
<file path=[Content_Types].xml><?xml version="1.0" encoding="utf-8"?>
<Types xmlns="http://schemas.openxmlformats.org/package/2006/content-types">
  <Default Extension="png" ContentType="image/png"/>
  <Default Extension="mp3" ContentType="audio/unknown"/>
  <Default Extension="emf" ContentType="image/x-emf"/>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harts/chart2.xml" ContentType="application/vnd.openxmlformats-officedocument.drawingml.chart+xml"/>
  <Override PartName="/ppt/charts/chart3.xml" ContentType="application/vnd.openxmlformats-officedocument.drawingml.chart+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harts/chart4.xml" ContentType="application/vnd.openxmlformats-officedocument.drawingml.chart+xml"/>
  <Override PartName="/ppt/charts/chart5.xml" ContentType="application/vnd.openxmlformats-officedocument.drawingml.chart+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2" r:id="rId2"/>
  </p:sldMasterIdLst>
  <p:notesMasterIdLst>
    <p:notesMasterId r:id="rId33"/>
  </p:notesMasterIdLst>
  <p:sldIdLst>
    <p:sldId id="256" r:id="rId3"/>
    <p:sldId id="257" r:id="rId4"/>
    <p:sldId id="258" r:id="rId5"/>
    <p:sldId id="275" r:id="rId6"/>
    <p:sldId id="276" r:id="rId7"/>
    <p:sldId id="268" r:id="rId8"/>
    <p:sldId id="264" r:id="rId9"/>
    <p:sldId id="265" r:id="rId10"/>
    <p:sldId id="259" r:id="rId11"/>
    <p:sldId id="279" r:id="rId12"/>
    <p:sldId id="272" r:id="rId13"/>
    <p:sldId id="273" r:id="rId14"/>
    <p:sldId id="274" r:id="rId15"/>
    <p:sldId id="277" r:id="rId16"/>
    <p:sldId id="278" r:id="rId17"/>
    <p:sldId id="260" r:id="rId18"/>
    <p:sldId id="266" r:id="rId19"/>
    <p:sldId id="280" r:id="rId20"/>
    <p:sldId id="281" r:id="rId21"/>
    <p:sldId id="282" r:id="rId22"/>
    <p:sldId id="283" r:id="rId23"/>
    <p:sldId id="284" r:id="rId24"/>
    <p:sldId id="285" r:id="rId25"/>
    <p:sldId id="261" r:id="rId26"/>
    <p:sldId id="286" r:id="rId27"/>
    <p:sldId id="267" r:id="rId28"/>
    <p:sldId id="269" r:id="rId29"/>
    <p:sldId id="270" r:id="rId30"/>
    <p:sldId id="271" r:id="rId31"/>
    <p:sldId id="287" r:id="rId3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94744"/>
    <a:srgbClr val="32912D"/>
    <a:srgbClr val="01556E"/>
    <a:srgbClr val="DB616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987" autoAdjust="0"/>
    <p:restoredTop sz="94649" autoAdjust="0"/>
  </p:normalViewPr>
  <p:slideViewPr>
    <p:cSldViewPr snapToGrid="0">
      <p:cViewPr>
        <p:scale>
          <a:sx n="68" d="100"/>
          <a:sy n="68" d="100"/>
        </p:scale>
        <p:origin x="-768" y="-72"/>
      </p:cViewPr>
      <p:guideLst>
        <p:guide orient="horz" pos="2160"/>
        <p:guide pos="3840"/>
      </p:guideLst>
    </p:cSldViewPr>
  </p:slideViewPr>
  <p:notesTextViewPr>
    <p:cViewPr>
      <p:scale>
        <a:sx n="1" d="1"/>
        <a:sy n="1" d="1"/>
      </p:scale>
      <p:origin x="0" y="0"/>
    </p:cViewPr>
  </p:notesTextViewPr>
  <p:sorterViewPr>
    <p:cViewPr>
      <p:scale>
        <a:sx n="78" d="100"/>
        <a:sy n="78"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21" Type="http://schemas.openxmlformats.org/officeDocument/2006/relationships/slide" Target="slides/slide19.xml"/><Relationship Id="rId34"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viewProps" Target="viewProps.xml"/><Relationship Id="rId8" Type="http://schemas.openxmlformats.org/officeDocument/2006/relationships/slide" Target="slides/slide6.xml"/><Relationship Id="rId3" Type="http://schemas.openxmlformats.org/officeDocument/2006/relationships/slide" Target="slides/slide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Worksheet5.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列1</c:v>
                </c:pt>
              </c:strCache>
            </c:strRef>
          </c:tx>
          <c:spPr>
            <a:ln>
              <a:solidFill>
                <a:schemeClr val="accent1"/>
              </a:solidFill>
            </a:ln>
          </c:spPr>
          <c:marker>
            <c:symbol val="circle"/>
            <c:size val="8"/>
            <c:spPr>
              <a:solidFill>
                <a:schemeClr val="bg1"/>
              </a:solidFill>
              <a:ln>
                <a:solidFill>
                  <a:schemeClr val="accent1"/>
                </a:solidFill>
              </a:ln>
            </c:spPr>
          </c:marker>
          <c:cat>
            <c:numRef>
              <c:f>Sheet1!$A$2:$A$6</c:f>
              <c:numCache>
                <c:formatCode>General</c:formatCode>
                <c:ptCount val="5"/>
                <c:pt idx="0">
                  <c:v>2011</c:v>
                </c:pt>
                <c:pt idx="1">
                  <c:v>2012</c:v>
                </c:pt>
                <c:pt idx="2">
                  <c:v>2013</c:v>
                </c:pt>
                <c:pt idx="3">
                  <c:v>2014</c:v>
                </c:pt>
                <c:pt idx="4">
                  <c:v>2015</c:v>
                </c:pt>
              </c:numCache>
            </c:numRef>
          </c:cat>
          <c:val>
            <c:numRef>
              <c:f>Sheet1!$B$2:$B$6</c:f>
              <c:numCache>
                <c:formatCode>General</c:formatCode>
                <c:ptCount val="5"/>
                <c:pt idx="0">
                  <c:v>2</c:v>
                </c:pt>
                <c:pt idx="1">
                  <c:v>1</c:v>
                </c:pt>
                <c:pt idx="2">
                  <c:v>4</c:v>
                </c:pt>
                <c:pt idx="3">
                  <c:v>3</c:v>
                </c:pt>
                <c:pt idx="4">
                  <c:v>5</c:v>
                </c:pt>
              </c:numCache>
            </c:numRef>
          </c:val>
          <c:smooth val="0"/>
        </c:ser>
        <c:ser>
          <c:idx val="1"/>
          <c:order val="1"/>
          <c:tx>
            <c:strRef>
              <c:f>Sheet1!$C$1</c:f>
              <c:strCache>
                <c:ptCount val="1"/>
                <c:pt idx="0">
                  <c:v>列2</c:v>
                </c:pt>
              </c:strCache>
            </c:strRef>
          </c:tx>
          <c:spPr>
            <a:ln w="28575">
              <a:solidFill>
                <a:schemeClr val="tx1">
                  <a:lumMod val="75000"/>
                  <a:lumOff val="25000"/>
                </a:schemeClr>
              </a:solidFill>
            </a:ln>
          </c:spPr>
          <c:marker>
            <c:symbol val="circle"/>
            <c:size val="8"/>
            <c:spPr>
              <a:solidFill>
                <a:schemeClr val="bg1"/>
              </a:solidFill>
              <a:ln>
                <a:solidFill>
                  <a:schemeClr val="tx1">
                    <a:lumMod val="75000"/>
                    <a:lumOff val="25000"/>
                  </a:schemeClr>
                </a:solidFill>
              </a:ln>
            </c:spPr>
          </c:marker>
          <c:cat>
            <c:numRef>
              <c:f>Sheet1!$A$2:$A$6</c:f>
              <c:numCache>
                <c:formatCode>General</c:formatCode>
                <c:ptCount val="5"/>
                <c:pt idx="0">
                  <c:v>2011</c:v>
                </c:pt>
                <c:pt idx="1">
                  <c:v>2012</c:v>
                </c:pt>
                <c:pt idx="2">
                  <c:v>2013</c:v>
                </c:pt>
                <c:pt idx="3">
                  <c:v>2014</c:v>
                </c:pt>
                <c:pt idx="4">
                  <c:v>2015</c:v>
                </c:pt>
              </c:numCache>
            </c:numRef>
          </c:cat>
          <c:val>
            <c:numRef>
              <c:f>Sheet1!$C$2:$C$6</c:f>
              <c:numCache>
                <c:formatCode>General</c:formatCode>
                <c:ptCount val="5"/>
                <c:pt idx="0">
                  <c:v>1.2</c:v>
                </c:pt>
                <c:pt idx="1">
                  <c:v>2</c:v>
                </c:pt>
                <c:pt idx="2">
                  <c:v>3</c:v>
                </c:pt>
                <c:pt idx="3">
                  <c:v>1</c:v>
                </c:pt>
                <c:pt idx="4">
                  <c:v>3</c:v>
                </c:pt>
              </c:numCache>
            </c:numRef>
          </c:val>
          <c:smooth val="0"/>
        </c:ser>
        <c:ser>
          <c:idx val="2"/>
          <c:order val="2"/>
          <c:tx>
            <c:strRef>
              <c:f>Sheet1!$D$1</c:f>
              <c:strCache>
                <c:ptCount val="1"/>
                <c:pt idx="0">
                  <c:v>列3</c:v>
                </c:pt>
              </c:strCache>
            </c:strRef>
          </c:tx>
          <c:spPr>
            <a:ln w="28575">
              <a:solidFill>
                <a:schemeClr val="bg1">
                  <a:lumMod val="75000"/>
                </a:schemeClr>
              </a:solidFill>
            </a:ln>
          </c:spPr>
          <c:marker>
            <c:symbol val="circle"/>
            <c:size val="8"/>
            <c:spPr>
              <a:solidFill>
                <a:schemeClr val="bg1"/>
              </a:solidFill>
              <a:ln>
                <a:solidFill>
                  <a:schemeClr val="bg1">
                    <a:lumMod val="75000"/>
                  </a:schemeClr>
                </a:solidFill>
              </a:ln>
            </c:spPr>
          </c:marker>
          <c:cat>
            <c:numRef>
              <c:f>Sheet1!$A$2:$A$6</c:f>
              <c:numCache>
                <c:formatCode>General</c:formatCode>
                <c:ptCount val="5"/>
                <c:pt idx="0">
                  <c:v>2011</c:v>
                </c:pt>
                <c:pt idx="1">
                  <c:v>2012</c:v>
                </c:pt>
                <c:pt idx="2">
                  <c:v>2013</c:v>
                </c:pt>
                <c:pt idx="3">
                  <c:v>2014</c:v>
                </c:pt>
                <c:pt idx="4">
                  <c:v>2015</c:v>
                </c:pt>
              </c:numCache>
            </c:numRef>
          </c:cat>
          <c:val>
            <c:numRef>
              <c:f>Sheet1!$D$2:$D$6</c:f>
              <c:numCache>
                <c:formatCode>General</c:formatCode>
                <c:ptCount val="5"/>
                <c:pt idx="0">
                  <c:v>3</c:v>
                </c:pt>
                <c:pt idx="1">
                  <c:v>4</c:v>
                </c:pt>
                <c:pt idx="2">
                  <c:v>2</c:v>
                </c:pt>
                <c:pt idx="3">
                  <c:v>2.5</c:v>
                </c:pt>
                <c:pt idx="4">
                  <c:v>4</c:v>
                </c:pt>
              </c:numCache>
            </c:numRef>
          </c:val>
          <c:smooth val="0"/>
        </c:ser>
        <c:dLbls>
          <c:showLegendKey val="0"/>
          <c:showVal val="0"/>
          <c:showCatName val="0"/>
          <c:showSerName val="0"/>
          <c:showPercent val="0"/>
          <c:showBubbleSize val="0"/>
        </c:dLbls>
        <c:marker val="1"/>
        <c:smooth val="0"/>
        <c:axId val="860315648"/>
        <c:axId val="600049920"/>
      </c:lineChart>
      <c:catAx>
        <c:axId val="860315648"/>
        <c:scaling>
          <c:orientation val="minMax"/>
        </c:scaling>
        <c:delete val="0"/>
        <c:axPos val="b"/>
        <c:numFmt formatCode="General" sourceLinked="1"/>
        <c:majorTickMark val="out"/>
        <c:minorTickMark val="none"/>
        <c:tickLblPos val="nextTo"/>
        <c:txPr>
          <a:bodyPr/>
          <a:lstStyle/>
          <a:p>
            <a:pPr>
              <a:defRPr sz="1000">
                <a:solidFill>
                  <a:schemeClr val="bg1">
                    <a:lumMod val="50000"/>
                  </a:schemeClr>
                </a:solidFill>
              </a:defRPr>
            </a:pPr>
            <a:endParaRPr lang="zh-CN"/>
          </a:p>
        </c:txPr>
        <c:crossAx val="600049920"/>
        <c:crosses val="autoZero"/>
        <c:auto val="1"/>
        <c:lblAlgn val="ctr"/>
        <c:lblOffset val="100"/>
        <c:noMultiLvlLbl val="0"/>
      </c:catAx>
      <c:valAx>
        <c:axId val="600049920"/>
        <c:scaling>
          <c:orientation val="minMax"/>
        </c:scaling>
        <c:delete val="0"/>
        <c:axPos val="l"/>
        <c:majorGridlines>
          <c:spPr>
            <a:ln>
              <a:solidFill>
                <a:schemeClr val="bg1">
                  <a:lumMod val="50000"/>
                </a:schemeClr>
              </a:solidFill>
            </a:ln>
          </c:spPr>
        </c:majorGridlines>
        <c:numFmt formatCode="General" sourceLinked="1"/>
        <c:majorTickMark val="out"/>
        <c:minorTickMark val="none"/>
        <c:tickLblPos val="nextTo"/>
        <c:txPr>
          <a:bodyPr/>
          <a:lstStyle/>
          <a:p>
            <a:pPr>
              <a:defRPr sz="1000">
                <a:solidFill>
                  <a:schemeClr val="bg1">
                    <a:lumMod val="50000"/>
                  </a:schemeClr>
                </a:solidFill>
                <a:latin typeface="Myriad Pro" pitchFamily="34" charset="0"/>
              </a:defRPr>
            </a:pPr>
            <a:endParaRPr lang="zh-CN"/>
          </a:p>
        </c:txPr>
        <c:crossAx val="860315648"/>
        <c:crosses val="autoZero"/>
        <c:crossBetween val="between"/>
      </c:valAx>
      <c:spPr>
        <a:noFill/>
        <a:ln w="25400">
          <a:noFill/>
        </a:ln>
      </c:spPr>
    </c:plotArea>
    <c:legend>
      <c:legendPos val="r"/>
      <c:layout/>
      <c:overlay val="0"/>
      <c:txPr>
        <a:bodyPr/>
        <a:lstStyle/>
        <a:p>
          <a:pPr>
            <a:defRPr sz="1000">
              <a:solidFill>
                <a:schemeClr val="tx1">
                  <a:lumMod val="50000"/>
                  <a:lumOff val="50000"/>
                </a:schemeClr>
              </a:solidFill>
              <a:latin typeface="Myriad Pro" pitchFamily="34" charset="0"/>
            </a:defRPr>
          </a:pPr>
          <a:endParaRPr lang="zh-CN"/>
        </a:p>
      </c:txPr>
    </c:legend>
    <c:plotVisOnly val="1"/>
    <c:dispBlanksAs val="gap"/>
    <c:showDLblsOverMax val="0"/>
  </c:chart>
  <c:txPr>
    <a:bodyPr/>
    <a:lstStyle/>
    <a:p>
      <a:pPr>
        <a:defRPr sz="1200">
          <a:latin typeface="Myriad Pro" pitchFamily="34" charset="0"/>
        </a:defRPr>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PC</c:v>
                </c:pt>
              </c:strCache>
            </c:strRef>
          </c:tx>
          <c:spPr>
            <a:solidFill>
              <a:schemeClr val="accent1"/>
            </a:solidFill>
            <a:ln>
              <a:noFill/>
            </a:ln>
            <a:effectLst/>
          </c:spPr>
          <c:invertIfNegative val="0"/>
          <c:cat>
            <c:numRef>
              <c:f>Sheet1!$A$2</c:f>
              <c:numCache>
                <c:formatCode>General</c:formatCode>
                <c:ptCount val="1"/>
                <c:pt idx="0">
                  <c:v>2010</c:v>
                </c:pt>
              </c:numCache>
            </c:numRef>
          </c:cat>
          <c:val>
            <c:numRef>
              <c:f>Sheet1!$B$2</c:f>
              <c:numCache>
                <c:formatCode>General</c:formatCode>
                <c:ptCount val="1"/>
                <c:pt idx="0">
                  <c:v>3.5</c:v>
                </c:pt>
              </c:numCache>
            </c:numRef>
          </c:val>
        </c:ser>
        <c:ser>
          <c:idx val="1"/>
          <c:order val="1"/>
          <c:tx>
            <c:strRef>
              <c:f>Sheet1!$C$1</c:f>
              <c:strCache>
                <c:ptCount val="1"/>
                <c:pt idx="0">
                  <c:v>Notebook</c:v>
                </c:pt>
              </c:strCache>
            </c:strRef>
          </c:tx>
          <c:spPr>
            <a:solidFill>
              <a:schemeClr val="accent3"/>
            </a:solidFill>
            <a:ln>
              <a:noFill/>
            </a:ln>
            <a:effectLst/>
          </c:spPr>
          <c:invertIfNegative val="0"/>
          <c:cat>
            <c:numRef>
              <c:f>Sheet1!$A$2</c:f>
              <c:numCache>
                <c:formatCode>General</c:formatCode>
                <c:ptCount val="1"/>
                <c:pt idx="0">
                  <c:v>2010</c:v>
                </c:pt>
              </c:numCache>
            </c:numRef>
          </c:cat>
          <c:val>
            <c:numRef>
              <c:f>Sheet1!$C$2</c:f>
              <c:numCache>
                <c:formatCode>General</c:formatCode>
                <c:ptCount val="1"/>
                <c:pt idx="0">
                  <c:v>6.2</c:v>
                </c:pt>
              </c:numCache>
            </c:numRef>
          </c:val>
        </c:ser>
        <c:ser>
          <c:idx val="2"/>
          <c:order val="2"/>
          <c:tx>
            <c:strRef>
              <c:f>Sheet1!$D$1</c:f>
              <c:strCache>
                <c:ptCount val="1"/>
                <c:pt idx="0">
                  <c:v>Tablet</c:v>
                </c:pt>
              </c:strCache>
            </c:strRef>
          </c:tx>
          <c:spPr>
            <a:solidFill>
              <a:schemeClr val="accent5"/>
            </a:solidFill>
            <a:ln>
              <a:noFill/>
            </a:ln>
            <a:effectLst/>
          </c:spPr>
          <c:invertIfNegative val="0"/>
          <c:cat>
            <c:numRef>
              <c:f>Sheet1!$A$2</c:f>
              <c:numCache>
                <c:formatCode>General</c:formatCode>
                <c:ptCount val="1"/>
                <c:pt idx="0">
                  <c:v>2010</c:v>
                </c:pt>
              </c:numCache>
            </c:numRef>
          </c:cat>
          <c:val>
            <c:numRef>
              <c:f>Sheet1!$D$2</c:f>
              <c:numCache>
                <c:formatCode>General</c:formatCode>
                <c:ptCount val="1"/>
                <c:pt idx="0">
                  <c:v>5.4</c:v>
                </c:pt>
              </c:numCache>
            </c:numRef>
          </c:val>
        </c:ser>
        <c:ser>
          <c:idx val="3"/>
          <c:order val="3"/>
          <c:tx>
            <c:strRef>
              <c:f>Sheet1!$E$1</c:f>
              <c:strCache>
                <c:ptCount val="1"/>
                <c:pt idx="0">
                  <c:v>Other</c:v>
                </c:pt>
              </c:strCache>
            </c:strRef>
          </c:tx>
          <c:spPr>
            <a:solidFill>
              <a:schemeClr val="accent6"/>
            </a:solidFill>
            <a:ln>
              <a:noFill/>
            </a:ln>
            <a:effectLst/>
          </c:spPr>
          <c:invertIfNegative val="0"/>
          <c:cat>
            <c:numRef>
              <c:f>Sheet1!$A$2</c:f>
              <c:numCache>
                <c:formatCode>General</c:formatCode>
                <c:ptCount val="1"/>
                <c:pt idx="0">
                  <c:v>2010</c:v>
                </c:pt>
              </c:numCache>
            </c:numRef>
          </c:cat>
          <c:val>
            <c:numRef>
              <c:f>Sheet1!$E$2</c:f>
              <c:numCache>
                <c:formatCode>General</c:formatCode>
                <c:ptCount val="1"/>
                <c:pt idx="0">
                  <c:v>2</c:v>
                </c:pt>
              </c:numCache>
            </c:numRef>
          </c:val>
        </c:ser>
        <c:dLbls>
          <c:showLegendKey val="0"/>
          <c:showVal val="0"/>
          <c:showCatName val="0"/>
          <c:showSerName val="0"/>
          <c:showPercent val="0"/>
          <c:showBubbleSize val="0"/>
        </c:dLbls>
        <c:gapWidth val="100"/>
        <c:axId val="878195712"/>
        <c:axId val="753979904"/>
      </c:barChart>
      <c:catAx>
        <c:axId val="87819571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vert="horz"/>
          <a:lstStyle/>
          <a:p>
            <a:pPr>
              <a:defRPr/>
            </a:pPr>
            <a:endParaRPr lang="zh-CN"/>
          </a:p>
        </c:txPr>
        <c:crossAx val="753979904"/>
        <c:crosses val="autoZero"/>
        <c:auto val="1"/>
        <c:lblAlgn val="ctr"/>
        <c:lblOffset val="100"/>
        <c:noMultiLvlLbl val="0"/>
      </c:catAx>
      <c:valAx>
        <c:axId val="753979904"/>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vert="horz"/>
          <a:lstStyle/>
          <a:p>
            <a:pPr>
              <a:defRPr/>
            </a:pPr>
            <a:endParaRPr lang="zh-CN"/>
          </a:p>
        </c:txPr>
        <c:crossAx val="878195712"/>
        <c:crosses val="autoZero"/>
        <c:crossBetween val="between"/>
      </c:valAx>
      <c:spPr>
        <a:noFill/>
        <a:ln>
          <a:noFill/>
        </a:ln>
        <a:effectLst/>
      </c:spPr>
    </c:plotArea>
    <c:plotVisOnly val="1"/>
    <c:dispBlanksAs val="gap"/>
    <c:showDLblsOverMax val="0"/>
  </c:chart>
  <c:spPr>
    <a:noFill/>
    <a:ln>
      <a:noFill/>
    </a:ln>
    <a:effectLst/>
  </c:spPr>
  <c:txPr>
    <a:bodyPr/>
    <a:lstStyle/>
    <a:p>
      <a:pPr>
        <a:defRPr>
          <a:ea typeface="+mn-ea"/>
          <a:cs typeface="+mn-ea"/>
        </a:defRPr>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PC</c:v>
                </c:pt>
              </c:strCache>
            </c:strRef>
          </c:tx>
          <c:spPr>
            <a:solidFill>
              <a:schemeClr val="accent1"/>
            </a:solidFill>
            <a:ln>
              <a:noFill/>
            </a:ln>
            <a:effectLst/>
          </c:spPr>
          <c:invertIfNegative val="0"/>
          <c:cat>
            <c:numRef>
              <c:f>Sheet1!$A$2</c:f>
              <c:numCache>
                <c:formatCode>General</c:formatCode>
                <c:ptCount val="1"/>
                <c:pt idx="0">
                  <c:v>2010</c:v>
                </c:pt>
              </c:numCache>
            </c:numRef>
          </c:cat>
          <c:val>
            <c:numRef>
              <c:f>Sheet1!$B$2</c:f>
              <c:numCache>
                <c:formatCode>General</c:formatCode>
                <c:ptCount val="1"/>
                <c:pt idx="0">
                  <c:v>1.5</c:v>
                </c:pt>
              </c:numCache>
            </c:numRef>
          </c:val>
        </c:ser>
        <c:ser>
          <c:idx val="1"/>
          <c:order val="1"/>
          <c:tx>
            <c:strRef>
              <c:f>Sheet1!$C$1</c:f>
              <c:strCache>
                <c:ptCount val="1"/>
                <c:pt idx="0">
                  <c:v>Notebook</c:v>
                </c:pt>
              </c:strCache>
            </c:strRef>
          </c:tx>
          <c:spPr>
            <a:solidFill>
              <a:schemeClr val="accent3"/>
            </a:solidFill>
            <a:ln>
              <a:noFill/>
            </a:ln>
            <a:effectLst/>
          </c:spPr>
          <c:invertIfNegative val="0"/>
          <c:cat>
            <c:numRef>
              <c:f>Sheet1!$A$2</c:f>
              <c:numCache>
                <c:formatCode>General</c:formatCode>
                <c:ptCount val="1"/>
                <c:pt idx="0">
                  <c:v>2010</c:v>
                </c:pt>
              </c:numCache>
            </c:numRef>
          </c:cat>
          <c:val>
            <c:numRef>
              <c:f>Sheet1!$C$2</c:f>
              <c:numCache>
                <c:formatCode>General</c:formatCode>
                <c:ptCount val="1"/>
                <c:pt idx="0">
                  <c:v>4.2</c:v>
                </c:pt>
              </c:numCache>
            </c:numRef>
          </c:val>
        </c:ser>
        <c:ser>
          <c:idx val="2"/>
          <c:order val="2"/>
          <c:tx>
            <c:strRef>
              <c:f>Sheet1!$D$1</c:f>
              <c:strCache>
                <c:ptCount val="1"/>
                <c:pt idx="0">
                  <c:v>Tablet</c:v>
                </c:pt>
              </c:strCache>
            </c:strRef>
          </c:tx>
          <c:spPr>
            <a:solidFill>
              <a:schemeClr val="accent5"/>
            </a:solidFill>
            <a:ln>
              <a:noFill/>
            </a:ln>
            <a:effectLst/>
          </c:spPr>
          <c:invertIfNegative val="0"/>
          <c:cat>
            <c:numRef>
              <c:f>Sheet1!$A$2</c:f>
              <c:numCache>
                <c:formatCode>General</c:formatCode>
                <c:ptCount val="1"/>
                <c:pt idx="0">
                  <c:v>2010</c:v>
                </c:pt>
              </c:numCache>
            </c:numRef>
          </c:cat>
          <c:val>
            <c:numRef>
              <c:f>Sheet1!$D$2</c:f>
              <c:numCache>
                <c:formatCode>General</c:formatCode>
                <c:ptCount val="1"/>
                <c:pt idx="0">
                  <c:v>6.3</c:v>
                </c:pt>
              </c:numCache>
            </c:numRef>
          </c:val>
        </c:ser>
        <c:ser>
          <c:idx val="3"/>
          <c:order val="3"/>
          <c:tx>
            <c:strRef>
              <c:f>Sheet1!$E$1</c:f>
              <c:strCache>
                <c:ptCount val="1"/>
                <c:pt idx="0">
                  <c:v>Other</c:v>
                </c:pt>
              </c:strCache>
            </c:strRef>
          </c:tx>
          <c:spPr>
            <a:solidFill>
              <a:schemeClr val="accent6"/>
            </a:solidFill>
            <a:ln>
              <a:noFill/>
            </a:ln>
            <a:effectLst/>
          </c:spPr>
          <c:invertIfNegative val="0"/>
          <c:cat>
            <c:numRef>
              <c:f>Sheet1!$A$2</c:f>
              <c:numCache>
                <c:formatCode>General</c:formatCode>
                <c:ptCount val="1"/>
                <c:pt idx="0">
                  <c:v>2010</c:v>
                </c:pt>
              </c:numCache>
            </c:numRef>
          </c:cat>
          <c:val>
            <c:numRef>
              <c:f>Sheet1!$E$2</c:f>
              <c:numCache>
                <c:formatCode>General</c:formatCode>
                <c:ptCount val="1"/>
                <c:pt idx="0">
                  <c:v>2</c:v>
                </c:pt>
              </c:numCache>
            </c:numRef>
          </c:val>
        </c:ser>
        <c:dLbls>
          <c:showLegendKey val="0"/>
          <c:showVal val="0"/>
          <c:showCatName val="0"/>
          <c:showSerName val="0"/>
          <c:showPercent val="0"/>
          <c:showBubbleSize val="0"/>
        </c:dLbls>
        <c:gapWidth val="100"/>
        <c:axId val="878196224"/>
        <c:axId val="753981632"/>
      </c:barChart>
      <c:catAx>
        <c:axId val="87819622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vert="horz"/>
          <a:lstStyle/>
          <a:p>
            <a:pPr>
              <a:defRPr/>
            </a:pPr>
            <a:endParaRPr lang="zh-CN"/>
          </a:p>
        </c:txPr>
        <c:crossAx val="753981632"/>
        <c:crosses val="autoZero"/>
        <c:auto val="1"/>
        <c:lblAlgn val="ctr"/>
        <c:lblOffset val="100"/>
        <c:noMultiLvlLbl val="0"/>
      </c:catAx>
      <c:valAx>
        <c:axId val="753981632"/>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vert="horz"/>
          <a:lstStyle/>
          <a:p>
            <a:pPr>
              <a:defRPr/>
            </a:pPr>
            <a:endParaRPr lang="zh-CN"/>
          </a:p>
        </c:txPr>
        <c:crossAx val="878196224"/>
        <c:crosses val="autoZero"/>
        <c:crossBetween val="between"/>
      </c:valAx>
      <c:spPr>
        <a:noFill/>
        <a:ln>
          <a:noFill/>
        </a:ln>
        <a:effectLst/>
      </c:spPr>
    </c:plotArea>
    <c:plotVisOnly val="1"/>
    <c:dispBlanksAs val="gap"/>
    <c:showDLblsOverMax val="0"/>
  </c:chart>
  <c:spPr>
    <a:noFill/>
    <a:ln>
      <a:noFill/>
    </a:ln>
    <a:effectLst/>
  </c:spPr>
  <c:txPr>
    <a:bodyPr/>
    <a:lstStyle/>
    <a:p>
      <a:pPr>
        <a:defRPr>
          <a:ea typeface="+mn-ea"/>
          <a:cs typeface="+mn-ea"/>
        </a:defRPr>
      </a:pPr>
      <a:endParaRPr lang="zh-CN"/>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20"/>
    </mc:Choice>
    <mc:Fallback>
      <c:style val="20"/>
    </mc:Fallback>
  </mc:AlternateContent>
  <c:chart>
    <c:autoTitleDeleted val="1"/>
    <c:plotArea>
      <c:layout>
        <c:manualLayout>
          <c:layoutTarget val="inner"/>
          <c:xMode val="edge"/>
          <c:yMode val="edge"/>
          <c:x val="0.1907492099917692"/>
          <c:y val="3.6184210526315791E-2"/>
          <c:w val="0.61850158001646161"/>
          <c:h val="0.92763157894736847"/>
        </c:manualLayout>
      </c:layout>
      <c:doughnutChart>
        <c:varyColors val="1"/>
        <c:ser>
          <c:idx val="0"/>
          <c:order val="0"/>
          <c:tx>
            <c:strRef>
              <c:f>Sheet1!$B$1</c:f>
              <c:strCache>
                <c:ptCount val="1"/>
                <c:pt idx="0">
                  <c:v>Sales</c:v>
                </c:pt>
              </c:strCache>
            </c:strRef>
          </c:tx>
          <c:explosion val="2"/>
          <c:dPt>
            <c:idx val="0"/>
            <c:bubble3D val="0"/>
            <c:explosion val="0"/>
            <c:spPr>
              <a:solidFill>
                <a:schemeClr val="accent1"/>
              </a:solidFill>
            </c:spPr>
          </c:dPt>
          <c:dPt>
            <c:idx val="1"/>
            <c:bubble3D val="0"/>
            <c:spPr>
              <a:solidFill>
                <a:schemeClr val="accent3"/>
              </a:solidFill>
            </c:spPr>
          </c:dPt>
          <c:dPt>
            <c:idx val="2"/>
            <c:bubble3D val="0"/>
            <c:explosion val="15"/>
            <c:spPr>
              <a:solidFill>
                <a:schemeClr val="accent2"/>
              </a:solidFill>
            </c:spPr>
          </c:dPt>
          <c:dPt>
            <c:idx val="3"/>
            <c:bubble3D val="0"/>
            <c:explosion val="0"/>
            <c:spPr>
              <a:solidFill>
                <a:schemeClr val="tx2"/>
              </a:solidFill>
            </c:spPr>
          </c:dPt>
          <c:cat>
            <c:strRef>
              <c:f>Sheet1!$A$2:$A$5</c:f>
              <c:strCache>
                <c:ptCount val="4"/>
                <c:pt idx="0">
                  <c:v>1st Qtr</c:v>
                </c:pt>
                <c:pt idx="1">
                  <c:v>2nd Qtr</c:v>
                </c:pt>
                <c:pt idx="2">
                  <c:v>3rd Qtr</c:v>
                </c:pt>
                <c:pt idx="3">
                  <c:v>4th Qtr</c:v>
                </c:pt>
              </c:strCache>
            </c:strRef>
          </c:cat>
          <c:val>
            <c:numRef>
              <c:f>Sheet1!$B$2:$B$5</c:f>
              <c:numCache>
                <c:formatCode>General</c:formatCode>
                <c:ptCount val="4"/>
                <c:pt idx="0">
                  <c:v>5.2</c:v>
                </c:pt>
                <c:pt idx="1">
                  <c:v>3.2</c:v>
                </c:pt>
                <c:pt idx="2">
                  <c:v>2</c:v>
                </c:pt>
                <c:pt idx="3">
                  <c:v>2.5</c:v>
                </c:pt>
              </c:numCache>
            </c:numRef>
          </c:val>
        </c:ser>
        <c:dLbls>
          <c:showLegendKey val="0"/>
          <c:showVal val="0"/>
          <c:showCatName val="0"/>
          <c:showSerName val="0"/>
          <c:showPercent val="0"/>
          <c:showBubbleSize val="0"/>
          <c:showLeaderLines val="1"/>
        </c:dLbls>
        <c:firstSliceAng val="0"/>
        <c:holeSize val="50"/>
      </c:doughnutChart>
    </c:plotArea>
    <c:plotVisOnly val="1"/>
    <c:dispBlanksAs val="gap"/>
    <c:showDLblsOverMax val="0"/>
  </c:chart>
  <c:txPr>
    <a:bodyPr/>
    <a:lstStyle/>
    <a:p>
      <a:pPr>
        <a:defRPr sz="1800"/>
      </a:pPr>
      <a:endParaRPr lang="zh-CN"/>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4"/>
    </mc:Choice>
    <mc:Fallback>
      <c:style val="4"/>
    </mc:Fallback>
  </mc:AlternateContent>
  <c:chart>
    <c:autoTitleDeleted val="1"/>
    <c:plotArea>
      <c:layout>
        <c:manualLayout>
          <c:layoutTarget val="inner"/>
          <c:xMode val="edge"/>
          <c:yMode val="edge"/>
          <c:x val="0"/>
          <c:y val="0.20370370370370369"/>
          <c:w val="0.90598290598290598"/>
          <c:h val="0.79629629629629628"/>
        </c:manualLayout>
      </c:layout>
      <c:lineChart>
        <c:grouping val="standard"/>
        <c:varyColors val="0"/>
        <c:ser>
          <c:idx val="0"/>
          <c:order val="0"/>
          <c:tx>
            <c:strRef>
              <c:f>Sheet1!$B$1</c:f>
              <c:strCache>
                <c:ptCount val="1"/>
                <c:pt idx="0">
                  <c:v>列1</c:v>
                </c:pt>
              </c:strCache>
            </c:strRef>
          </c:tx>
          <c:cat>
            <c:strRef>
              <c:f>Sheet1!$A$2:$A$13</c:f>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f>Sheet1!$B$2:$B$13</c:f>
              <c:numCache>
                <c:formatCode>General</c:formatCode>
                <c:ptCount val="12"/>
                <c:pt idx="0">
                  <c:v>2</c:v>
                </c:pt>
                <c:pt idx="1">
                  <c:v>1.5</c:v>
                </c:pt>
                <c:pt idx="2">
                  <c:v>2.2999999999999998</c:v>
                </c:pt>
                <c:pt idx="3">
                  <c:v>1.5</c:v>
                </c:pt>
                <c:pt idx="4">
                  <c:v>2</c:v>
                </c:pt>
                <c:pt idx="5">
                  <c:v>1</c:v>
                </c:pt>
                <c:pt idx="6">
                  <c:v>3</c:v>
                </c:pt>
                <c:pt idx="7">
                  <c:v>4.7</c:v>
                </c:pt>
                <c:pt idx="8">
                  <c:v>3.8</c:v>
                </c:pt>
                <c:pt idx="9">
                  <c:v>4.3</c:v>
                </c:pt>
                <c:pt idx="10">
                  <c:v>4</c:v>
                </c:pt>
                <c:pt idx="11">
                  <c:v>4.9000000000000004</c:v>
                </c:pt>
              </c:numCache>
            </c:numRef>
          </c:val>
          <c:smooth val="0"/>
        </c:ser>
        <c:dLbls>
          <c:showLegendKey val="0"/>
          <c:showVal val="0"/>
          <c:showCatName val="0"/>
          <c:showSerName val="0"/>
          <c:showPercent val="0"/>
          <c:showBubbleSize val="0"/>
        </c:dLbls>
        <c:marker val="1"/>
        <c:smooth val="0"/>
        <c:axId val="883407872"/>
        <c:axId val="726914688"/>
      </c:lineChart>
      <c:catAx>
        <c:axId val="883407872"/>
        <c:scaling>
          <c:orientation val="minMax"/>
        </c:scaling>
        <c:delete val="1"/>
        <c:axPos val="b"/>
        <c:numFmt formatCode="General" sourceLinked="0"/>
        <c:majorTickMark val="none"/>
        <c:minorTickMark val="none"/>
        <c:tickLblPos val="nextTo"/>
        <c:crossAx val="726914688"/>
        <c:crosses val="autoZero"/>
        <c:auto val="1"/>
        <c:lblAlgn val="ctr"/>
        <c:lblOffset val="100"/>
        <c:noMultiLvlLbl val="0"/>
      </c:catAx>
      <c:valAx>
        <c:axId val="726914688"/>
        <c:scaling>
          <c:orientation val="minMax"/>
        </c:scaling>
        <c:delete val="1"/>
        <c:axPos val="l"/>
        <c:majorGridlines/>
        <c:numFmt formatCode="General" sourceLinked="1"/>
        <c:majorTickMark val="none"/>
        <c:minorTickMark val="none"/>
        <c:tickLblPos val="nextTo"/>
        <c:crossAx val="883407872"/>
        <c:crosses val="autoZero"/>
        <c:crossBetween val="between"/>
      </c:valAx>
    </c:plotArea>
    <c:plotVisOnly val="1"/>
    <c:dispBlanksAs val="gap"/>
    <c:showDLblsOverMax val="0"/>
  </c:chart>
  <c:txPr>
    <a:bodyPr/>
    <a:lstStyle/>
    <a:p>
      <a:pPr>
        <a:defRPr sz="1800"/>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41CC979-D818-46F3-8413-30A8ADE4138A}" type="datetimeFigureOut">
              <a:rPr lang="zh-CN" altLang="en-US" smtClean="0"/>
              <a:t>2018/5/30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4A91EF1-195C-49B1-8E43-DFBC12A786D9}" type="slidenum">
              <a:rPr lang="zh-CN" altLang="en-US" smtClean="0"/>
              <a:t>‹#›</a:t>
            </a:fld>
            <a:endParaRPr lang="zh-CN" altLang="en-US"/>
          </a:p>
        </p:txBody>
      </p:sp>
    </p:spTree>
    <p:extLst>
      <p:ext uri="{BB962C8B-B14F-4D97-AF65-F5344CB8AC3E}">
        <p14:creationId xmlns:p14="http://schemas.microsoft.com/office/powerpoint/2010/main" val="110572015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1D5E53-1996-4A18-8378-BCF5C8046DA1}" type="slidenum">
              <a:rPr lang="zh-CN" altLang="en-US" smtClean="0"/>
              <a:t>6</a:t>
            </a:fld>
            <a:endParaRPr lang="zh-CN" altLang="en-US"/>
          </a:p>
        </p:txBody>
      </p:sp>
    </p:spTree>
    <p:extLst>
      <p:ext uri="{BB962C8B-B14F-4D97-AF65-F5344CB8AC3E}">
        <p14:creationId xmlns:p14="http://schemas.microsoft.com/office/powerpoint/2010/main" val="256644145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t>18</a:t>
            </a:fld>
            <a:endParaRPr lang="en-US"/>
          </a:p>
        </p:txBody>
      </p:sp>
    </p:spTree>
    <p:extLst>
      <p:ext uri="{BB962C8B-B14F-4D97-AF65-F5344CB8AC3E}">
        <p14:creationId xmlns:p14="http://schemas.microsoft.com/office/powerpoint/2010/main" val="318382931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t>19</a:t>
            </a:fld>
            <a:endParaRPr lang="en-US"/>
          </a:p>
        </p:txBody>
      </p:sp>
    </p:spTree>
    <p:extLst>
      <p:ext uri="{BB962C8B-B14F-4D97-AF65-F5344CB8AC3E}">
        <p14:creationId xmlns:p14="http://schemas.microsoft.com/office/powerpoint/2010/main" val="79275223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t>20</a:t>
            </a:fld>
            <a:endParaRPr lang="en-US"/>
          </a:p>
        </p:txBody>
      </p:sp>
    </p:spTree>
    <p:extLst>
      <p:ext uri="{BB962C8B-B14F-4D97-AF65-F5344CB8AC3E}">
        <p14:creationId xmlns:p14="http://schemas.microsoft.com/office/powerpoint/2010/main" val="122826681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t>21</a:t>
            </a:fld>
            <a:endParaRPr lang="en-US"/>
          </a:p>
        </p:txBody>
      </p:sp>
    </p:spTree>
    <p:extLst>
      <p:ext uri="{BB962C8B-B14F-4D97-AF65-F5344CB8AC3E}">
        <p14:creationId xmlns:p14="http://schemas.microsoft.com/office/powerpoint/2010/main" val="365094571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t>22</a:t>
            </a:fld>
            <a:endParaRPr lang="en-US"/>
          </a:p>
        </p:txBody>
      </p:sp>
    </p:spTree>
    <p:extLst>
      <p:ext uri="{BB962C8B-B14F-4D97-AF65-F5344CB8AC3E}">
        <p14:creationId xmlns:p14="http://schemas.microsoft.com/office/powerpoint/2010/main" val="413201844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t>23</a:t>
            </a:fld>
            <a:endParaRPr lang="en-US"/>
          </a:p>
        </p:txBody>
      </p:sp>
    </p:spTree>
    <p:extLst>
      <p:ext uri="{BB962C8B-B14F-4D97-AF65-F5344CB8AC3E}">
        <p14:creationId xmlns:p14="http://schemas.microsoft.com/office/powerpoint/2010/main" val="84168387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t>25</a:t>
            </a:fld>
            <a:endParaRPr lang="en-US"/>
          </a:p>
        </p:txBody>
      </p:sp>
    </p:spTree>
    <p:extLst>
      <p:ext uri="{BB962C8B-B14F-4D97-AF65-F5344CB8AC3E}">
        <p14:creationId xmlns:p14="http://schemas.microsoft.com/office/powerpoint/2010/main" val="172514343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1D5E53-1996-4A18-8378-BCF5C8046DA1}" type="slidenum">
              <a:rPr lang="zh-CN" altLang="en-US" smtClean="0"/>
              <a:t>28</a:t>
            </a:fld>
            <a:endParaRPr lang="zh-CN" altLang="en-US"/>
          </a:p>
        </p:txBody>
      </p:sp>
    </p:spTree>
    <p:extLst>
      <p:ext uri="{BB962C8B-B14F-4D97-AF65-F5344CB8AC3E}">
        <p14:creationId xmlns:p14="http://schemas.microsoft.com/office/powerpoint/2010/main" val="37960587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更多精品素材：</a:t>
            </a:r>
            <a:r>
              <a:rPr lang="en-US" altLang="zh-CN" dirty="0" smtClean="0"/>
              <a:t>http://shop248912786.taobao.com/index.htm  </a:t>
            </a:r>
            <a:r>
              <a:rPr lang="zh-CN" altLang="en-US" dirty="0" smtClean="0"/>
              <a:t>（下拉可隐藏）</a:t>
            </a:r>
            <a:endParaRPr lang="zh-CN" altLang="en-US" dirty="0"/>
          </a:p>
        </p:txBody>
      </p:sp>
      <p:sp>
        <p:nvSpPr>
          <p:cNvPr id="4" name="灯片编号占位符 3"/>
          <p:cNvSpPr>
            <a:spLocks noGrp="1"/>
          </p:cNvSpPr>
          <p:nvPr>
            <p:ph type="sldNum" sz="quarter" idx="10"/>
          </p:nvPr>
        </p:nvSpPr>
        <p:spPr/>
        <p:txBody>
          <a:bodyPr/>
          <a:lstStyle/>
          <a:p>
            <a:fld id="{B4A91EF1-195C-49B1-8E43-DFBC12A786D9}" type="slidenum">
              <a:rPr lang="zh-CN" altLang="en-US" smtClean="0"/>
              <a:t>30</a:t>
            </a:fld>
            <a:endParaRPr lang="zh-CN" altLang="en-US"/>
          </a:p>
        </p:txBody>
      </p:sp>
    </p:spTree>
    <p:extLst>
      <p:ext uri="{BB962C8B-B14F-4D97-AF65-F5344CB8AC3E}">
        <p14:creationId xmlns:p14="http://schemas.microsoft.com/office/powerpoint/2010/main" val="39995291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fld id="{00B1FB53-074E-453F-8BCF-006D7CFC3CA0}" type="slidenum">
              <a:rPr lang="zh-CN" altLang="en-US" smtClean="0"/>
              <a:t>7</a:t>
            </a:fld>
            <a:endParaRPr lang="zh-CN" altLang="en-US"/>
          </a:p>
        </p:txBody>
      </p:sp>
    </p:spTree>
    <p:extLst>
      <p:ext uri="{BB962C8B-B14F-4D97-AF65-F5344CB8AC3E}">
        <p14:creationId xmlns:p14="http://schemas.microsoft.com/office/powerpoint/2010/main" val="114679475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fld id="{00B1FB53-074E-453F-8BCF-006D7CFC3CA0}" type="slidenum">
              <a:rPr lang="zh-CN" altLang="en-US" smtClean="0"/>
              <a:t>8</a:t>
            </a:fld>
            <a:endParaRPr lang="zh-CN" altLang="en-US"/>
          </a:p>
        </p:txBody>
      </p:sp>
    </p:spTree>
    <p:extLst>
      <p:ext uri="{BB962C8B-B14F-4D97-AF65-F5344CB8AC3E}">
        <p14:creationId xmlns:p14="http://schemas.microsoft.com/office/powerpoint/2010/main" val="17367140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t>10</a:t>
            </a:fld>
            <a:endParaRPr lang="en-US"/>
          </a:p>
        </p:txBody>
      </p:sp>
    </p:spTree>
    <p:extLst>
      <p:ext uri="{BB962C8B-B14F-4D97-AF65-F5344CB8AC3E}">
        <p14:creationId xmlns:p14="http://schemas.microsoft.com/office/powerpoint/2010/main" val="10309310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11</a:t>
            </a:fld>
            <a:endParaRPr lang="en-US"/>
          </a:p>
        </p:txBody>
      </p:sp>
    </p:spTree>
    <p:extLst>
      <p:ext uri="{BB962C8B-B14F-4D97-AF65-F5344CB8AC3E}">
        <p14:creationId xmlns:p14="http://schemas.microsoft.com/office/powerpoint/2010/main" val="335537292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44F346-9435-41B1-AD1D-461963F20BEE}" type="slidenum">
              <a:rPr lang="zh-CN" altLang="en-US" smtClean="0"/>
              <a:t>12</a:t>
            </a:fld>
            <a:endParaRPr lang="zh-CN" altLang="en-US"/>
          </a:p>
        </p:txBody>
      </p:sp>
    </p:spTree>
    <p:extLst>
      <p:ext uri="{BB962C8B-B14F-4D97-AF65-F5344CB8AC3E}">
        <p14:creationId xmlns:p14="http://schemas.microsoft.com/office/powerpoint/2010/main" val="390669424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44F346-9435-41B1-AD1D-461963F20BEE}" type="slidenum">
              <a:rPr lang="zh-CN" altLang="en-US" smtClean="0"/>
              <a:t>13</a:t>
            </a:fld>
            <a:endParaRPr lang="zh-CN" altLang="en-US"/>
          </a:p>
        </p:txBody>
      </p:sp>
    </p:spTree>
    <p:extLst>
      <p:ext uri="{BB962C8B-B14F-4D97-AF65-F5344CB8AC3E}">
        <p14:creationId xmlns:p14="http://schemas.microsoft.com/office/powerpoint/2010/main" val="196330951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t>14</a:t>
            </a:fld>
            <a:endParaRPr lang="en-US"/>
          </a:p>
        </p:txBody>
      </p:sp>
    </p:spTree>
    <p:extLst>
      <p:ext uri="{BB962C8B-B14F-4D97-AF65-F5344CB8AC3E}">
        <p14:creationId xmlns:p14="http://schemas.microsoft.com/office/powerpoint/2010/main" val="121876678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t>15</a:t>
            </a:fld>
            <a:endParaRPr lang="en-US"/>
          </a:p>
        </p:txBody>
      </p:sp>
    </p:spTree>
    <p:extLst>
      <p:ext uri="{BB962C8B-B14F-4D97-AF65-F5344CB8AC3E}">
        <p14:creationId xmlns:p14="http://schemas.microsoft.com/office/powerpoint/2010/main" val="154578791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2018/5/30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305182762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2018/5/30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318871774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2018/5/30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402550143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封面">
    <p:spTree>
      <p:nvGrpSpPr>
        <p:cNvPr id="1" name=""/>
        <p:cNvGrpSpPr/>
        <p:nvPr/>
      </p:nvGrpSpPr>
      <p:grpSpPr>
        <a:xfrm>
          <a:off x="0" y="0"/>
          <a:ext cx="0" cy="0"/>
          <a:chOff x="0" y="0"/>
          <a:chExt cx="0" cy="0"/>
        </a:xfrm>
      </p:grpSpPr>
    </p:spTree>
    <p:extLst>
      <p:ext uri="{BB962C8B-B14F-4D97-AF65-F5344CB8AC3E}">
        <p14:creationId xmlns:p14="http://schemas.microsoft.com/office/powerpoint/2010/main" val="2017154411"/>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节标题">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986878751"/>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797502307"/>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1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2018/5/30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5" name="标题占位符 1"/>
          <p:cNvSpPr>
            <a:spLocks noGrp="1"/>
          </p:cNvSpPr>
          <p:nvPr>
            <p:ph type="title"/>
          </p:nvPr>
        </p:nvSpPr>
        <p:spPr>
          <a:xfrm>
            <a:off x="190575" y="260648"/>
            <a:ext cx="10972800" cy="418058"/>
          </a:xfrm>
          <a:prstGeom prst="rect">
            <a:avLst/>
          </a:prstGeom>
        </p:spPr>
        <p:txBody>
          <a:bodyPr vert="horz" lIns="91440" tIns="45720" rIns="91440" bIns="45720" rtlCol="0" anchor="ctr">
            <a:normAutofit/>
          </a:bodyPr>
          <a:lstStyle>
            <a:lvl1pPr algn="l">
              <a:defRPr sz="3200"/>
            </a:lvl1pPr>
          </a:lstStyle>
          <a:p>
            <a:r>
              <a:rPr lang="zh-CN" altLang="en-US" smtClean="0"/>
              <a:t>单击此处编辑母版标题样式</a:t>
            </a:r>
            <a:endParaRPr lang="zh-CN" altLang="en-US"/>
          </a:p>
        </p:txBody>
      </p:sp>
    </p:spTree>
    <p:extLst>
      <p:ext uri="{BB962C8B-B14F-4D97-AF65-F5344CB8AC3E}">
        <p14:creationId xmlns:p14="http://schemas.microsoft.com/office/powerpoint/2010/main" val="1184906804"/>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2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2018/5/30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5" name="标题占位符 1"/>
          <p:cNvSpPr>
            <a:spLocks noGrp="1"/>
          </p:cNvSpPr>
          <p:nvPr>
            <p:ph type="title"/>
          </p:nvPr>
        </p:nvSpPr>
        <p:spPr>
          <a:xfrm>
            <a:off x="190575" y="260648"/>
            <a:ext cx="10972800" cy="418058"/>
          </a:xfrm>
          <a:prstGeom prst="rect">
            <a:avLst/>
          </a:prstGeom>
        </p:spPr>
        <p:txBody>
          <a:bodyPr vert="horz" lIns="91440" tIns="45720" rIns="91440" bIns="45720" rtlCol="0" anchor="ctr">
            <a:normAutofit/>
          </a:bodyPr>
          <a:lstStyle>
            <a:lvl1pPr algn="l">
              <a:defRPr sz="3200"/>
            </a:lvl1pPr>
          </a:lstStyle>
          <a:p>
            <a:r>
              <a:rPr lang="zh-CN" altLang="en-US" smtClean="0"/>
              <a:t>单击此处编辑母版标题样式</a:t>
            </a:r>
            <a:endParaRPr lang="zh-CN" altLang="en-US"/>
          </a:p>
        </p:txBody>
      </p:sp>
    </p:spTree>
    <p:extLst>
      <p:ext uri="{BB962C8B-B14F-4D97-AF65-F5344CB8AC3E}">
        <p14:creationId xmlns:p14="http://schemas.microsoft.com/office/powerpoint/2010/main" val="1412785758"/>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3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2018/5/30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5" name="标题占位符 1"/>
          <p:cNvSpPr>
            <a:spLocks noGrp="1"/>
          </p:cNvSpPr>
          <p:nvPr>
            <p:ph type="title"/>
          </p:nvPr>
        </p:nvSpPr>
        <p:spPr>
          <a:xfrm>
            <a:off x="190575" y="260648"/>
            <a:ext cx="10972800" cy="418058"/>
          </a:xfrm>
          <a:prstGeom prst="rect">
            <a:avLst/>
          </a:prstGeom>
        </p:spPr>
        <p:txBody>
          <a:bodyPr vert="horz" lIns="91440" tIns="45720" rIns="91440" bIns="45720" rtlCol="0" anchor="ctr">
            <a:normAutofit/>
          </a:bodyPr>
          <a:lstStyle>
            <a:lvl1pPr algn="l">
              <a:defRPr sz="3200"/>
            </a:lvl1pPr>
          </a:lstStyle>
          <a:p>
            <a:r>
              <a:rPr lang="zh-CN" altLang="en-US" smtClean="0"/>
              <a:t>单击此处编辑母版标题样式</a:t>
            </a:r>
            <a:endParaRPr lang="zh-CN" altLang="en-US"/>
          </a:p>
        </p:txBody>
      </p:sp>
    </p:spTree>
    <p:extLst>
      <p:ext uri="{BB962C8B-B14F-4D97-AF65-F5344CB8AC3E}">
        <p14:creationId xmlns:p14="http://schemas.microsoft.com/office/powerpoint/2010/main" val="3566938936"/>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4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2018/5/30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5" name="标题占位符 1"/>
          <p:cNvSpPr>
            <a:spLocks noGrp="1"/>
          </p:cNvSpPr>
          <p:nvPr>
            <p:ph type="title"/>
          </p:nvPr>
        </p:nvSpPr>
        <p:spPr>
          <a:xfrm>
            <a:off x="190575" y="260648"/>
            <a:ext cx="10972800" cy="418058"/>
          </a:xfrm>
          <a:prstGeom prst="rect">
            <a:avLst/>
          </a:prstGeom>
        </p:spPr>
        <p:txBody>
          <a:bodyPr vert="horz" lIns="91440" tIns="45720" rIns="91440" bIns="45720" rtlCol="0" anchor="ctr">
            <a:normAutofit/>
          </a:bodyPr>
          <a:lstStyle>
            <a:lvl1pPr algn="l">
              <a:defRPr sz="3200"/>
            </a:lvl1pPr>
          </a:lstStyle>
          <a:p>
            <a:r>
              <a:rPr lang="zh-CN" altLang="en-US" smtClean="0"/>
              <a:t>单击此处编辑母版标题样式</a:t>
            </a:r>
            <a:endParaRPr lang="zh-CN" altLang="en-US"/>
          </a:p>
        </p:txBody>
      </p:sp>
    </p:spTree>
    <p:extLst>
      <p:ext uri="{BB962C8B-B14F-4D97-AF65-F5344CB8AC3E}">
        <p14:creationId xmlns:p14="http://schemas.microsoft.com/office/powerpoint/2010/main" val="1213701814"/>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5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2018/5/30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5" name="标题占位符 1"/>
          <p:cNvSpPr>
            <a:spLocks noGrp="1"/>
          </p:cNvSpPr>
          <p:nvPr>
            <p:ph type="title"/>
          </p:nvPr>
        </p:nvSpPr>
        <p:spPr>
          <a:xfrm>
            <a:off x="190575" y="260648"/>
            <a:ext cx="10972800" cy="418058"/>
          </a:xfrm>
          <a:prstGeom prst="rect">
            <a:avLst/>
          </a:prstGeom>
        </p:spPr>
        <p:txBody>
          <a:bodyPr vert="horz" lIns="91440" tIns="45720" rIns="91440" bIns="45720" rtlCol="0" anchor="ctr">
            <a:normAutofit/>
          </a:bodyPr>
          <a:lstStyle>
            <a:lvl1pPr algn="l">
              <a:defRPr sz="3200"/>
            </a:lvl1pPr>
          </a:lstStyle>
          <a:p>
            <a:r>
              <a:rPr lang="zh-CN" altLang="en-US" smtClean="0"/>
              <a:t>单击此处编辑母版标题样式</a:t>
            </a:r>
            <a:endParaRPr lang="zh-CN" altLang="en-US"/>
          </a:p>
        </p:txBody>
      </p:sp>
    </p:spTree>
    <p:extLst>
      <p:ext uri="{BB962C8B-B14F-4D97-AF65-F5344CB8AC3E}">
        <p14:creationId xmlns:p14="http://schemas.microsoft.com/office/powerpoint/2010/main" val="337050881"/>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2018/5/30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59865394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6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2018/5/30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5" name="标题占位符 1"/>
          <p:cNvSpPr>
            <a:spLocks noGrp="1"/>
          </p:cNvSpPr>
          <p:nvPr>
            <p:ph type="title"/>
          </p:nvPr>
        </p:nvSpPr>
        <p:spPr>
          <a:xfrm>
            <a:off x="190575" y="260648"/>
            <a:ext cx="10972800" cy="418058"/>
          </a:xfrm>
          <a:prstGeom prst="rect">
            <a:avLst/>
          </a:prstGeom>
        </p:spPr>
        <p:txBody>
          <a:bodyPr vert="horz" lIns="91440" tIns="45720" rIns="91440" bIns="45720" rtlCol="0" anchor="ctr">
            <a:normAutofit/>
          </a:bodyPr>
          <a:lstStyle>
            <a:lvl1pPr algn="l">
              <a:defRPr sz="3200"/>
            </a:lvl1pPr>
          </a:lstStyle>
          <a:p>
            <a:r>
              <a:rPr lang="zh-CN" altLang="en-US" smtClean="0"/>
              <a:t>单击此处编辑母版标题样式</a:t>
            </a:r>
            <a:endParaRPr lang="zh-CN" altLang="en-US"/>
          </a:p>
        </p:txBody>
      </p:sp>
    </p:spTree>
    <p:extLst>
      <p:ext uri="{BB962C8B-B14F-4D97-AF65-F5344CB8AC3E}">
        <p14:creationId xmlns:p14="http://schemas.microsoft.com/office/powerpoint/2010/main" val="1640538143"/>
      </p:ext>
    </p:extLst>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7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2018/5/30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5" name="标题占位符 1"/>
          <p:cNvSpPr>
            <a:spLocks noGrp="1"/>
          </p:cNvSpPr>
          <p:nvPr>
            <p:ph type="title"/>
          </p:nvPr>
        </p:nvSpPr>
        <p:spPr>
          <a:xfrm>
            <a:off x="190575" y="260648"/>
            <a:ext cx="10972800" cy="418058"/>
          </a:xfrm>
          <a:prstGeom prst="rect">
            <a:avLst/>
          </a:prstGeom>
        </p:spPr>
        <p:txBody>
          <a:bodyPr vert="horz" lIns="91440" tIns="45720" rIns="91440" bIns="45720" rtlCol="0" anchor="ctr">
            <a:normAutofit/>
          </a:bodyPr>
          <a:lstStyle>
            <a:lvl1pPr algn="l">
              <a:defRPr sz="3200"/>
            </a:lvl1pPr>
          </a:lstStyle>
          <a:p>
            <a:r>
              <a:rPr lang="zh-CN" altLang="en-US" smtClean="0"/>
              <a:t>单击此处编辑母版标题样式</a:t>
            </a:r>
            <a:endParaRPr lang="zh-CN" altLang="en-US"/>
          </a:p>
        </p:txBody>
      </p:sp>
    </p:spTree>
    <p:extLst>
      <p:ext uri="{BB962C8B-B14F-4D97-AF65-F5344CB8AC3E}">
        <p14:creationId xmlns:p14="http://schemas.microsoft.com/office/powerpoint/2010/main" val="1403595693"/>
      </p:ext>
    </p:extLst>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8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2018/5/30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5" name="标题占位符 1"/>
          <p:cNvSpPr>
            <a:spLocks noGrp="1"/>
          </p:cNvSpPr>
          <p:nvPr>
            <p:ph type="title"/>
          </p:nvPr>
        </p:nvSpPr>
        <p:spPr>
          <a:xfrm>
            <a:off x="190575" y="260648"/>
            <a:ext cx="10972800" cy="418058"/>
          </a:xfrm>
          <a:prstGeom prst="rect">
            <a:avLst/>
          </a:prstGeom>
        </p:spPr>
        <p:txBody>
          <a:bodyPr vert="horz" lIns="91440" tIns="45720" rIns="91440" bIns="45720" rtlCol="0" anchor="ctr">
            <a:normAutofit/>
          </a:bodyPr>
          <a:lstStyle>
            <a:lvl1pPr algn="l">
              <a:defRPr sz="3200"/>
            </a:lvl1pPr>
          </a:lstStyle>
          <a:p>
            <a:r>
              <a:rPr lang="zh-CN" altLang="en-US" smtClean="0"/>
              <a:t>单击此处编辑母版标题样式</a:t>
            </a:r>
            <a:endParaRPr lang="zh-CN" altLang="en-US"/>
          </a:p>
        </p:txBody>
      </p:sp>
    </p:spTree>
    <p:extLst>
      <p:ext uri="{BB962C8B-B14F-4D97-AF65-F5344CB8AC3E}">
        <p14:creationId xmlns:p14="http://schemas.microsoft.com/office/powerpoint/2010/main" val="1052102305"/>
      </p:ext>
    </p:extLst>
  </p:cSld>
  <p:clrMapOvr>
    <a:masterClrMapping/>
  </p:clrMapOvr>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9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2018/5/30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5" name="标题占位符 1"/>
          <p:cNvSpPr>
            <a:spLocks noGrp="1"/>
          </p:cNvSpPr>
          <p:nvPr>
            <p:ph type="title"/>
          </p:nvPr>
        </p:nvSpPr>
        <p:spPr>
          <a:xfrm>
            <a:off x="190575" y="260648"/>
            <a:ext cx="10972800" cy="418058"/>
          </a:xfrm>
          <a:prstGeom prst="rect">
            <a:avLst/>
          </a:prstGeom>
        </p:spPr>
        <p:txBody>
          <a:bodyPr vert="horz" lIns="91440" tIns="45720" rIns="91440" bIns="45720" rtlCol="0" anchor="ctr">
            <a:normAutofit/>
          </a:bodyPr>
          <a:lstStyle>
            <a:lvl1pPr algn="l">
              <a:defRPr sz="3200"/>
            </a:lvl1pPr>
          </a:lstStyle>
          <a:p>
            <a:r>
              <a:rPr lang="zh-CN" altLang="en-US" smtClean="0"/>
              <a:t>单击此处编辑母版标题样式</a:t>
            </a:r>
            <a:endParaRPr lang="zh-CN" altLang="en-US"/>
          </a:p>
        </p:txBody>
      </p:sp>
    </p:spTree>
    <p:extLst>
      <p:ext uri="{BB962C8B-B14F-4D97-AF65-F5344CB8AC3E}">
        <p14:creationId xmlns:p14="http://schemas.microsoft.com/office/powerpoint/2010/main" val="2811724475"/>
      </p:ext>
    </p:extLst>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10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2018/5/30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5" name="标题占位符 1"/>
          <p:cNvSpPr>
            <a:spLocks noGrp="1"/>
          </p:cNvSpPr>
          <p:nvPr>
            <p:ph type="title"/>
          </p:nvPr>
        </p:nvSpPr>
        <p:spPr>
          <a:xfrm>
            <a:off x="190575" y="260648"/>
            <a:ext cx="10972800" cy="418058"/>
          </a:xfrm>
          <a:prstGeom prst="rect">
            <a:avLst/>
          </a:prstGeom>
        </p:spPr>
        <p:txBody>
          <a:bodyPr vert="horz" lIns="91440" tIns="45720" rIns="91440" bIns="45720" rtlCol="0" anchor="ctr">
            <a:normAutofit/>
          </a:bodyPr>
          <a:lstStyle>
            <a:lvl1pPr algn="l">
              <a:defRPr sz="3200"/>
            </a:lvl1pPr>
          </a:lstStyle>
          <a:p>
            <a:r>
              <a:rPr lang="zh-CN" altLang="en-US" smtClean="0"/>
              <a:t>单击此处编辑母版标题样式</a:t>
            </a:r>
            <a:endParaRPr lang="zh-CN" altLang="en-US"/>
          </a:p>
        </p:txBody>
      </p:sp>
    </p:spTree>
    <p:extLst>
      <p:ext uri="{BB962C8B-B14F-4D97-AF65-F5344CB8AC3E}">
        <p14:creationId xmlns:p14="http://schemas.microsoft.com/office/powerpoint/2010/main" val="1020987156"/>
      </p:ext>
    </p:extLst>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11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2018/5/30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5" name="标题占位符 1"/>
          <p:cNvSpPr>
            <a:spLocks noGrp="1"/>
          </p:cNvSpPr>
          <p:nvPr>
            <p:ph type="title"/>
          </p:nvPr>
        </p:nvSpPr>
        <p:spPr>
          <a:xfrm>
            <a:off x="190575" y="260648"/>
            <a:ext cx="10972800" cy="418058"/>
          </a:xfrm>
          <a:prstGeom prst="rect">
            <a:avLst/>
          </a:prstGeom>
        </p:spPr>
        <p:txBody>
          <a:bodyPr vert="horz" lIns="91440" tIns="45720" rIns="91440" bIns="45720" rtlCol="0" anchor="ctr">
            <a:normAutofit/>
          </a:bodyPr>
          <a:lstStyle>
            <a:lvl1pPr algn="l">
              <a:defRPr sz="3200"/>
            </a:lvl1pPr>
          </a:lstStyle>
          <a:p>
            <a:r>
              <a:rPr lang="zh-CN" altLang="en-US" smtClean="0"/>
              <a:t>单击此处编辑母版标题样式</a:t>
            </a:r>
            <a:endParaRPr lang="zh-CN" altLang="en-US"/>
          </a:p>
        </p:txBody>
      </p:sp>
    </p:spTree>
    <p:extLst>
      <p:ext uri="{BB962C8B-B14F-4D97-AF65-F5344CB8AC3E}">
        <p14:creationId xmlns:p14="http://schemas.microsoft.com/office/powerpoint/2010/main" val="283347158"/>
      </p:ext>
    </p:extLst>
  </p:cSld>
  <p:clrMapOvr>
    <a:masterClrMapping/>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12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2018/5/30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5" name="标题占位符 1"/>
          <p:cNvSpPr>
            <a:spLocks noGrp="1"/>
          </p:cNvSpPr>
          <p:nvPr>
            <p:ph type="title"/>
          </p:nvPr>
        </p:nvSpPr>
        <p:spPr>
          <a:xfrm>
            <a:off x="190575" y="260648"/>
            <a:ext cx="10972800" cy="418058"/>
          </a:xfrm>
          <a:prstGeom prst="rect">
            <a:avLst/>
          </a:prstGeom>
        </p:spPr>
        <p:txBody>
          <a:bodyPr vert="horz" lIns="91440" tIns="45720" rIns="91440" bIns="45720" rtlCol="0" anchor="ctr">
            <a:normAutofit/>
          </a:bodyPr>
          <a:lstStyle>
            <a:lvl1pPr algn="l">
              <a:defRPr sz="3200"/>
            </a:lvl1pPr>
          </a:lstStyle>
          <a:p>
            <a:r>
              <a:rPr lang="zh-CN" altLang="en-US" smtClean="0"/>
              <a:t>单击此处编辑母版标题样式</a:t>
            </a:r>
            <a:endParaRPr lang="zh-CN" altLang="en-US"/>
          </a:p>
        </p:txBody>
      </p:sp>
    </p:spTree>
    <p:extLst>
      <p:ext uri="{BB962C8B-B14F-4D97-AF65-F5344CB8AC3E}">
        <p14:creationId xmlns:p14="http://schemas.microsoft.com/office/powerpoint/2010/main" val="2837402127"/>
      </p:ext>
    </p:extLst>
  </p:cSld>
  <p:clrMapOvr>
    <a:masterClrMapping/>
  </p:clrMapOvr>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13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2018/5/30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5" name="标题占位符 1"/>
          <p:cNvSpPr>
            <a:spLocks noGrp="1"/>
          </p:cNvSpPr>
          <p:nvPr>
            <p:ph type="title"/>
          </p:nvPr>
        </p:nvSpPr>
        <p:spPr>
          <a:xfrm>
            <a:off x="190575" y="260648"/>
            <a:ext cx="10972800" cy="418058"/>
          </a:xfrm>
          <a:prstGeom prst="rect">
            <a:avLst/>
          </a:prstGeom>
        </p:spPr>
        <p:txBody>
          <a:bodyPr vert="horz" lIns="91440" tIns="45720" rIns="91440" bIns="45720" rtlCol="0" anchor="ctr">
            <a:normAutofit/>
          </a:bodyPr>
          <a:lstStyle>
            <a:lvl1pPr algn="l">
              <a:defRPr sz="3200"/>
            </a:lvl1pPr>
          </a:lstStyle>
          <a:p>
            <a:r>
              <a:rPr lang="zh-CN" altLang="en-US" smtClean="0"/>
              <a:t>单击此处编辑母版标题样式</a:t>
            </a:r>
            <a:endParaRPr lang="zh-CN" altLang="en-US"/>
          </a:p>
        </p:txBody>
      </p:sp>
    </p:spTree>
    <p:extLst>
      <p:ext uri="{BB962C8B-B14F-4D97-AF65-F5344CB8AC3E}">
        <p14:creationId xmlns:p14="http://schemas.microsoft.com/office/powerpoint/2010/main" val="2801686145"/>
      </p:ext>
    </p:extLst>
  </p:cSld>
  <p:clrMapOvr>
    <a:masterClrMapping/>
  </p:clrMapOvr>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14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2018/5/30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5" name="标题占位符 1"/>
          <p:cNvSpPr>
            <a:spLocks noGrp="1"/>
          </p:cNvSpPr>
          <p:nvPr>
            <p:ph type="title"/>
          </p:nvPr>
        </p:nvSpPr>
        <p:spPr>
          <a:xfrm>
            <a:off x="190575" y="260648"/>
            <a:ext cx="10972800" cy="418058"/>
          </a:xfrm>
          <a:prstGeom prst="rect">
            <a:avLst/>
          </a:prstGeom>
        </p:spPr>
        <p:txBody>
          <a:bodyPr vert="horz" lIns="91440" tIns="45720" rIns="91440" bIns="45720" rtlCol="0" anchor="ctr">
            <a:normAutofit/>
          </a:bodyPr>
          <a:lstStyle>
            <a:lvl1pPr algn="l">
              <a:defRPr sz="3200"/>
            </a:lvl1pPr>
          </a:lstStyle>
          <a:p>
            <a:r>
              <a:rPr lang="zh-CN" altLang="en-US" smtClean="0"/>
              <a:t>单击此处编辑母版标题样式</a:t>
            </a:r>
            <a:endParaRPr lang="zh-CN" altLang="en-US"/>
          </a:p>
        </p:txBody>
      </p:sp>
    </p:spTree>
    <p:extLst>
      <p:ext uri="{BB962C8B-B14F-4D97-AF65-F5344CB8AC3E}">
        <p14:creationId xmlns:p14="http://schemas.microsoft.com/office/powerpoint/2010/main" val="1416752536"/>
      </p:ext>
    </p:extLst>
  </p:cSld>
  <p:clrMapOvr>
    <a:masterClrMapping/>
  </p:clrMapOvr>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15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2018/5/30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5" name="标题占位符 1"/>
          <p:cNvSpPr>
            <a:spLocks noGrp="1"/>
          </p:cNvSpPr>
          <p:nvPr>
            <p:ph type="title"/>
          </p:nvPr>
        </p:nvSpPr>
        <p:spPr>
          <a:xfrm>
            <a:off x="190575" y="260648"/>
            <a:ext cx="10972800" cy="418058"/>
          </a:xfrm>
          <a:prstGeom prst="rect">
            <a:avLst/>
          </a:prstGeom>
        </p:spPr>
        <p:txBody>
          <a:bodyPr vert="horz" lIns="91440" tIns="45720" rIns="91440" bIns="45720" rtlCol="0" anchor="ctr">
            <a:normAutofit/>
          </a:bodyPr>
          <a:lstStyle>
            <a:lvl1pPr algn="l">
              <a:defRPr sz="3200"/>
            </a:lvl1pPr>
          </a:lstStyle>
          <a:p>
            <a:r>
              <a:rPr lang="zh-CN" altLang="en-US" smtClean="0"/>
              <a:t>单击此处编辑母版标题样式</a:t>
            </a:r>
            <a:endParaRPr lang="zh-CN" altLang="en-US"/>
          </a:p>
        </p:txBody>
      </p:sp>
    </p:spTree>
    <p:extLst>
      <p:ext uri="{BB962C8B-B14F-4D97-AF65-F5344CB8AC3E}">
        <p14:creationId xmlns:p14="http://schemas.microsoft.com/office/powerpoint/2010/main" val="455478008"/>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2018/5/30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161218415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t>2018/5/30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290582571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t>2018/5/30</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16811704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270641" y="254766"/>
            <a:ext cx="10515600" cy="549275"/>
          </a:xfrm>
        </p:spPr>
        <p:txBody>
          <a:bodyPr>
            <a:normAutofit/>
          </a:bodyPr>
          <a:lstStyle>
            <a:lvl1pPr>
              <a:defRPr sz="3200" b="1">
                <a:solidFill>
                  <a:schemeClr val="tx2"/>
                </a:solidFill>
              </a:defRPr>
            </a:lvl1p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t>2018/5/30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pic>
        <p:nvPicPr>
          <p:cNvPr id="7" name="01 4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900745" y="160173"/>
            <a:ext cx="2062320" cy="690760"/>
          </a:xfrm>
          <a:prstGeom prst="rect">
            <a:avLst/>
          </a:prstGeom>
        </p:spPr>
      </p:pic>
    </p:spTree>
    <p:extLst>
      <p:ext uri="{BB962C8B-B14F-4D97-AF65-F5344CB8AC3E}">
        <p14:creationId xmlns:p14="http://schemas.microsoft.com/office/powerpoint/2010/main" val="2764406021"/>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t>2018/5/30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276523006"/>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2018/5/30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69475837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2018/5/30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47780565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1"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bg1">
                <a:lumMod val="85000"/>
              </a:schemeClr>
            </a:gs>
            <a:gs pos="100000">
              <a:schemeClr val="bg1"/>
            </a:gs>
          </a:gsLst>
          <a:lin ang="16200000" scaled="1"/>
          <a:tileRect/>
        </a:gra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2018/5/30</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200309403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3" r:id="rId14"/>
    <p:sldLayoutId id="2147483664" r:id="rId15"/>
    <p:sldLayoutId id="2147483665" r:id="rId16"/>
    <p:sldLayoutId id="2147483666" r:id="rId17"/>
    <p:sldLayoutId id="2147483667" r:id="rId18"/>
    <p:sldLayoutId id="2147483668" r:id="rId19"/>
    <p:sldLayoutId id="2147483669" r:id="rId20"/>
    <p:sldLayoutId id="2147483670" r:id="rId21"/>
    <p:sldLayoutId id="2147483671" r:id="rId22"/>
    <p:sldLayoutId id="2147483672" r:id="rId23"/>
    <p:sldLayoutId id="2147483673" r:id="rId24"/>
    <p:sldLayoutId id="2147483674" r:id="rId25"/>
    <p:sldLayoutId id="2147483675" r:id="rId26"/>
    <p:sldLayoutId id="2147483676" r:id="rId27"/>
    <p:sldLayoutId id="2147483677" r:id="rId28"/>
    <p:sldLayoutId id="2147483678" r:id="rId29"/>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389" y="365780"/>
            <a:ext cx="10515224" cy="1324636"/>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389" y="1825890"/>
            <a:ext cx="10515224" cy="4351729"/>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389" y="6356747"/>
            <a:ext cx="2742447" cy="364275"/>
          </a:xfrm>
          <a:prstGeom prst="rect">
            <a:avLst/>
          </a:prstGeom>
        </p:spPr>
        <p:txBody>
          <a:bodyPr vert="horz" lIns="91440" tIns="45720" rIns="91440" bIns="45720" rtlCol="0" anchor="ctr"/>
          <a:lstStyle>
            <a:lvl1pPr algn="l">
              <a:defRPr sz="1138">
                <a:solidFill>
                  <a:schemeClr val="tx1">
                    <a:tint val="75000"/>
                  </a:schemeClr>
                </a:solidFill>
              </a:defRPr>
            </a:lvl1pPr>
          </a:lstStyle>
          <a:p>
            <a:fld id="{D997B5FA-0921-464F-AAE1-844C04324D75}" type="datetimeFigureOut">
              <a:rPr lang="zh-CN" altLang="en-US" smtClean="0"/>
              <a:t>2018/5/30</a:t>
            </a:fld>
            <a:endParaRPr lang="zh-CN" altLang="en-US"/>
          </a:p>
        </p:txBody>
      </p:sp>
      <p:sp>
        <p:nvSpPr>
          <p:cNvPr id="5" name="页脚占位符 4"/>
          <p:cNvSpPr>
            <a:spLocks noGrp="1"/>
          </p:cNvSpPr>
          <p:nvPr>
            <p:ph type="ftr" sz="quarter" idx="3"/>
          </p:nvPr>
        </p:nvSpPr>
        <p:spPr>
          <a:xfrm>
            <a:off x="4038413" y="6356747"/>
            <a:ext cx="4115176" cy="364275"/>
          </a:xfrm>
          <a:prstGeom prst="rect">
            <a:avLst/>
          </a:prstGeom>
        </p:spPr>
        <p:txBody>
          <a:bodyPr vert="horz" lIns="91440" tIns="45720" rIns="91440" bIns="45720" rtlCol="0" anchor="ctr"/>
          <a:lstStyle>
            <a:lvl1pPr algn="ctr">
              <a:defRPr sz="1138">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1166" y="6356747"/>
            <a:ext cx="2742447" cy="364275"/>
          </a:xfrm>
          <a:prstGeom prst="rect">
            <a:avLst/>
          </a:prstGeom>
        </p:spPr>
        <p:txBody>
          <a:bodyPr vert="horz" lIns="91440" tIns="45720" rIns="91440" bIns="45720" rtlCol="0" anchor="ctr"/>
          <a:lstStyle>
            <a:lvl1pPr algn="r">
              <a:defRPr sz="1138">
                <a:solidFill>
                  <a:schemeClr val="tx1">
                    <a:tint val="75000"/>
                  </a:schemeClr>
                </a:solidFill>
              </a:defRPr>
            </a:lvl1p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699211331"/>
      </p:ext>
    </p:extLst>
  </p:cSld>
  <p:clrMap bg1="lt1" tx1="dk1" bg2="lt2" tx2="dk2" accent1="accent1" accent2="accent2" accent3="accent3" accent4="accent4" accent5="accent5" accent6="accent6" hlink="hlink" folHlink="folHlink"/>
  <p:timing>
    <p:tnLst>
      <p:par>
        <p:cTn id="1" dur="indefinite" restart="never" nodeType="tmRoot"/>
      </p:par>
    </p:tnLst>
  </p:timing>
  <p:txStyles>
    <p:titleStyle>
      <a:lvl1pPr algn="l" defTabSz="866943" rtl="0" eaLnBrk="1" latinLnBrk="0" hangingPunct="1">
        <a:lnSpc>
          <a:spcPct val="90000"/>
        </a:lnSpc>
        <a:spcBef>
          <a:spcPct val="0"/>
        </a:spcBef>
        <a:buNone/>
        <a:defRPr sz="4172" kern="1200">
          <a:solidFill>
            <a:schemeClr val="tx1"/>
          </a:solidFill>
          <a:latin typeface="+mj-lt"/>
          <a:ea typeface="+mj-ea"/>
          <a:cs typeface="+mj-cs"/>
        </a:defRPr>
      </a:lvl1pPr>
    </p:titleStyle>
    <p:bodyStyle>
      <a:lvl1pPr marL="216736" indent="-216736" algn="l" defTabSz="866943" rtl="0" eaLnBrk="1" latinLnBrk="0" hangingPunct="1">
        <a:lnSpc>
          <a:spcPct val="90000"/>
        </a:lnSpc>
        <a:spcBef>
          <a:spcPts val="948"/>
        </a:spcBef>
        <a:buFont typeface="Arial" panose="020B0604020202020204" pitchFamily="34" charset="0"/>
        <a:buChar char="•"/>
        <a:defRPr sz="2655" kern="1200">
          <a:solidFill>
            <a:schemeClr val="tx1"/>
          </a:solidFill>
          <a:latin typeface="+mn-lt"/>
          <a:ea typeface="+mn-ea"/>
          <a:cs typeface="+mn-cs"/>
        </a:defRPr>
      </a:lvl1pPr>
      <a:lvl2pPr marL="650207" indent="-216736" algn="l" defTabSz="866943" rtl="0" eaLnBrk="1" latinLnBrk="0" hangingPunct="1">
        <a:lnSpc>
          <a:spcPct val="90000"/>
        </a:lnSpc>
        <a:spcBef>
          <a:spcPts val="474"/>
        </a:spcBef>
        <a:buFont typeface="Arial" panose="020B0604020202020204" pitchFamily="34" charset="0"/>
        <a:buChar char="•"/>
        <a:defRPr sz="2275" kern="1200">
          <a:solidFill>
            <a:schemeClr val="tx1"/>
          </a:solidFill>
          <a:latin typeface="+mn-lt"/>
          <a:ea typeface="+mn-ea"/>
          <a:cs typeface="+mn-cs"/>
        </a:defRPr>
      </a:lvl2pPr>
      <a:lvl3pPr marL="1083678" indent="-216736" algn="l" defTabSz="866943" rtl="0" eaLnBrk="1" latinLnBrk="0" hangingPunct="1">
        <a:lnSpc>
          <a:spcPct val="90000"/>
        </a:lnSpc>
        <a:spcBef>
          <a:spcPts val="474"/>
        </a:spcBef>
        <a:buFont typeface="Arial" panose="020B0604020202020204" pitchFamily="34" charset="0"/>
        <a:buChar char="•"/>
        <a:defRPr sz="1896" kern="1200">
          <a:solidFill>
            <a:schemeClr val="tx1"/>
          </a:solidFill>
          <a:latin typeface="+mn-lt"/>
          <a:ea typeface="+mn-ea"/>
          <a:cs typeface="+mn-cs"/>
        </a:defRPr>
      </a:lvl3pPr>
      <a:lvl4pPr marL="1517150" indent="-216736" algn="l" defTabSz="866943" rtl="0" eaLnBrk="1" latinLnBrk="0" hangingPunct="1">
        <a:lnSpc>
          <a:spcPct val="90000"/>
        </a:lnSpc>
        <a:spcBef>
          <a:spcPts val="474"/>
        </a:spcBef>
        <a:buFont typeface="Arial" panose="020B0604020202020204" pitchFamily="34" charset="0"/>
        <a:buChar char="•"/>
        <a:defRPr sz="1707" kern="1200">
          <a:solidFill>
            <a:schemeClr val="tx1"/>
          </a:solidFill>
          <a:latin typeface="+mn-lt"/>
          <a:ea typeface="+mn-ea"/>
          <a:cs typeface="+mn-cs"/>
        </a:defRPr>
      </a:lvl4pPr>
      <a:lvl5pPr marL="1950621" indent="-216736" algn="l" defTabSz="866943" rtl="0" eaLnBrk="1" latinLnBrk="0" hangingPunct="1">
        <a:lnSpc>
          <a:spcPct val="90000"/>
        </a:lnSpc>
        <a:spcBef>
          <a:spcPts val="474"/>
        </a:spcBef>
        <a:buFont typeface="Arial" panose="020B0604020202020204" pitchFamily="34" charset="0"/>
        <a:buChar char="•"/>
        <a:defRPr sz="1707" kern="1200">
          <a:solidFill>
            <a:schemeClr val="tx1"/>
          </a:solidFill>
          <a:latin typeface="+mn-lt"/>
          <a:ea typeface="+mn-ea"/>
          <a:cs typeface="+mn-cs"/>
        </a:defRPr>
      </a:lvl5pPr>
      <a:lvl6pPr marL="2384092" indent="-216736" algn="l" defTabSz="866943" rtl="0" eaLnBrk="1" latinLnBrk="0" hangingPunct="1">
        <a:lnSpc>
          <a:spcPct val="90000"/>
        </a:lnSpc>
        <a:spcBef>
          <a:spcPts val="474"/>
        </a:spcBef>
        <a:buFont typeface="Arial" panose="020B0604020202020204" pitchFamily="34" charset="0"/>
        <a:buChar char="•"/>
        <a:defRPr sz="1707" kern="1200">
          <a:solidFill>
            <a:schemeClr val="tx1"/>
          </a:solidFill>
          <a:latin typeface="+mn-lt"/>
          <a:ea typeface="+mn-ea"/>
          <a:cs typeface="+mn-cs"/>
        </a:defRPr>
      </a:lvl6pPr>
      <a:lvl7pPr marL="2817564" indent="-216736" algn="l" defTabSz="866943" rtl="0" eaLnBrk="1" latinLnBrk="0" hangingPunct="1">
        <a:lnSpc>
          <a:spcPct val="90000"/>
        </a:lnSpc>
        <a:spcBef>
          <a:spcPts val="474"/>
        </a:spcBef>
        <a:buFont typeface="Arial" panose="020B0604020202020204" pitchFamily="34" charset="0"/>
        <a:buChar char="•"/>
        <a:defRPr sz="1707" kern="1200">
          <a:solidFill>
            <a:schemeClr val="tx1"/>
          </a:solidFill>
          <a:latin typeface="+mn-lt"/>
          <a:ea typeface="+mn-ea"/>
          <a:cs typeface="+mn-cs"/>
        </a:defRPr>
      </a:lvl7pPr>
      <a:lvl8pPr marL="3251035" indent="-216736" algn="l" defTabSz="866943" rtl="0" eaLnBrk="1" latinLnBrk="0" hangingPunct="1">
        <a:lnSpc>
          <a:spcPct val="90000"/>
        </a:lnSpc>
        <a:spcBef>
          <a:spcPts val="474"/>
        </a:spcBef>
        <a:buFont typeface="Arial" panose="020B0604020202020204" pitchFamily="34" charset="0"/>
        <a:buChar char="•"/>
        <a:defRPr sz="1707" kern="1200">
          <a:solidFill>
            <a:schemeClr val="tx1"/>
          </a:solidFill>
          <a:latin typeface="+mn-lt"/>
          <a:ea typeface="+mn-ea"/>
          <a:cs typeface="+mn-cs"/>
        </a:defRPr>
      </a:lvl8pPr>
      <a:lvl9pPr marL="3684506" indent="-216736" algn="l" defTabSz="866943" rtl="0" eaLnBrk="1" latinLnBrk="0" hangingPunct="1">
        <a:lnSpc>
          <a:spcPct val="90000"/>
        </a:lnSpc>
        <a:spcBef>
          <a:spcPts val="474"/>
        </a:spcBef>
        <a:buFont typeface="Arial" panose="020B0604020202020204" pitchFamily="34" charset="0"/>
        <a:buChar char="•"/>
        <a:defRPr sz="1707" kern="1200">
          <a:solidFill>
            <a:schemeClr val="tx1"/>
          </a:solidFill>
          <a:latin typeface="+mn-lt"/>
          <a:ea typeface="+mn-ea"/>
          <a:cs typeface="+mn-cs"/>
        </a:defRPr>
      </a:lvl9pPr>
    </p:bodyStyle>
    <p:otherStyle>
      <a:defPPr>
        <a:defRPr lang="zh-CN"/>
      </a:defPPr>
      <a:lvl1pPr marL="0" algn="l" defTabSz="866943" rtl="0" eaLnBrk="1" latinLnBrk="0" hangingPunct="1">
        <a:defRPr sz="1707" kern="1200">
          <a:solidFill>
            <a:schemeClr val="tx1"/>
          </a:solidFill>
          <a:latin typeface="+mn-lt"/>
          <a:ea typeface="+mn-ea"/>
          <a:cs typeface="+mn-cs"/>
        </a:defRPr>
      </a:lvl1pPr>
      <a:lvl2pPr marL="433471" algn="l" defTabSz="866943" rtl="0" eaLnBrk="1" latinLnBrk="0" hangingPunct="1">
        <a:defRPr sz="1707" kern="1200">
          <a:solidFill>
            <a:schemeClr val="tx1"/>
          </a:solidFill>
          <a:latin typeface="+mn-lt"/>
          <a:ea typeface="+mn-ea"/>
          <a:cs typeface="+mn-cs"/>
        </a:defRPr>
      </a:lvl2pPr>
      <a:lvl3pPr marL="866943" algn="l" defTabSz="866943" rtl="0" eaLnBrk="1" latinLnBrk="0" hangingPunct="1">
        <a:defRPr sz="1707" kern="1200">
          <a:solidFill>
            <a:schemeClr val="tx1"/>
          </a:solidFill>
          <a:latin typeface="+mn-lt"/>
          <a:ea typeface="+mn-ea"/>
          <a:cs typeface="+mn-cs"/>
        </a:defRPr>
      </a:lvl3pPr>
      <a:lvl4pPr marL="1300414" algn="l" defTabSz="866943" rtl="0" eaLnBrk="1" latinLnBrk="0" hangingPunct="1">
        <a:defRPr sz="1707" kern="1200">
          <a:solidFill>
            <a:schemeClr val="tx1"/>
          </a:solidFill>
          <a:latin typeface="+mn-lt"/>
          <a:ea typeface="+mn-ea"/>
          <a:cs typeface="+mn-cs"/>
        </a:defRPr>
      </a:lvl4pPr>
      <a:lvl5pPr marL="1733885" algn="l" defTabSz="866943" rtl="0" eaLnBrk="1" latinLnBrk="0" hangingPunct="1">
        <a:defRPr sz="1707" kern="1200">
          <a:solidFill>
            <a:schemeClr val="tx1"/>
          </a:solidFill>
          <a:latin typeface="+mn-lt"/>
          <a:ea typeface="+mn-ea"/>
          <a:cs typeface="+mn-cs"/>
        </a:defRPr>
      </a:lvl5pPr>
      <a:lvl6pPr marL="2167357" algn="l" defTabSz="866943" rtl="0" eaLnBrk="1" latinLnBrk="0" hangingPunct="1">
        <a:defRPr sz="1707" kern="1200">
          <a:solidFill>
            <a:schemeClr val="tx1"/>
          </a:solidFill>
          <a:latin typeface="+mn-lt"/>
          <a:ea typeface="+mn-ea"/>
          <a:cs typeface="+mn-cs"/>
        </a:defRPr>
      </a:lvl6pPr>
      <a:lvl7pPr marL="2600828" algn="l" defTabSz="866943" rtl="0" eaLnBrk="1" latinLnBrk="0" hangingPunct="1">
        <a:defRPr sz="1707" kern="1200">
          <a:solidFill>
            <a:schemeClr val="tx1"/>
          </a:solidFill>
          <a:latin typeface="+mn-lt"/>
          <a:ea typeface="+mn-ea"/>
          <a:cs typeface="+mn-cs"/>
        </a:defRPr>
      </a:lvl7pPr>
      <a:lvl8pPr marL="3034299" algn="l" defTabSz="866943" rtl="0" eaLnBrk="1" latinLnBrk="0" hangingPunct="1">
        <a:defRPr sz="1707" kern="1200">
          <a:solidFill>
            <a:schemeClr val="tx1"/>
          </a:solidFill>
          <a:latin typeface="+mn-lt"/>
          <a:ea typeface="+mn-ea"/>
          <a:cs typeface="+mn-cs"/>
        </a:defRPr>
      </a:lvl8pPr>
      <a:lvl9pPr marL="3467771" algn="l" defTabSz="866943" rtl="0" eaLnBrk="1" latinLnBrk="0" hangingPunct="1">
        <a:defRPr sz="1707"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7.xml"/><Relationship Id="rId1" Type="http://schemas.openxmlformats.org/officeDocument/2006/relationships/slideLayout" Target="../slideLayouts/slideLayout6.xml"/><Relationship Id="rId4" Type="http://schemas.openxmlformats.org/officeDocument/2006/relationships/image" Target="../media/image16.emf"/></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7.xml"/><Relationship Id="rId4" Type="http://schemas.openxmlformats.org/officeDocument/2006/relationships/image" Target="../media/image7.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13.xml"/><Relationship Id="rId1" Type="http://schemas.openxmlformats.org/officeDocument/2006/relationships/slideLayout" Target="../slideLayouts/slideLayout6.xml"/><Relationship Id="rId4" Type="http://schemas.openxmlformats.org/officeDocument/2006/relationships/chart" Target="../charts/char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chart" Target="../charts/chart4.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xml"/><Relationship Id="rId1" Type="http://schemas.openxmlformats.org/officeDocument/2006/relationships/slideLayout" Target="../slideLayouts/slideLayout6.xml"/><Relationship Id="rId5" Type="http://schemas.openxmlformats.org/officeDocument/2006/relationships/image" Target="../media/image14.jpg"/><Relationship Id="rId4" Type="http://schemas.openxmlformats.org/officeDocument/2006/relationships/image" Target="../media/image13.jpg"/></Relationships>
</file>

<file path=ppt/slides/_rels/slide7.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20" name="组合 519"/>
          <p:cNvGrpSpPr/>
          <p:nvPr/>
        </p:nvGrpSpPr>
        <p:grpSpPr>
          <a:xfrm>
            <a:off x="2779918" y="870124"/>
            <a:ext cx="1421469" cy="1421469"/>
            <a:chOff x="1271959" y="1524351"/>
            <a:chExt cx="1421469" cy="1421469"/>
          </a:xfrm>
        </p:grpSpPr>
        <p:sp>
          <p:nvSpPr>
            <p:cNvPr id="521" name="椭圆 4"/>
            <p:cNvSpPr/>
            <p:nvPr/>
          </p:nvSpPr>
          <p:spPr>
            <a:xfrm rot="2700000">
              <a:off x="1271959" y="1524351"/>
              <a:ext cx="1421469" cy="1421469"/>
            </a:xfrm>
            <a:prstGeom prst="roundRect">
              <a:avLst/>
            </a:prstGeom>
            <a:gradFill>
              <a:gsLst>
                <a:gs pos="100000">
                  <a:sysClr val="window" lastClr="FFFFFF">
                    <a:lumMod val="97000"/>
                  </a:sysClr>
                </a:gs>
                <a:gs pos="0">
                  <a:sysClr val="window" lastClr="FFFFFF">
                    <a:lumMod val="80000"/>
                  </a:sysClr>
                </a:gs>
              </a:gsLst>
              <a:lin ang="2700000" scaled="1"/>
            </a:gradFill>
            <a:ln w="19050" cap="flat" cmpd="sng" algn="ctr">
              <a:gradFill flip="none" rotWithShape="1">
                <a:gsLst>
                  <a:gs pos="0">
                    <a:sysClr val="window" lastClr="FFFFFF"/>
                  </a:gs>
                  <a:gs pos="100000">
                    <a:sysClr val="window" lastClr="FFFFFF">
                      <a:lumMod val="75000"/>
                    </a:sysClr>
                  </a:gs>
                </a:gsLst>
                <a:lin ang="2700000" scaled="1"/>
                <a:tileRect/>
              </a:gradFill>
              <a:prstDash val="solid"/>
            </a:ln>
            <a:effectLst>
              <a:outerShdw blurRad="101600" dist="50800" dir="2700000" algn="tl" rotWithShape="0">
                <a:prstClr val="black">
                  <a:alpha val="40000"/>
                </a:prstClr>
              </a:outerShdw>
            </a:effectLst>
          </p:spPr>
          <p:txBody>
            <a:bodyPr rtlCol="0" anchor="ctr"/>
            <a:lstStyle/>
            <a:p>
              <a:pPr algn="ctr">
                <a:defRPr/>
              </a:pPr>
              <a:endParaRPr lang="zh-CN" altLang="en-US" kern="0">
                <a:solidFill>
                  <a:prstClr val="white"/>
                </a:solidFill>
                <a:latin typeface="Franklin Gothic Book"/>
                <a:ea typeface="微软雅黑"/>
              </a:endParaRPr>
            </a:p>
          </p:txBody>
        </p:sp>
        <p:sp>
          <p:nvSpPr>
            <p:cNvPr id="522" name="TextBox 12"/>
            <p:cNvSpPr txBox="1"/>
            <p:nvPr/>
          </p:nvSpPr>
          <p:spPr>
            <a:xfrm>
              <a:off x="1497401" y="1693353"/>
              <a:ext cx="970583" cy="1015663"/>
            </a:xfrm>
            <a:prstGeom prst="rect">
              <a:avLst/>
            </a:prstGeom>
            <a:noFill/>
            <a:ln>
              <a:noFill/>
            </a:ln>
            <a:effectLst/>
          </p:spPr>
          <p:txBody>
            <a:bodyPr wrap="square" rtlCol="0">
              <a:spAutoFit/>
              <a:scene3d>
                <a:camera prst="orthographicFront"/>
                <a:lightRig rig="soft" dir="tl">
                  <a:rot lat="0" lon="0" rev="0"/>
                </a:lightRig>
              </a:scene3d>
              <a:sp3d contourW="25400" prstMaterial="matte">
                <a:contourClr>
                  <a:schemeClr val="accent2">
                    <a:tint val="20000"/>
                  </a:schemeClr>
                </a:contourClr>
              </a:sp3d>
            </a:bodyPr>
            <a:lstStyle/>
            <a:p>
              <a:pPr algn="ctr"/>
              <a:r>
                <a:rPr lang="zh-CN" altLang="en-US" sz="6000" b="1" spc="50" dirty="0">
                  <a:ln w="11430">
                    <a:noFill/>
                  </a:ln>
                  <a:solidFill>
                    <a:srgbClr val="E94744"/>
                  </a:solidFill>
                  <a:effectLst>
                    <a:innerShdw blurRad="63500" dist="50800" dir="13500000">
                      <a:prstClr val="black">
                        <a:alpha val="50000"/>
                      </a:prstClr>
                    </a:innerShdw>
                  </a:effectLst>
                  <a:latin typeface="Franklin Gothic Book"/>
                </a:rPr>
                <a:t>教</a:t>
              </a:r>
            </a:p>
          </p:txBody>
        </p:sp>
      </p:grpSp>
      <p:grpSp>
        <p:nvGrpSpPr>
          <p:cNvPr id="523" name="组合 522"/>
          <p:cNvGrpSpPr/>
          <p:nvPr/>
        </p:nvGrpSpPr>
        <p:grpSpPr>
          <a:xfrm>
            <a:off x="4709881" y="1478933"/>
            <a:ext cx="1421469" cy="1421469"/>
            <a:chOff x="3201922" y="2133160"/>
            <a:chExt cx="1421469" cy="1421469"/>
          </a:xfrm>
        </p:grpSpPr>
        <p:sp>
          <p:nvSpPr>
            <p:cNvPr id="524" name="椭圆 18"/>
            <p:cNvSpPr/>
            <p:nvPr/>
          </p:nvSpPr>
          <p:spPr>
            <a:xfrm rot="2700000">
              <a:off x="3201922" y="2133160"/>
              <a:ext cx="1421469" cy="1421469"/>
            </a:xfrm>
            <a:prstGeom prst="roundRect">
              <a:avLst/>
            </a:prstGeom>
            <a:gradFill>
              <a:gsLst>
                <a:gs pos="100000">
                  <a:sysClr val="window" lastClr="FFFFFF">
                    <a:lumMod val="97000"/>
                  </a:sysClr>
                </a:gs>
                <a:gs pos="0">
                  <a:sysClr val="window" lastClr="FFFFFF">
                    <a:lumMod val="80000"/>
                  </a:sysClr>
                </a:gs>
              </a:gsLst>
              <a:lin ang="2700000" scaled="1"/>
            </a:gradFill>
            <a:ln w="19050" cap="flat" cmpd="sng" algn="ctr">
              <a:gradFill flip="none" rotWithShape="1">
                <a:gsLst>
                  <a:gs pos="0">
                    <a:sysClr val="window" lastClr="FFFFFF"/>
                  </a:gs>
                  <a:gs pos="100000">
                    <a:sysClr val="window" lastClr="FFFFFF">
                      <a:lumMod val="75000"/>
                    </a:sysClr>
                  </a:gs>
                </a:gsLst>
                <a:lin ang="2700000" scaled="1"/>
                <a:tileRect/>
              </a:gradFill>
              <a:prstDash val="solid"/>
            </a:ln>
            <a:effectLst>
              <a:outerShdw blurRad="101600" dist="50800" dir="2700000" algn="tl" rotWithShape="0">
                <a:prstClr val="black">
                  <a:alpha val="40000"/>
                </a:prstClr>
              </a:outerShdw>
            </a:effectLst>
          </p:spPr>
          <p:txBody>
            <a:bodyPr rtlCol="0" anchor="ctr"/>
            <a:lstStyle/>
            <a:p>
              <a:pPr algn="ctr">
                <a:defRPr/>
              </a:pPr>
              <a:endParaRPr lang="zh-CN" altLang="en-US" kern="0">
                <a:solidFill>
                  <a:prstClr val="white"/>
                </a:solidFill>
                <a:latin typeface="Franklin Gothic Book"/>
                <a:ea typeface="微软雅黑"/>
              </a:endParaRPr>
            </a:p>
          </p:txBody>
        </p:sp>
        <p:sp>
          <p:nvSpPr>
            <p:cNvPr id="525" name="TextBox 14"/>
            <p:cNvSpPr txBox="1"/>
            <p:nvPr/>
          </p:nvSpPr>
          <p:spPr>
            <a:xfrm>
              <a:off x="3427364" y="2376334"/>
              <a:ext cx="970583" cy="1015663"/>
            </a:xfrm>
            <a:prstGeom prst="rect">
              <a:avLst/>
            </a:prstGeom>
            <a:noFill/>
            <a:ln>
              <a:noFill/>
            </a:ln>
            <a:effectLst/>
          </p:spPr>
          <p:txBody>
            <a:bodyPr wrap="square" rtlCol="0">
              <a:spAutoFit/>
              <a:scene3d>
                <a:camera prst="orthographicFront"/>
                <a:lightRig rig="soft" dir="tl">
                  <a:rot lat="0" lon="0" rev="0"/>
                </a:lightRig>
              </a:scene3d>
              <a:sp3d contourW="25400" prstMaterial="matte">
                <a:contourClr>
                  <a:schemeClr val="accent2">
                    <a:tint val="20000"/>
                  </a:schemeClr>
                </a:contourClr>
              </a:sp3d>
            </a:bodyPr>
            <a:lstStyle>
              <a:defPPr>
                <a:defRPr lang="zh-CN"/>
              </a:defPPr>
              <a:lvl1pPr algn="ctr">
                <a:defRPr sz="6000" b="1" spc="50">
                  <a:ln w="11430"/>
                  <a:solidFill>
                    <a:schemeClr val="accent6"/>
                  </a:solidFill>
                  <a:effectLst>
                    <a:outerShdw blurRad="76200" dist="50800" dir="5400000" algn="tl" rotWithShape="0">
                      <a:srgbClr val="000000">
                        <a:alpha val="65000"/>
                      </a:srgbClr>
                    </a:outerShdw>
                  </a:effectLst>
                </a:defRPr>
              </a:lvl1pPr>
            </a:lstStyle>
            <a:p>
              <a:r>
                <a:rPr lang="zh-CN" altLang="en-US" dirty="0">
                  <a:ln w="11430">
                    <a:noFill/>
                  </a:ln>
                  <a:solidFill>
                    <a:srgbClr val="F17445"/>
                  </a:solidFill>
                  <a:effectLst>
                    <a:innerShdw blurRad="63500" dist="50800" dir="13500000">
                      <a:prstClr val="black">
                        <a:alpha val="50000"/>
                      </a:prstClr>
                    </a:innerShdw>
                  </a:effectLst>
                  <a:latin typeface="Franklin Gothic Book"/>
                </a:rPr>
                <a:t>学</a:t>
              </a:r>
            </a:p>
          </p:txBody>
        </p:sp>
      </p:grpSp>
      <p:grpSp>
        <p:nvGrpSpPr>
          <p:cNvPr id="526" name="组合 525"/>
          <p:cNvGrpSpPr/>
          <p:nvPr/>
        </p:nvGrpSpPr>
        <p:grpSpPr>
          <a:xfrm>
            <a:off x="6452326" y="620897"/>
            <a:ext cx="1421469" cy="1421469"/>
            <a:chOff x="4944367" y="1275124"/>
            <a:chExt cx="1421469" cy="1421469"/>
          </a:xfrm>
        </p:grpSpPr>
        <p:sp>
          <p:nvSpPr>
            <p:cNvPr id="527" name="椭圆 22"/>
            <p:cNvSpPr/>
            <p:nvPr/>
          </p:nvSpPr>
          <p:spPr>
            <a:xfrm rot="2700000">
              <a:off x="4944367" y="1275124"/>
              <a:ext cx="1421469" cy="1421469"/>
            </a:xfrm>
            <a:prstGeom prst="roundRect">
              <a:avLst/>
            </a:prstGeom>
            <a:gradFill>
              <a:gsLst>
                <a:gs pos="100000">
                  <a:sysClr val="window" lastClr="FFFFFF">
                    <a:lumMod val="97000"/>
                  </a:sysClr>
                </a:gs>
                <a:gs pos="0">
                  <a:sysClr val="window" lastClr="FFFFFF">
                    <a:lumMod val="80000"/>
                  </a:sysClr>
                </a:gs>
              </a:gsLst>
              <a:lin ang="2700000" scaled="1"/>
            </a:gradFill>
            <a:ln w="19050" cap="flat" cmpd="sng" algn="ctr">
              <a:gradFill flip="none" rotWithShape="1">
                <a:gsLst>
                  <a:gs pos="0">
                    <a:sysClr val="window" lastClr="FFFFFF"/>
                  </a:gs>
                  <a:gs pos="100000">
                    <a:sysClr val="window" lastClr="FFFFFF">
                      <a:lumMod val="75000"/>
                    </a:sysClr>
                  </a:gs>
                </a:gsLst>
                <a:lin ang="2700000" scaled="1"/>
                <a:tileRect/>
              </a:gradFill>
              <a:prstDash val="solid"/>
            </a:ln>
            <a:effectLst>
              <a:outerShdw blurRad="101600" dist="50800" dir="2700000" algn="tl" rotWithShape="0">
                <a:prstClr val="black">
                  <a:alpha val="40000"/>
                </a:prstClr>
              </a:outerShdw>
            </a:effectLst>
          </p:spPr>
          <p:txBody>
            <a:bodyPr rtlCol="0" anchor="ctr"/>
            <a:lstStyle/>
            <a:p>
              <a:pPr algn="ctr">
                <a:defRPr/>
              </a:pPr>
              <a:endParaRPr lang="zh-CN" altLang="en-US" kern="0">
                <a:solidFill>
                  <a:prstClr val="white"/>
                </a:solidFill>
                <a:latin typeface="Franklin Gothic Book"/>
                <a:ea typeface="微软雅黑"/>
              </a:endParaRPr>
            </a:p>
          </p:txBody>
        </p:sp>
        <p:sp>
          <p:nvSpPr>
            <p:cNvPr id="528" name="TextBox 16"/>
            <p:cNvSpPr txBox="1"/>
            <p:nvPr/>
          </p:nvSpPr>
          <p:spPr>
            <a:xfrm>
              <a:off x="5169809" y="1544613"/>
              <a:ext cx="970583" cy="1015663"/>
            </a:xfrm>
            <a:prstGeom prst="rect">
              <a:avLst/>
            </a:prstGeom>
            <a:noFill/>
            <a:ln>
              <a:noFill/>
            </a:ln>
            <a:effectLst/>
          </p:spPr>
          <p:txBody>
            <a:bodyPr wrap="square" rtlCol="0">
              <a:spAutoFit/>
              <a:scene3d>
                <a:camera prst="orthographicFront"/>
                <a:lightRig rig="soft" dir="tl">
                  <a:rot lat="0" lon="0" rev="0"/>
                </a:lightRig>
              </a:scene3d>
              <a:sp3d contourW="25400" prstMaterial="matte">
                <a:contourClr>
                  <a:schemeClr val="accent2">
                    <a:tint val="20000"/>
                  </a:schemeClr>
                </a:contourClr>
              </a:sp3d>
            </a:bodyPr>
            <a:lstStyle/>
            <a:p>
              <a:pPr algn="ctr"/>
              <a:r>
                <a:rPr lang="zh-CN" altLang="en-US" sz="6000" b="1" spc="50" dirty="0">
                  <a:ln w="11430">
                    <a:noFill/>
                  </a:ln>
                  <a:solidFill>
                    <a:srgbClr val="015A74"/>
                  </a:solidFill>
                  <a:effectLst>
                    <a:innerShdw blurRad="63500" dist="50800" dir="13500000">
                      <a:prstClr val="black">
                        <a:alpha val="50000"/>
                      </a:prstClr>
                    </a:innerShdw>
                  </a:effectLst>
                  <a:latin typeface="Franklin Gothic Book"/>
                </a:rPr>
                <a:t>设</a:t>
              </a:r>
            </a:p>
          </p:txBody>
        </p:sp>
      </p:grpSp>
      <p:grpSp>
        <p:nvGrpSpPr>
          <p:cNvPr id="529" name="组合 528"/>
          <p:cNvGrpSpPr/>
          <p:nvPr/>
        </p:nvGrpSpPr>
        <p:grpSpPr>
          <a:xfrm>
            <a:off x="8115172" y="1568892"/>
            <a:ext cx="1421469" cy="1421469"/>
            <a:chOff x="6607213" y="2223119"/>
            <a:chExt cx="1421469" cy="1421469"/>
          </a:xfrm>
        </p:grpSpPr>
        <p:sp>
          <p:nvSpPr>
            <p:cNvPr id="530" name="椭圆 26"/>
            <p:cNvSpPr/>
            <p:nvPr/>
          </p:nvSpPr>
          <p:spPr>
            <a:xfrm rot="2700000">
              <a:off x="6607213" y="2223119"/>
              <a:ext cx="1421469" cy="1421469"/>
            </a:xfrm>
            <a:prstGeom prst="roundRect">
              <a:avLst/>
            </a:prstGeom>
            <a:gradFill>
              <a:gsLst>
                <a:gs pos="100000">
                  <a:sysClr val="window" lastClr="FFFFFF">
                    <a:lumMod val="97000"/>
                  </a:sysClr>
                </a:gs>
                <a:gs pos="0">
                  <a:sysClr val="window" lastClr="FFFFFF">
                    <a:lumMod val="80000"/>
                  </a:sysClr>
                </a:gs>
              </a:gsLst>
              <a:lin ang="2700000" scaled="1"/>
            </a:gradFill>
            <a:ln w="19050" cap="flat" cmpd="sng" algn="ctr">
              <a:gradFill flip="none" rotWithShape="1">
                <a:gsLst>
                  <a:gs pos="0">
                    <a:sysClr val="window" lastClr="FFFFFF"/>
                  </a:gs>
                  <a:gs pos="100000">
                    <a:sysClr val="window" lastClr="FFFFFF">
                      <a:lumMod val="75000"/>
                    </a:sysClr>
                  </a:gs>
                </a:gsLst>
                <a:lin ang="2700000" scaled="1"/>
                <a:tileRect/>
              </a:gradFill>
              <a:prstDash val="solid"/>
            </a:ln>
            <a:effectLst>
              <a:outerShdw blurRad="101600" dist="50800" dir="2700000" algn="tl" rotWithShape="0">
                <a:prstClr val="black">
                  <a:alpha val="40000"/>
                </a:prstClr>
              </a:outerShdw>
            </a:effectLst>
          </p:spPr>
          <p:txBody>
            <a:bodyPr rtlCol="0" anchor="ctr"/>
            <a:lstStyle/>
            <a:p>
              <a:pPr algn="ctr">
                <a:defRPr/>
              </a:pPr>
              <a:endParaRPr lang="zh-CN" altLang="en-US" kern="0">
                <a:solidFill>
                  <a:prstClr val="white"/>
                </a:solidFill>
                <a:latin typeface="Franklin Gothic Book"/>
                <a:ea typeface="微软雅黑"/>
              </a:endParaRPr>
            </a:p>
          </p:txBody>
        </p:sp>
        <p:sp>
          <p:nvSpPr>
            <p:cNvPr id="531" name="TextBox 18"/>
            <p:cNvSpPr txBox="1"/>
            <p:nvPr/>
          </p:nvSpPr>
          <p:spPr>
            <a:xfrm>
              <a:off x="6829998" y="2456759"/>
              <a:ext cx="970583" cy="1015663"/>
            </a:xfrm>
            <a:prstGeom prst="rect">
              <a:avLst/>
            </a:prstGeom>
            <a:noFill/>
            <a:ln>
              <a:noFill/>
            </a:ln>
            <a:effectLst/>
          </p:spPr>
          <p:txBody>
            <a:bodyPr wrap="square" rtlCol="0">
              <a:spAutoFit/>
              <a:scene3d>
                <a:camera prst="orthographicFront"/>
                <a:lightRig rig="soft" dir="tl">
                  <a:rot lat="0" lon="0" rev="0"/>
                </a:lightRig>
              </a:scene3d>
              <a:sp3d contourW="25400" prstMaterial="matte">
                <a:contourClr>
                  <a:schemeClr val="accent2">
                    <a:tint val="20000"/>
                  </a:schemeClr>
                </a:contourClr>
              </a:sp3d>
            </a:bodyPr>
            <a:lstStyle/>
            <a:p>
              <a:pPr algn="ctr"/>
              <a:r>
                <a:rPr lang="zh-CN" altLang="en-US" sz="6000" b="1" spc="50" dirty="0">
                  <a:ln w="11430">
                    <a:noFill/>
                  </a:ln>
                  <a:solidFill>
                    <a:srgbClr val="009288"/>
                  </a:solidFill>
                  <a:effectLst>
                    <a:innerShdw blurRad="63500" dist="50800" dir="13500000">
                      <a:prstClr val="black">
                        <a:alpha val="50000"/>
                      </a:prstClr>
                    </a:innerShdw>
                  </a:effectLst>
                  <a:latin typeface="Franklin Gothic Book"/>
                </a:rPr>
                <a:t>计</a:t>
              </a:r>
            </a:p>
          </p:txBody>
        </p:sp>
      </p:grpSp>
      <p:sp>
        <p:nvSpPr>
          <p:cNvPr id="532" name="圆角矩形 531"/>
          <p:cNvSpPr/>
          <p:nvPr/>
        </p:nvSpPr>
        <p:spPr>
          <a:xfrm rot="2700000">
            <a:off x="4003396" y="2684247"/>
            <a:ext cx="313273" cy="313273"/>
          </a:xfrm>
          <a:prstGeom prst="roundRect">
            <a:avLst/>
          </a:prstGeom>
          <a:gradFill rotWithShape="1">
            <a:gsLst>
              <a:gs pos="0">
                <a:srgbClr val="70AD47">
                  <a:shade val="51000"/>
                  <a:satMod val="130000"/>
                </a:srgbClr>
              </a:gs>
              <a:gs pos="80000">
                <a:srgbClr val="70AD47">
                  <a:shade val="93000"/>
                  <a:satMod val="130000"/>
                </a:srgbClr>
              </a:gs>
              <a:gs pos="100000">
                <a:srgbClr val="70AD47">
                  <a:shade val="94000"/>
                  <a:satMod val="135000"/>
                </a:srgbClr>
              </a:gs>
            </a:gsLst>
            <a:lin ang="16200000" scaled="0"/>
          </a:gradFill>
          <a:ln w="9525" cap="flat" cmpd="sng" algn="ctr">
            <a:solidFill>
              <a:srgbClr val="70AD47">
                <a:shade val="95000"/>
                <a:satMod val="105000"/>
              </a:srgbClr>
            </a:solidFill>
            <a:prstDash val="solid"/>
          </a:ln>
          <a:effectLst>
            <a:outerShdw blurRad="40000" dist="23000" dir="5400000" rotWithShape="0">
              <a:srgbClr val="000000">
                <a:alpha val="35000"/>
              </a:srgb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zh-CN" altLang="en-US" kern="0">
              <a:solidFill>
                <a:prstClr val="white"/>
              </a:solidFill>
              <a:latin typeface="Franklin Gothic Book"/>
              <a:ea typeface="微软雅黑"/>
            </a:endParaRPr>
          </a:p>
        </p:txBody>
      </p:sp>
      <p:sp>
        <p:nvSpPr>
          <p:cNvPr id="533" name="圆角矩形 532"/>
          <p:cNvSpPr/>
          <p:nvPr/>
        </p:nvSpPr>
        <p:spPr>
          <a:xfrm rot="2700000">
            <a:off x="4555032" y="2975704"/>
            <a:ext cx="360448" cy="360448"/>
          </a:xfrm>
          <a:prstGeom prst="roundRect">
            <a:avLst/>
          </a:prstGeom>
          <a:gradFill rotWithShape="1">
            <a:gsLst>
              <a:gs pos="0">
                <a:srgbClr val="015A74">
                  <a:shade val="51000"/>
                  <a:satMod val="130000"/>
                </a:srgbClr>
              </a:gs>
              <a:gs pos="80000">
                <a:srgbClr val="015A74">
                  <a:shade val="93000"/>
                  <a:satMod val="130000"/>
                </a:srgbClr>
              </a:gs>
              <a:gs pos="100000">
                <a:srgbClr val="015A74">
                  <a:shade val="94000"/>
                  <a:satMod val="135000"/>
                </a:srgbClr>
              </a:gs>
            </a:gsLst>
            <a:lin ang="16200000" scaled="0"/>
          </a:gradFill>
          <a:ln w="9525" cap="flat" cmpd="sng" algn="ctr">
            <a:solidFill>
              <a:srgbClr val="015A74">
                <a:shade val="95000"/>
                <a:satMod val="105000"/>
              </a:srgbClr>
            </a:solidFill>
            <a:prstDash val="solid"/>
          </a:ln>
          <a:effectLst>
            <a:outerShdw blurRad="40000" dist="23000" dir="5400000" rotWithShape="0">
              <a:srgbClr val="000000">
                <a:alpha val="35000"/>
              </a:srgb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zh-CN" altLang="en-US" kern="0">
              <a:solidFill>
                <a:prstClr val="white"/>
              </a:solidFill>
              <a:latin typeface="Franklin Gothic Book"/>
              <a:ea typeface="微软雅黑"/>
            </a:endParaRPr>
          </a:p>
        </p:txBody>
      </p:sp>
      <p:sp>
        <p:nvSpPr>
          <p:cNvPr id="534" name="圆角矩形 533"/>
          <p:cNvSpPr/>
          <p:nvPr/>
        </p:nvSpPr>
        <p:spPr>
          <a:xfrm rot="2700000">
            <a:off x="4636127" y="1396790"/>
            <a:ext cx="260187" cy="260187"/>
          </a:xfrm>
          <a:prstGeom prst="roundRect">
            <a:avLst/>
          </a:prstGeom>
          <a:gradFill rotWithShape="1">
            <a:gsLst>
              <a:gs pos="0">
                <a:srgbClr val="E94744">
                  <a:shade val="51000"/>
                  <a:satMod val="130000"/>
                </a:srgbClr>
              </a:gs>
              <a:gs pos="80000">
                <a:srgbClr val="E94744">
                  <a:shade val="93000"/>
                  <a:satMod val="130000"/>
                </a:srgbClr>
              </a:gs>
              <a:gs pos="100000">
                <a:srgbClr val="E94744">
                  <a:shade val="94000"/>
                  <a:satMod val="135000"/>
                </a:srgbClr>
              </a:gs>
            </a:gsLst>
            <a:lin ang="16200000" scaled="0"/>
          </a:gradFill>
          <a:ln w="9525" cap="flat" cmpd="sng" algn="ctr">
            <a:solidFill>
              <a:srgbClr val="E94744">
                <a:shade val="95000"/>
                <a:satMod val="105000"/>
              </a:srgbClr>
            </a:solidFill>
            <a:prstDash val="solid"/>
          </a:ln>
          <a:effectLst>
            <a:outerShdw blurRad="40000" dist="23000" dir="5400000" rotWithShape="0">
              <a:srgbClr val="000000">
                <a:alpha val="35000"/>
              </a:srgb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zh-CN" altLang="en-US" kern="0">
              <a:solidFill>
                <a:prstClr val="white"/>
              </a:solidFill>
              <a:latin typeface="Franklin Gothic Book"/>
              <a:ea typeface="微软雅黑"/>
            </a:endParaRPr>
          </a:p>
        </p:txBody>
      </p:sp>
      <p:sp>
        <p:nvSpPr>
          <p:cNvPr id="535" name="圆角矩形 534"/>
          <p:cNvSpPr/>
          <p:nvPr/>
        </p:nvSpPr>
        <p:spPr>
          <a:xfrm rot="2700000">
            <a:off x="6338932" y="2238605"/>
            <a:ext cx="251412" cy="251412"/>
          </a:xfrm>
          <a:prstGeom prst="roundRect">
            <a:avLst/>
          </a:prstGeom>
          <a:gradFill rotWithShape="1">
            <a:gsLst>
              <a:gs pos="0">
                <a:srgbClr val="009288">
                  <a:shade val="51000"/>
                  <a:satMod val="130000"/>
                </a:srgbClr>
              </a:gs>
              <a:gs pos="80000">
                <a:srgbClr val="009288">
                  <a:shade val="93000"/>
                  <a:satMod val="130000"/>
                </a:srgbClr>
              </a:gs>
              <a:gs pos="100000">
                <a:srgbClr val="009288">
                  <a:shade val="94000"/>
                  <a:satMod val="135000"/>
                </a:srgbClr>
              </a:gs>
            </a:gsLst>
            <a:lin ang="16200000" scaled="0"/>
          </a:gradFill>
          <a:ln w="9525" cap="flat" cmpd="sng" algn="ctr">
            <a:solidFill>
              <a:srgbClr val="009288">
                <a:shade val="95000"/>
                <a:satMod val="105000"/>
              </a:srgbClr>
            </a:solidFill>
            <a:prstDash val="solid"/>
          </a:ln>
          <a:effectLst>
            <a:outerShdw blurRad="40000" dist="23000" dir="5400000" rotWithShape="0">
              <a:srgbClr val="000000">
                <a:alpha val="35000"/>
              </a:srgb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zh-CN" altLang="en-US" kern="0">
              <a:solidFill>
                <a:prstClr val="white"/>
              </a:solidFill>
              <a:latin typeface="Franklin Gothic Book"/>
              <a:ea typeface="微软雅黑"/>
            </a:endParaRPr>
          </a:p>
        </p:txBody>
      </p:sp>
      <p:sp>
        <p:nvSpPr>
          <p:cNvPr id="536" name="圆角矩形 535"/>
          <p:cNvSpPr/>
          <p:nvPr/>
        </p:nvSpPr>
        <p:spPr>
          <a:xfrm rot="2700000">
            <a:off x="8346116" y="1297998"/>
            <a:ext cx="260187" cy="260187"/>
          </a:xfrm>
          <a:prstGeom prst="roundRect">
            <a:avLst/>
          </a:prstGeom>
          <a:gradFill rotWithShape="1">
            <a:gsLst>
              <a:gs pos="0">
                <a:srgbClr val="F17445">
                  <a:shade val="51000"/>
                  <a:satMod val="130000"/>
                </a:srgbClr>
              </a:gs>
              <a:gs pos="80000">
                <a:srgbClr val="F17445">
                  <a:shade val="93000"/>
                  <a:satMod val="130000"/>
                </a:srgbClr>
              </a:gs>
              <a:gs pos="100000">
                <a:srgbClr val="F17445">
                  <a:shade val="94000"/>
                  <a:satMod val="135000"/>
                </a:srgbClr>
              </a:gs>
            </a:gsLst>
            <a:lin ang="16200000" scaled="0"/>
          </a:gradFill>
          <a:ln w="9525" cap="flat" cmpd="sng" algn="ctr">
            <a:solidFill>
              <a:srgbClr val="F17445">
                <a:shade val="95000"/>
                <a:satMod val="105000"/>
              </a:srgbClr>
            </a:solidFill>
            <a:prstDash val="solid"/>
          </a:ln>
          <a:effectLst>
            <a:outerShdw blurRad="40000" dist="23000" dir="5400000" rotWithShape="0">
              <a:srgbClr val="000000">
                <a:alpha val="35000"/>
              </a:srgb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zh-CN" altLang="en-US" kern="0">
              <a:solidFill>
                <a:prstClr val="white"/>
              </a:solidFill>
              <a:latin typeface="Franklin Gothic Book"/>
              <a:ea typeface="微软雅黑"/>
            </a:endParaRPr>
          </a:p>
        </p:txBody>
      </p:sp>
      <p:sp>
        <p:nvSpPr>
          <p:cNvPr id="537" name="圆角矩形 536"/>
          <p:cNvSpPr/>
          <p:nvPr/>
        </p:nvSpPr>
        <p:spPr>
          <a:xfrm rot="2700000">
            <a:off x="2491951" y="1893169"/>
            <a:ext cx="260187" cy="260187"/>
          </a:xfrm>
          <a:prstGeom prst="roundRect">
            <a:avLst/>
          </a:prstGeom>
          <a:gradFill rotWithShape="1">
            <a:gsLst>
              <a:gs pos="0">
                <a:srgbClr val="F17445">
                  <a:shade val="51000"/>
                  <a:satMod val="130000"/>
                </a:srgbClr>
              </a:gs>
              <a:gs pos="80000">
                <a:srgbClr val="F17445">
                  <a:shade val="93000"/>
                  <a:satMod val="130000"/>
                </a:srgbClr>
              </a:gs>
              <a:gs pos="100000">
                <a:srgbClr val="F17445">
                  <a:shade val="94000"/>
                  <a:satMod val="135000"/>
                </a:srgbClr>
              </a:gs>
            </a:gsLst>
            <a:lin ang="16200000" scaled="0"/>
          </a:gradFill>
          <a:ln w="9525" cap="flat" cmpd="sng" algn="ctr">
            <a:solidFill>
              <a:srgbClr val="F17445">
                <a:shade val="95000"/>
                <a:satMod val="105000"/>
              </a:srgbClr>
            </a:solidFill>
            <a:prstDash val="solid"/>
          </a:ln>
          <a:effectLst>
            <a:outerShdw blurRad="40000" dist="23000" dir="5400000" rotWithShape="0">
              <a:srgbClr val="000000">
                <a:alpha val="35000"/>
              </a:srgb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zh-CN" altLang="en-US" kern="0">
              <a:solidFill>
                <a:prstClr val="white"/>
              </a:solidFill>
              <a:latin typeface="Franklin Gothic Book"/>
              <a:ea typeface="微软雅黑"/>
            </a:endParaRPr>
          </a:p>
        </p:txBody>
      </p:sp>
      <p:sp>
        <p:nvSpPr>
          <p:cNvPr id="538" name="圆角矩形 537"/>
          <p:cNvSpPr/>
          <p:nvPr/>
        </p:nvSpPr>
        <p:spPr>
          <a:xfrm rot="2700000">
            <a:off x="8025106" y="2900401"/>
            <a:ext cx="275168" cy="275168"/>
          </a:xfrm>
          <a:prstGeom prst="roundRect">
            <a:avLst/>
          </a:prstGeom>
          <a:gradFill rotWithShape="1">
            <a:gsLst>
              <a:gs pos="0">
                <a:srgbClr val="009288">
                  <a:shade val="51000"/>
                  <a:satMod val="130000"/>
                </a:srgbClr>
              </a:gs>
              <a:gs pos="80000">
                <a:srgbClr val="009288">
                  <a:shade val="93000"/>
                  <a:satMod val="130000"/>
                </a:srgbClr>
              </a:gs>
              <a:gs pos="100000">
                <a:srgbClr val="009288">
                  <a:shade val="94000"/>
                  <a:satMod val="135000"/>
                </a:srgbClr>
              </a:gs>
            </a:gsLst>
            <a:lin ang="16200000" scaled="0"/>
          </a:gradFill>
          <a:ln w="9525" cap="flat" cmpd="sng" algn="ctr">
            <a:solidFill>
              <a:srgbClr val="009288">
                <a:shade val="95000"/>
                <a:satMod val="105000"/>
              </a:srgbClr>
            </a:solidFill>
            <a:prstDash val="solid"/>
          </a:ln>
          <a:effectLst>
            <a:outerShdw blurRad="40000" dist="23000" dir="5400000" rotWithShape="0">
              <a:srgbClr val="000000">
                <a:alpha val="35000"/>
              </a:srgb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zh-CN" altLang="en-US" kern="0">
              <a:solidFill>
                <a:prstClr val="white"/>
              </a:solidFill>
              <a:latin typeface="Franklin Gothic Book"/>
              <a:ea typeface="微软雅黑"/>
            </a:endParaRPr>
          </a:p>
        </p:txBody>
      </p:sp>
      <p:sp>
        <p:nvSpPr>
          <p:cNvPr id="539" name="圆角矩形 538"/>
          <p:cNvSpPr/>
          <p:nvPr/>
        </p:nvSpPr>
        <p:spPr>
          <a:xfrm rot="2700000">
            <a:off x="9087243" y="1177402"/>
            <a:ext cx="317276" cy="317276"/>
          </a:xfrm>
          <a:prstGeom prst="roundRect">
            <a:avLst/>
          </a:prstGeom>
          <a:gradFill rotWithShape="1">
            <a:gsLst>
              <a:gs pos="0">
                <a:srgbClr val="E94744">
                  <a:shade val="51000"/>
                  <a:satMod val="130000"/>
                </a:srgbClr>
              </a:gs>
              <a:gs pos="80000">
                <a:srgbClr val="E94744">
                  <a:shade val="93000"/>
                  <a:satMod val="130000"/>
                </a:srgbClr>
              </a:gs>
              <a:gs pos="100000">
                <a:srgbClr val="E94744">
                  <a:shade val="94000"/>
                  <a:satMod val="135000"/>
                </a:srgbClr>
              </a:gs>
            </a:gsLst>
            <a:lin ang="16200000" scaled="0"/>
          </a:gradFill>
          <a:ln w="9525" cap="flat" cmpd="sng" algn="ctr">
            <a:solidFill>
              <a:srgbClr val="E94744">
                <a:shade val="95000"/>
                <a:satMod val="105000"/>
              </a:srgbClr>
            </a:solidFill>
            <a:prstDash val="solid"/>
          </a:ln>
          <a:effectLst>
            <a:outerShdw blurRad="40000" dist="23000" dir="5400000" rotWithShape="0">
              <a:srgbClr val="000000">
                <a:alpha val="35000"/>
              </a:srgb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zh-CN" altLang="en-US" kern="0">
              <a:solidFill>
                <a:prstClr val="white"/>
              </a:solidFill>
              <a:latin typeface="Franklin Gothic Book"/>
              <a:ea typeface="微软雅黑"/>
            </a:endParaRPr>
          </a:p>
        </p:txBody>
      </p:sp>
      <p:sp>
        <p:nvSpPr>
          <p:cNvPr id="540" name="圆角矩形 539"/>
          <p:cNvSpPr/>
          <p:nvPr/>
        </p:nvSpPr>
        <p:spPr>
          <a:xfrm rot="2700000">
            <a:off x="9698145" y="2746279"/>
            <a:ext cx="260187" cy="260187"/>
          </a:xfrm>
          <a:prstGeom prst="roundRect">
            <a:avLst/>
          </a:prstGeom>
          <a:gradFill rotWithShape="1">
            <a:gsLst>
              <a:gs pos="0">
                <a:srgbClr val="F17445">
                  <a:shade val="51000"/>
                  <a:satMod val="130000"/>
                </a:srgbClr>
              </a:gs>
              <a:gs pos="80000">
                <a:srgbClr val="F17445">
                  <a:shade val="93000"/>
                  <a:satMod val="130000"/>
                </a:srgbClr>
              </a:gs>
              <a:gs pos="100000">
                <a:srgbClr val="F17445">
                  <a:shade val="94000"/>
                  <a:satMod val="135000"/>
                </a:srgbClr>
              </a:gs>
            </a:gsLst>
            <a:lin ang="16200000" scaled="0"/>
          </a:gradFill>
          <a:ln w="9525" cap="flat" cmpd="sng" algn="ctr">
            <a:solidFill>
              <a:srgbClr val="F17445">
                <a:shade val="95000"/>
                <a:satMod val="105000"/>
              </a:srgbClr>
            </a:solidFill>
            <a:prstDash val="solid"/>
          </a:ln>
          <a:effectLst>
            <a:outerShdw blurRad="40000" dist="23000" dir="5400000" rotWithShape="0">
              <a:srgbClr val="000000">
                <a:alpha val="35000"/>
              </a:srgb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zh-CN" altLang="en-US" kern="0">
              <a:solidFill>
                <a:prstClr val="white"/>
              </a:solidFill>
              <a:latin typeface="Franklin Gothic Book"/>
              <a:ea typeface="微软雅黑"/>
            </a:endParaRPr>
          </a:p>
        </p:txBody>
      </p:sp>
      <p:sp>
        <p:nvSpPr>
          <p:cNvPr id="541" name="圆角矩形 540"/>
          <p:cNvSpPr/>
          <p:nvPr/>
        </p:nvSpPr>
        <p:spPr>
          <a:xfrm rot="2700000">
            <a:off x="10252371" y="2470922"/>
            <a:ext cx="260187" cy="260187"/>
          </a:xfrm>
          <a:prstGeom prst="roundRect">
            <a:avLst/>
          </a:prstGeom>
          <a:gradFill rotWithShape="1">
            <a:gsLst>
              <a:gs pos="0">
                <a:srgbClr val="015A74">
                  <a:shade val="51000"/>
                  <a:satMod val="130000"/>
                </a:srgbClr>
              </a:gs>
              <a:gs pos="80000">
                <a:srgbClr val="015A74">
                  <a:shade val="93000"/>
                  <a:satMod val="130000"/>
                </a:srgbClr>
              </a:gs>
              <a:gs pos="100000">
                <a:srgbClr val="015A74">
                  <a:shade val="94000"/>
                  <a:satMod val="135000"/>
                </a:srgbClr>
              </a:gs>
            </a:gsLst>
            <a:lin ang="16200000" scaled="0"/>
          </a:gradFill>
          <a:ln w="9525" cap="flat" cmpd="sng" algn="ctr">
            <a:solidFill>
              <a:srgbClr val="015A74">
                <a:shade val="95000"/>
                <a:satMod val="105000"/>
              </a:srgbClr>
            </a:solidFill>
            <a:prstDash val="solid"/>
          </a:ln>
          <a:effectLst>
            <a:outerShdw blurRad="40000" dist="23000" dir="5400000" rotWithShape="0">
              <a:srgbClr val="000000">
                <a:alpha val="35000"/>
              </a:srgb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zh-CN" altLang="en-US" kern="0">
              <a:solidFill>
                <a:prstClr val="white"/>
              </a:solidFill>
              <a:latin typeface="Franklin Gothic Book"/>
              <a:ea typeface="微软雅黑"/>
            </a:endParaRPr>
          </a:p>
        </p:txBody>
      </p:sp>
      <p:sp>
        <p:nvSpPr>
          <p:cNvPr id="542" name="椭圆 541"/>
          <p:cNvSpPr/>
          <p:nvPr/>
        </p:nvSpPr>
        <p:spPr>
          <a:xfrm>
            <a:off x="2547444" y="2395941"/>
            <a:ext cx="149205" cy="149205"/>
          </a:xfrm>
          <a:prstGeom prst="ellipse">
            <a:avLst/>
          </a:prstGeom>
          <a:gradFill rotWithShape="1">
            <a:gsLst>
              <a:gs pos="0">
                <a:srgbClr val="009288">
                  <a:shade val="51000"/>
                  <a:satMod val="130000"/>
                </a:srgbClr>
              </a:gs>
              <a:gs pos="80000">
                <a:srgbClr val="009288">
                  <a:shade val="93000"/>
                  <a:satMod val="130000"/>
                </a:srgbClr>
              </a:gs>
              <a:gs pos="100000">
                <a:srgbClr val="009288">
                  <a:shade val="94000"/>
                  <a:satMod val="135000"/>
                </a:srgbClr>
              </a:gs>
            </a:gsLst>
            <a:lin ang="16200000" scaled="0"/>
          </a:gradFill>
          <a:ln w="9525" cap="flat" cmpd="sng" algn="ctr">
            <a:solidFill>
              <a:srgbClr val="009288">
                <a:shade val="95000"/>
                <a:satMod val="105000"/>
              </a:srgbClr>
            </a:solidFill>
            <a:prstDash val="solid"/>
          </a:ln>
          <a:effectLst>
            <a:outerShdw blurRad="40000" dist="23000" dir="5400000" rotWithShape="0">
              <a:srgbClr val="000000">
                <a:alpha val="35000"/>
              </a:srgb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zh-CN" altLang="en-US" kern="0">
              <a:solidFill>
                <a:prstClr val="white"/>
              </a:solidFill>
              <a:latin typeface="Franklin Gothic Book"/>
              <a:ea typeface="微软雅黑"/>
            </a:endParaRPr>
          </a:p>
        </p:txBody>
      </p:sp>
      <p:sp>
        <p:nvSpPr>
          <p:cNvPr id="543" name="圆角矩形 542"/>
          <p:cNvSpPr/>
          <p:nvPr/>
        </p:nvSpPr>
        <p:spPr>
          <a:xfrm rot="2700000">
            <a:off x="7479322" y="2269978"/>
            <a:ext cx="229987" cy="229987"/>
          </a:xfrm>
          <a:prstGeom prst="roundRect">
            <a:avLst/>
          </a:prstGeom>
          <a:gradFill>
            <a:gsLst>
              <a:gs pos="100000">
                <a:sysClr val="window" lastClr="FFFFFF">
                  <a:lumMod val="97000"/>
                </a:sysClr>
              </a:gs>
              <a:gs pos="0">
                <a:sysClr val="window" lastClr="FFFFFF">
                  <a:lumMod val="80000"/>
                </a:sysClr>
              </a:gs>
            </a:gsLst>
            <a:lin ang="2700000" scaled="1"/>
          </a:gradFill>
          <a:ln w="19050" cap="flat" cmpd="sng" algn="ctr">
            <a:gradFill flip="none" rotWithShape="1">
              <a:gsLst>
                <a:gs pos="0">
                  <a:sysClr val="window" lastClr="FFFFFF"/>
                </a:gs>
                <a:gs pos="100000">
                  <a:sysClr val="window" lastClr="FFFFFF">
                    <a:lumMod val="75000"/>
                  </a:sysClr>
                </a:gs>
              </a:gsLst>
              <a:lin ang="2700000" scaled="1"/>
              <a:tileRect/>
            </a:gradFill>
            <a:prstDash val="solid"/>
          </a:ln>
          <a:effectLst>
            <a:outerShdw blurRad="101600" dist="50800" dir="2700000" algn="tl" rotWithShape="0">
              <a:prstClr val="black">
                <a:alpha val="40000"/>
              </a:prstClr>
            </a:outerShdw>
          </a:effectLst>
        </p:spPr>
        <p:txBody>
          <a:bodyPr rtlCol="0" anchor="ctr"/>
          <a:lstStyle/>
          <a:p>
            <a:pPr algn="ctr">
              <a:defRPr/>
            </a:pPr>
            <a:endParaRPr lang="zh-CN" altLang="en-US" kern="0">
              <a:solidFill>
                <a:prstClr val="white"/>
              </a:solidFill>
              <a:latin typeface="Franklin Gothic Book"/>
              <a:ea typeface="微软雅黑"/>
            </a:endParaRPr>
          </a:p>
        </p:txBody>
      </p:sp>
      <p:sp>
        <p:nvSpPr>
          <p:cNvPr id="544" name="圆角矩形 543"/>
          <p:cNvSpPr/>
          <p:nvPr/>
        </p:nvSpPr>
        <p:spPr>
          <a:xfrm rot="2700000">
            <a:off x="3660896" y="2373556"/>
            <a:ext cx="229987" cy="229987"/>
          </a:xfrm>
          <a:prstGeom prst="roundRect">
            <a:avLst/>
          </a:prstGeom>
          <a:gradFill>
            <a:gsLst>
              <a:gs pos="100000">
                <a:sysClr val="window" lastClr="FFFFFF">
                  <a:lumMod val="97000"/>
                </a:sysClr>
              </a:gs>
              <a:gs pos="0">
                <a:sysClr val="window" lastClr="FFFFFF">
                  <a:lumMod val="80000"/>
                </a:sysClr>
              </a:gs>
            </a:gsLst>
            <a:lin ang="2700000" scaled="1"/>
          </a:gradFill>
          <a:ln w="19050" cap="flat" cmpd="sng" algn="ctr">
            <a:gradFill flip="none" rotWithShape="1">
              <a:gsLst>
                <a:gs pos="0">
                  <a:sysClr val="window" lastClr="FFFFFF"/>
                </a:gs>
                <a:gs pos="100000">
                  <a:sysClr val="window" lastClr="FFFFFF">
                    <a:lumMod val="75000"/>
                  </a:sysClr>
                </a:gs>
              </a:gsLst>
              <a:lin ang="2700000" scaled="1"/>
              <a:tileRect/>
            </a:gradFill>
            <a:prstDash val="solid"/>
          </a:ln>
          <a:effectLst>
            <a:outerShdw blurRad="101600" dist="50800" dir="2700000" algn="tl" rotWithShape="0">
              <a:prstClr val="black">
                <a:alpha val="40000"/>
              </a:prstClr>
            </a:outerShdw>
          </a:effectLst>
        </p:spPr>
        <p:txBody>
          <a:bodyPr rtlCol="0" anchor="ctr"/>
          <a:lstStyle/>
          <a:p>
            <a:pPr algn="ctr">
              <a:defRPr/>
            </a:pPr>
            <a:endParaRPr lang="zh-CN" altLang="en-US" kern="0">
              <a:solidFill>
                <a:prstClr val="white"/>
              </a:solidFill>
              <a:latin typeface="Franklin Gothic Book"/>
              <a:ea typeface="微软雅黑"/>
            </a:endParaRPr>
          </a:p>
        </p:txBody>
      </p:sp>
      <p:sp>
        <p:nvSpPr>
          <p:cNvPr id="545" name="圆角矩形 544"/>
          <p:cNvSpPr/>
          <p:nvPr/>
        </p:nvSpPr>
        <p:spPr>
          <a:xfrm rot="2700000">
            <a:off x="4440039" y="1039125"/>
            <a:ext cx="199892" cy="199892"/>
          </a:xfrm>
          <a:prstGeom prst="roundRect">
            <a:avLst/>
          </a:prstGeom>
          <a:gradFill>
            <a:gsLst>
              <a:gs pos="100000">
                <a:sysClr val="window" lastClr="FFFFFF">
                  <a:lumMod val="97000"/>
                </a:sysClr>
              </a:gs>
              <a:gs pos="0">
                <a:sysClr val="window" lastClr="FFFFFF">
                  <a:lumMod val="80000"/>
                </a:sysClr>
              </a:gs>
            </a:gsLst>
            <a:lin ang="2700000" scaled="1"/>
          </a:gradFill>
          <a:ln w="19050" cap="flat" cmpd="sng" algn="ctr">
            <a:gradFill flip="none" rotWithShape="1">
              <a:gsLst>
                <a:gs pos="0">
                  <a:sysClr val="window" lastClr="FFFFFF"/>
                </a:gs>
                <a:gs pos="100000">
                  <a:sysClr val="window" lastClr="FFFFFF">
                    <a:lumMod val="75000"/>
                  </a:sysClr>
                </a:gs>
              </a:gsLst>
              <a:lin ang="2700000" scaled="1"/>
              <a:tileRect/>
            </a:gradFill>
            <a:prstDash val="solid"/>
          </a:ln>
          <a:effectLst>
            <a:outerShdw blurRad="101600" dist="50800" dir="2700000" algn="tl" rotWithShape="0">
              <a:prstClr val="black">
                <a:alpha val="40000"/>
              </a:prstClr>
            </a:outerShdw>
          </a:effectLst>
        </p:spPr>
        <p:txBody>
          <a:bodyPr rtlCol="0" anchor="ctr"/>
          <a:lstStyle/>
          <a:p>
            <a:pPr algn="ctr">
              <a:defRPr/>
            </a:pPr>
            <a:endParaRPr lang="zh-CN" altLang="en-US" kern="0">
              <a:solidFill>
                <a:prstClr val="white"/>
              </a:solidFill>
              <a:latin typeface="Franklin Gothic Book"/>
              <a:ea typeface="微软雅黑"/>
            </a:endParaRPr>
          </a:p>
        </p:txBody>
      </p:sp>
      <p:sp>
        <p:nvSpPr>
          <p:cNvPr id="546" name="圆角矩形 545"/>
          <p:cNvSpPr/>
          <p:nvPr/>
        </p:nvSpPr>
        <p:spPr>
          <a:xfrm rot="2700000">
            <a:off x="9607070" y="1802892"/>
            <a:ext cx="199892" cy="199892"/>
          </a:xfrm>
          <a:prstGeom prst="roundRect">
            <a:avLst/>
          </a:prstGeom>
          <a:gradFill>
            <a:gsLst>
              <a:gs pos="100000">
                <a:sysClr val="window" lastClr="FFFFFF">
                  <a:lumMod val="97000"/>
                </a:sysClr>
              </a:gs>
              <a:gs pos="0">
                <a:sysClr val="window" lastClr="FFFFFF">
                  <a:lumMod val="80000"/>
                </a:sysClr>
              </a:gs>
            </a:gsLst>
            <a:lin ang="2700000" scaled="1"/>
          </a:gradFill>
          <a:ln w="19050" cap="flat" cmpd="sng" algn="ctr">
            <a:gradFill flip="none" rotWithShape="1">
              <a:gsLst>
                <a:gs pos="0">
                  <a:sysClr val="window" lastClr="FFFFFF"/>
                </a:gs>
                <a:gs pos="100000">
                  <a:sysClr val="window" lastClr="FFFFFF">
                    <a:lumMod val="75000"/>
                  </a:sysClr>
                </a:gs>
              </a:gsLst>
              <a:lin ang="2700000" scaled="1"/>
              <a:tileRect/>
            </a:gradFill>
            <a:prstDash val="solid"/>
          </a:ln>
          <a:effectLst>
            <a:outerShdw blurRad="101600" dist="50800" dir="2700000" algn="tl" rotWithShape="0">
              <a:prstClr val="black">
                <a:alpha val="40000"/>
              </a:prstClr>
            </a:outerShdw>
          </a:effectLst>
        </p:spPr>
        <p:txBody>
          <a:bodyPr rtlCol="0" anchor="ctr"/>
          <a:lstStyle/>
          <a:p>
            <a:pPr algn="ctr">
              <a:defRPr/>
            </a:pPr>
            <a:endParaRPr lang="zh-CN" altLang="en-US" kern="0">
              <a:solidFill>
                <a:prstClr val="white"/>
              </a:solidFill>
              <a:latin typeface="Franklin Gothic Book"/>
              <a:ea typeface="微软雅黑"/>
            </a:endParaRPr>
          </a:p>
        </p:txBody>
      </p:sp>
      <p:sp>
        <p:nvSpPr>
          <p:cNvPr id="547" name="圆角矩形 546"/>
          <p:cNvSpPr/>
          <p:nvPr/>
        </p:nvSpPr>
        <p:spPr>
          <a:xfrm rot="2700000">
            <a:off x="6481253" y="2775708"/>
            <a:ext cx="339475" cy="339475"/>
          </a:xfrm>
          <a:prstGeom prst="roundRect">
            <a:avLst/>
          </a:prstGeom>
          <a:gradFill>
            <a:gsLst>
              <a:gs pos="100000">
                <a:sysClr val="window" lastClr="FFFFFF">
                  <a:lumMod val="97000"/>
                </a:sysClr>
              </a:gs>
              <a:gs pos="0">
                <a:sysClr val="window" lastClr="FFFFFF">
                  <a:lumMod val="80000"/>
                </a:sysClr>
              </a:gs>
            </a:gsLst>
            <a:lin ang="2700000" scaled="1"/>
          </a:gradFill>
          <a:ln w="19050" cap="flat" cmpd="sng" algn="ctr">
            <a:gradFill flip="none" rotWithShape="1">
              <a:gsLst>
                <a:gs pos="0">
                  <a:sysClr val="window" lastClr="FFFFFF"/>
                </a:gs>
                <a:gs pos="100000">
                  <a:sysClr val="window" lastClr="FFFFFF">
                    <a:lumMod val="75000"/>
                  </a:sysClr>
                </a:gs>
              </a:gsLst>
              <a:lin ang="2700000" scaled="1"/>
              <a:tileRect/>
            </a:gradFill>
            <a:prstDash val="solid"/>
          </a:ln>
          <a:effectLst>
            <a:outerShdw blurRad="101600" dist="50800" dir="2700000" algn="tl" rotWithShape="0">
              <a:prstClr val="black">
                <a:alpha val="40000"/>
              </a:prstClr>
            </a:outerShdw>
          </a:effectLst>
        </p:spPr>
        <p:txBody>
          <a:bodyPr rtlCol="0" anchor="ctr"/>
          <a:lstStyle/>
          <a:p>
            <a:pPr algn="ctr">
              <a:defRPr/>
            </a:pPr>
            <a:endParaRPr lang="zh-CN" altLang="en-US" kern="0">
              <a:solidFill>
                <a:prstClr val="white"/>
              </a:solidFill>
              <a:latin typeface="Franklin Gothic Book"/>
              <a:ea typeface="微软雅黑"/>
            </a:endParaRPr>
          </a:p>
        </p:txBody>
      </p:sp>
      <p:grpSp>
        <p:nvGrpSpPr>
          <p:cNvPr id="3" name="Group 1575"/>
          <p:cNvGrpSpPr>
            <a:grpSpLocks noChangeAspect="1"/>
          </p:cNvGrpSpPr>
          <p:nvPr/>
        </p:nvGrpSpPr>
        <p:grpSpPr bwMode="auto">
          <a:xfrm rot="21392674">
            <a:off x="8644975" y="4375623"/>
            <a:ext cx="2784309" cy="1521205"/>
            <a:chOff x="3188" y="899"/>
            <a:chExt cx="1219" cy="666"/>
          </a:xfrm>
        </p:grpSpPr>
        <p:sp>
          <p:nvSpPr>
            <p:cNvPr id="4" name="Freeform 1576"/>
            <p:cNvSpPr/>
            <p:nvPr/>
          </p:nvSpPr>
          <p:spPr bwMode="auto">
            <a:xfrm>
              <a:off x="3188" y="899"/>
              <a:ext cx="1219" cy="664"/>
            </a:xfrm>
            <a:custGeom>
              <a:avLst/>
              <a:gdLst>
                <a:gd name="T0" fmla="*/ 85 w 5305"/>
                <a:gd name="T1" fmla="*/ 2565 h 2874"/>
                <a:gd name="T2" fmla="*/ 211 w 5305"/>
                <a:gd name="T3" fmla="*/ 2570 h 2874"/>
                <a:gd name="T4" fmla="*/ 2091 w 5305"/>
                <a:gd name="T5" fmla="*/ 211 h 2874"/>
                <a:gd name="T6" fmla="*/ 2597 w 5305"/>
                <a:gd name="T7" fmla="*/ 160 h 2874"/>
                <a:gd name="T8" fmla="*/ 4395 w 5305"/>
                <a:gd name="T9" fmla="*/ 772 h 2874"/>
                <a:gd name="T10" fmla="*/ 5171 w 5305"/>
                <a:gd name="T11" fmla="*/ 2253 h 2874"/>
                <a:gd name="T12" fmla="*/ 5298 w 5305"/>
                <a:gd name="T13" fmla="*/ 2257 h 2874"/>
                <a:gd name="T14" fmla="*/ 2586 w 5305"/>
                <a:gd name="T15" fmla="*/ 18 h 2874"/>
                <a:gd name="T16" fmla="*/ 85 w 5305"/>
                <a:gd name="T17" fmla="*/ 2565 h 28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305" h="2874">
                  <a:moveTo>
                    <a:pt x="85" y="2565"/>
                  </a:moveTo>
                  <a:cubicBezTo>
                    <a:pt x="107" y="2874"/>
                    <a:pt x="215" y="2657"/>
                    <a:pt x="211" y="2570"/>
                  </a:cubicBezTo>
                  <a:cubicBezTo>
                    <a:pt x="158" y="1515"/>
                    <a:pt x="952" y="429"/>
                    <a:pt x="2091" y="211"/>
                  </a:cubicBezTo>
                  <a:cubicBezTo>
                    <a:pt x="2254" y="180"/>
                    <a:pt x="2423" y="162"/>
                    <a:pt x="2597" y="160"/>
                  </a:cubicBezTo>
                  <a:cubicBezTo>
                    <a:pt x="3293" y="151"/>
                    <a:pt x="3931" y="389"/>
                    <a:pt x="4395" y="772"/>
                  </a:cubicBezTo>
                  <a:cubicBezTo>
                    <a:pt x="4858" y="1155"/>
                    <a:pt x="5149" y="1675"/>
                    <a:pt x="5171" y="2253"/>
                  </a:cubicBezTo>
                  <a:cubicBezTo>
                    <a:pt x="5179" y="2455"/>
                    <a:pt x="5305" y="2470"/>
                    <a:pt x="5298" y="2257"/>
                  </a:cubicBezTo>
                  <a:cubicBezTo>
                    <a:pt x="5246" y="1003"/>
                    <a:pt x="4031" y="0"/>
                    <a:pt x="2586" y="18"/>
                  </a:cubicBezTo>
                  <a:cubicBezTo>
                    <a:pt x="1140" y="36"/>
                    <a:pt x="0" y="1176"/>
                    <a:pt x="85" y="2565"/>
                  </a:cubicBezTo>
                  <a:close/>
                </a:path>
              </a:pathLst>
            </a:custGeom>
            <a:solidFill>
              <a:srgbClr val="FF7D3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5" name="Freeform 1577"/>
            <p:cNvSpPr/>
            <p:nvPr/>
          </p:nvSpPr>
          <p:spPr bwMode="auto">
            <a:xfrm>
              <a:off x="3212" y="927"/>
              <a:ext cx="1173" cy="635"/>
            </a:xfrm>
            <a:custGeom>
              <a:avLst/>
              <a:gdLst>
                <a:gd name="T0" fmla="*/ 81 w 5106"/>
                <a:gd name="T1" fmla="*/ 2450 h 2746"/>
                <a:gd name="T2" fmla="*/ 225 w 5106"/>
                <a:gd name="T3" fmla="*/ 2449 h 2746"/>
                <a:gd name="T4" fmla="*/ 2031 w 5106"/>
                <a:gd name="T5" fmla="*/ 224 h 2746"/>
                <a:gd name="T6" fmla="*/ 2518 w 5106"/>
                <a:gd name="T7" fmla="*/ 175 h 2746"/>
                <a:gd name="T8" fmla="*/ 4236 w 5106"/>
                <a:gd name="T9" fmla="*/ 792 h 2746"/>
                <a:gd name="T10" fmla="*/ 4983 w 5106"/>
                <a:gd name="T11" fmla="*/ 2206 h 2746"/>
                <a:gd name="T12" fmla="*/ 5099 w 5106"/>
                <a:gd name="T13" fmla="*/ 2156 h 2746"/>
                <a:gd name="T14" fmla="*/ 2490 w 5106"/>
                <a:gd name="T15" fmla="*/ 18 h 2746"/>
                <a:gd name="T16" fmla="*/ 81 w 5106"/>
                <a:gd name="T17" fmla="*/ 2450 h 27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06" h="2746">
                  <a:moveTo>
                    <a:pt x="81" y="2450"/>
                  </a:moveTo>
                  <a:cubicBezTo>
                    <a:pt x="103" y="2746"/>
                    <a:pt x="230" y="2532"/>
                    <a:pt x="225" y="2449"/>
                  </a:cubicBezTo>
                  <a:cubicBezTo>
                    <a:pt x="175" y="1442"/>
                    <a:pt x="935" y="433"/>
                    <a:pt x="2031" y="224"/>
                  </a:cubicBezTo>
                  <a:cubicBezTo>
                    <a:pt x="2188" y="194"/>
                    <a:pt x="2351" y="177"/>
                    <a:pt x="2518" y="175"/>
                  </a:cubicBezTo>
                  <a:cubicBezTo>
                    <a:pt x="3189" y="167"/>
                    <a:pt x="3790" y="426"/>
                    <a:pt x="4236" y="792"/>
                  </a:cubicBezTo>
                  <a:cubicBezTo>
                    <a:pt x="4682" y="1157"/>
                    <a:pt x="4961" y="1654"/>
                    <a:pt x="4983" y="2206"/>
                  </a:cubicBezTo>
                  <a:cubicBezTo>
                    <a:pt x="4990" y="2399"/>
                    <a:pt x="5106" y="2358"/>
                    <a:pt x="5099" y="2156"/>
                  </a:cubicBezTo>
                  <a:cubicBezTo>
                    <a:pt x="5050" y="958"/>
                    <a:pt x="3882" y="0"/>
                    <a:pt x="2490" y="18"/>
                  </a:cubicBezTo>
                  <a:cubicBezTo>
                    <a:pt x="1099" y="35"/>
                    <a:pt x="0" y="1124"/>
                    <a:pt x="81" y="2450"/>
                  </a:cubicBezTo>
                  <a:close/>
                </a:path>
              </a:pathLst>
            </a:custGeom>
            <a:solidFill>
              <a:srgbClr val="FFC553"/>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6" name="Freeform 1578"/>
            <p:cNvSpPr/>
            <p:nvPr/>
          </p:nvSpPr>
          <p:spPr bwMode="auto">
            <a:xfrm>
              <a:off x="3245" y="957"/>
              <a:ext cx="1113" cy="605"/>
            </a:xfrm>
            <a:custGeom>
              <a:avLst/>
              <a:gdLst>
                <a:gd name="T0" fmla="*/ 77 w 4848"/>
                <a:gd name="T1" fmla="*/ 2334 h 2616"/>
                <a:gd name="T2" fmla="*/ 215 w 4848"/>
                <a:gd name="T3" fmla="*/ 2333 h 2616"/>
                <a:gd name="T4" fmla="*/ 1928 w 4848"/>
                <a:gd name="T5" fmla="*/ 214 h 2616"/>
                <a:gd name="T6" fmla="*/ 2390 w 4848"/>
                <a:gd name="T7" fmla="*/ 167 h 2616"/>
                <a:gd name="T8" fmla="*/ 4022 w 4848"/>
                <a:gd name="T9" fmla="*/ 755 h 2616"/>
                <a:gd name="T10" fmla="*/ 4731 w 4848"/>
                <a:gd name="T11" fmla="*/ 2102 h 2616"/>
                <a:gd name="T12" fmla="*/ 4841 w 4848"/>
                <a:gd name="T13" fmla="*/ 2054 h 2616"/>
                <a:gd name="T14" fmla="*/ 2364 w 4848"/>
                <a:gd name="T15" fmla="*/ 17 h 2616"/>
                <a:gd name="T16" fmla="*/ 77 w 4848"/>
                <a:gd name="T17" fmla="*/ 2334 h 26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48" h="2616">
                  <a:moveTo>
                    <a:pt x="77" y="2334"/>
                  </a:moveTo>
                  <a:cubicBezTo>
                    <a:pt x="98" y="2616"/>
                    <a:pt x="219" y="2412"/>
                    <a:pt x="215" y="2333"/>
                  </a:cubicBezTo>
                  <a:cubicBezTo>
                    <a:pt x="167" y="1374"/>
                    <a:pt x="887" y="412"/>
                    <a:pt x="1928" y="214"/>
                  </a:cubicBezTo>
                  <a:cubicBezTo>
                    <a:pt x="2077" y="185"/>
                    <a:pt x="2231" y="169"/>
                    <a:pt x="2390" y="167"/>
                  </a:cubicBezTo>
                  <a:cubicBezTo>
                    <a:pt x="3027" y="159"/>
                    <a:pt x="3598" y="407"/>
                    <a:pt x="4022" y="755"/>
                  </a:cubicBezTo>
                  <a:cubicBezTo>
                    <a:pt x="4445" y="1103"/>
                    <a:pt x="4710" y="1576"/>
                    <a:pt x="4731" y="2102"/>
                  </a:cubicBezTo>
                  <a:cubicBezTo>
                    <a:pt x="4738" y="2286"/>
                    <a:pt x="4848" y="2247"/>
                    <a:pt x="4841" y="2054"/>
                  </a:cubicBezTo>
                  <a:cubicBezTo>
                    <a:pt x="4794" y="913"/>
                    <a:pt x="3685" y="0"/>
                    <a:pt x="2364" y="17"/>
                  </a:cubicBezTo>
                  <a:cubicBezTo>
                    <a:pt x="1043" y="34"/>
                    <a:pt x="0" y="1071"/>
                    <a:pt x="77" y="2334"/>
                  </a:cubicBezTo>
                  <a:close/>
                </a:path>
              </a:pathLst>
            </a:custGeom>
            <a:solidFill>
              <a:srgbClr val="FFFF86"/>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7" name="Freeform 1579"/>
            <p:cNvSpPr/>
            <p:nvPr/>
          </p:nvSpPr>
          <p:spPr bwMode="auto">
            <a:xfrm>
              <a:off x="3276" y="989"/>
              <a:ext cx="1058" cy="576"/>
            </a:xfrm>
            <a:custGeom>
              <a:avLst/>
              <a:gdLst>
                <a:gd name="T0" fmla="*/ 73 w 4605"/>
                <a:gd name="T1" fmla="*/ 2222 h 2490"/>
                <a:gd name="T2" fmla="*/ 204 w 4605"/>
                <a:gd name="T3" fmla="*/ 2220 h 2490"/>
                <a:gd name="T4" fmla="*/ 1831 w 4605"/>
                <a:gd name="T5" fmla="*/ 203 h 2490"/>
                <a:gd name="T6" fmla="*/ 2270 w 4605"/>
                <a:gd name="T7" fmla="*/ 159 h 2490"/>
                <a:gd name="T8" fmla="*/ 3820 w 4605"/>
                <a:gd name="T9" fmla="*/ 718 h 2490"/>
                <a:gd name="T10" fmla="*/ 4494 w 4605"/>
                <a:gd name="T11" fmla="*/ 2000 h 2490"/>
                <a:gd name="T12" fmla="*/ 4599 w 4605"/>
                <a:gd name="T13" fmla="*/ 1955 h 2490"/>
                <a:gd name="T14" fmla="*/ 2245 w 4605"/>
                <a:gd name="T15" fmla="*/ 16 h 2490"/>
                <a:gd name="T16" fmla="*/ 73 w 4605"/>
                <a:gd name="T17" fmla="*/ 2222 h 2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05" h="2490">
                  <a:moveTo>
                    <a:pt x="73" y="2222"/>
                  </a:moveTo>
                  <a:cubicBezTo>
                    <a:pt x="93" y="2490"/>
                    <a:pt x="207" y="2296"/>
                    <a:pt x="204" y="2220"/>
                  </a:cubicBezTo>
                  <a:cubicBezTo>
                    <a:pt x="158" y="1307"/>
                    <a:pt x="842" y="392"/>
                    <a:pt x="1831" y="203"/>
                  </a:cubicBezTo>
                  <a:cubicBezTo>
                    <a:pt x="1972" y="176"/>
                    <a:pt x="2119" y="161"/>
                    <a:pt x="2270" y="159"/>
                  </a:cubicBezTo>
                  <a:cubicBezTo>
                    <a:pt x="2875" y="151"/>
                    <a:pt x="3417" y="387"/>
                    <a:pt x="3820" y="718"/>
                  </a:cubicBezTo>
                  <a:cubicBezTo>
                    <a:pt x="4222" y="1050"/>
                    <a:pt x="4474" y="1500"/>
                    <a:pt x="4494" y="2000"/>
                  </a:cubicBezTo>
                  <a:cubicBezTo>
                    <a:pt x="4500" y="2176"/>
                    <a:pt x="4605" y="2139"/>
                    <a:pt x="4599" y="1955"/>
                  </a:cubicBezTo>
                  <a:cubicBezTo>
                    <a:pt x="4554" y="869"/>
                    <a:pt x="3500" y="0"/>
                    <a:pt x="2245" y="16"/>
                  </a:cubicBezTo>
                  <a:cubicBezTo>
                    <a:pt x="990" y="32"/>
                    <a:pt x="0" y="1019"/>
                    <a:pt x="73" y="2222"/>
                  </a:cubicBezTo>
                  <a:close/>
                </a:path>
              </a:pathLst>
            </a:custGeom>
            <a:solidFill>
              <a:srgbClr val="ABFF94"/>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8" name="Freeform 1580"/>
            <p:cNvSpPr/>
            <p:nvPr/>
          </p:nvSpPr>
          <p:spPr bwMode="auto">
            <a:xfrm>
              <a:off x="3307" y="1021"/>
              <a:ext cx="1003" cy="541"/>
            </a:xfrm>
            <a:custGeom>
              <a:avLst/>
              <a:gdLst>
                <a:gd name="T0" fmla="*/ 68 w 4369"/>
                <a:gd name="T1" fmla="*/ 2087 h 2339"/>
                <a:gd name="T2" fmla="*/ 192 w 4369"/>
                <a:gd name="T3" fmla="*/ 2086 h 2339"/>
                <a:gd name="T4" fmla="*/ 1738 w 4369"/>
                <a:gd name="T5" fmla="*/ 191 h 2339"/>
                <a:gd name="T6" fmla="*/ 2155 w 4369"/>
                <a:gd name="T7" fmla="*/ 149 h 2339"/>
                <a:gd name="T8" fmla="*/ 3625 w 4369"/>
                <a:gd name="T9" fmla="*/ 674 h 2339"/>
                <a:gd name="T10" fmla="*/ 4263 w 4369"/>
                <a:gd name="T11" fmla="*/ 1878 h 2339"/>
                <a:gd name="T12" fmla="*/ 4363 w 4369"/>
                <a:gd name="T13" fmla="*/ 1836 h 2339"/>
                <a:gd name="T14" fmla="*/ 2131 w 4369"/>
                <a:gd name="T15" fmla="*/ 15 h 2339"/>
                <a:gd name="T16" fmla="*/ 68 w 4369"/>
                <a:gd name="T17" fmla="*/ 2087 h 2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69" h="2339">
                  <a:moveTo>
                    <a:pt x="68" y="2087"/>
                  </a:moveTo>
                  <a:cubicBezTo>
                    <a:pt x="87" y="2339"/>
                    <a:pt x="195" y="2157"/>
                    <a:pt x="192" y="2086"/>
                  </a:cubicBezTo>
                  <a:cubicBezTo>
                    <a:pt x="149" y="1228"/>
                    <a:pt x="799" y="369"/>
                    <a:pt x="1738" y="191"/>
                  </a:cubicBezTo>
                  <a:cubicBezTo>
                    <a:pt x="1872" y="165"/>
                    <a:pt x="2012" y="151"/>
                    <a:pt x="2155" y="149"/>
                  </a:cubicBezTo>
                  <a:cubicBezTo>
                    <a:pt x="2728" y="142"/>
                    <a:pt x="3243" y="363"/>
                    <a:pt x="3625" y="674"/>
                  </a:cubicBezTo>
                  <a:cubicBezTo>
                    <a:pt x="4006" y="985"/>
                    <a:pt x="4245" y="1408"/>
                    <a:pt x="4263" y="1878"/>
                  </a:cubicBezTo>
                  <a:cubicBezTo>
                    <a:pt x="4269" y="2043"/>
                    <a:pt x="4369" y="2008"/>
                    <a:pt x="4363" y="1836"/>
                  </a:cubicBezTo>
                  <a:cubicBezTo>
                    <a:pt x="4322" y="815"/>
                    <a:pt x="3322" y="0"/>
                    <a:pt x="2131" y="15"/>
                  </a:cubicBezTo>
                  <a:cubicBezTo>
                    <a:pt x="940" y="30"/>
                    <a:pt x="0" y="958"/>
                    <a:pt x="68" y="2087"/>
                  </a:cubicBezTo>
                  <a:close/>
                </a:path>
              </a:pathLst>
            </a:custGeom>
            <a:solidFill>
              <a:srgbClr val="82D5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9" name="Freeform 1581"/>
            <p:cNvSpPr/>
            <p:nvPr/>
          </p:nvSpPr>
          <p:spPr bwMode="auto">
            <a:xfrm>
              <a:off x="3333" y="1050"/>
              <a:ext cx="957" cy="515"/>
            </a:xfrm>
            <a:custGeom>
              <a:avLst/>
              <a:gdLst>
                <a:gd name="T0" fmla="*/ 65 w 4169"/>
                <a:gd name="T1" fmla="*/ 1990 h 2230"/>
                <a:gd name="T2" fmla="*/ 183 w 4169"/>
                <a:gd name="T3" fmla="*/ 1989 h 2230"/>
                <a:gd name="T4" fmla="*/ 1659 w 4169"/>
                <a:gd name="T5" fmla="*/ 182 h 2230"/>
                <a:gd name="T6" fmla="*/ 2057 w 4169"/>
                <a:gd name="T7" fmla="*/ 142 h 2230"/>
                <a:gd name="T8" fmla="*/ 3460 w 4169"/>
                <a:gd name="T9" fmla="*/ 643 h 2230"/>
                <a:gd name="T10" fmla="*/ 4068 w 4169"/>
                <a:gd name="T11" fmla="*/ 1790 h 2230"/>
                <a:gd name="T12" fmla="*/ 4164 w 4169"/>
                <a:gd name="T13" fmla="*/ 1750 h 2230"/>
                <a:gd name="T14" fmla="*/ 2034 w 4169"/>
                <a:gd name="T15" fmla="*/ 14 h 2230"/>
                <a:gd name="T16" fmla="*/ 65 w 4169"/>
                <a:gd name="T17" fmla="*/ 1990 h 2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69" h="2230">
                  <a:moveTo>
                    <a:pt x="65" y="1990"/>
                  </a:moveTo>
                  <a:cubicBezTo>
                    <a:pt x="83" y="2230"/>
                    <a:pt x="187" y="2056"/>
                    <a:pt x="183" y="1989"/>
                  </a:cubicBezTo>
                  <a:cubicBezTo>
                    <a:pt x="143" y="1171"/>
                    <a:pt x="763" y="352"/>
                    <a:pt x="1659" y="182"/>
                  </a:cubicBezTo>
                  <a:cubicBezTo>
                    <a:pt x="1787" y="158"/>
                    <a:pt x="1920" y="144"/>
                    <a:pt x="2057" y="142"/>
                  </a:cubicBezTo>
                  <a:cubicBezTo>
                    <a:pt x="2604" y="135"/>
                    <a:pt x="3095" y="346"/>
                    <a:pt x="3460" y="643"/>
                  </a:cubicBezTo>
                  <a:cubicBezTo>
                    <a:pt x="3824" y="939"/>
                    <a:pt x="4051" y="1343"/>
                    <a:pt x="4068" y="1790"/>
                  </a:cubicBezTo>
                  <a:cubicBezTo>
                    <a:pt x="4074" y="1948"/>
                    <a:pt x="4169" y="1915"/>
                    <a:pt x="4164" y="1750"/>
                  </a:cubicBezTo>
                  <a:cubicBezTo>
                    <a:pt x="4124" y="778"/>
                    <a:pt x="3170" y="0"/>
                    <a:pt x="2034" y="14"/>
                  </a:cubicBezTo>
                  <a:cubicBezTo>
                    <a:pt x="898" y="29"/>
                    <a:pt x="0" y="913"/>
                    <a:pt x="65" y="1990"/>
                  </a:cubicBezTo>
                  <a:close/>
                </a:path>
              </a:pathLst>
            </a:custGeom>
            <a:solidFill>
              <a:srgbClr val="EAA3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grpSp>
      <p:grpSp>
        <p:nvGrpSpPr>
          <p:cNvPr id="10" name="组合 9"/>
          <p:cNvGrpSpPr/>
          <p:nvPr/>
        </p:nvGrpSpPr>
        <p:grpSpPr>
          <a:xfrm>
            <a:off x="10852944" y="4869160"/>
            <a:ext cx="768085" cy="864096"/>
            <a:chOff x="4427984" y="894134"/>
            <a:chExt cx="576064" cy="648072"/>
          </a:xfrm>
          <a:effectLst>
            <a:outerShdw blurRad="101600" dist="76200" dir="16200000" rotWithShape="0">
              <a:prstClr val="black">
                <a:alpha val="10000"/>
              </a:prstClr>
            </a:outerShdw>
          </a:effectLst>
        </p:grpSpPr>
        <p:sp>
          <p:nvSpPr>
            <p:cNvPr id="11" name="椭圆 10"/>
            <p:cNvSpPr/>
            <p:nvPr/>
          </p:nvSpPr>
          <p:spPr>
            <a:xfrm>
              <a:off x="4427984" y="894134"/>
              <a:ext cx="576064" cy="648072"/>
            </a:xfrm>
            <a:prstGeom prst="ellipse">
              <a:avLst/>
            </a:prstGeom>
            <a:gradFill flip="none" rotWithShape="1">
              <a:gsLst>
                <a:gs pos="0">
                  <a:srgbClr val="3FEC45"/>
                </a:gs>
                <a:gs pos="100000">
                  <a:srgbClr val="109945"/>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 name="Freeform 6737"/>
            <p:cNvSpPr/>
            <p:nvPr/>
          </p:nvSpPr>
          <p:spPr bwMode="auto">
            <a:xfrm>
              <a:off x="4564063" y="1082676"/>
              <a:ext cx="23813" cy="46038"/>
            </a:xfrm>
            <a:custGeom>
              <a:avLst/>
              <a:gdLst>
                <a:gd name="T0" fmla="*/ 40 w 60"/>
                <a:gd name="T1" fmla="*/ 114 h 125"/>
                <a:gd name="T2" fmla="*/ 10 w 60"/>
                <a:gd name="T3" fmla="*/ 65 h 125"/>
                <a:gd name="T4" fmla="*/ 54 w 60"/>
                <a:gd name="T5" fmla="*/ 35 h 125"/>
                <a:gd name="T6" fmla="*/ 58 w 60"/>
                <a:gd name="T7" fmla="*/ 108 h 125"/>
                <a:gd name="T8" fmla="*/ 40 w 60"/>
                <a:gd name="T9" fmla="*/ 114 h 125"/>
              </a:gdLst>
              <a:ahLst/>
              <a:cxnLst>
                <a:cxn ang="0">
                  <a:pos x="T0" y="T1"/>
                </a:cxn>
                <a:cxn ang="0">
                  <a:pos x="T2" y="T3"/>
                </a:cxn>
                <a:cxn ang="0">
                  <a:pos x="T4" y="T5"/>
                </a:cxn>
                <a:cxn ang="0">
                  <a:pos x="T6" y="T7"/>
                </a:cxn>
                <a:cxn ang="0">
                  <a:pos x="T8" y="T9"/>
                </a:cxn>
              </a:cxnLst>
              <a:rect l="0" t="0" r="r" b="b"/>
              <a:pathLst>
                <a:path w="60" h="125">
                  <a:moveTo>
                    <a:pt x="40" y="114"/>
                  </a:moveTo>
                  <a:cubicBezTo>
                    <a:pt x="40" y="114"/>
                    <a:pt x="0" y="90"/>
                    <a:pt x="10" y="65"/>
                  </a:cubicBezTo>
                  <a:cubicBezTo>
                    <a:pt x="19" y="40"/>
                    <a:pt x="48" y="0"/>
                    <a:pt x="54" y="35"/>
                  </a:cubicBezTo>
                  <a:cubicBezTo>
                    <a:pt x="60" y="69"/>
                    <a:pt x="58" y="108"/>
                    <a:pt x="58" y="108"/>
                  </a:cubicBezTo>
                  <a:cubicBezTo>
                    <a:pt x="58" y="108"/>
                    <a:pt x="55" y="125"/>
                    <a:pt x="40" y="114"/>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3" name="Freeform 6738"/>
            <p:cNvSpPr/>
            <p:nvPr/>
          </p:nvSpPr>
          <p:spPr bwMode="auto">
            <a:xfrm>
              <a:off x="4662488" y="938213"/>
              <a:ext cx="22225" cy="46038"/>
            </a:xfrm>
            <a:custGeom>
              <a:avLst/>
              <a:gdLst>
                <a:gd name="T0" fmla="*/ 40 w 59"/>
                <a:gd name="T1" fmla="*/ 114 h 125"/>
                <a:gd name="T2" fmla="*/ 10 w 59"/>
                <a:gd name="T3" fmla="*/ 65 h 125"/>
                <a:gd name="T4" fmla="*/ 54 w 59"/>
                <a:gd name="T5" fmla="*/ 35 h 125"/>
                <a:gd name="T6" fmla="*/ 58 w 59"/>
                <a:gd name="T7" fmla="*/ 108 h 125"/>
                <a:gd name="T8" fmla="*/ 40 w 59"/>
                <a:gd name="T9" fmla="*/ 114 h 125"/>
              </a:gdLst>
              <a:ahLst/>
              <a:cxnLst>
                <a:cxn ang="0">
                  <a:pos x="T0" y="T1"/>
                </a:cxn>
                <a:cxn ang="0">
                  <a:pos x="T2" y="T3"/>
                </a:cxn>
                <a:cxn ang="0">
                  <a:pos x="T4" y="T5"/>
                </a:cxn>
                <a:cxn ang="0">
                  <a:pos x="T6" y="T7"/>
                </a:cxn>
                <a:cxn ang="0">
                  <a:pos x="T8" y="T9"/>
                </a:cxn>
              </a:cxnLst>
              <a:rect l="0" t="0" r="r" b="b"/>
              <a:pathLst>
                <a:path w="59" h="125">
                  <a:moveTo>
                    <a:pt x="40" y="114"/>
                  </a:moveTo>
                  <a:cubicBezTo>
                    <a:pt x="40" y="114"/>
                    <a:pt x="0" y="90"/>
                    <a:pt x="10" y="65"/>
                  </a:cubicBezTo>
                  <a:cubicBezTo>
                    <a:pt x="19" y="41"/>
                    <a:pt x="48" y="0"/>
                    <a:pt x="54" y="35"/>
                  </a:cubicBezTo>
                  <a:cubicBezTo>
                    <a:pt x="59" y="69"/>
                    <a:pt x="58" y="108"/>
                    <a:pt x="58" y="108"/>
                  </a:cubicBezTo>
                  <a:cubicBezTo>
                    <a:pt x="58" y="108"/>
                    <a:pt x="55" y="125"/>
                    <a:pt x="40" y="114"/>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4" name="Freeform 6739"/>
            <p:cNvSpPr/>
            <p:nvPr/>
          </p:nvSpPr>
          <p:spPr bwMode="auto">
            <a:xfrm>
              <a:off x="4770438" y="1127126"/>
              <a:ext cx="22225" cy="46038"/>
            </a:xfrm>
            <a:custGeom>
              <a:avLst/>
              <a:gdLst>
                <a:gd name="T0" fmla="*/ 40 w 60"/>
                <a:gd name="T1" fmla="*/ 113 h 125"/>
                <a:gd name="T2" fmla="*/ 10 w 60"/>
                <a:gd name="T3" fmla="*/ 65 h 125"/>
                <a:gd name="T4" fmla="*/ 54 w 60"/>
                <a:gd name="T5" fmla="*/ 34 h 125"/>
                <a:gd name="T6" fmla="*/ 59 w 60"/>
                <a:gd name="T7" fmla="*/ 108 h 125"/>
                <a:gd name="T8" fmla="*/ 40 w 60"/>
                <a:gd name="T9" fmla="*/ 113 h 125"/>
              </a:gdLst>
              <a:ahLst/>
              <a:cxnLst>
                <a:cxn ang="0">
                  <a:pos x="T0" y="T1"/>
                </a:cxn>
                <a:cxn ang="0">
                  <a:pos x="T2" y="T3"/>
                </a:cxn>
                <a:cxn ang="0">
                  <a:pos x="T4" y="T5"/>
                </a:cxn>
                <a:cxn ang="0">
                  <a:pos x="T6" y="T7"/>
                </a:cxn>
                <a:cxn ang="0">
                  <a:pos x="T8" y="T9"/>
                </a:cxn>
              </a:cxnLst>
              <a:rect l="0" t="0" r="r" b="b"/>
              <a:pathLst>
                <a:path w="60" h="125">
                  <a:moveTo>
                    <a:pt x="40" y="113"/>
                  </a:moveTo>
                  <a:cubicBezTo>
                    <a:pt x="40" y="113"/>
                    <a:pt x="0" y="89"/>
                    <a:pt x="10" y="65"/>
                  </a:cubicBezTo>
                  <a:cubicBezTo>
                    <a:pt x="20" y="40"/>
                    <a:pt x="48" y="0"/>
                    <a:pt x="54" y="34"/>
                  </a:cubicBezTo>
                  <a:cubicBezTo>
                    <a:pt x="60" y="68"/>
                    <a:pt x="59" y="108"/>
                    <a:pt x="59" y="108"/>
                  </a:cubicBezTo>
                  <a:cubicBezTo>
                    <a:pt x="59" y="108"/>
                    <a:pt x="56" y="125"/>
                    <a:pt x="40" y="113"/>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5" name="Freeform 6740"/>
            <p:cNvSpPr/>
            <p:nvPr/>
          </p:nvSpPr>
          <p:spPr bwMode="auto">
            <a:xfrm>
              <a:off x="4618038" y="1208088"/>
              <a:ext cx="22225" cy="46038"/>
            </a:xfrm>
            <a:custGeom>
              <a:avLst/>
              <a:gdLst>
                <a:gd name="T0" fmla="*/ 39 w 59"/>
                <a:gd name="T1" fmla="*/ 113 h 125"/>
                <a:gd name="T2" fmla="*/ 9 w 59"/>
                <a:gd name="T3" fmla="*/ 65 h 125"/>
                <a:gd name="T4" fmla="*/ 53 w 59"/>
                <a:gd name="T5" fmla="*/ 34 h 125"/>
                <a:gd name="T6" fmla="*/ 58 w 59"/>
                <a:gd name="T7" fmla="*/ 108 h 125"/>
                <a:gd name="T8" fmla="*/ 39 w 59"/>
                <a:gd name="T9" fmla="*/ 113 h 125"/>
              </a:gdLst>
              <a:ahLst/>
              <a:cxnLst>
                <a:cxn ang="0">
                  <a:pos x="T0" y="T1"/>
                </a:cxn>
                <a:cxn ang="0">
                  <a:pos x="T2" y="T3"/>
                </a:cxn>
                <a:cxn ang="0">
                  <a:pos x="T4" y="T5"/>
                </a:cxn>
                <a:cxn ang="0">
                  <a:pos x="T6" y="T7"/>
                </a:cxn>
                <a:cxn ang="0">
                  <a:pos x="T8" y="T9"/>
                </a:cxn>
              </a:cxnLst>
              <a:rect l="0" t="0" r="r" b="b"/>
              <a:pathLst>
                <a:path w="59" h="125">
                  <a:moveTo>
                    <a:pt x="39" y="113"/>
                  </a:moveTo>
                  <a:cubicBezTo>
                    <a:pt x="39" y="113"/>
                    <a:pt x="0" y="90"/>
                    <a:pt x="9" y="65"/>
                  </a:cubicBezTo>
                  <a:cubicBezTo>
                    <a:pt x="19" y="40"/>
                    <a:pt x="48" y="0"/>
                    <a:pt x="53" y="34"/>
                  </a:cubicBezTo>
                  <a:cubicBezTo>
                    <a:pt x="59" y="69"/>
                    <a:pt x="58" y="108"/>
                    <a:pt x="58" y="108"/>
                  </a:cubicBezTo>
                  <a:cubicBezTo>
                    <a:pt x="58" y="108"/>
                    <a:pt x="55" y="125"/>
                    <a:pt x="39" y="113"/>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6" name="Freeform 6741"/>
            <p:cNvSpPr/>
            <p:nvPr/>
          </p:nvSpPr>
          <p:spPr bwMode="auto">
            <a:xfrm>
              <a:off x="4729163" y="1257301"/>
              <a:ext cx="20638" cy="46038"/>
            </a:xfrm>
            <a:custGeom>
              <a:avLst/>
              <a:gdLst>
                <a:gd name="T0" fmla="*/ 40 w 59"/>
                <a:gd name="T1" fmla="*/ 113 h 125"/>
                <a:gd name="T2" fmla="*/ 10 w 59"/>
                <a:gd name="T3" fmla="*/ 65 h 125"/>
                <a:gd name="T4" fmla="*/ 54 w 59"/>
                <a:gd name="T5" fmla="*/ 34 h 125"/>
                <a:gd name="T6" fmla="*/ 58 w 59"/>
                <a:gd name="T7" fmla="*/ 108 h 125"/>
                <a:gd name="T8" fmla="*/ 40 w 59"/>
                <a:gd name="T9" fmla="*/ 113 h 125"/>
              </a:gdLst>
              <a:ahLst/>
              <a:cxnLst>
                <a:cxn ang="0">
                  <a:pos x="T0" y="T1"/>
                </a:cxn>
                <a:cxn ang="0">
                  <a:pos x="T2" y="T3"/>
                </a:cxn>
                <a:cxn ang="0">
                  <a:pos x="T4" y="T5"/>
                </a:cxn>
                <a:cxn ang="0">
                  <a:pos x="T6" y="T7"/>
                </a:cxn>
                <a:cxn ang="0">
                  <a:pos x="T8" y="T9"/>
                </a:cxn>
              </a:cxnLst>
              <a:rect l="0" t="0" r="r" b="b"/>
              <a:pathLst>
                <a:path w="59" h="125">
                  <a:moveTo>
                    <a:pt x="40" y="113"/>
                  </a:moveTo>
                  <a:cubicBezTo>
                    <a:pt x="40" y="113"/>
                    <a:pt x="0" y="90"/>
                    <a:pt x="10" y="65"/>
                  </a:cubicBezTo>
                  <a:cubicBezTo>
                    <a:pt x="19" y="40"/>
                    <a:pt x="48" y="0"/>
                    <a:pt x="54" y="34"/>
                  </a:cubicBezTo>
                  <a:cubicBezTo>
                    <a:pt x="59" y="69"/>
                    <a:pt x="58" y="108"/>
                    <a:pt x="58" y="108"/>
                  </a:cubicBezTo>
                  <a:cubicBezTo>
                    <a:pt x="58" y="108"/>
                    <a:pt x="55" y="125"/>
                    <a:pt x="40" y="113"/>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7" name="Freeform 6742"/>
            <p:cNvSpPr/>
            <p:nvPr/>
          </p:nvSpPr>
          <p:spPr bwMode="auto">
            <a:xfrm>
              <a:off x="4565651" y="1336676"/>
              <a:ext cx="22225" cy="44450"/>
            </a:xfrm>
            <a:custGeom>
              <a:avLst/>
              <a:gdLst>
                <a:gd name="T0" fmla="*/ 40 w 60"/>
                <a:gd name="T1" fmla="*/ 113 h 125"/>
                <a:gd name="T2" fmla="*/ 10 w 60"/>
                <a:gd name="T3" fmla="*/ 64 h 125"/>
                <a:gd name="T4" fmla="*/ 54 w 60"/>
                <a:gd name="T5" fmla="*/ 34 h 125"/>
                <a:gd name="T6" fmla="*/ 59 w 60"/>
                <a:gd name="T7" fmla="*/ 107 h 125"/>
                <a:gd name="T8" fmla="*/ 40 w 60"/>
                <a:gd name="T9" fmla="*/ 113 h 125"/>
              </a:gdLst>
              <a:ahLst/>
              <a:cxnLst>
                <a:cxn ang="0">
                  <a:pos x="T0" y="T1"/>
                </a:cxn>
                <a:cxn ang="0">
                  <a:pos x="T2" y="T3"/>
                </a:cxn>
                <a:cxn ang="0">
                  <a:pos x="T4" y="T5"/>
                </a:cxn>
                <a:cxn ang="0">
                  <a:pos x="T6" y="T7"/>
                </a:cxn>
                <a:cxn ang="0">
                  <a:pos x="T8" y="T9"/>
                </a:cxn>
              </a:cxnLst>
              <a:rect l="0" t="0" r="r" b="b"/>
              <a:pathLst>
                <a:path w="60" h="125">
                  <a:moveTo>
                    <a:pt x="40" y="113"/>
                  </a:moveTo>
                  <a:cubicBezTo>
                    <a:pt x="40" y="113"/>
                    <a:pt x="0" y="89"/>
                    <a:pt x="10" y="64"/>
                  </a:cubicBezTo>
                  <a:cubicBezTo>
                    <a:pt x="20" y="40"/>
                    <a:pt x="48" y="0"/>
                    <a:pt x="54" y="34"/>
                  </a:cubicBezTo>
                  <a:cubicBezTo>
                    <a:pt x="60" y="68"/>
                    <a:pt x="59" y="107"/>
                    <a:pt x="59" y="107"/>
                  </a:cubicBezTo>
                  <a:cubicBezTo>
                    <a:pt x="59" y="107"/>
                    <a:pt x="56" y="125"/>
                    <a:pt x="40" y="113"/>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8" name="Freeform 6743"/>
            <p:cNvSpPr/>
            <p:nvPr/>
          </p:nvSpPr>
          <p:spPr bwMode="auto">
            <a:xfrm>
              <a:off x="4705351" y="1017588"/>
              <a:ext cx="9525" cy="23813"/>
            </a:xfrm>
            <a:custGeom>
              <a:avLst/>
              <a:gdLst>
                <a:gd name="T0" fmla="*/ 8 w 27"/>
                <a:gd name="T1" fmla="*/ 60 h 66"/>
                <a:gd name="T2" fmla="*/ 25 w 27"/>
                <a:gd name="T3" fmla="*/ 37 h 66"/>
                <a:gd name="T4" fmla="*/ 10 w 27"/>
                <a:gd name="T5" fmla="*/ 18 h 66"/>
                <a:gd name="T6" fmla="*/ 1 w 27"/>
                <a:gd name="T7" fmla="*/ 56 h 66"/>
                <a:gd name="T8" fmla="*/ 8 w 27"/>
                <a:gd name="T9" fmla="*/ 60 h 66"/>
              </a:gdLst>
              <a:ahLst/>
              <a:cxnLst>
                <a:cxn ang="0">
                  <a:pos x="T0" y="T1"/>
                </a:cxn>
                <a:cxn ang="0">
                  <a:pos x="T2" y="T3"/>
                </a:cxn>
                <a:cxn ang="0">
                  <a:pos x="T4" y="T5"/>
                </a:cxn>
                <a:cxn ang="0">
                  <a:pos x="T6" y="T7"/>
                </a:cxn>
                <a:cxn ang="0">
                  <a:pos x="T8" y="T9"/>
                </a:cxn>
              </a:cxnLst>
              <a:rect l="0" t="0" r="r" b="b"/>
              <a:pathLst>
                <a:path w="27" h="66">
                  <a:moveTo>
                    <a:pt x="8" y="60"/>
                  </a:moveTo>
                  <a:cubicBezTo>
                    <a:pt x="8" y="60"/>
                    <a:pt x="27" y="51"/>
                    <a:pt x="25" y="37"/>
                  </a:cubicBezTo>
                  <a:cubicBezTo>
                    <a:pt x="24" y="23"/>
                    <a:pt x="16" y="0"/>
                    <a:pt x="10" y="18"/>
                  </a:cubicBezTo>
                  <a:cubicBezTo>
                    <a:pt x="4" y="35"/>
                    <a:pt x="1" y="56"/>
                    <a:pt x="1" y="56"/>
                  </a:cubicBezTo>
                  <a:cubicBezTo>
                    <a:pt x="1" y="56"/>
                    <a:pt x="0" y="66"/>
                    <a:pt x="8" y="60"/>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9" name="Freeform 6744"/>
            <p:cNvSpPr/>
            <p:nvPr/>
          </p:nvSpPr>
          <p:spPr bwMode="auto">
            <a:xfrm>
              <a:off x="4505326" y="1225551"/>
              <a:ext cx="9525" cy="23813"/>
            </a:xfrm>
            <a:custGeom>
              <a:avLst/>
              <a:gdLst>
                <a:gd name="T0" fmla="*/ 7 w 26"/>
                <a:gd name="T1" fmla="*/ 61 h 66"/>
                <a:gd name="T2" fmla="*/ 24 w 26"/>
                <a:gd name="T3" fmla="*/ 37 h 66"/>
                <a:gd name="T4" fmla="*/ 9 w 26"/>
                <a:gd name="T5" fmla="*/ 18 h 66"/>
                <a:gd name="T6" fmla="*/ 0 w 26"/>
                <a:gd name="T7" fmla="*/ 56 h 66"/>
                <a:gd name="T8" fmla="*/ 7 w 26"/>
                <a:gd name="T9" fmla="*/ 61 h 66"/>
              </a:gdLst>
              <a:ahLst/>
              <a:cxnLst>
                <a:cxn ang="0">
                  <a:pos x="T0" y="T1"/>
                </a:cxn>
                <a:cxn ang="0">
                  <a:pos x="T2" y="T3"/>
                </a:cxn>
                <a:cxn ang="0">
                  <a:pos x="T4" y="T5"/>
                </a:cxn>
                <a:cxn ang="0">
                  <a:pos x="T6" y="T7"/>
                </a:cxn>
                <a:cxn ang="0">
                  <a:pos x="T8" y="T9"/>
                </a:cxn>
              </a:cxnLst>
              <a:rect l="0" t="0" r="r" b="b"/>
              <a:pathLst>
                <a:path w="26" h="66">
                  <a:moveTo>
                    <a:pt x="7" y="61"/>
                  </a:moveTo>
                  <a:cubicBezTo>
                    <a:pt x="7" y="61"/>
                    <a:pt x="26" y="51"/>
                    <a:pt x="24" y="37"/>
                  </a:cubicBezTo>
                  <a:cubicBezTo>
                    <a:pt x="23" y="23"/>
                    <a:pt x="15" y="0"/>
                    <a:pt x="9" y="18"/>
                  </a:cubicBezTo>
                  <a:cubicBezTo>
                    <a:pt x="3" y="35"/>
                    <a:pt x="0" y="56"/>
                    <a:pt x="0" y="56"/>
                  </a:cubicBezTo>
                  <a:cubicBezTo>
                    <a:pt x="0" y="56"/>
                    <a:pt x="0" y="66"/>
                    <a:pt x="7" y="61"/>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0" name="Freeform 6745"/>
            <p:cNvSpPr/>
            <p:nvPr/>
          </p:nvSpPr>
          <p:spPr bwMode="auto">
            <a:xfrm>
              <a:off x="4581526" y="1012826"/>
              <a:ext cx="9525" cy="23813"/>
            </a:xfrm>
            <a:custGeom>
              <a:avLst/>
              <a:gdLst>
                <a:gd name="T0" fmla="*/ 7 w 26"/>
                <a:gd name="T1" fmla="*/ 60 h 65"/>
                <a:gd name="T2" fmla="*/ 24 w 26"/>
                <a:gd name="T3" fmla="*/ 37 h 65"/>
                <a:gd name="T4" fmla="*/ 9 w 26"/>
                <a:gd name="T5" fmla="*/ 18 h 65"/>
                <a:gd name="T6" fmla="*/ 0 w 26"/>
                <a:gd name="T7" fmla="*/ 56 h 65"/>
                <a:gd name="T8" fmla="*/ 7 w 26"/>
                <a:gd name="T9" fmla="*/ 60 h 65"/>
              </a:gdLst>
              <a:ahLst/>
              <a:cxnLst>
                <a:cxn ang="0">
                  <a:pos x="T0" y="T1"/>
                </a:cxn>
                <a:cxn ang="0">
                  <a:pos x="T2" y="T3"/>
                </a:cxn>
                <a:cxn ang="0">
                  <a:pos x="T4" y="T5"/>
                </a:cxn>
                <a:cxn ang="0">
                  <a:pos x="T6" y="T7"/>
                </a:cxn>
                <a:cxn ang="0">
                  <a:pos x="T8" y="T9"/>
                </a:cxn>
              </a:cxnLst>
              <a:rect l="0" t="0" r="r" b="b"/>
              <a:pathLst>
                <a:path w="26" h="65">
                  <a:moveTo>
                    <a:pt x="7" y="60"/>
                  </a:moveTo>
                  <a:cubicBezTo>
                    <a:pt x="7" y="60"/>
                    <a:pt x="26" y="51"/>
                    <a:pt x="24" y="37"/>
                  </a:cubicBezTo>
                  <a:cubicBezTo>
                    <a:pt x="23" y="23"/>
                    <a:pt x="15" y="0"/>
                    <a:pt x="9" y="18"/>
                  </a:cubicBezTo>
                  <a:cubicBezTo>
                    <a:pt x="3" y="35"/>
                    <a:pt x="0" y="56"/>
                    <a:pt x="0" y="56"/>
                  </a:cubicBezTo>
                  <a:cubicBezTo>
                    <a:pt x="0" y="56"/>
                    <a:pt x="0" y="65"/>
                    <a:pt x="7" y="60"/>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1" name="Freeform 6746"/>
            <p:cNvSpPr/>
            <p:nvPr/>
          </p:nvSpPr>
          <p:spPr bwMode="auto">
            <a:xfrm>
              <a:off x="4541838" y="1109663"/>
              <a:ext cx="17463" cy="20638"/>
            </a:xfrm>
            <a:custGeom>
              <a:avLst/>
              <a:gdLst>
                <a:gd name="T0" fmla="*/ 45 w 50"/>
                <a:gd name="T1" fmla="*/ 49 h 57"/>
                <a:gd name="T2" fmla="*/ 37 w 50"/>
                <a:gd name="T3" fmla="*/ 21 h 57"/>
                <a:gd name="T4" fmla="*/ 10 w 50"/>
                <a:gd name="T5" fmla="*/ 16 h 57"/>
                <a:gd name="T6" fmla="*/ 36 w 50"/>
                <a:gd name="T7" fmla="*/ 50 h 57"/>
                <a:gd name="T8" fmla="*/ 45 w 50"/>
                <a:gd name="T9" fmla="*/ 49 h 57"/>
              </a:gdLst>
              <a:ahLst/>
              <a:cxnLst>
                <a:cxn ang="0">
                  <a:pos x="T0" y="T1"/>
                </a:cxn>
                <a:cxn ang="0">
                  <a:pos x="T2" y="T3"/>
                </a:cxn>
                <a:cxn ang="0">
                  <a:pos x="T4" y="T5"/>
                </a:cxn>
                <a:cxn ang="0">
                  <a:pos x="T6" y="T7"/>
                </a:cxn>
                <a:cxn ang="0">
                  <a:pos x="T8" y="T9"/>
                </a:cxn>
              </a:cxnLst>
              <a:rect l="0" t="0" r="r" b="b"/>
              <a:pathLst>
                <a:path w="50" h="57">
                  <a:moveTo>
                    <a:pt x="45" y="49"/>
                  </a:moveTo>
                  <a:cubicBezTo>
                    <a:pt x="45" y="49"/>
                    <a:pt x="50" y="31"/>
                    <a:pt x="37" y="21"/>
                  </a:cubicBezTo>
                  <a:cubicBezTo>
                    <a:pt x="24" y="12"/>
                    <a:pt x="0" y="0"/>
                    <a:pt x="10" y="16"/>
                  </a:cubicBezTo>
                  <a:cubicBezTo>
                    <a:pt x="21" y="33"/>
                    <a:pt x="36" y="50"/>
                    <a:pt x="36" y="50"/>
                  </a:cubicBezTo>
                  <a:cubicBezTo>
                    <a:pt x="36" y="50"/>
                    <a:pt x="44" y="57"/>
                    <a:pt x="45" y="49"/>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2" name="Freeform 6747"/>
            <p:cNvSpPr/>
            <p:nvPr/>
          </p:nvSpPr>
          <p:spPr bwMode="auto">
            <a:xfrm>
              <a:off x="4627563" y="998538"/>
              <a:ext cx="19050" cy="22225"/>
            </a:xfrm>
            <a:custGeom>
              <a:avLst/>
              <a:gdLst>
                <a:gd name="T0" fmla="*/ 45 w 50"/>
                <a:gd name="T1" fmla="*/ 49 h 57"/>
                <a:gd name="T2" fmla="*/ 38 w 50"/>
                <a:gd name="T3" fmla="*/ 22 h 57"/>
                <a:gd name="T4" fmla="*/ 11 w 50"/>
                <a:gd name="T5" fmla="*/ 16 h 57"/>
                <a:gd name="T6" fmla="*/ 37 w 50"/>
                <a:gd name="T7" fmla="*/ 50 h 57"/>
                <a:gd name="T8" fmla="*/ 45 w 50"/>
                <a:gd name="T9" fmla="*/ 49 h 57"/>
              </a:gdLst>
              <a:ahLst/>
              <a:cxnLst>
                <a:cxn ang="0">
                  <a:pos x="T0" y="T1"/>
                </a:cxn>
                <a:cxn ang="0">
                  <a:pos x="T2" y="T3"/>
                </a:cxn>
                <a:cxn ang="0">
                  <a:pos x="T4" y="T5"/>
                </a:cxn>
                <a:cxn ang="0">
                  <a:pos x="T6" y="T7"/>
                </a:cxn>
                <a:cxn ang="0">
                  <a:pos x="T8" y="T9"/>
                </a:cxn>
              </a:cxnLst>
              <a:rect l="0" t="0" r="r" b="b"/>
              <a:pathLst>
                <a:path w="50" h="57">
                  <a:moveTo>
                    <a:pt x="45" y="49"/>
                  </a:moveTo>
                  <a:cubicBezTo>
                    <a:pt x="45" y="49"/>
                    <a:pt x="50" y="31"/>
                    <a:pt x="38" y="22"/>
                  </a:cubicBezTo>
                  <a:cubicBezTo>
                    <a:pt x="25" y="12"/>
                    <a:pt x="0" y="0"/>
                    <a:pt x="11" y="16"/>
                  </a:cubicBezTo>
                  <a:cubicBezTo>
                    <a:pt x="22" y="33"/>
                    <a:pt x="37" y="50"/>
                    <a:pt x="37" y="50"/>
                  </a:cubicBezTo>
                  <a:cubicBezTo>
                    <a:pt x="37" y="50"/>
                    <a:pt x="44" y="57"/>
                    <a:pt x="45" y="49"/>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3" name="Freeform 6748"/>
            <p:cNvSpPr/>
            <p:nvPr/>
          </p:nvSpPr>
          <p:spPr bwMode="auto">
            <a:xfrm>
              <a:off x="4729163" y="1074738"/>
              <a:ext cx="17463" cy="19050"/>
            </a:xfrm>
            <a:custGeom>
              <a:avLst/>
              <a:gdLst>
                <a:gd name="T0" fmla="*/ 41 w 46"/>
                <a:gd name="T1" fmla="*/ 43 h 51"/>
                <a:gd name="T2" fmla="*/ 35 w 46"/>
                <a:gd name="T3" fmla="*/ 18 h 51"/>
                <a:gd name="T4" fmla="*/ 9 w 46"/>
                <a:gd name="T5" fmla="*/ 14 h 51"/>
                <a:gd name="T6" fmla="*/ 32 w 46"/>
                <a:gd name="T7" fmla="*/ 45 h 51"/>
                <a:gd name="T8" fmla="*/ 41 w 46"/>
                <a:gd name="T9" fmla="*/ 43 h 51"/>
              </a:gdLst>
              <a:ahLst/>
              <a:cxnLst>
                <a:cxn ang="0">
                  <a:pos x="T0" y="T1"/>
                </a:cxn>
                <a:cxn ang="0">
                  <a:pos x="T2" y="T3"/>
                </a:cxn>
                <a:cxn ang="0">
                  <a:pos x="T4" y="T5"/>
                </a:cxn>
                <a:cxn ang="0">
                  <a:pos x="T6" y="T7"/>
                </a:cxn>
                <a:cxn ang="0">
                  <a:pos x="T8" y="T9"/>
                </a:cxn>
              </a:cxnLst>
              <a:rect l="0" t="0" r="r" b="b"/>
              <a:pathLst>
                <a:path w="46" h="51">
                  <a:moveTo>
                    <a:pt x="41" y="43"/>
                  </a:moveTo>
                  <a:cubicBezTo>
                    <a:pt x="41" y="43"/>
                    <a:pt x="46" y="26"/>
                    <a:pt x="35" y="18"/>
                  </a:cubicBezTo>
                  <a:cubicBezTo>
                    <a:pt x="23" y="10"/>
                    <a:pt x="0" y="0"/>
                    <a:pt x="9" y="14"/>
                  </a:cubicBezTo>
                  <a:cubicBezTo>
                    <a:pt x="19" y="29"/>
                    <a:pt x="32" y="45"/>
                    <a:pt x="32" y="45"/>
                  </a:cubicBezTo>
                  <a:cubicBezTo>
                    <a:pt x="32" y="45"/>
                    <a:pt x="39" y="51"/>
                    <a:pt x="41" y="43"/>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4" name="Freeform 6749"/>
            <p:cNvSpPr/>
            <p:nvPr/>
          </p:nvSpPr>
          <p:spPr bwMode="auto">
            <a:xfrm>
              <a:off x="4824413" y="1312863"/>
              <a:ext cx="19050" cy="22225"/>
            </a:xfrm>
            <a:custGeom>
              <a:avLst/>
              <a:gdLst>
                <a:gd name="T0" fmla="*/ 45 w 49"/>
                <a:gd name="T1" fmla="*/ 49 h 58"/>
                <a:gd name="T2" fmla="*/ 37 w 49"/>
                <a:gd name="T3" fmla="*/ 22 h 58"/>
                <a:gd name="T4" fmla="*/ 10 w 49"/>
                <a:gd name="T5" fmla="*/ 17 h 58"/>
                <a:gd name="T6" fmla="*/ 36 w 49"/>
                <a:gd name="T7" fmla="*/ 51 h 58"/>
                <a:gd name="T8" fmla="*/ 45 w 49"/>
                <a:gd name="T9" fmla="*/ 49 h 58"/>
              </a:gdLst>
              <a:ahLst/>
              <a:cxnLst>
                <a:cxn ang="0">
                  <a:pos x="T0" y="T1"/>
                </a:cxn>
                <a:cxn ang="0">
                  <a:pos x="T2" y="T3"/>
                </a:cxn>
                <a:cxn ang="0">
                  <a:pos x="T4" y="T5"/>
                </a:cxn>
                <a:cxn ang="0">
                  <a:pos x="T6" y="T7"/>
                </a:cxn>
                <a:cxn ang="0">
                  <a:pos x="T8" y="T9"/>
                </a:cxn>
              </a:cxnLst>
              <a:rect l="0" t="0" r="r" b="b"/>
              <a:pathLst>
                <a:path w="49" h="58">
                  <a:moveTo>
                    <a:pt x="45" y="49"/>
                  </a:moveTo>
                  <a:cubicBezTo>
                    <a:pt x="45" y="49"/>
                    <a:pt x="49" y="31"/>
                    <a:pt x="37" y="22"/>
                  </a:cubicBezTo>
                  <a:cubicBezTo>
                    <a:pt x="24" y="13"/>
                    <a:pt x="0" y="0"/>
                    <a:pt x="10" y="17"/>
                  </a:cubicBezTo>
                  <a:cubicBezTo>
                    <a:pt x="21" y="33"/>
                    <a:pt x="36" y="51"/>
                    <a:pt x="36" y="51"/>
                  </a:cubicBezTo>
                  <a:cubicBezTo>
                    <a:pt x="36" y="51"/>
                    <a:pt x="44" y="58"/>
                    <a:pt x="45" y="49"/>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5" name="Freeform 6750"/>
            <p:cNvSpPr/>
            <p:nvPr/>
          </p:nvSpPr>
          <p:spPr bwMode="auto">
            <a:xfrm>
              <a:off x="4743451" y="1225551"/>
              <a:ext cx="19050" cy="20638"/>
            </a:xfrm>
            <a:custGeom>
              <a:avLst/>
              <a:gdLst>
                <a:gd name="T0" fmla="*/ 45 w 50"/>
                <a:gd name="T1" fmla="*/ 49 h 58"/>
                <a:gd name="T2" fmla="*/ 37 w 50"/>
                <a:gd name="T3" fmla="*/ 22 h 58"/>
                <a:gd name="T4" fmla="*/ 11 w 50"/>
                <a:gd name="T5" fmla="*/ 17 h 58"/>
                <a:gd name="T6" fmla="*/ 37 w 50"/>
                <a:gd name="T7" fmla="*/ 50 h 58"/>
                <a:gd name="T8" fmla="*/ 45 w 50"/>
                <a:gd name="T9" fmla="*/ 49 h 58"/>
              </a:gdLst>
              <a:ahLst/>
              <a:cxnLst>
                <a:cxn ang="0">
                  <a:pos x="T0" y="T1"/>
                </a:cxn>
                <a:cxn ang="0">
                  <a:pos x="T2" y="T3"/>
                </a:cxn>
                <a:cxn ang="0">
                  <a:pos x="T4" y="T5"/>
                </a:cxn>
                <a:cxn ang="0">
                  <a:pos x="T6" y="T7"/>
                </a:cxn>
                <a:cxn ang="0">
                  <a:pos x="T8" y="T9"/>
                </a:cxn>
              </a:cxnLst>
              <a:rect l="0" t="0" r="r" b="b"/>
              <a:pathLst>
                <a:path w="50" h="58">
                  <a:moveTo>
                    <a:pt x="45" y="49"/>
                  </a:moveTo>
                  <a:cubicBezTo>
                    <a:pt x="45" y="49"/>
                    <a:pt x="50" y="31"/>
                    <a:pt x="37" y="22"/>
                  </a:cubicBezTo>
                  <a:cubicBezTo>
                    <a:pt x="25" y="13"/>
                    <a:pt x="0" y="0"/>
                    <a:pt x="11" y="17"/>
                  </a:cubicBezTo>
                  <a:cubicBezTo>
                    <a:pt x="22" y="33"/>
                    <a:pt x="37" y="50"/>
                    <a:pt x="37" y="50"/>
                  </a:cubicBezTo>
                  <a:cubicBezTo>
                    <a:pt x="37" y="50"/>
                    <a:pt x="44" y="58"/>
                    <a:pt x="45" y="49"/>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6" name="Freeform 6751"/>
            <p:cNvSpPr/>
            <p:nvPr/>
          </p:nvSpPr>
          <p:spPr bwMode="auto">
            <a:xfrm>
              <a:off x="4491038" y="1268413"/>
              <a:ext cx="19050" cy="20638"/>
            </a:xfrm>
            <a:custGeom>
              <a:avLst/>
              <a:gdLst>
                <a:gd name="T0" fmla="*/ 45 w 49"/>
                <a:gd name="T1" fmla="*/ 49 h 57"/>
                <a:gd name="T2" fmla="*/ 37 w 49"/>
                <a:gd name="T3" fmla="*/ 21 h 57"/>
                <a:gd name="T4" fmla="*/ 10 w 49"/>
                <a:gd name="T5" fmla="*/ 16 h 57"/>
                <a:gd name="T6" fmla="*/ 36 w 49"/>
                <a:gd name="T7" fmla="*/ 50 h 57"/>
                <a:gd name="T8" fmla="*/ 45 w 49"/>
                <a:gd name="T9" fmla="*/ 49 h 57"/>
              </a:gdLst>
              <a:ahLst/>
              <a:cxnLst>
                <a:cxn ang="0">
                  <a:pos x="T0" y="T1"/>
                </a:cxn>
                <a:cxn ang="0">
                  <a:pos x="T2" y="T3"/>
                </a:cxn>
                <a:cxn ang="0">
                  <a:pos x="T4" y="T5"/>
                </a:cxn>
                <a:cxn ang="0">
                  <a:pos x="T6" y="T7"/>
                </a:cxn>
                <a:cxn ang="0">
                  <a:pos x="T8" y="T9"/>
                </a:cxn>
              </a:cxnLst>
              <a:rect l="0" t="0" r="r" b="b"/>
              <a:pathLst>
                <a:path w="49" h="57">
                  <a:moveTo>
                    <a:pt x="45" y="49"/>
                  </a:moveTo>
                  <a:cubicBezTo>
                    <a:pt x="45" y="49"/>
                    <a:pt x="49" y="31"/>
                    <a:pt x="37" y="21"/>
                  </a:cubicBezTo>
                  <a:cubicBezTo>
                    <a:pt x="24" y="12"/>
                    <a:pt x="0" y="0"/>
                    <a:pt x="10" y="16"/>
                  </a:cubicBezTo>
                  <a:cubicBezTo>
                    <a:pt x="21" y="33"/>
                    <a:pt x="36" y="50"/>
                    <a:pt x="36" y="50"/>
                  </a:cubicBezTo>
                  <a:cubicBezTo>
                    <a:pt x="36" y="50"/>
                    <a:pt x="44" y="57"/>
                    <a:pt x="45" y="49"/>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7" name="Freeform 6752"/>
            <p:cNvSpPr/>
            <p:nvPr/>
          </p:nvSpPr>
          <p:spPr bwMode="auto">
            <a:xfrm>
              <a:off x="4633913" y="1325563"/>
              <a:ext cx="19050" cy="20638"/>
            </a:xfrm>
            <a:custGeom>
              <a:avLst/>
              <a:gdLst>
                <a:gd name="T0" fmla="*/ 45 w 50"/>
                <a:gd name="T1" fmla="*/ 49 h 58"/>
                <a:gd name="T2" fmla="*/ 37 w 50"/>
                <a:gd name="T3" fmla="*/ 22 h 58"/>
                <a:gd name="T4" fmla="*/ 11 w 50"/>
                <a:gd name="T5" fmla="*/ 16 h 58"/>
                <a:gd name="T6" fmla="*/ 36 w 50"/>
                <a:gd name="T7" fmla="*/ 50 h 58"/>
                <a:gd name="T8" fmla="*/ 45 w 50"/>
                <a:gd name="T9" fmla="*/ 49 h 58"/>
              </a:gdLst>
              <a:ahLst/>
              <a:cxnLst>
                <a:cxn ang="0">
                  <a:pos x="T0" y="T1"/>
                </a:cxn>
                <a:cxn ang="0">
                  <a:pos x="T2" y="T3"/>
                </a:cxn>
                <a:cxn ang="0">
                  <a:pos x="T4" y="T5"/>
                </a:cxn>
                <a:cxn ang="0">
                  <a:pos x="T6" y="T7"/>
                </a:cxn>
                <a:cxn ang="0">
                  <a:pos x="T8" y="T9"/>
                </a:cxn>
              </a:cxnLst>
              <a:rect l="0" t="0" r="r" b="b"/>
              <a:pathLst>
                <a:path w="50" h="58">
                  <a:moveTo>
                    <a:pt x="45" y="49"/>
                  </a:moveTo>
                  <a:cubicBezTo>
                    <a:pt x="45" y="49"/>
                    <a:pt x="50" y="31"/>
                    <a:pt x="37" y="22"/>
                  </a:cubicBezTo>
                  <a:cubicBezTo>
                    <a:pt x="25" y="12"/>
                    <a:pt x="0" y="0"/>
                    <a:pt x="11" y="16"/>
                  </a:cubicBezTo>
                  <a:cubicBezTo>
                    <a:pt x="21" y="33"/>
                    <a:pt x="36" y="50"/>
                    <a:pt x="36" y="50"/>
                  </a:cubicBezTo>
                  <a:cubicBezTo>
                    <a:pt x="36" y="50"/>
                    <a:pt x="44" y="58"/>
                    <a:pt x="45" y="49"/>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8" name="Freeform 6753"/>
            <p:cNvSpPr/>
            <p:nvPr/>
          </p:nvSpPr>
          <p:spPr bwMode="auto">
            <a:xfrm>
              <a:off x="4703763" y="1390651"/>
              <a:ext cx="19050" cy="20638"/>
            </a:xfrm>
            <a:custGeom>
              <a:avLst/>
              <a:gdLst>
                <a:gd name="T0" fmla="*/ 45 w 50"/>
                <a:gd name="T1" fmla="*/ 49 h 58"/>
                <a:gd name="T2" fmla="*/ 37 w 50"/>
                <a:gd name="T3" fmla="*/ 22 h 58"/>
                <a:gd name="T4" fmla="*/ 10 w 50"/>
                <a:gd name="T5" fmla="*/ 17 h 58"/>
                <a:gd name="T6" fmla="*/ 36 w 50"/>
                <a:gd name="T7" fmla="*/ 51 h 58"/>
                <a:gd name="T8" fmla="*/ 45 w 50"/>
                <a:gd name="T9" fmla="*/ 49 h 58"/>
              </a:gdLst>
              <a:ahLst/>
              <a:cxnLst>
                <a:cxn ang="0">
                  <a:pos x="T0" y="T1"/>
                </a:cxn>
                <a:cxn ang="0">
                  <a:pos x="T2" y="T3"/>
                </a:cxn>
                <a:cxn ang="0">
                  <a:pos x="T4" y="T5"/>
                </a:cxn>
                <a:cxn ang="0">
                  <a:pos x="T6" y="T7"/>
                </a:cxn>
                <a:cxn ang="0">
                  <a:pos x="T8" y="T9"/>
                </a:cxn>
              </a:cxnLst>
              <a:rect l="0" t="0" r="r" b="b"/>
              <a:pathLst>
                <a:path w="50" h="58">
                  <a:moveTo>
                    <a:pt x="45" y="49"/>
                  </a:moveTo>
                  <a:cubicBezTo>
                    <a:pt x="45" y="49"/>
                    <a:pt x="50" y="31"/>
                    <a:pt x="37" y="22"/>
                  </a:cubicBezTo>
                  <a:cubicBezTo>
                    <a:pt x="24" y="13"/>
                    <a:pt x="0" y="0"/>
                    <a:pt x="10" y="17"/>
                  </a:cubicBezTo>
                  <a:cubicBezTo>
                    <a:pt x="21" y="33"/>
                    <a:pt x="36" y="51"/>
                    <a:pt x="36" y="51"/>
                  </a:cubicBezTo>
                  <a:cubicBezTo>
                    <a:pt x="36" y="51"/>
                    <a:pt x="44" y="58"/>
                    <a:pt x="45" y="49"/>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9" name="Freeform 6754"/>
            <p:cNvSpPr/>
            <p:nvPr/>
          </p:nvSpPr>
          <p:spPr bwMode="auto">
            <a:xfrm>
              <a:off x="4673601" y="1090613"/>
              <a:ext cx="9525" cy="23813"/>
            </a:xfrm>
            <a:custGeom>
              <a:avLst/>
              <a:gdLst>
                <a:gd name="T0" fmla="*/ 12 w 27"/>
                <a:gd name="T1" fmla="*/ 61 h 67"/>
                <a:gd name="T2" fmla="*/ 21 w 27"/>
                <a:gd name="T3" fmla="*/ 34 h 67"/>
                <a:gd name="T4" fmla="*/ 1 w 27"/>
                <a:gd name="T5" fmla="*/ 19 h 67"/>
                <a:gd name="T6" fmla="*/ 3 w 27"/>
                <a:gd name="T7" fmla="*/ 58 h 67"/>
                <a:gd name="T8" fmla="*/ 12 w 27"/>
                <a:gd name="T9" fmla="*/ 61 h 67"/>
              </a:gdLst>
              <a:ahLst/>
              <a:cxnLst>
                <a:cxn ang="0">
                  <a:pos x="T0" y="T1"/>
                </a:cxn>
                <a:cxn ang="0">
                  <a:pos x="T2" y="T3"/>
                </a:cxn>
                <a:cxn ang="0">
                  <a:pos x="T4" y="T5"/>
                </a:cxn>
                <a:cxn ang="0">
                  <a:pos x="T6" y="T7"/>
                </a:cxn>
                <a:cxn ang="0">
                  <a:pos x="T8" y="T9"/>
                </a:cxn>
              </a:cxnLst>
              <a:rect l="0" t="0" r="r" b="b"/>
              <a:pathLst>
                <a:path w="27" h="67">
                  <a:moveTo>
                    <a:pt x="12" y="61"/>
                  </a:moveTo>
                  <a:cubicBezTo>
                    <a:pt x="12" y="61"/>
                    <a:pt x="27" y="47"/>
                    <a:pt x="21" y="34"/>
                  </a:cubicBezTo>
                  <a:cubicBezTo>
                    <a:pt x="15" y="21"/>
                    <a:pt x="1" y="0"/>
                    <a:pt x="1" y="19"/>
                  </a:cubicBezTo>
                  <a:cubicBezTo>
                    <a:pt x="0" y="37"/>
                    <a:pt x="3" y="58"/>
                    <a:pt x="3" y="58"/>
                  </a:cubicBezTo>
                  <a:cubicBezTo>
                    <a:pt x="3" y="58"/>
                    <a:pt x="6" y="67"/>
                    <a:pt x="12" y="61"/>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0" name="Freeform 6755"/>
            <p:cNvSpPr/>
            <p:nvPr/>
          </p:nvSpPr>
          <p:spPr bwMode="auto">
            <a:xfrm>
              <a:off x="4570413" y="1182688"/>
              <a:ext cx="9525" cy="25400"/>
            </a:xfrm>
            <a:custGeom>
              <a:avLst/>
              <a:gdLst>
                <a:gd name="T0" fmla="*/ 11 w 26"/>
                <a:gd name="T1" fmla="*/ 61 h 68"/>
                <a:gd name="T2" fmla="*/ 20 w 26"/>
                <a:gd name="T3" fmla="*/ 34 h 68"/>
                <a:gd name="T4" fmla="*/ 0 w 26"/>
                <a:gd name="T5" fmla="*/ 19 h 68"/>
                <a:gd name="T6" fmla="*/ 3 w 26"/>
                <a:gd name="T7" fmla="*/ 59 h 68"/>
                <a:gd name="T8" fmla="*/ 11 w 26"/>
                <a:gd name="T9" fmla="*/ 61 h 68"/>
              </a:gdLst>
              <a:ahLst/>
              <a:cxnLst>
                <a:cxn ang="0">
                  <a:pos x="T0" y="T1"/>
                </a:cxn>
                <a:cxn ang="0">
                  <a:pos x="T2" y="T3"/>
                </a:cxn>
                <a:cxn ang="0">
                  <a:pos x="T4" y="T5"/>
                </a:cxn>
                <a:cxn ang="0">
                  <a:pos x="T6" y="T7"/>
                </a:cxn>
                <a:cxn ang="0">
                  <a:pos x="T8" y="T9"/>
                </a:cxn>
              </a:cxnLst>
              <a:rect l="0" t="0" r="r" b="b"/>
              <a:pathLst>
                <a:path w="26" h="68">
                  <a:moveTo>
                    <a:pt x="11" y="61"/>
                  </a:moveTo>
                  <a:cubicBezTo>
                    <a:pt x="11" y="61"/>
                    <a:pt x="26" y="48"/>
                    <a:pt x="20" y="34"/>
                  </a:cubicBezTo>
                  <a:cubicBezTo>
                    <a:pt x="14" y="21"/>
                    <a:pt x="0" y="0"/>
                    <a:pt x="0" y="19"/>
                  </a:cubicBezTo>
                  <a:cubicBezTo>
                    <a:pt x="0" y="37"/>
                    <a:pt x="3" y="59"/>
                    <a:pt x="3" y="59"/>
                  </a:cubicBezTo>
                  <a:cubicBezTo>
                    <a:pt x="3" y="59"/>
                    <a:pt x="5" y="68"/>
                    <a:pt x="11" y="61"/>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1" name="Freeform 6756"/>
            <p:cNvSpPr/>
            <p:nvPr/>
          </p:nvSpPr>
          <p:spPr bwMode="auto">
            <a:xfrm>
              <a:off x="4565651" y="1254126"/>
              <a:ext cx="9525" cy="23813"/>
            </a:xfrm>
            <a:custGeom>
              <a:avLst/>
              <a:gdLst>
                <a:gd name="T0" fmla="*/ 11 w 26"/>
                <a:gd name="T1" fmla="*/ 60 h 67"/>
                <a:gd name="T2" fmla="*/ 21 w 26"/>
                <a:gd name="T3" fmla="*/ 34 h 67"/>
                <a:gd name="T4" fmla="*/ 0 w 26"/>
                <a:gd name="T5" fmla="*/ 18 h 67"/>
                <a:gd name="T6" fmla="*/ 3 w 26"/>
                <a:gd name="T7" fmla="*/ 58 h 67"/>
                <a:gd name="T8" fmla="*/ 11 w 26"/>
                <a:gd name="T9" fmla="*/ 60 h 67"/>
              </a:gdLst>
              <a:ahLst/>
              <a:cxnLst>
                <a:cxn ang="0">
                  <a:pos x="T0" y="T1"/>
                </a:cxn>
                <a:cxn ang="0">
                  <a:pos x="T2" y="T3"/>
                </a:cxn>
                <a:cxn ang="0">
                  <a:pos x="T4" y="T5"/>
                </a:cxn>
                <a:cxn ang="0">
                  <a:pos x="T6" y="T7"/>
                </a:cxn>
                <a:cxn ang="0">
                  <a:pos x="T8" y="T9"/>
                </a:cxn>
              </a:cxnLst>
              <a:rect l="0" t="0" r="r" b="b"/>
              <a:pathLst>
                <a:path w="26" h="67">
                  <a:moveTo>
                    <a:pt x="11" y="60"/>
                  </a:moveTo>
                  <a:cubicBezTo>
                    <a:pt x="11" y="60"/>
                    <a:pt x="26" y="47"/>
                    <a:pt x="21" y="34"/>
                  </a:cubicBezTo>
                  <a:cubicBezTo>
                    <a:pt x="15" y="20"/>
                    <a:pt x="0" y="0"/>
                    <a:pt x="0" y="18"/>
                  </a:cubicBezTo>
                  <a:cubicBezTo>
                    <a:pt x="0" y="37"/>
                    <a:pt x="3" y="58"/>
                    <a:pt x="3" y="58"/>
                  </a:cubicBezTo>
                  <a:cubicBezTo>
                    <a:pt x="3" y="58"/>
                    <a:pt x="6" y="67"/>
                    <a:pt x="11" y="60"/>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2" name="Freeform 6757"/>
            <p:cNvSpPr/>
            <p:nvPr/>
          </p:nvSpPr>
          <p:spPr bwMode="auto">
            <a:xfrm>
              <a:off x="4864101" y="1281113"/>
              <a:ext cx="9525" cy="23813"/>
            </a:xfrm>
            <a:custGeom>
              <a:avLst/>
              <a:gdLst>
                <a:gd name="T0" fmla="*/ 11 w 26"/>
                <a:gd name="T1" fmla="*/ 61 h 68"/>
                <a:gd name="T2" fmla="*/ 20 w 26"/>
                <a:gd name="T3" fmla="*/ 35 h 68"/>
                <a:gd name="T4" fmla="*/ 0 w 26"/>
                <a:gd name="T5" fmla="*/ 19 h 68"/>
                <a:gd name="T6" fmla="*/ 3 w 26"/>
                <a:gd name="T7" fmla="*/ 59 h 68"/>
                <a:gd name="T8" fmla="*/ 11 w 26"/>
                <a:gd name="T9" fmla="*/ 61 h 68"/>
              </a:gdLst>
              <a:ahLst/>
              <a:cxnLst>
                <a:cxn ang="0">
                  <a:pos x="T0" y="T1"/>
                </a:cxn>
                <a:cxn ang="0">
                  <a:pos x="T2" y="T3"/>
                </a:cxn>
                <a:cxn ang="0">
                  <a:pos x="T4" y="T5"/>
                </a:cxn>
                <a:cxn ang="0">
                  <a:pos x="T6" y="T7"/>
                </a:cxn>
                <a:cxn ang="0">
                  <a:pos x="T8" y="T9"/>
                </a:cxn>
              </a:cxnLst>
              <a:rect l="0" t="0" r="r" b="b"/>
              <a:pathLst>
                <a:path w="26" h="68">
                  <a:moveTo>
                    <a:pt x="11" y="61"/>
                  </a:moveTo>
                  <a:cubicBezTo>
                    <a:pt x="11" y="61"/>
                    <a:pt x="26" y="48"/>
                    <a:pt x="20" y="35"/>
                  </a:cubicBezTo>
                  <a:cubicBezTo>
                    <a:pt x="15" y="21"/>
                    <a:pt x="0" y="0"/>
                    <a:pt x="0" y="19"/>
                  </a:cubicBezTo>
                  <a:cubicBezTo>
                    <a:pt x="0" y="37"/>
                    <a:pt x="3" y="59"/>
                    <a:pt x="3" y="59"/>
                  </a:cubicBezTo>
                  <a:cubicBezTo>
                    <a:pt x="3" y="59"/>
                    <a:pt x="5" y="68"/>
                    <a:pt x="11" y="61"/>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3" name="Freeform 6758"/>
            <p:cNvSpPr/>
            <p:nvPr/>
          </p:nvSpPr>
          <p:spPr bwMode="auto">
            <a:xfrm>
              <a:off x="4618038" y="1290638"/>
              <a:ext cx="9525" cy="25400"/>
            </a:xfrm>
            <a:custGeom>
              <a:avLst/>
              <a:gdLst>
                <a:gd name="T0" fmla="*/ 12 w 27"/>
                <a:gd name="T1" fmla="*/ 61 h 68"/>
                <a:gd name="T2" fmla="*/ 21 w 27"/>
                <a:gd name="T3" fmla="*/ 34 h 68"/>
                <a:gd name="T4" fmla="*/ 1 w 27"/>
                <a:gd name="T5" fmla="*/ 19 h 68"/>
                <a:gd name="T6" fmla="*/ 4 w 27"/>
                <a:gd name="T7" fmla="*/ 59 h 68"/>
                <a:gd name="T8" fmla="*/ 12 w 27"/>
                <a:gd name="T9" fmla="*/ 61 h 68"/>
              </a:gdLst>
              <a:ahLst/>
              <a:cxnLst>
                <a:cxn ang="0">
                  <a:pos x="T0" y="T1"/>
                </a:cxn>
                <a:cxn ang="0">
                  <a:pos x="T2" y="T3"/>
                </a:cxn>
                <a:cxn ang="0">
                  <a:pos x="T4" y="T5"/>
                </a:cxn>
                <a:cxn ang="0">
                  <a:pos x="T6" y="T7"/>
                </a:cxn>
                <a:cxn ang="0">
                  <a:pos x="T8" y="T9"/>
                </a:cxn>
              </a:cxnLst>
              <a:rect l="0" t="0" r="r" b="b"/>
              <a:pathLst>
                <a:path w="27" h="68">
                  <a:moveTo>
                    <a:pt x="12" y="61"/>
                  </a:moveTo>
                  <a:cubicBezTo>
                    <a:pt x="12" y="61"/>
                    <a:pt x="27" y="48"/>
                    <a:pt x="21" y="34"/>
                  </a:cubicBezTo>
                  <a:cubicBezTo>
                    <a:pt x="15" y="21"/>
                    <a:pt x="1" y="0"/>
                    <a:pt x="1" y="19"/>
                  </a:cubicBezTo>
                  <a:cubicBezTo>
                    <a:pt x="0" y="37"/>
                    <a:pt x="4" y="59"/>
                    <a:pt x="4" y="59"/>
                  </a:cubicBezTo>
                  <a:cubicBezTo>
                    <a:pt x="4" y="59"/>
                    <a:pt x="6" y="68"/>
                    <a:pt x="12" y="61"/>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4" name="Freeform 6759"/>
            <p:cNvSpPr/>
            <p:nvPr/>
          </p:nvSpPr>
          <p:spPr bwMode="auto">
            <a:xfrm>
              <a:off x="4724401" y="1162051"/>
              <a:ext cx="11113" cy="23813"/>
            </a:xfrm>
            <a:custGeom>
              <a:avLst/>
              <a:gdLst>
                <a:gd name="T0" fmla="*/ 11 w 26"/>
                <a:gd name="T1" fmla="*/ 61 h 68"/>
                <a:gd name="T2" fmla="*/ 20 w 26"/>
                <a:gd name="T3" fmla="*/ 35 h 68"/>
                <a:gd name="T4" fmla="*/ 0 w 26"/>
                <a:gd name="T5" fmla="*/ 19 h 68"/>
                <a:gd name="T6" fmla="*/ 3 w 26"/>
                <a:gd name="T7" fmla="*/ 59 h 68"/>
                <a:gd name="T8" fmla="*/ 11 w 26"/>
                <a:gd name="T9" fmla="*/ 61 h 68"/>
              </a:gdLst>
              <a:ahLst/>
              <a:cxnLst>
                <a:cxn ang="0">
                  <a:pos x="T0" y="T1"/>
                </a:cxn>
                <a:cxn ang="0">
                  <a:pos x="T2" y="T3"/>
                </a:cxn>
                <a:cxn ang="0">
                  <a:pos x="T4" y="T5"/>
                </a:cxn>
                <a:cxn ang="0">
                  <a:pos x="T6" y="T7"/>
                </a:cxn>
                <a:cxn ang="0">
                  <a:pos x="T8" y="T9"/>
                </a:cxn>
              </a:cxnLst>
              <a:rect l="0" t="0" r="r" b="b"/>
              <a:pathLst>
                <a:path w="26" h="68">
                  <a:moveTo>
                    <a:pt x="11" y="61"/>
                  </a:moveTo>
                  <a:cubicBezTo>
                    <a:pt x="11" y="61"/>
                    <a:pt x="26" y="48"/>
                    <a:pt x="20" y="35"/>
                  </a:cubicBezTo>
                  <a:cubicBezTo>
                    <a:pt x="15" y="21"/>
                    <a:pt x="0" y="0"/>
                    <a:pt x="0" y="19"/>
                  </a:cubicBezTo>
                  <a:cubicBezTo>
                    <a:pt x="0" y="38"/>
                    <a:pt x="3" y="59"/>
                    <a:pt x="3" y="59"/>
                  </a:cubicBezTo>
                  <a:cubicBezTo>
                    <a:pt x="3" y="59"/>
                    <a:pt x="5" y="68"/>
                    <a:pt x="11" y="61"/>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5" name="Freeform 6737"/>
            <p:cNvSpPr/>
            <p:nvPr/>
          </p:nvSpPr>
          <p:spPr bwMode="auto">
            <a:xfrm>
              <a:off x="4860032" y="1131590"/>
              <a:ext cx="23813" cy="46038"/>
            </a:xfrm>
            <a:custGeom>
              <a:avLst/>
              <a:gdLst>
                <a:gd name="T0" fmla="*/ 40 w 60"/>
                <a:gd name="T1" fmla="*/ 114 h 125"/>
                <a:gd name="T2" fmla="*/ 10 w 60"/>
                <a:gd name="T3" fmla="*/ 65 h 125"/>
                <a:gd name="T4" fmla="*/ 54 w 60"/>
                <a:gd name="T5" fmla="*/ 35 h 125"/>
                <a:gd name="T6" fmla="*/ 58 w 60"/>
                <a:gd name="T7" fmla="*/ 108 h 125"/>
                <a:gd name="T8" fmla="*/ 40 w 60"/>
                <a:gd name="T9" fmla="*/ 114 h 125"/>
              </a:gdLst>
              <a:ahLst/>
              <a:cxnLst>
                <a:cxn ang="0">
                  <a:pos x="T0" y="T1"/>
                </a:cxn>
                <a:cxn ang="0">
                  <a:pos x="T2" y="T3"/>
                </a:cxn>
                <a:cxn ang="0">
                  <a:pos x="T4" y="T5"/>
                </a:cxn>
                <a:cxn ang="0">
                  <a:pos x="T6" y="T7"/>
                </a:cxn>
                <a:cxn ang="0">
                  <a:pos x="T8" y="T9"/>
                </a:cxn>
              </a:cxnLst>
              <a:rect l="0" t="0" r="r" b="b"/>
              <a:pathLst>
                <a:path w="60" h="125">
                  <a:moveTo>
                    <a:pt x="40" y="114"/>
                  </a:moveTo>
                  <a:cubicBezTo>
                    <a:pt x="40" y="114"/>
                    <a:pt x="0" y="90"/>
                    <a:pt x="10" y="65"/>
                  </a:cubicBezTo>
                  <a:cubicBezTo>
                    <a:pt x="19" y="40"/>
                    <a:pt x="48" y="0"/>
                    <a:pt x="54" y="35"/>
                  </a:cubicBezTo>
                  <a:cubicBezTo>
                    <a:pt x="60" y="69"/>
                    <a:pt x="58" y="108"/>
                    <a:pt x="58" y="108"/>
                  </a:cubicBezTo>
                  <a:cubicBezTo>
                    <a:pt x="58" y="108"/>
                    <a:pt x="55" y="125"/>
                    <a:pt x="40" y="114"/>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6" name="Freeform 6745"/>
            <p:cNvSpPr/>
            <p:nvPr/>
          </p:nvSpPr>
          <p:spPr bwMode="auto">
            <a:xfrm>
              <a:off x="4877495" y="1061740"/>
              <a:ext cx="9525" cy="23813"/>
            </a:xfrm>
            <a:custGeom>
              <a:avLst/>
              <a:gdLst>
                <a:gd name="T0" fmla="*/ 7 w 26"/>
                <a:gd name="T1" fmla="*/ 60 h 65"/>
                <a:gd name="T2" fmla="*/ 24 w 26"/>
                <a:gd name="T3" fmla="*/ 37 h 65"/>
                <a:gd name="T4" fmla="*/ 9 w 26"/>
                <a:gd name="T5" fmla="*/ 18 h 65"/>
                <a:gd name="T6" fmla="*/ 0 w 26"/>
                <a:gd name="T7" fmla="*/ 56 h 65"/>
                <a:gd name="T8" fmla="*/ 7 w 26"/>
                <a:gd name="T9" fmla="*/ 60 h 65"/>
              </a:gdLst>
              <a:ahLst/>
              <a:cxnLst>
                <a:cxn ang="0">
                  <a:pos x="T0" y="T1"/>
                </a:cxn>
                <a:cxn ang="0">
                  <a:pos x="T2" y="T3"/>
                </a:cxn>
                <a:cxn ang="0">
                  <a:pos x="T4" y="T5"/>
                </a:cxn>
                <a:cxn ang="0">
                  <a:pos x="T6" y="T7"/>
                </a:cxn>
                <a:cxn ang="0">
                  <a:pos x="T8" y="T9"/>
                </a:cxn>
              </a:cxnLst>
              <a:rect l="0" t="0" r="r" b="b"/>
              <a:pathLst>
                <a:path w="26" h="65">
                  <a:moveTo>
                    <a:pt x="7" y="60"/>
                  </a:moveTo>
                  <a:cubicBezTo>
                    <a:pt x="7" y="60"/>
                    <a:pt x="26" y="51"/>
                    <a:pt x="24" y="37"/>
                  </a:cubicBezTo>
                  <a:cubicBezTo>
                    <a:pt x="23" y="23"/>
                    <a:pt x="15" y="0"/>
                    <a:pt x="9" y="18"/>
                  </a:cubicBezTo>
                  <a:cubicBezTo>
                    <a:pt x="3" y="35"/>
                    <a:pt x="0" y="56"/>
                    <a:pt x="0" y="56"/>
                  </a:cubicBezTo>
                  <a:cubicBezTo>
                    <a:pt x="0" y="56"/>
                    <a:pt x="0" y="65"/>
                    <a:pt x="7" y="60"/>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7" name="Freeform 6746"/>
            <p:cNvSpPr/>
            <p:nvPr/>
          </p:nvSpPr>
          <p:spPr bwMode="auto">
            <a:xfrm>
              <a:off x="4837807" y="1158577"/>
              <a:ext cx="17463" cy="20638"/>
            </a:xfrm>
            <a:custGeom>
              <a:avLst/>
              <a:gdLst>
                <a:gd name="T0" fmla="*/ 45 w 50"/>
                <a:gd name="T1" fmla="*/ 49 h 57"/>
                <a:gd name="T2" fmla="*/ 37 w 50"/>
                <a:gd name="T3" fmla="*/ 21 h 57"/>
                <a:gd name="T4" fmla="*/ 10 w 50"/>
                <a:gd name="T5" fmla="*/ 16 h 57"/>
                <a:gd name="T6" fmla="*/ 36 w 50"/>
                <a:gd name="T7" fmla="*/ 50 h 57"/>
                <a:gd name="T8" fmla="*/ 45 w 50"/>
                <a:gd name="T9" fmla="*/ 49 h 57"/>
              </a:gdLst>
              <a:ahLst/>
              <a:cxnLst>
                <a:cxn ang="0">
                  <a:pos x="T0" y="T1"/>
                </a:cxn>
                <a:cxn ang="0">
                  <a:pos x="T2" y="T3"/>
                </a:cxn>
                <a:cxn ang="0">
                  <a:pos x="T4" y="T5"/>
                </a:cxn>
                <a:cxn ang="0">
                  <a:pos x="T6" y="T7"/>
                </a:cxn>
                <a:cxn ang="0">
                  <a:pos x="T8" y="T9"/>
                </a:cxn>
              </a:cxnLst>
              <a:rect l="0" t="0" r="r" b="b"/>
              <a:pathLst>
                <a:path w="50" h="57">
                  <a:moveTo>
                    <a:pt x="45" y="49"/>
                  </a:moveTo>
                  <a:cubicBezTo>
                    <a:pt x="45" y="49"/>
                    <a:pt x="50" y="31"/>
                    <a:pt x="37" y="21"/>
                  </a:cubicBezTo>
                  <a:cubicBezTo>
                    <a:pt x="24" y="12"/>
                    <a:pt x="0" y="0"/>
                    <a:pt x="10" y="16"/>
                  </a:cubicBezTo>
                  <a:cubicBezTo>
                    <a:pt x="21" y="33"/>
                    <a:pt x="36" y="50"/>
                    <a:pt x="36" y="50"/>
                  </a:cubicBezTo>
                  <a:cubicBezTo>
                    <a:pt x="36" y="50"/>
                    <a:pt x="44" y="57"/>
                    <a:pt x="45" y="49"/>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8" name="Freeform 6755"/>
            <p:cNvSpPr/>
            <p:nvPr/>
          </p:nvSpPr>
          <p:spPr bwMode="auto">
            <a:xfrm>
              <a:off x="4866382" y="1231602"/>
              <a:ext cx="9525" cy="25400"/>
            </a:xfrm>
            <a:custGeom>
              <a:avLst/>
              <a:gdLst>
                <a:gd name="T0" fmla="*/ 11 w 26"/>
                <a:gd name="T1" fmla="*/ 61 h 68"/>
                <a:gd name="T2" fmla="*/ 20 w 26"/>
                <a:gd name="T3" fmla="*/ 34 h 68"/>
                <a:gd name="T4" fmla="*/ 0 w 26"/>
                <a:gd name="T5" fmla="*/ 19 h 68"/>
                <a:gd name="T6" fmla="*/ 3 w 26"/>
                <a:gd name="T7" fmla="*/ 59 h 68"/>
                <a:gd name="T8" fmla="*/ 11 w 26"/>
                <a:gd name="T9" fmla="*/ 61 h 68"/>
              </a:gdLst>
              <a:ahLst/>
              <a:cxnLst>
                <a:cxn ang="0">
                  <a:pos x="T0" y="T1"/>
                </a:cxn>
                <a:cxn ang="0">
                  <a:pos x="T2" y="T3"/>
                </a:cxn>
                <a:cxn ang="0">
                  <a:pos x="T4" y="T5"/>
                </a:cxn>
                <a:cxn ang="0">
                  <a:pos x="T6" y="T7"/>
                </a:cxn>
                <a:cxn ang="0">
                  <a:pos x="T8" y="T9"/>
                </a:cxn>
              </a:cxnLst>
              <a:rect l="0" t="0" r="r" b="b"/>
              <a:pathLst>
                <a:path w="26" h="68">
                  <a:moveTo>
                    <a:pt x="11" y="61"/>
                  </a:moveTo>
                  <a:cubicBezTo>
                    <a:pt x="11" y="61"/>
                    <a:pt x="26" y="48"/>
                    <a:pt x="20" y="34"/>
                  </a:cubicBezTo>
                  <a:cubicBezTo>
                    <a:pt x="14" y="21"/>
                    <a:pt x="0" y="0"/>
                    <a:pt x="0" y="19"/>
                  </a:cubicBezTo>
                  <a:cubicBezTo>
                    <a:pt x="0" y="37"/>
                    <a:pt x="3" y="59"/>
                    <a:pt x="3" y="59"/>
                  </a:cubicBezTo>
                  <a:cubicBezTo>
                    <a:pt x="3" y="59"/>
                    <a:pt x="5" y="68"/>
                    <a:pt x="11" y="61"/>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9" name="Freeform 6742"/>
            <p:cNvSpPr/>
            <p:nvPr/>
          </p:nvSpPr>
          <p:spPr bwMode="auto">
            <a:xfrm>
              <a:off x="4716016" y="1347614"/>
              <a:ext cx="22225" cy="44450"/>
            </a:xfrm>
            <a:custGeom>
              <a:avLst/>
              <a:gdLst>
                <a:gd name="T0" fmla="*/ 40 w 60"/>
                <a:gd name="T1" fmla="*/ 113 h 125"/>
                <a:gd name="T2" fmla="*/ 10 w 60"/>
                <a:gd name="T3" fmla="*/ 64 h 125"/>
                <a:gd name="T4" fmla="*/ 54 w 60"/>
                <a:gd name="T5" fmla="*/ 34 h 125"/>
                <a:gd name="T6" fmla="*/ 59 w 60"/>
                <a:gd name="T7" fmla="*/ 107 h 125"/>
                <a:gd name="T8" fmla="*/ 40 w 60"/>
                <a:gd name="T9" fmla="*/ 113 h 125"/>
              </a:gdLst>
              <a:ahLst/>
              <a:cxnLst>
                <a:cxn ang="0">
                  <a:pos x="T0" y="T1"/>
                </a:cxn>
                <a:cxn ang="0">
                  <a:pos x="T2" y="T3"/>
                </a:cxn>
                <a:cxn ang="0">
                  <a:pos x="T4" y="T5"/>
                </a:cxn>
                <a:cxn ang="0">
                  <a:pos x="T6" y="T7"/>
                </a:cxn>
                <a:cxn ang="0">
                  <a:pos x="T8" y="T9"/>
                </a:cxn>
              </a:cxnLst>
              <a:rect l="0" t="0" r="r" b="b"/>
              <a:pathLst>
                <a:path w="60" h="125">
                  <a:moveTo>
                    <a:pt x="40" y="113"/>
                  </a:moveTo>
                  <a:cubicBezTo>
                    <a:pt x="40" y="113"/>
                    <a:pt x="0" y="89"/>
                    <a:pt x="10" y="64"/>
                  </a:cubicBezTo>
                  <a:cubicBezTo>
                    <a:pt x="20" y="40"/>
                    <a:pt x="48" y="0"/>
                    <a:pt x="54" y="34"/>
                  </a:cubicBezTo>
                  <a:cubicBezTo>
                    <a:pt x="60" y="68"/>
                    <a:pt x="59" y="107"/>
                    <a:pt x="59" y="107"/>
                  </a:cubicBezTo>
                  <a:cubicBezTo>
                    <a:pt x="59" y="107"/>
                    <a:pt x="56" y="125"/>
                    <a:pt x="40" y="113"/>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0" name="Freeform 6749"/>
            <p:cNvSpPr/>
            <p:nvPr/>
          </p:nvSpPr>
          <p:spPr bwMode="auto">
            <a:xfrm>
              <a:off x="4932040" y="1275606"/>
              <a:ext cx="19050" cy="22225"/>
            </a:xfrm>
            <a:custGeom>
              <a:avLst/>
              <a:gdLst>
                <a:gd name="T0" fmla="*/ 45 w 49"/>
                <a:gd name="T1" fmla="*/ 49 h 58"/>
                <a:gd name="T2" fmla="*/ 37 w 49"/>
                <a:gd name="T3" fmla="*/ 22 h 58"/>
                <a:gd name="T4" fmla="*/ 10 w 49"/>
                <a:gd name="T5" fmla="*/ 17 h 58"/>
                <a:gd name="T6" fmla="*/ 36 w 49"/>
                <a:gd name="T7" fmla="*/ 51 h 58"/>
                <a:gd name="T8" fmla="*/ 45 w 49"/>
                <a:gd name="T9" fmla="*/ 49 h 58"/>
              </a:gdLst>
              <a:ahLst/>
              <a:cxnLst>
                <a:cxn ang="0">
                  <a:pos x="T0" y="T1"/>
                </a:cxn>
                <a:cxn ang="0">
                  <a:pos x="T2" y="T3"/>
                </a:cxn>
                <a:cxn ang="0">
                  <a:pos x="T4" y="T5"/>
                </a:cxn>
                <a:cxn ang="0">
                  <a:pos x="T6" y="T7"/>
                </a:cxn>
                <a:cxn ang="0">
                  <a:pos x="T8" y="T9"/>
                </a:cxn>
              </a:cxnLst>
              <a:rect l="0" t="0" r="r" b="b"/>
              <a:pathLst>
                <a:path w="49" h="58">
                  <a:moveTo>
                    <a:pt x="45" y="49"/>
                  </a:moveTo>
                  <a:cubicBezTo>
                    <a:pt x="45" y="49"/>
                    <a:pt x="49" y="31"/>
                    <a:pt x="37" y="22"/>
                  </a:cubicBezTo>
                  <a:cubicBezTo>
                    <a:pt x="24" y="13"/>
                    <a:pt x="0" y="0"/>
                    <a:pt x="10" y="17"/>
                  </a:cubicBezTo>
                  <a:cubicBezTo>
                    <a:pt x="21" y="33"/>
                    <a:pt x="36" y="51"/>
                    <a:pt x="36" y="51"/>
                  </a:cubicBezTo>
                  <a:cubicBezTo>
                    <a:pt x="36" y="51"/>
                    <a:pt x="44" y="58"/>
                    <a:pt x="45" y="49"/>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1" name="Freeform 6752"/>
            <p:cNvSpPr/>
            <p:nvPr/>
          </p:nvSpPr>
          <p:spPr bwMode="auto">
            <a:xfrm>
              <a:off x="4784278" y="1336501"/>
              <a:ext cx="19050" cy="20638"/>
            </a:xfrm>
            <a:custGeom>
              <a:avLst/>
              <a:gdLst>
                <a:gd name="T0" fmla="*/ 45 w 50"/>
                <a:gd name="T1" fmla="*/ 49 h 58"/>
                <a:gd name="T2" fmla="*/ 37 w 50"/>
                <a:gd name="T3" fmla="*/ 22 h 58"/>
                <a:gd name="T4" fmla="*/ 11 w 50"/>
                <a:gd name="T5" fmla="*/ 16 h 58"/>
                <a:gd name="T6" fmla="*/ 36 w 50"/>
                <a:gd name="T7" fmla="*/ 50 h 58"/>
                <a:gd name="T8" fmla="*/ 45 w 50"/>
                <a:gd name="T9" fmla="*/ 49 h 58"/>
              </a:gdLst>
              <a:ahLst/>
              <a:cxnLst>
                <a:cxn ang="0">
                  <a:pos x="T0" y="T1"/>
                </a:cxn>
                <a:cxn ang="0">
                  <a:pos x="T2" y="T3"/>
                </a:cxn>
                <a:cxn ang="0">
                  <a:pos x="T4" y="T5"/>
                </a:cxn>
                <a:cxn ang="0">
                  <a:pos x="T6" y="T7"/>
                </a:cxn>
                <a:cxn ang="0">
                  <a:pos x="T8" y="T9"/>
                </a:cxn>
              </a:cxnLst>
              <a:rect l="0" t="0" r="r" b="b"/>
              <a:pathLst>
                <a:path w="50" h="58">
                  <a:moveTo>
                    <a:pt x="45" y="49"/>
                  </a:moveTo>
                  <a:cubicBezTo>
                    <a:pt x="45" y="49"/>
                    <a:pt x="50" y="31"/>
                    <a:pt x="37" y="22"/>
                  </a:cubicBezTo>
                  <a:cubicBezTo>
                    <a:pt x="25" y="12"/>
                    <a:pt x="0" y="0"/>
                    <a:pt x="11" y="16"/>
                  </a:cubicBezTo>
                  <a:cubicBezTo>
                    <a:pt x="21" y="33"/>
                    <a:pt x="36" y="50"/>
                    <a:pt x="36" y="50"/>
                  </a:cubicBezTo>
                  <a:cubicBezTo>
                    <a:pt x="36" y="50"/>
                    <a:pt x="44" y="58"/>
                    <a:pt x="45" y="49"/>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2" name="Freeform 6753"/>
            <p:cNvSpPr/>
            <p:nvPr/>
          </p:nvSpPr>
          <p:spPr bwMode="auto">
            <a:xfrm>
              <a:off x="4854128" y="1401589"/>
              <a:ext cx="19050" cy="20638"/>
            </a:xfrm>
            <a:custGeom>
              <a:avLst/>
              <a:gdLst>
                <a:gd name="T0" fmla="*/ 45 w 50"/>
                <a:gd name="T1" fmla="*/ 49 h 58"/>
                <a:gd name="T2" fmla="*/ 37 w 50"/>
                <a:gd name="T3" fmla="*/ 22 h 58"/>
                <a:gd name="T4" fmla="*/ 10 w 50"/>
                <a:gd name="T5" fmla="*/ 17 h 58"/>
                <a:gd name="T6" fmla="*/ 36 w 50"/>
                <a:gd name="T7" fmla="*/ 51 h 58"/>
                <a:gd name="T8" fmla="*/ 45 w 50"/>
                <a:gd name="T9" fmla="*/ 49 h 58"/>
              </a:gdLst>
              <a:ahLst/>
              <a:cxnLst>
                <a:cxn ang="0">
                  <a:pos x="T0" y="T1"/>
                </a:cxn>
                <a:cxn ang="0">
                  <a:pos x="T2" y="T3"/>
                </a:cxn>
                <a:cxn ang="0">
                  <a:pos x="T4" y="T5"/>
                </a:cxn>
                <a:cxn ang="0">
                  <a:pos x="T6" y="T7"/>
                </a:cxn>
                <a:cxn ang="0">
                  <a:pos x="T8" y="T9"/>
                </a:cxn>
              </a:cxnLst>
              <a:rect l="0" t="0" r="r" b="b"/>
              <a:pathLst>
                <a:path w="50" h="58">
                  <a:moveTo>
                    <a:pt x="45" y="49"/>
                  </a:moveTo>
                  <a:cubicBezTo>
                    <a:pt x="45" y="49"/>
                    <a:pt x="50" y="31"/>
                    <a:pt x="37" y="22"/>
                  </a:cubicBezTo>
                  <a:cubicBezTo>
                    <a:pt x="24" y="13"/>
                    <a:pt x="0" y="0"/>
                    <a:pt x="10" y="17"/>
                  </a:cubicBezTo>
                  <a:cubicBezTo>
                    <a:pt x="21" y="33"/>
                    <a:pt x="36" y="51"/>
                    <a:pt x="36" y="51"/>
                  </a:cubicBezTo>
                  <a:cubicBezTo>
                    <a:pt x="36" y="51"/>
                    <a:pt x="44" y="58"/>
                    <a:pt x="45" y="49"/>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3" name="Freeform 6739"/>
            <p:cNvSpPr/>
            <p:nvPr/>
          </p:nvSpPr>
          <p:spPr bwMode="auto">
            <a:xfrm>
              <a:off x="4788024" y="987574"/>
              <a:ext cx="22225" cy="46038"/>
            </a:xfrm>
            <a:custGeom>
              <a:avLst/>
              <a:gdLst>
                <a:gd name="T0" fmla="*/ 40 w 60"/>
                <a:gd name="T1" fmla="*/ 113 h 125"/>
                <a:gd name="T2" fmla="*/ 10 w 60"/>
                <a:gd name="T3" fmla="*/ 65 h 125"/>
                <a:gd name="T4" fmla="*/ 54 w 60"/>
                <a:gd name="T5" fmla="*/ 34 h 125"/>
                <a:gd name="T6" fmla="*/ 59 w 60"/>
                <a:gd name="T7" fmla="*/ 108 h 125"/>
                <a:gd name="T8" fmla="*/ 40 w 60"/>
                <a:gd name="T9" fmla="*/ 113 h 125"/>
              </a:gdLst>
              <a:ahLst/>
              <a:cxnLst>
                <a:cxn ang="0">
                  <a:pos x="T0" y="T1"/>
                </a:cxn>
                <a:cxn ang="0">
                  <a:pos x="T2" y="T3"/>
                </a:cxn>
                <a:cxn ang="0">
                  <a:pos x="T4" y="T5"/>
                </a:cxn>
                <a:cxn ang="0">
                  <a:pos x="T6" y="T7"/>
                </a:cxn>
                <a:cxn ang="0">
                  <a:pos x="T8" y="T9"/>
                </a:cxn>
              </a:cxnLst>
              <a:rect l="0" t="0" r="r" b="b"/>
              <a:pathLst>
                <a:path w="60" h="125">
                  <a:moveTo>
                    <a:pt x="40" y="113"/>
                  </a:moveTo>
                  <a:cubicBezTo>
                    <a:pt x="40" y="113"/>
                    <a:pt x="0" y="89"/>
                    <a:pt x="10" y="65"/>
                  </a:cubicBezTo>
                  <a:cubicBezTo>
                    <a:pt x="20" y="40"/>
                    <a:pt x="48" y="0"/>
                    <a:pt x="54" y="34"/>
                  </a:cubicBezTo>
                  <a:cubicBezTo>
                    <a:pt x="60" y="68"/>
                    <a:pt x="59" y="108"/>
                    <a:pt x="59" y="108"/>
                  </a:cubicBezTo>
                  <a:cubicBezTo>
                    <a:pt x="59" y="108"/>
                    <a:pt x="56" y="125"/>
                    <a:pt x="40" y="113"/>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4" name="Freeform 6748"/>
            <p:cNvSpPr/>
            <p:nvPr/>
          </p:nvSpPr>
          <p:spPr bwMode="auto">
            <a:xfrm>
              <a:off x="4716016" y="987574"/>
              <a:ext cx="17463" cy="19050"/>
            </a:xfrm>
            <a:custGeom>
              <a:avLst/>
              <a:gdLst>
                <a:gd name="T0" fmla="*/ 41 w 46"/>
                <a:gd name="T1" fmla="*/ 43 h 51"/>
                <a:gd name="T2" fmla="*/ 35 w 46"/>
                <a:gd name="T3" fmla="*/ 18 h 51"/>
                <a:gd name="T4" fmla="*/ 9 w 46"/>
                <a:gd name="T5" fmla="*/ 14 h 51"/>
                <a:gd name="T6" fmla="*/ 32 w 46"/>
                <a:gd name="T7" fmla="*/ 45 h 51"/>
                <a:gd name="T8" fmla="*/ 41 w 46"/>
                <a:gd name="T9" fmla="*/ 43 h 51"/>
              </a:gdLst>
              <a:ahLst/>
              <a:cxnLst>
                <a:cxn ang="0">
                  <a:pos x="T0" y="T1"/>
                </a:cxn>
                <a:cxn ang="0">
                  <a:pos x="T2" y="T3"/>
                </a:cxn>
                <a:cxn ang="0">
                  <a:pos x="T4" y="T5"/>
                </a:cxn>
                <a:cxn ang="0">
                  <a:pos x="T6" y="T7"/>
                </a:cxn>
                <a:cxn ang="0">
                  <a:pos x="T8" y="T9"/>
                </a:cxn>
              </a:cxnLst>
              <a:rect l="0" t="0" r="r" b="b"/>
              <a:pathLst>
                <a:path w="46" h="51">
                  <a:moveTo>
                    <a:pt x="41" y="43"/>
                  </a:moveTo>
                  <a:cubicBezTo>
                    <a:pt x="41" y="43"/>
                    <a:pt x="46" y="26"/>
                    <a:pt x="35" y="18"/>
                  </a:cubicBezTo>
                  <a:cubicBezTo>
                    <a:pt x="23" y="10"/>
                    <a:pt x="0" y="0"/>
                    <a:pt x="9" y="14"/>
                  </a:cubicBezTo>
                  <a:cubicBezTo>
                    <a:pt x="19" y="29"/>
                    <a:pt x="32" y="45"/>
                    <a:pt x="32" y="45"/>
                  </a:cubicBezTo>
                  <a:cubicBezTo>
                    <a:pt x="32" y="45"/>
                    <a:pt x="39" y="51"/>
                    <a:pt x="41" y="43"/>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grpSp>
      <p:grpSp>
        <p:nvGrpSpPr>
          <p:cNvPr id="45" name="组合 44"/>
          <p:cNvGrpSpPr/>
          <p:nvPr/>
        </p:nvGrpSpPr>
        <p:grpSpPr>
          <a:xfrm>
            <a:off x="11505719" y="5157192"/>
            <a:ext cx="682743" cy="768085"/>
            <a:chOff x="4427984" y="894134"/>
            <a:chExt cx="576064" cy="648072"/>
          </a:xfrm>
          <a:effectLst>
            <a:outerShdw blurRad="101600" dist="76200" dir="16200000" rotWithShape="0">
              <a:prstClr val="black">
                <a:alpha val="10000"/>
              </a:prstClr>
            </a:outerShdw>
          </a:effectLst>
        </p:grpSpPr>
        <p:sp>
          <p:nvSpPr>
            <p:cNvPr id="46" name="椭圆 45"/>
            <p:cNvSpPr/>
            <p:nvPr/>
          </p:nvSpPr>
          <p:spPr>
            <a:xfrm>
              <a:off x="4427984" y="894134"/>
              <a:ext cx="576064" cy="648072"/>
            </a:xfrm>
            <a:prstGeom prst="ellipse">
              <a:avLst/>
            </a:prstGeom>
            <a:gradFill flip="none" rotWithShape="1">
              <a:gsLst>
                <a:gs pos="0">
                  <a:srgbClr val="109945"/>
                </a:gs>
                <a:gs pos="100000">
                  <a:srgbClr val="057504"/>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7" name="Freeform 6737"/>
            <p:cNvSpPr/>
            <p:nvPr/>
          </p:nvSpPr>
          <p:spPr bwMode="auto">
            <a:xfrm>
              <a:off x="4564063" y="1082676"/>
              <a:ext cx="23813" cy="46038"/>
            </a:xfrm>
            <a:custGeom>
              <a:avLst/>
              <a:gdLst>
                <a:gd name="T0" fmla="*/ 40 w 60"/>
                <a:gd name="T1" fmla="*/ 114 h 125"/>
                <a:gd name="T2" fmla="*/ 10 w 60"/>
                <a:gd name="T3" fmla="*/ 65 h 125"/>
                <a:gd name="T4" fmla="*/ 54 w 60"/>
                <a:gd name="T5" fmla="*/ 35 h 125"/>
                <a:gd name="T6" fmla="*/ 58 w 60"/>
                <a:gd name="T7" fmla="*/ 108 h 125"/>
                <a:gd name="T8" fmla="*/ 40 w 60"/>
                <a:gd name="T9" fmla="*/ 114 h 125"/>
              </a:gdLst>
              <a:ahLst/>
              <a:cxnLst>
                <a:cxn ang="0">
                  <a:pos x="T0" y="T1"/>
                </a:cxn>
                <a:cxn ang="0">
                  <a:pos x="T2" y="T3"/>
                </a:cxn>
                <a:cxn ang="0">
                  <a:pos x="T4" y="T5"/>
                </a:cxn>
                <a:cxn ang="0">
                  <a:pos x="T6" y="T7"/>
                </a:cxn>
                <a:cxn ang="0">
                  <a:pos x="T8" y="T9"/>
                </a:cxn>
              </a:cxnLst>
              <a:rect l="0" t="0" r="r" b="b"/>
              <a:pathLst>
                <a:path w="60" h="125">
                  <a:moveTo>
                    <a:pt x="40" y="114"/>
                  </a:moveTo>
                  <a:cubicBezTo>
                    <a:pt x="40" y="114"/>
                    <a:pt x="0" y="90"/>
                    <a:pt x="10" y="65"/>
                  </a:cubicBezTo>
                  <a:cubicBezTo>
                    <a:pt x="19" y="40"/>
                    <a:pt x="48" y="0"/>
                    <a:pt x="54" y="35"/>
                  </a:cubicBezTo>
                  <a:cubicBezTo>
                    <a:pt x="60" y="69"/>
                    <a:pt x="58" y="108"/>
                    <a:pt x="58" y="108"/>
                  </a:cubicBezTo>
                  <a:cubicBezTo>
                    <a:pt x="58" y="108"/>
                    <a:pt x="55" y="125"/>
                    <a:pt x="40" y="114"/>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8" name="Freeform 6738"/>
            <p:cNvSpPr/>
            <p:nvPr/>
          </p:nvSpPr>
          <p:spPr bwMode="auto">
            <a:xfrm>
              <a:off x="4662488" y="938213"/>
              <a:ext cx="22225" cy="46038"/>
            </a:xfrm>
            <a:custGeom>
              <a:avLst/>
              <a:gdLst>
                <a:gd name="T0" fmla="*/ 40 w 59"/>
                <a:gd name="T1" fmla="*/ 114 h 125"/>
                <a:gd name="T2" fmla="*/ 10 w 59"/>
                <a:gd name="T3" fmla="*/ 65 h 125"/>
                <a:gd name="T4" fmla="*/ 54 w 59"/>
                <a:gd name="T5" fmla="*/ 35 h 125"/>
                <a:gd name="T6" fmla="*/ 58 w 59"/>
                <a:gd name="T7" fmla="*/ 108 h 125"/>
                <a:gd name="T8" fmla="*/ 40 w 59"/>
                <a:gd name="T9" fmla="*/ 114 h 125"/>
              </a:gdLst>
              <a:ahLst/>
              <a:cxnLst>
                <a:cxn ang="0">
                  <a:pos x="T0" y="T1"/>
                </a:cxn>
                <a:cxn ang="0">
                  <a:pos x="T2" y="T3"/>
                </a:cxn>
                <a:cxn ang="0">
                  <a:pos x="T4" y="T5"/>
                </a:cxn>
                <a:cxn ang="0">
                  <a:pos x="T6" y="T7"/>
                </a:cxn>
                <a:cxn ang="0">
                  <a:pos x="T8" y="T9"/>
                </a:cxn>
              </a:cxnLst>
              <a:rect l="0" t="0" r="r" b="b"/>
              <a:pathLst>
                <a:path w="59" h="125">
                  <a:moveTo>
                    <a:pt x="40" y="114"/>
                  </a:moveTo>
                  <a:cubicBezTo>
                    <a:pt x="40" y="114"/>
                    <a:pt x="0" y="90"/>
                    <a:pt x="10" y="65"/>
                  </a:cubicBezTo>
                  <a:cubicBezTo>
                    <a:pt x="19" y="41"/>
                    <a:pt x="48" y="0"/>
                    <a:pt x="54" y="35"/>
                  </a:cubicBezTo>
                  <a:cubicBezTo>
                    <a:pt x="59" y="69"/>
                    <a:pt x="58" y="108"/>
                    <a:pt x="58" y="108"/>
                  </a:cubicBezTo>
                  <a:cubicBezTo>
                    <a:pt x="58" y="108"/>
                    <a:pt x="55" y="125"/>
                    <a:pt x="40" y="114"/>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9" name="Freeform 6739"/>
            <p:cNvSpPr/>
            <p:nvPr/>
          </p:nvSpPr>
          <p:spPr bwMode="auto">
            <a:xfrm>
              <a:off x="4770438" y="1127126"/>
              <a:ext cx="22225" cy="46038"/>
            </a:xfrm>
            <a:custGeom>
              <a:avLst/>
              <a:gdLst>
                <a:gd name="T0" fmla="*/ 40 w 60"/>
                <a:gd name="T1" fmla="*/ 113 h 125"/>
                <a:gd name="T2" fmla="*/ 10 w 60"/>
                <a:gd name="T3" fmla="*/ 65 h 125"/>
                <a:gd name="T4" fmla="*/ 54 w 60"/>
                <a:gd name="T5" fmla="*/ 34 h 125"/>
                <a:gd name="T6" fmla="*/ 59 w 60"/>
                <a:gd name="T7" fmla="*/ 108 h 125"/>
                <a:gd name="T8" fmla="*/ 40 w 60"/>
                <a:gd name="T9" fmla="*/ 113 h 125"/>
              </a:gdLst>
              <a:ahLst/>
              <a:cxnLst>
                <a:cxn ang="0">
                  <a:pos x="T0" y="T1"/>
                </a:cxn>
                <a:cxn ang="0">
                  <a:pos x="T2" y="T3"/>
                </a:cxn>
                <a:cxn ang="0">
                  <a:pos x="T4" y="T5"/>
                </a:cxn>
                <a:cxn ang="0">
                  <a:pos x="T6" y="T7"/>
                </a:cxn>
                <a:cxn ang="0">
                  <a:pos x="T8" y="T9"/>
                </a:cxn>
              </a:cxnLst>
              <a:rect l="0" t="0" r="r" b="b"/>
              <a:pathLst>
                <a:path w="60" h="125">
                  <a:moveTo>
                    <a:pt x="40" y="113"/>
                  </a:moveTo>
                  <a:cubicBezTo>
                    <a:pt x="40" y="113"/>
                    <a:pt x="0" y="89"/>
                    <a:pt x="10" y="65"/>
                  </a:cubicBezTo>
                  <a:cubicBezTo>
                    <a:pt x="20" y="40"/>
                    <a:pt x="48" y="0"/>
                    <a:pt x="54" y="34"/>
                  </a:cubicBezTo>
                  <a:cubicBezTo>
                    <a:pt x="60" y="68"/>
                    <a:pt x="59" y="108"/>
                    <a:pt x="59" y="108"/>
                  </a:cubicBezTo>
                  <a:cubicBezTo>
                    <a:pt x="59" y="108"/>
                    <a:pt x="56" y="125"/>
                    <a:pt x="40" y="113"/>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50" name="Freeform 6740"/>
            <p:cNvSpPr/>
            <p:nvPr/>
          </p:nvSpPr>
          <p:spPr bwMode="auto">
            <a:xfrm>
              <a:off x="4618038" y="1208088"/>
              <a:ext cx="22225" cy="46038"/>
            </a:xfrm>
            <a:custGeom>
              <a:avLst/>
              <a:gdLst>
                <a:gd name="T0" fmla="*/ 39 w 59"/>
                <a:gd name="T1" fmla="*/ 113 h 125"/>
                <a:gd name="T2" fmla="*/ 9 w 59"/>
                <a:gd name="T3" fmla="*/ 65 h 125"/>
                <a:gd name="T4" fmla="*/ 53 w 59"/>
                <a:gd name="T5" fmla="*/ 34 h 125"/>
                <a:gd name="T6" fmla="*/ 58 w 59"/>
                <a:gd name="T7" fmla="*/ 108 h 125"/>
                <a:gd name="T8" fmla="*/ 39 w 59"/>
                <a:gd name="T9" fmla="*/ 113 h 125"/>
              </a:gdLst>
              <a:ahLst/>
              <a:cxnLst>
                <a:cxn ang="0">
                  <a:pos x="T0" y="T1"/>
                </a:cxn>
                <a:cxn ang="0">
                  <a:pos x="T2" y="T3"/>
                </a:cxn>
                <a:cxn ang="0">
                  <a:pos x="T4" y="T5"/>
                </a:cxn>
                <a:cxn ang="0">
                  <a:pos x="T6" y="T7"/>
                </a:cxn>
                <a:cxn ang="0">
                  <a:pos x="T8" y="T9"/>
                </a:cxn>
              </a:cxnLst>
              <a:rect l="0" t="0" r="r" b="b"/>
              <a:pathLst>
                <a:path w="59" h="125">
                  <a:moveTo>
                    <a:pt x="39" y="113"/>
                  </a:moveTo>
                  <a:cubicBezTo>
                    <a:pt x="39" y="113"/>
                    <a:pt x="0" y="90"/>
                    <a:pt x="9" y="65"/>
                  </a:cubicBezTo>
                  <a:cubicBezTo>
                    <a:pt x="19" y="40"/>
                    <a:pt x="48" y="0"/>
                    <a:pt x="53" y="34"/>
                  </a:cubicBezTo>
                  <a:cubicBezTo>
                    <a:pt x="59" y="69"/>
                    <a:pt x="58" y="108"/>
                    <a:pt x="58" y="108"/>
                  </a:cubicBezTo>
                  <a:cubicBezTo>
                    <a:pt x="58" y="108"/>
                    <a:pt x="55" y="125"/>
                    <a:pt x="39" y="113"/>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51" name="Freeform 6741"/>
            <p:cNvSpPr/>
            <p:nvPr/>
          </p:nvSpPr>
          <p:spPr bwMode="auto">
            <a:xfrm>
              <a:off x="4729163" y="1257301"/>
              <a:ext cx="20638" cy="46038"/>
            </a:xfrm>
            <a:custGeom>
              <a:avLst/>
              <a:gdLst>
                <a:gd name="T0" fmla="*/ 40 w 59"/>
                <a:gd name="T1" fmla="*/ 113 h 125"/>
                <a:gd name="T2" fmla="*/ 10 w 59"/>
                <a:gd name="T3" fmla="*/ 65 h 125"/>
                <a:gd name="T4" fmla="*/ 54 w 59"/>
                <a:gd name="T5" fmla="*/ 34 h 125"/>
                <a:gd name="T6" fmla="*/ 58 w 59"/>
                <a:gd name="T7" fmla="*/ 108 h 125"/>
                <a:gd name="T8" fmla="*/ 40 w 59"/>
                <a:gd name="T9" fmla="*/ 113 h 125"/>
              </a:gdLst>
              <a:ahLst/>
              <a:cxnLst>
                <a:cxn ang="0">
                  <a:pos x="T0" y="T1"/>
                </a:cxn>
                <a:cxn ang="0">
                  <a:pos x="T2" y="T3"/>
                </a:cxn>
                <a:cxn ang="0">
                  <a:pos x="T4" y="T5"/>
                </a:cxn>
                <a:cxn ang="0">
                  <a:pos x="T6" y="T7"/>
                </a:cxn>
                <a:cxn ang="0">
                  <a:pos x="T8" y="T9"/>
                </a:cxn>
              </a:cxnLst>
              <a:rect l="0" t="0" r="r" b="b"/>
              <a:pathLst>
                <a:path w="59" h="125">
                  <a:moveTo>
                    <a:pt x="40" y="113"/>
                  </a:moveTo>
                  <a:cubicBezTo>
                    <a:pt x="40" y="113"/>
                    <a:pt x="0" y="90"/>
                    <a:pt x="10" y="65"/>
                  </a:cubicBezTo>
                  <a:cubicBezTo>
                    <a:pt x="19" y="40"/>
                    <a:pt x="48" y="0"/>
                    <a:pt x="54" y="34"/>
                  </a:cubicBezTo>
                  <a:cubicBezTo>
                    <a:pt x="59" y="69"/>
                    <a:pt x="58" y="108"/>
                    <a:pt x="58" y="108"/>
                  </a:cubicBezTo>
                  <a:cubicBezTo>
                    <a:pt x="58" y="108"/>
                    <a:pt x="55" y="125"/>
                    <a:pt x="40" y="113"/>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52" name="Freeform 6742"/>
            <p:cNvSpPr/>
            <p:nvPr/>
          </p:nvSpPr>
          <p:spPr bwMode="auto">
            <a:xfrm>
              <a:off x="4565651" y="1336676"/>
              <a:ext cx="22225" cy="44450"/>
            </a:xfrm>
            <a:custGeom>
              <a:avLst/>
              <a:gdLst>
                <a:gd name="T0" fmla="*/ 40 w 60"/>
                <a:gd name="T1" fmla="*/ 113 h 125"/>
                <a:gd name="T2" fmla="*/ 10 w 60"/>
                <a:gd name="T3" fmla="*/ 64 h 125"/>
                <a:gd name="T4" fmla="*/ 54 w 60"/>
                <a:gd name="T5" fmla="*/ 34 h 125"/>
                <a:gd name="T6" fmla="*/ 59 w 60"/>
                <a:gd name="T7" fmla="*/ 107 h 125"/>
                <a:gd name="T8" fmla="*/ 40 w 60"/>
                <a:gd name="T9" fmla="*/ 113 h 125"/>
              </a:gdLst>
              <a:ahLst/>
              <a:cxnLst>
                <a:cxn ang="0">
                  <a:pos x="T0" y="T1"/>
                </a:cxn>
                <a:cxn ang="0">
                  <a:pos x="T2" y="T3"/>
                </a:cxn>
                <a:cxn ang="0">
                  <a:pos x="T4" y="T5"/>
                </a:cxn>
                <a:cxn ang="0">
                  <a:pos x="T6" y="T7"/>
                </a:cxn>
                <a:cxn ang="0">
                  <a:pos x="T8" y="T9"/>
                </a:cxn>
              </a:cxnLst>
              <a:rect l="0" t="0" r="r" b="b"/>
              <a:pathLst>
                <a:path w="60" h="125">
                  <a:moveTo>
                    <a:pt x="40" y="113"/>
                  </a:moveTo>
                  <a:cubicBezTo>
                    <a:pt x="40" y="113"/>
                    <a:pt x="0" y="89"/>
                    <a:pt x="10" y="64"/>
                  </a:cubicBezTo>
                  <a:cubicBezTo>
                    <a:pt x="20" y="40"/>
                    <a:pt x="48" y="0"/>
                    <a:pt x="54" y="34"/>
                  </a:cubicBezTo>
                  <a:cubicBezTo>
                    <a:pt x="60" y="68"/>
                    <a:pt x="59" y="107"/>
                    <a:pt x="59" y="107"/>
                  </a:cubicBezTo>
                  <a:cubicBezTo>
                    <a:pt x="59" y="107"/>
                    <a:pt x="56" y="125"/>
                    <a:pt x="40" y="113"/>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53" name="Freeform 6743"/>
            <p:cNvSpPr/>
            <p:nvPr/>
          </p:nvSpPr>
          <p:spPr bwMode="auto">
            <a:xfrm>
              <a:off x="4705351" y="1017588"/>
              <a:ext cx="9525" cy="23813"/>
            </a:xfrm>
            <a:custGeom>
              <a:avLst/>
              <a:gdLst>
                <a:gd name="T0" fmla="*/ 8 w 27"/>
                <a:gd name="T1" fmla="*/ 60 h 66"/>
                <a:gd name="T2" fmla="*/ 25 w 27"/>
                <a:gd name="T3" fmla="*/ 37 h 66"/>
                <a:gd name="T4" fmla="*/ 10 w 27"/>
                <a:gd name="T5" fmla="*/ 18 h 66"/>
                <a:gd name="T6" fmla="*/ 1 w 27"/>
                <a:gd name="T7" fmla="*/ 56 h 66"/>
                <a:gd name="T8" fmla="*/ 8 w 27"/>
                <a:gd name="T9" fmla="*/ 60 h 66"/>
              </a:gdLst>
              <a:ahLst/>
              <a:cxnLst>
                <a:cxn ang="0">
                  <a:pos x="T0" y="T1"/>
                </a:cxn>
                <a:cxn ang="0">
                  <a:pos x="T2" y="T3"/>
                </a:cxn>
                <a:cxn ang="0">
                  <a:pos x="T4" y="T5"/>
                </a:cxn>
                <a:cxn ang="0">
                  <a:pos x="T6" y="T7"/>
                </a:cxn>
                <a:cxn ang="0">
                  <a:pos x="T8" y="T9"/>
                </a:cxn>
              </a:cxnLst>
              <a:rect l="0" t="0" r="r" b="b"/>
              <a:pathLst>
                <a:path w="27" h="66">
                  <a:moveTo>
                    <a:pt x="8" y="60"/>
                  </a:moveTo>
                  <a:cubicBezTo>
                    <a:pt x="8" y="60"/>
                    <a:pt x="27" y="51"/>
                    <a:pt x="25" y="37"/>
                  </a:cubicBezTo>
                  <a:cubicBezTo>
                    <a:pt x="24" y="23"/>
                    <a:pt x="16" y="0"/>
                    <a:pt x="10" y="18"/>
                  </a:cubicBezTo>
                  <a:cubicBezTo>
                    <a:pt x="4" y="35"/>
                    <a:pt x="1" y="56"/>
                    <a:pt x="1" y="56"/>
                  </a:cubicBezTo>
                  <a:cubicBezTo>
                    <a:pt x="1" y="56"/>
                    <a:pt x="0" y="66"/>
                    <a:pt x="8" y="60"/>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54" name="Freeform 6744"/>
            <p:cNvSpPr/>
            <p:nvPr/>
          </p:nvSpPr>
          <p:spPr bwMode="auto">
            <a:xfrm>
              <a:off x="4505326" y="1225551"/>
              <a:ext cx="9525" cy="23813"/>
            </a:xfrm>
            <a:custGeom>
              <a:avLst/>
              <a:gdLst>
                <a:gd name="T0" fmla="*/ 7 w 26"/>
                <a:gd name="T1" fmla="*/ 61 h 66"/>
                <a:gd name="T2" fmla="*/ 24 w 26"/>
                <a:gd name="T3" fmla="*/ 37 h 66"/>
                <a:gd name="T4" fmla="*/ 9 w 26"/>
                <a:gd name="T5" fmla="*/ 18 h 66"/>
                <a:gd name="T6" fmla="*/ 0 w 26"/>
                <a:gd name="T7" fmla="*/ 56 h 66"/>
                <a:gd name="T8" fmla="*/ 7 w 26"/>
                <a:gd name="T9" fmla="*/ 61 h 66"/>
              </a:gdLst>
              <a:ahLst/>
              <a:cxnLst>
                <a:cxn ang="0">
                  <a:pos x="T0" y="T1"/>
                </a:cxn>
                <a:cxn ang="0">
                  <a:pos x="T2" y="T3"/>
                </a:cxn>
                <a:cxn ang="0">
                  <a:pos x="T4" y="T5"/>
                </a:cxn>
                <a:cxn ang="0">
                  <a:pos x="T6" y="T7"/>
                </a:cxn>
                <a:cxn ang="0">
                  <a:pos x="T8" y="T9"/>
                </a:cxn>
              </a:cxnLst>
              <a:rect l="0" t="0" r="r" b="b"/>
              <a:pathLst>
                <a:path w="26" h="66">
                  <a:moveTo>
                    <a:pt x="7" y="61"/>
                  </a:moveTo>
                  <a:cubicBezTo>
                    <a:pt x="7" y="61"/>
                    <a:pt x="26" y="51"/>
                    <a:pt x="24" y="37"/>
                  </a:cubicBezTo>
                  <a:cubicBezTo>
                    <a:pt x="23" y="23"/>
                    <a:pt x="15" y="0"/>
                    <a:pt x="9" y="18"/>
                  </a:cubicBezTo>
                  <a:cubicBezTo>
                    <a:pt x="3" y="35"/>
                    <a:pt x="0" y="56"/>
                    <a:pt x="0" y="56"/>
                  </a:cubicBezTo>
                  <a:cubicBezTo>
                    <a:pt x="0" y="56"/>
                    <a:pt x="0" y="66"/>
                    <a:pt x="7" y="61"/>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55" name="Freeform 6745"/>
            <p:cNvSpPr/>
            <p:nvPr/>
          </p:nvSpPr>
          <p:spPr bwMode="auto">
            <a:xfrm>
              <a:off x="4581526" y="1012826"/>
              <a:ext cx="9525" cy="23813"/>
            </a:xfrm>
            <a:custGeom>
              <a:avLst/>
              <a:gdLst>
                <a:gd name="T0" fmla="*/ 7 w 26"/>
                <a:gd name="T1" fmla="*/ 60 h 65"/>
                <a:gd name="T2" fmla="*/ 24 w 26"/>
                <a:gd name="T3" fmla="*/ 37 h 65"/>
                <a:gd name="T4" fmla="*/ 9 w 26"/>
                <a:gd name="T5" fmla="*/ 18 h 65"/>
                <a:gd name="T6" fmla="*/ 0 w 26"/>
                <a:gd name="T7" fmla="*/ 56 h 65"/>
                <a:gd name="T8" fmla="*/ 7 w 26"/>
                <a:gd name="T9" fmla="*/ 60 h 65"/>
              </a:gdLst>
              <a:ahLst/>
              <a:cxnLst>
                <a:cxn ang="0">
                  <a:pos x="T0" y="T1"/>
                </a:cxn>
                <a:cxn ang="0">
                  <a:pos x="T2" y="T3"/>
                </a:cxn>
                <a:cxn ang="0">
                  <a:pos x="T4" y="T5"/>
                </a:cxn>
                <a:cxn ang="0">
                  <a:pos x="T6" y="T7"/>
                </a:cxn>
                <a:cxn ang="0">
                  <a:pos x="T8" y="T9"/>
                </a:cxn>
              </a:cxnLst>
              <a:rect l="0" t="0" r="r" b="b"/>
              <a:pathLst>
                <a:path w="26" h="65">
                  <a:moveTo>
                    <a:pt x="7" y="60"/>
                  </a:moveTo>
                  <a:cubicBezTo>
                    <a:pt x="7" y="60"/>
                    <a:pt x="26" y="51"/>
                    <a:pt x="24" y="37"/>
                  </a:cubicBezTo>
                  <a:cubicBezTo>
                    <a:pt x="23" y="23"/>
                    <a:pt x="15" y="0"/>
                    <a:pt x="9" y="18"/>
                  </a:cubicBezTo>
                  <a:cubicBezTo>
                    <a:pt x="3" y="35"/>
                    <a:pt x="0" y="56"/>
                    <a:pt x="0" y="56"/>
                  </a:cubicBezTo>
                  <a:cubicBezTo>
                    <a:pt x="0" y="56"/>
                    <a:pt x="0" y="65"/>
                    <a:pt x="7" y="60"/>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56" name="Freeform 6746"/>
            <p:cNvSpPr/>
            <p:nvPr/>
          </p:nvSpPr>
          <p:spPr bwMode="auto">
            <a:xfrm>
              <a:off x="4541838" y="1109663"/>
              <a:ext cx="17463" cy="20638"/>
            </a:xfrm>
            <a:custGeom>
              <a:avLst/>
              <a:gdLst>
                <a:gd name="T0" fmla="*/ 45 w 50"/>
                <a:gd name="T1" fmla="*/ 49 h 57"/>
                <a:gd name="T2" fmla="*/ 37 w 50"/>
                <a:gd name="T3" fmla="*/ 21 h 57"/>
                <a:gd name="T4" fmla="*/ 10 w 50"/>
                <a:gd name="T5" fmla="*/ 16 h 57"/>
                <a:gd name="T6" fmla="*/ 36 w 50"/>
                <a:gd name="T7" fmla="*/ 50 h 57"/>
                <a:gd name="T8" fmla="*/ 45 w 50"/>
                <a:gd name="T9" fmla="*/ 49 h 57"/>
              </a:gdLst>
              <a:ahLst/>
              <a:cxnLst>
                <a:cxn ang="0">
                  <a:pos x="T0" y="T1"/>
                </a:cxn>
                <a:cxn ang="0">
                  <a:pos x="T2" y="T3"/>
                </a:cxn>
                <a:cxn ang="0">
                  <a:pos x="T4" y="T5"/>
                </a:cxn>
                <a:cxn ang="0">
                  <a:pos x="T6" y="T7"/>
                </a:cxn>
                <a:cxn ang="0">
                  <a:pos x="T8" y="T9"/>
                </a:cxn>
              </a:cxnLst>
              <a:rect l="0" t="0" r="r" b="b"/>
              <a:pathLst>
                <a:path w="50" h="57">
                  <a:moveTo>
                    <a:pt x="45" y="49"/>
                  </a:moveTo>
                  <a:cubicBezTo>
                    <a:pt x="45" y="49"/>
                    <a:pt x="50" y="31"/>
                    <a:pt x="37" y="21"/>
                  </a:cubicBezTo>
                  <a:cubicBezTo>
                    <a:pt x="24" y="12"/>
                    <a:pt x="0" y="0"/>
                    <a:pt x="10" y="16"/>
                  </a:cubicBezTo>
                  <a:cubicBezTo>
                    <a:pt x="21" y="33"/>
                    <a:pt x="36" y="50"/>
                    <a:pt x="36" y="50"/>
                  </a:cubicBezTo>
                  <a:cubicBezTo>
                    <a:pt x="36" y="50"/>
                    <a:pt x="44" y="57"/>
                    <a:pt x="45" y="49"/>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57" name="Freeform 6747"/>
            <p:cNvSpPr/>
            <p:nvPr/>
          </p:nvSpPr>
          <p:spPr bwMode="auto">
            <a:xfrm>
              <a:off x="4627563" y="998538"/>
              <a:ext cx="19050" cy="22225"/>
            </a:xfrm>
            <a:custGeom>
              <a:avLst/>
              <a:gdLst>
                <a:gd name="T0" fmla="*/ 45 w 50"/>
                <a:gd name="T1" fmla="*/ 49 h 57"/>
                <a:gd name="T2" fmla="*/ 38 w 50"/>
                <a:gd name="T3" fmla="*/ 22 h 57"/>
                <a:gd name="T4" fmla="*/ 11 w 50"/>
                <a:gd name="T5" fmla="*/ 16 h 57"/>
                <a:gd name="T6" fmla="*/ 37 w 50"/>
                <a:gd name="T7" fmla="*/ 50 h 57"/>
                <a:gd name="T8" fmla="*/ 45 w 50"/>
                <a:gd name="T9" fmla="*/ 49 h 57"/>
              </a:gdLst>
              <a:ahLst/>
              <a:cxnLst>
                <a:cxn ang="0">
                  <a:pos x="T0" y="T1"/>
                </a:cxn>
                <a:cxn ang="0">
                  <a:pos x="T2" y="T3"/>
                </a:cxn>
                <a:cxn ang="0">
                  <a:pos x="T4" y="T5"/>
                </a:cxn>
                <a:cxn ang="0">
                  <a:pos x="T6" y="T7"/>
                </a:cxn>
                <a:cxn ang="0">
                  <a:pos x="T8" y="T9"/>
                </a:cxn>
              </a:cxnLst>
              <a:rect l="0" t="0" r="r" b="b"/>
              <a:pathLst>
                <a:path w="50" h="57">
                  <a:moveTo>
                    <a:pt x="45" y="49"/>
                  </a:moveTo>
                  <a:cubicBezTo>
                    <a:pt x="45" y="49"/>
                    <a:pt x="50" y="31"/>
                    <a:pt x="38" y="22"/>
                  </a:cubicBezTo>
                  <a:cubicBezTo>
                    <a:pt x="25" y="12"/>
                    <a:pt x="0" y="0"/>
                    <a:pt x="11" y="16"/>
                  </a:cubicBezTo>
                  <a:cubicBezTo>
                    <a:pt x="22" y="33"/>
                    <a:pt x="37" y="50"/>
                    <a:pt x="37" y="50"/>
                  </a:cubicBezTo>
                  <a:cubicBezTo>
                    <a:pt x="37" y="50"/>
                    <a:pt x="44" y="57"/>
                    <a:pt x="45" y="49"/>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58" name="Freeform 6748"/>
            <p:cNvSpPr/>
            <p:nvPr/>
          </p:nvSpPr>
          <p:spPr bwMode="auto">
            <a:xfrm>
              <a:off x="4729163" y="1074738"/>
              <a:ext cx="17463" cy="19050"/>
            </a:xfrm>
            <a:custGeom>
              <a:avLst/>
              <a:gdLst>
                <a:gd name="T0" fmla="*/ 41 w 46"/>
                <a:gd name="T1" fmla="*/ 43 h 51"/>
                <a:gd name="T2" fmla="*/ 35 w 46"/>
                <a:gd name="T3" fmla="*/ 18 h 51"/>
                <a:gd name="T4" fmla="*/ 9 w 46"/>
                <a:gd name="T5" fmla="*/ 14 h 51"/>
                <a:gd name="T6" fmla="*/ 32 w 46"/>
                <a:gd name="T7" fmla="*/ 45 h 51"/>
                <a:gd name="T8" fmla="*/ 41 w 46"/>
                <a:gd name="T9" fmla="*/ 43 h 51"/>
              </a:gdLst>
              <a:ahLst/>
              <a:cxnLst>
                <a:cxn ang="0">
                  <a:pos x="T0" y="T1"/>
                </a:cxn>
                <a:cxn ang="0">
                  <a:pos x="T2" y="T3"/>
                </a:cxn>
                <a:cxn ang="0">
                  <a:pos x="T4" y="T5"/>
                </a:cxn>
                <a:cxn ang="0">
                  <a:pos x="T6" y="T7"/>
                </a:cxn>
                <a:cxn ang="0">
                  <a:pos x="T8" y="T9"/>
                </a:cxn>
              </a:cxnLst>
              <a:rect l="0" t="0" r="r" b="b"/>
              <a:pathLst>
                <a:path w="46" h="51">
                  <a:moveTo>
                    <a:pt x="41" y="43"/>
                  </a:moveTo>
                  <a:cubicBezTo>
                    <a:pt x="41" y="43"/>
                    <a:pt x="46" y="26"/>
                    <a:pt x="35" y="18"/>
                  </a:cubicBezTo>
                  <a:cubicBezTo>
                    <a:pt x="23" y="10"/>
                    <a:pt x="0" y="0"/>
                    <a:pt x="9" y="14"/>
                  </a:cubicBezTo>
                  <a:cubicBezTo>
                    <a:pt x="19" y="29"/>
                    <a:pt x="32" y="45"/>
                    <a:pt x="32" y="45"/>
                  </a:cubicBezTo>
                  <a:cubicBezTo>
                    <a:pt x="32" y="45"/>
                    <a:pt x="39" y="51"/>
                    <a:pt x="41" y="43"/>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59" name="Freeform 6749"/>
            <p:cNvSpPr/>
            <p:nvPr/>
          </p:nvSpPr>
          <p:spPr bwMode="auto">
            <a:xfrm>
              <a:off x="4824413" y="1312863"/>
              <a:ext cx="19050" cy="22225"/>
            </a:xfrm>
            <a:custGeom>
              <a:avLst/>
              <a:gdLst>
                <a:gd name="T0" fmla="*/ 45 w 49"/>
                <a:gd name="T1" fmla="*/ 49 h 58"/>
                <a:gd name="T2" fmla="*/ 37 w 49"/>
                <a:gd name="T3" fmla="*/ 22 h 58"/>
                <a:gd name="T4" fmla="*/ 10 w 49"/>
                <a:gd name="T5" fmla="*/ 17 h 58"/>
                <a:gd name="T6" fmla="*/ 36 w 49"/>
                <a:gd name="T7" fmla="*/ 51 h 58"/>
                <a:gd name="T8" fmla="*/ 45 w 49"/>
                <a:gd name="T9" fmla="*/ 49 h 58"/>
              </a:gdLst>
              <a:ahLst/>
              <a:cxnLst>
                <a:cxn ang="0">
                  <a:pos x="T0" y="T1"/>
                </a:cxn>
                <a:cxn ang="0">
                  <a:pos x="T2" y="T3"/>
                </a:cxn>
                <a:cxn ang="0">
                  <a:pos x="T4" y="T5"/>
                </a:cxn>
                <a:cxn ang="0">
                  <a:pos x="T6" y="T7"/>
                </a:cxn>
                <a:cxn ang="0">
                  <a:pos x="T8" y="T9"/>
                </a:cxn>
              </a:cxnLst>
              <a:rect l="0" t="0" r="r" b="b"/>
              <a:pathLst>
                <a:path w="49" h="58">
                  <a:moveTo>
                    <a:pt x="45" y="49"/>
                  </a:moveTo>
                  <a:cubicBezTo>
                    <a:pt x="45" y="49"/>
                    <a:pt x="49" y="31"/>
                    <a:pt x="37" y="22"/>
                  </a:cubicBezTo>
                  <a:cubicBezTo>
                    <a:pt x="24" y="13"/>
                    <a:pt x="0" y="0"/>
                    <a:pt x="10" y="17"/>
                  </a:cubicBezTo>
                  <a:cubicBezTo>
                    <a:pt x="21" y="33"/>
                    <a:pt x="36" y="51"/>
                    <a:pt x="36" y="51"/>
                  </a:cubicBezTo>
                  <a:cubicBezTo>
                    <a:pt x="36" y="51"/>
                    <a:pt x="44" y="58"/>
                    <a:pt x="45" y="49"/>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60" name="Freeform 6750"/>
            <p:cNvSpPr/>
            <p:nvPr/>
          </p:nvSpPr>
          <p:spPr bwMode="auto">
            <a:xfrm>
              <a:off x="4743451" y="1225551"/>
              <a:ext cx="19050" cy="20638"/>
            </a:xfrm>
            <a:custGeom>
              <a:avLst/>
              <a:gdLst>
                <a:gd name="T0" fmla="*/ 45 w 50"/>
                <a:gd name="T1" fmla="*/ 49 h 58"/>
                <a:gd name="T2" fmla="*/ 37 w 50"/>
                <a:gd name="T3" fmla="*/ 22 h 58"/>
                <a:gd name="T4" fmla="*/ 11 w 50"/>
                <a:gd name="T5" fmla="*/ 17 h 58"/>
                <a:gd name="T6" fmla="*/ 37 w 50"/>
                <a:gd name="T7" fmla="*/ 50 h 58"/>
                <a:gd name="T8" fmla="*/ 45 w 50"/>
                <a:gd name="T9" fmla="*/ 49 h 58"/>
              </a:gdLst>
              <a:ahLst/>
              <a:cxnLst>
                <a:cxn ang="0">
                  <a:pos x="T0" y="T1"/>
                </a:cxn>
                <a:cxn ang="0">
                  <a:pos x="T2" y="T3"/>
                </a:cxn>
                <a:cxn ang="0">
                  <a:pos x="T4" y="T5"/>
                </a:cxn>
                <a:cxn ang="0">
                  <a:pos x="T6" y="T7"/>
                </a:cxn>
                <a:cxn ang="0">
                  <a:pos x="T8" y="T9"/>
                </a:cxn>
              </a:cxnLst>
              <a:rect l="0" t="0" r="r" b="b"/>
              <a:pathLst>
                <a:path w="50" h="58">
                  <a:moveTo>
                    <a:pt x="45" y="49"/>
                  </a:moveTo>
                  <a:cubicBezTo>
                    <a:pt x="45" y="49"/>
                    <a:pt x="50" y="31"/>
                    <a:pt x="37" y="22"/>
                  </a:cubicBezTo>
                  <a:cubicBezTo>
                    <a:pt x="25" y="13"/>
                    <a:pt x="0" y="0"/>
                    <a:pt x="11" y="17"/>
                  </a:cubicBezTo>
                  <a:cubicBezTo>
                    <a:pt x="22" y="33"/>
                    <a:pt x="37" y="50"/>
                    <a:pt x="37" y="50"/>
                  </a:cubicBezTo>
                  <a:cubicBezTo>
                    <a:pt x="37" y="50"/>
                    <a:pt x="44" y="58"/>
                    <a:pt x="45" y="49"/>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61" name="Freeform 6751"/>
            <p:cNvSpPr/>
            <p:nvPr/>
          </p:nvSpPr>
          <p:spPr bwMode="auto">
            <a:xfrm>
              <a:off x="4491038" y="1268413"/>
              <a:ext cx="19050" cy="20638"/>
            </a:xfrm>
            <a:custGeom>
              <a:avLst/>
              <a:gdLst>
                <a:gd name="T0" fmla="*/ 45 w 49"/>
                <a:gd name="T1" fmla="*/ 49 h 57"/>
                <a:gd name="T2" fmla="*/ 37 w 49"/>
                <a:gd name="T3" fmla="*/ 21 h 57"/>
                <a:gd name="T4" fmla="*/ 10 w 49"/>
                <a:gd name="T5" fmla="*/ 16 h 57"/>
                <a:gd name="T6" fmla="*/ 36 w 49"/>
                <a:gd name="T7" fmla="*/ 50 h 57"/>
                <a:gd name="T8" fmla="*/ 45 w 49"/>
                <a:gd name="T9" fmla="*/ 49 h 57"/>
              </a:gdLst>
              <a:ahLst/>
              <a:cxnLst>
                <a:cxn ang="0">
                  <a:pos x="T0" y="T1"/>
                </a:cxn>
                <a:cxn ang="0">
                  <a:pos x="T2" y="T3"/>
                </a:cxn>
                <a:cxn ang="0">
                  <a:pos x="T4" y="T5"/>
                </a:cxn>
                <a:cxn ang="0">
                  <a:pos x="T6" y="T7"/>
                </a:cxn>
                <a:cxn ang="0">
                  <a:pos x="T8" y="T9"/>
                </a:cxn>
              </a:cxnLst>
              <a:rect l="0" t="0" r="r" b="b"/>
              <a:pathLst>
                <a:path w="49" h="57">
                  <a:moveTo>
                    <a:pt x="45" y="49"/>
                  </a:moveTo>
                  <a:cubicBezTo>
                    <a:pt x="45" y="49"/>
                    <a:pt x="49" y="31"/>
                    <a:pt x="37" y="21"/>
                  </a:cubicBezTo>
                  <a:cubicBezTo>
                    <a:pt x="24" y="12"/>
                    <a:pt x="0" y="0"/>
                    <a:pt x="10" y="16"/>
                  </a:cubicBezTo>
                  <a:cubicBezTo>
                    <a:pt x="21" y="33"/>
                    <a:pt x="36" y="50"/>
                    <a:pt x="36" y="50"/>
                  </a:cubicBezTo>
                  <a:cubicBezTo>
                    <a:pt x="36" y="50"/>
                    <a:pt x="44" y="57"/>
                    <a:pt x="45" y="49"/>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62" name="Freeform 6752"/>
            <p:cNvSpPr/>
            <p:nvPr/>
          </p:nvSpPr>
          <p:spPr bwMode="auto">
            <a:xfrm>
              <a:off x="4633913" y="1325563"/>
              <a:ext cx="19050" cy="20638"/>
            </a:xfrm>
            <a:custGeom>
              <a:avLst/>
              <a:gdLst>
                <a:gd name="T0" fmla="*/ 45 w 50"/>
                <a:gd name="T1" fmla="*/ 49 h 58"/>
                <a:gd name="T2" fmla="*/ 37 w 50"/>
                <a:gd name="T3" fmla="*/ 22 h 58"/>
                <a:gd name="T4" fmla="*/ 11 w 50"/>
                <a:gd name="T5" fmla="*/ 16 h 58"/>
                <a:gd name="T6" fmla="*/ 36 w 50"/>
                <a:gd name="T7" fmla="*/ 50 h 58"/>
                <a:gd name="T8" fmla="*/ 45 w 50"/>
                <a:gd name="T9" fmla="*/ 49 h 58"/>
              </a:gdLst>
              <a:ahLst/>
              <a:cxnLst>
                <a:cxn ang="0">
                  <a:pos x="T0" y="T1"/>
                </a:cxn>
                <a:cxn ang="0">
                  <a:pos x="T2" y="T3"/>
                </a:cxn>
                <a:cxn ang="0">
                  <a:pos x="T4" y="T5"/>
                </a:cxn>
                <a:cxn ang="0">
                  <a:pos x="T6" y="T7"/>
                </a:cxn>
                <a:cxn ang="0">
                  <a:pos x="T8" y="T9"/>
                </a:cxn>
              </a:cxnLst>
              <a:rect l="0" t="0" r="r" b="b"/>
              <a:pathLst>
                <a:path w="50" h="58">
                  <a:moveTo>
                    <a:pt x="45" y="49"/>
                  </a:moveTo>
                  <a:cubicBezTo>
                    <a:pt x="45" y="49"/>
                    <a:pt x="50" y="31"/>
                    <a:pt x="37" y="22"/>
                  </a:cubicBezTo>
                  <a:cubicBezTo>
                    <a:pt x="25" y="12"/>
                    <a:pt x="0" y="0"/>
                    <a:pt x="11" y="16"/>
                  </a:cubicBezTo>
                  <a:cubicBezTo>
                    <a:pt x="21" y="33"/>
                    <a:pt x="36" y="50"/>
                    <a:pt x="36" y="50"/>
                  </a:cubicBezTo>
                  <a:cubicBezTo>
                    <a:pt x="36" y="50"/>
                    <a:pt x="44" y="58"/>
                    <a:pt x="45" y="49"/>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63" name="Freeform 6753"/>
            <p:cNvSpPr/>
            <p:nvPr/>
          </p:nvSpPr>
          <p:spPr bwMode="auto">
            <a:xfrm>
              <a:off x="4703763" y="1390651"/>
              <a:ext cx="19050" cy="20638"/>
            </a:xfrm>
            <a:custGeom>
              <a:avLst/>
              <a:gdLst>
                <a:gd name="T0" fmla="*/ 45 w 50"/>
                <a:gd name="T1" fmla="*/ 49 h 58"/>
                <a:gd name="T2" fmla="*/ 37 w 50"/>
                <a:gd name="T3" fmla="*/ 22 h 58"/>
                <a:gd name="T4" fmla="*/ 10 w 50"/>
                <a:gd name="T5" fmla="*/ 17 h 58"/>
                <a:gd name="T6" fmla="*/ 36 w 50"/>
                <a:gd name="T7" fmla="*/ 51 h 58"/>
                <a:gd name="T8" fmla="*/ 45 w 50"/>
                <a:gd name="T9" fmla="*/ 49 h 58"/>
              </a:gdLst>
              <a:ahLst/>
              <a:cxnLst>
                <a:cxn ang="0">
                  <a:pos x="T0" y="T1"/>
                </a:cxn>
                <a:cxn ang="0">
                  <a:pos x="T2" y="T3"/>
                </a:cxn>
                <a:cxn ang="0">
                  <a:pos x="T4" y="T5"/>
                </a:cxn>
                <a:cxn ang="0">
                  <a:pos x="T6" y="T7"/>
                </a:cxn>
                <a:cxn ang="0">
                  <a:pos x="T8" y="T9"/>
                </a:cxn>
              </a:cxnLst>
              <a:rect l="0" t="0" r="r" b="b"/>
              <a:pathLst>
                <a:path w="50" h="58">
                  <a:moveTo>
                    <a:pt x="45" y="49"/>
                  </a:moveTo>
                  <a:cubicBezTo>
                    <a:pt x="45" y="49"/>
                    <a:pt x="50" y="31"/>
                    <a:pt x="37" y="22"/>
                  </a:cubicBezTo>
                  <a:cubicBezTo>
                    <a:pt x="24" y="13"/>
                    <a:pt x="0" y="0"/>
                    <a:pt x="10" y="17"/>
                  </a:cubicBezTo>
                  <a:cubicBezTo>
                    <a:pt x="21" y="33"/>
                    <a:pt x="36" y="51"/>
                    <a:pt x="36" y="51"/>
                  </a:cubicBezTo>
                  <a:cubicBezTo>
                    <a:pt x="36" y="51"/>
                    <a:pt x="44" y="58"/>
                    <a:pt x="45" y="49"/>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64" name="Freeform 6754"/>
            <p:cNvSpPr/>
            <p:nvPr/>
          </p:nvSpPr>
          <p:spPr bwMode="auto">
            <a:xfrm>
              <a:off x="4673601" y="1090613"/>
              <a:ext cx="9525" cy="23813"/>
            </a:xfrm>
            <a:custGeom>
              <a:avLst/>
              <a:gdLst>
                <a:gd name="T0" fmla="*/ 12 w 27"/>
                <a:gd name="T1" fmla="*/ 61 h 67"/>
                <a:gd name="T2" fmla="*/ 21 w 27"/>
                <a:gd name="T3" fmla="*/ 34 h 67"/>
                <a:gd name="T4" fmla="*/ 1 w 27"/>
                <a:gd name="T5" fmla="*/ 19 h 67"/>
                <a:gd name="T6" fmla="*/ 3 w 27"/>
                <a:gd name="T7" fmla="*/ 58 h 67"/>
                <a:gd name="T8" fmla="*/ 12 w 27"/>
                <a:gd name="T9" fmla="*/ 61 h 67"/>
              </a:gdLst>
              <a:ahLst/>
              <a:cxnLst>
                <a:cxn ang="0">
                  <a:pos x="T0" y="T1"/>
                </a:cxn>
                <a:cxn ang="0">
                  <a:pos x="T2" y="T3"/>
                </a:cxn>
                <a:cxn ang="0">
                  <a:pos x="T4" y="T5"/>
                </a:cxn>
                <a:cxn ang="0">
                  <a:pos x="T6" y="T7"/>
                </a:cxn>
                <a:cxn ang="0">
                  <a:pos x="T8" y="T9"/>
                </a:cxn>
              </a:cxnLst>
              <a:rect l="0" t="0" r="r" b="b"/>
              <a:pathLst>
                <a:path w="27" h="67">
                  <a:moveTo>
                    <a:pt x="12" y="61"/>
                  </a:moveTo>
                  <a:cubicBezTo>
                    <a:pt x="12" y="61"/>
                    <a:pt x="27" y="47"/>
                    <a:pt x="21" y="34"/>
                  </a:cubicBezTo>
                  <a:cubicBezTo>
                    <a:pt x="15" y="21"/>
                    <a:pt x="1" y="0"/>
                    <a:pt x="1" y="19"/>
                  </a:cubicBezTo>
                  <a:cubicBezTo>
                    <a:pt x="0" y="37"/>
                    <a:pt x="3" y="58"/>
                    <a:pt x="3" y="58"/>
                  </a:cubicBezTo>
                  <a:cubicBezTo>
                    <a:pt x="3" y="58"/>
                    <a:pt x="6" y="67"/>
                    <a:pt x="12" y="61"/>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65" name="Freeform 6755"/>
            <p:cNvSpPr/>
            <p:nvPr/>
          </p:nvSpPr>
          <p:spPr bwMode="auto">
            <a:xfrm>
              <a:off x="4570413" y="1182688"/>
              <a:ext cx="9525" cy="25400"/>
            </a:xfrm>
            <a:custGeom>
              <a:avLst/>
              <a:gdLst>
                <a:gd name="T0" fmla="*/ 11 w 26"/>
                <a:gd name="T1" fmla="*/ 61 h 68"/>
                <a:gd name="T2" fmla="*/ 20 w 26"/>
                <a:gd name="T3" fmla="*/ 34 h 68"/>
                <a:gd name="T4" fmla="*/ 0 w 26"/>
                <a:gd name="T5" fmla="*/ 19 h 68"/>
                <a:gd name="T6" fmla="*/ 3 w 26"/>
                <a:gd name="T7" fmla="*/ 59 h 68"/>
                <a:gd name="T8" fmla="*/ 11 w 26"/>
                <a:gd name="T9" fmla="*/ 61 h 68"/>
              </a:gdLst>
              <a:ahLst/>
              <a:cxnLst>
                <a:cxn ang="0">
                  <a:pos x="T0" y="T1"/>
                </a:cxn>
                <a:cxn ang="0">
                  <a:pos x="T2" y="T3"/>
                </a:cxn>
                <a:cxn ang="0">
                  <a:pos x="T4" y="T5"/>
                </a:cxn>
                <a:cxn ang="0">
                  <a:pos x="T6" y="T7"/>
                </a:cxn>
                <a:cxn ang="0">
                  <a:pos x="T8" y="T9"/>
                </a:cxn>
              </a:cxnLst>
              <a:rect l="0" t="0" r="r" b="b"/>
              <a:pathLst>
                <a:path w="26" h="68">
                  <a:moveTo>
                    <a:pt x="11" y="61"/>
                  </a:moveTo>
                  <a:cubicBezTo>
                    <a:pt x="11" y="61"/>
                    <a:pt x="26" y="48"/>
                    <a:pt x="20" y="34"/>
                  </a:cubicBezTo>
                  <a:cubicBezTo>
                    <a:pt x="14" y="21"/>
                    <a:pt x="0" y="0"/>
                    <a:pt x="0" y="19"/>
                  </a:cubicBezTo>
                  <a:cubicBezTo>
                    <a:pt x="0" y="37"/>
                    <a:pt x="3" y="59"/>
                    <a:pt x="3" y="59"/>
                  </a:cubicBezTo>
                  <a:cubicBezTo>
                    <a:pt x="3" y="59"/>
                    <a:pt x="5" y="68"/>
                    <a:pt x="11" y="61"/>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66" name="Freeform 6756"/>
            <p:cNvSpPr/>
            <p:nvPr/>
          </p:nvSpPr>
          <p:spPr bwMode="auto">
            <a:xfrm>
              <a:off x="4565651" y="1254126"/>
              <a:ext cx="9525" cy="23813"/>
            </a:xfrm>
            <a:custGeom>
              <a:avLst/>
              <a:gdLst>
                <a:gd name="T0" fmla="*/ 11 w 26"/>
                <a:gd name="T1" fmla="*/ 60 h 67"/>
                <a:gd name="T2" fmla="*/ 21 w 26"/>
                <a:gd name="T3" fmla="*/ 34 h 67"/>
                <a:gd name="T4" fmla="*/ 0 w 26"/>
                <a:gd name="T5" fmla="*/ 18 h 67"/>
                <a:gd name="T6" fmla="*/ 3 w 26"/>
                <a:gd name="T7" fmla="*/ 58 h 67"/>
                <a:gd name="T8" fmla="*/ 11 w 26"/>
                <a:gd name="T9" fmla="*/ 60 h 67"/>
              </a:gdLst>
              <a:ahLst/>
              <a:cxnLst>
                <a:cxn ang="0">
                  <a:pos x="T0" y="T1"/>
                </a:cxn>
                <a:cxn ang="0">
                  <a:pos x="T2" y="T3"/>
                </a:cxn>
                <a:cxn ang="0">
                  <a:pos x="T4" y="T5"/>
                </a:cxn>
                <a:cxn ang="0">
                  <a:pos x="T6" y="T7"/>
                </a:cxn>
                <a:cxn ang="0">
                  <a:pos x="T8" y="T9"/>
                </a:cxn>
              </a:cxnLst>
              <a:rect l="0" t="0" r="r" b="b"/>
              <a:pathLst>
                <a:path w="26" h="67">
                  <a:moveTo>
                    <a:pt x="11" y="60"/>
                  </a:moveTo>
                  <a:cubicBezTo>
                    <a:pt x="11" y="60"/>
                    <a:pt x="26" y="47"/>
                    <a:pt x="21" y="34"/>
                  </a:cubicBezTo>
                  <a:cubicBezTo>
                    <a:pt x="15" y="20"/>
                    <a:pt x="0" y="0"/>
                    <a:pt x="0" y="18"/>
                  </a:cubicBezTo>
                  <a:cubicBezTo>
                    <a:pt x="0" y="37"/>
                    <a:pt x="3" y="58"/>
                    <a:pt x="3" y="58"/>
                  </a:cubicBezTo>
                  <a:cubicBezTo>
                    <a:pt x="3" y="58"/>
                    <a:pt x="6" y="67"/>
                    <a:pt x="11" y="60"/>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67" name="Freeform 6757"/>
            <p:cNvSpPr/>
            <p:nvPr/>
          </p:nvSpPr>
          <p:spPr bwMode="auto">
            <a:xfrm>
              <a:off x="4864101" y="1281113"/>
              <a:ext cx="9525" cy="23813"/>
            </a:xfrm>
            <a:custGeom>
              <a:avLst/>
              <a:gdLst>
                <a:gd name="T0" fmla="*/ 11 w 26"/>
                <a:gd name="T1" fmla="*/ 61 h 68"/>
                <a:gd name="T2" fmla="*/ 20 w 26"/>
                <a:gd name="T3" fmla="*/ 35 h 68"/>
                <a:gd name="T4" fmla="*/ 0 w 26"/>
                <a:gd name="T5" fmla="*/ 19 h 68"/>
                <a:gd name="T6" fmla="*/ 3 w 26"/>
                <a:gd name="T7" fmla="*/ 59 h 68"/>
                <a:gd name="T8" fmla="*/ 11 w 26"/>
                <a:gd name="T9" fmla="*/ 61 h 68"/>
              </a:gdLst>
              <a:ahLst/>
              <a:cxnLst>
                <a:cxn ang="0">
                  <a:pos x="T0" y="T1"/>
                </a:cxn>
                <a:cxn ang="0">
                  <a:pos x="T2" y="T3"/>
                </a:cxn>
                <a:cxn ang="0">
                  <a:pos x="T4" y="T5"/>
                </a:cxn>
                <a:cxn ang="0">
                  <a:pos x="T6" y="T7"/>
                </a:cxn>
                <a:cxn ang="0">
                  <a:pos x="T8" y="T9"/>
                </a:cxn>
              </a:cxnLst>
              <a:rect l="0" t="0" r="r" b="b"/>
              <a:pathLst>
                <a:path w="26" h="68">
                  <a:moveTo>
                    <a:pt x="11" y="61"/>
                  </a:moveTo>
                  <a:cubicBezTo>
                    <a:pt x="11" y="61"/>
                    <a:pt x="26" y="48"/>
                    <a:pt x="20" y="35"/>
                  </a:cubicBezTo>
                  <a:cubicBezTo>
                    <a:pt x="15" y="21"/>
                    <a:pt x="0" y="0"/>
                    <a:pt x="0" y="19"/>
                  </a:cubicBezTo>
                  <a:cubicBezTo>
                    <a:pt x="0" y="37"/>
                    <a:pt x="3" y="59"/>
                    <a:pt x="3" y="59"/>
                  </a:cubicBezTo>
                  <a:cubicBezTo>
                    <a:pt x="3" y="59"/>
                    <a:pt x="5" y="68"/>
                    <a:pt x="11" y="61"/>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68" name="Freeform 6758"/>
            <p:cNvSpPr/>
            <p:nvPr/>
          </p:nvSpPr>
          <p:spPr bwMode="auto">
            <a:xfrm>
              <a:off x="4618038" y="1290638"/>
              <a:ext cx="9525" cy="25400"/>
            </a:xfrm>
            <a:custGeom>
              <a:avLst/>
              <a:gdLst>
                <a:gd name="T0" fmla="*/ 12 w 27"/>
                <a:gd name="T1" fmla="*/ 61 h 68"/>
                <a:gd name="T2" fmla="*/ 21 w 27"/>
                <a:gd name="T3" fmla="*/ 34 h 68"/>
                <a:gd name="T4" fmla="*/ 1 w 27"/>
                <a:gd name="T5" fmla="*/ 19 h 68"/>
                <a:gd name="T6" fmla="*/ 4 w 27"/>
                <a:gd name="T7" fmla="*/ 59 h 68"/>
                <a:gd name="T8" fmla="*/ 12 w 27"/>
                <a:gd name="T9" fmla="*/ 61 h 68"/>
              </a:gdLst>
              <a:ahLst/>
              <a:cxnLst>
                <a:cxn ang="0">
                  <a:pos x="T0" y="T1"/>
                </a:cxn>
                <a:cxn ang="0">
                  <a:pos x="T2" y="T3"/>
                </a:cxn>
                <a:cxn ang="0">
                  <a:pos x="T4" y="T5"/>
                </a:cxn>
                <a:cxn ang="0">
                  <a:pos x="T6" y="T7"/>
                </a:cxn>
                <a:cxn ang="0">
                  <a:pos x="T8" y="T9"/>
                </a:cxn>
              </a:cxnLst>
              <a:rect l="0" t="0" r="r" b="b"/>
              <a:pathLst>
                <a:path w="27" h="68">
                  <a:moveTo>
                    <a:pt x="12" y="61"/>
                  </a:moveTo>
                  <a:cubicBezTo>
                    <a:pt x="12" y="61"/>
                    <a:pt x="27" y="48"/>
                    <a:pt x="21" y="34"/>
                  </a:cubicBezTo>
                  <a:cubicBezTo>
                    <a:pt x="15" y="21"/>
                    <a:pt x="1" y="0"/>
                    <a:pt x="1" y="19"/>
                  </a:cubicBezTo>
                  <a:cubicBezTo>
                    <a:pt x="0" y="37"/>
                    <a:pt x="4" y="59"/>
                    <a:pt x="4" y="59"/>
                  </a:cubicBezTo>
                  <a:cubicBezTo>
                    <a:pt x="4" y="59"/>
                    <a:pt x="6" y="68"/>
                    <a:pt x="12" y="61"/>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69" name="Freeform 6759"/>
            <p:cNvSpPr/>
            <p:nvPr/>
          </p:nvSpPr>
          <p:spPr bwMode="auto">
            <a:xfrm>
              <a:off x="4724401" y="1162051"/>
              <a:ext cx="11113" cy="23813"/>
            </a:xfrm>
            <a:custGeom>
              <a:avLst/>
              <a:gdLst>
                <a:gd name="T0" fmla="*/ 11 w 26"/>
                <a:gd name="T1" fmla="*/ 61 h 68"/>
                <a:gd name="T2" fmla="*/ 20 w 26"/>
                <a:gd name="T3" fmla="*/ 35 h 68"/>
                <a:gd name="T4" fmla="*/ 0 w 26"/>
                <a:gd name="T5" fmla="*/ 19 h 68"/>
                <a:gd name="T6" fmla="*/ 3 w 26"/>
                <a:gd name="T7" fmla="*/ 59 h 68"/>
                <a:gd name="T8" fmla="*/ 11 w 26"/>
                <a:gd name="T9" fmla="*/ 61 h 68"/>
              </a:gdLst>
              <a:ahLst/>
              <a:cxnLst>
                <a:cxn ang="0">
                  <a:pos x="T0" y="T1"/>
                </a:cxn>
                <a:cxn ang="0">
                  <a:pos x="T2" y="T3"/>
                </a:cxn>
                <a:cxn ang="0">
                  <a:pos x="T4" y="T5"/>
                </a:cxn>
                <a:cxn ang="0">
                  <a:pos x="T6" y="T7"/>
                </a:cxn>
                <a:cxn ang="0">
                  <a:pos x="T8" y="T9"/>
                </a:cxn>
              </a:cxnLst>
              <a:rect l="0" t="0" r="r" b="b"/>
              <a:pathLst>
                <a:path w="26" h="68">
                  <a:moveTo>
                    <a:pt x="11" y="61"/>
                  </a:moveTo>
                  <a:cubicBezTo>
                    <a:pt x="11" y="61"/>
                    <a:pt x="26" y="48"/>
                    <a:pt x="20" y="35"/>
                  </a:cubicBezTo>
                  <a:cubicBezTo>
                    <a:pt x="15" y="21"/>
                    <a:pt x="0" y="0"/>
                    <a:pt x="0" y="19"/>
                  </a:cubicBezTo>
                  <a:cubicBezTo>
                    <a:pt x="0" y="38"/>
                    <a:pt x="3" y="59"/>
                    <a:pt x="3" y="59"/>
                  </a:cubicBezTo>
                  <a:cubicBezTo>
                    <a:pt x="3" y="59"/>
                    <a:pt x="5" y="68"/>
                    <a:pt x="11" y="61"/>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70" name="Freeform 6737"/>
            <p:cNvSpPr/>
            <p:nvPr/>
          </p:nvSpPr>
          <p:spPr bwMode="auto">
            <a:xfrm>
              <a:off x="4860032" y="1131590"/>
              <a:ext cx="23813" cy="46038"/>
            </a:xfrm>
            <a:custGeom>
              <a:avLst/>
              <a:gdLst>
                <a:gd name="T0" fmla="*/ 40 w 60"/>
                <a:gd name="T1" fmla="*/ 114 h 125"/>
                <a:gd name="T2" fmla="*/ 10 w 60"/>
                <a:gd name="T3" fmla="*/ 65 h 125"/>
                <a:gd name="T4" fmla="*/ 54 w 60"/>
                <a:gd name="T5" fmla="*/ 35 h 125"/>
                <a:gd name="T6" fmla="*/ 58 w 60"/>
                <a:gd name="T7" fmla="*/ 108 h 125"/>
                <a:gd name="T8" fmla="*/ 40 w 60"/>
                <a:gd name="T9" fmla="*/ 114 h 125"/>
              </a:gdLst>
              <a:ahLst/>
              <a:cxnLst>
                <a:cxn ang="0">
                  <a:pos x="T0" y="T1"/>
                </a:cxn>
                <a:cxn ang="0">
                  <a:pos x="T2" y="T3"/>
                </a:cxn>
                <a:cxn ang="0">
                  <a:pos x="T4" y="T5"/>
                </a:cxn>
                <a:cxn ang="0">
                  <a:pos x="T6" y="T7"/>
                </a:cxn>
                <a:cxn ang="0">
                  <a:pos x="T8" y="T9"/>
                </a:cxn>
              </a:cxnLst>
              <a:rect l="0" t="0" r="r" b="b"/>
              <a:pathLst>
                <a:path w="60" h="125">
                  <a:moveTo>
                    <a:pt x="40" y="114"/>
                  </a:moveTo>
                  <a:cubicBezTo>
                    <a:pt x="40" y="114"/>
                    <a:pt x="0" y="90"/>
                    <a:pt x="10" y="65"/>
                  </a:cubicBezTo>
                  <a:cubicBezTo>
                    <a:pt x="19" y="40"/>
                    <a:pt x="48" y="0"/>
                    <a:pt x="54" y="35"/>
                  </a:cubicBezTo>
                  <a:cubicBezTo>
                    <a:pt x="60" y="69"/>
                    <a:pt x="58" y="108"/>
                    <a:pt x="58" y="108"/>
                  </a:cubicBezTo>
                  <a:cubicBezTo>
                    <a:pt x="58" y="108"/>
                    <a:pt x="55" y="125"/>
                    <a:pt x="40" y="114"/>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71" name="Freeform 6745"/>
            <p:cNvSpPr/>
            <p:nvPr/>
          </p:nvSpPr>
          <p:spPr bwMode="auto">
            <a:xfrm>
              <a:off x="4877495" y="1061740"/>
              <a:ext cx="9525" cy="23813"/>
            </a:xfrm>
            <a:custGeom>
              <a:avLst/>
              <a:gdLst>
                <a:gd name="T0" fmla="*/ 7 w 26"/>
                <a:gd name="T1" fmla="*/ 60 h 65"/>
                <a:gd name="T2" fmla="*/ 24 w 26"/>
                <a:gd name="T3" fmla="*/ 37 h 65"/>
                <a:gd name="T4" fmla="*/ 9 w 26"/>
                <a:gd name="T5" fmla="*/ 18 h 65"/>
                <a:gd name="T6" fmla="*/ 0 w 26"/>
                <a:gd name="T7" fmla="*/ 56 h 65"/>
                <a:gd name="T8" fmla="*/ 7 w 26"/>
                <a:gd name="T9" fmla="*/ 60 h 65"/>
              </a:gdLst>
              <a:ahLst/>
              <a:cxnLst>
                <a:cxn ang="0">
                  <a:pos x="T0" y="T1"/>
                </a:cxn>
                <a:cxn ang="0">
                  <a:pos x="T2" y="T3"/>
                </a:cxn>
                <a:cxn ang="0">
                  <a:pos x="T4" y="T5"/>
                </a:cxn>
                <a:cxn ang="0">
                  <a:pos x="T6" y="T7"/>
                </a:cxn>
                <a:cxn ang="0">
                  <a:pos x="T8" y="T9"/>
                </a:cxn>
              </a:cxnLst>
              <a:rect l="0" t="0" r="r" b="b"/>
              <a:pathLst>
                <a:path w="26" h="65">
                  <a:moveTo>
                    <a:pt x="7" y="60"/>
                  </a:moveTo>
                  <a:cubicBezTo>
                    <a:pt x="7" y="60"/>
                    <a:pt x="26" y="51"/>
                    <a:pt x="24" y="37"/>
                  </a:cubicBezTo>
                  <a:cubicBezTo>
                    <a:pt x="23" y="23"/>
                    <a:pt x="15" y="0"/>
                    <a:pt x="9" y="18"/>
                  </a:cubicBezTo>
                  <a:cubicBezTo>
                    <a:pt x="3" y="35"/>
                    <a:pt x="0" y="56"/>
                    <a:pt x="0" y="56"/>
                  </a:cubicBezTo>
                  <a:cubicBezTo>
                    <a:pt x="0" y="56"/>
                    <a:pt x="0" y="65"/>
                    <a:pt x="7" y="60"/>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72" name="Freeform 6746"/>
            <p:cNvSpPr/>
            <p:nvPr/>
          </p:nvSpPr>
          <p:spPr bwMode="auto">
            <a:xfrm>
              <a:off x="4837807" y="1158577"/>
              <a:ext cx="17463" cy="20638"/>
            </a:xfrm>
            <a:custGeom>
              <a:avLst/>
              <a:gdLst>
                <a:gd name="T0" fmla="*/ 45 w 50"/>
                <a:gd name="T1" fmla="*/ 49 h 57"/>
                <a:gd name="T2" fmla="*/ 37 w 50"/>
                <a:gd name="T3" fmla="*/ 21 h 57"/>
                <a:gd name="T4" fmla="*/ 10 w 50"/>
                <a:gd name="T5" fmla="*/ 16 h 57"/>
                <a:gd name="T6" fmla="*/ 36 w 50"/>
                <a:gd name="T7" fmla="*/ 50 h 57"/>
                <a:gd name="T8" fmla="*/ 45 w 50"/>
                <a:gd name="T9" fmla="*/ 49 h 57"/>
              </a:gdLst>
              <a:ahLst/>
              <a:cxnLst>
                <a:cxn ang="0">
                  <a:pos x="T0" y="T1"/>
                </a:cxn>
                <a:cxn ang="0">
                  <a:pos x="T2" y="T3"/>
                </a:cxn>
                <a:cxn ang="0">
                  <a:pos x="T4" y="T5"/>
                </a:cxn>
                <a:cxn ang="0">
                  <a:pos x="T6" y="T7"/>
                </a:cxn>
                <a:cxn ang="0">
                  <a:pos x="T8" y="T9"/>
                </a:cxn>
              </a:cxnLst>
              <a:rect l="0" t="0" r="r" b="b"/>
              <a:pathLst>
                <a:path w="50" h="57">
                  <a:moveTo>
                    <a:pt x="45" y="49"/>
                  </a:moveTo>
                  <a:cubicBezTo>
                    <a:pt x="45" y="49"/>
                    <a:pt x="50" y="31"/>
                    <a:pt x="37" y="21"/>
                  </a:cubicBezTo>
                  <a:cubicBezTo>
                    <a:pt x="24" y="12"/>
                    <a:pt x="0" y="0"/>
                    <a:pt x="10" y="16"/>
                  </a:cubicBezTo>
                  <a:cubicBezTo>
                    <a:pt x="21" y="33"/>
                    <a:pt x="36" y="50"/>
                    <a:pt x="36" y="50"/>
                  </a:cubicBezTo>
                  <a:cubicBezTo>
                    <a:pt x="36" y="50"/>
                    <a:pt x="44" y="57"/>
                    <a:pt x="45" y="49"/>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73" name="Freeform 6755"/>
            <p:cNvSpPr/>
            <p:nvPr/>
          </p:nvSpPr>
          <p:spPr bwMode="auto">
            <a:xfrm>
              <a:off x="4866382" y="1231602"/>
              <a:ext cx="9525" cy="25400"/>
            </a:xfrm>
            <a:custGeom>
              <a:avLst/>
              <a:gdLst>
                <a:gd name="T0" fmla="*/ 11 w 26"/>
                <a:gd name="T1" fmla="*/ 61 h 68"/>
                <a:gd name="T2" fmla="*/ 20 w 26"/>
                <a:gd name="T3" fmla="*/ 34 h 68"/>
                <a:gd name="T4" fmla="*/ 0 w 26"/>
                <a:gd name="T5" fmla="*/ 19 h 68"/>
                <a:gd name="T6" fmla="*/ 3 w 26"/>
                <a:gd name="T7" fmla="*/ 59 h 68"/>
                <a:gd name="T8" fmla="*/ 11 w 26"/>
                <a:gd name="T9" fmla="*/ 61 h 68"/>
              </a:gdLst>
              <a:ahLst/>
              <a:cxnLst>
                <a:cxn ang="0">
                  <a:pos x="T0" y="T1"/>
                </a:cxn>
                <a:cxn ang="0">
                  <a:pos x="T2" y="T3"/>
                </a:cxn>
                <a:cxn ang="0">
                  <a:pos x="T4" y="T5"/>
                </a:cxn>
                <a:cxn ang="0">
                  <a:pos x="T6" y="T7"/>
                </a:cxn>
                <a:cxn ang="0">
                  <a:pos x="T8" y="T9"/>
                </a:cxn>
              </a:cxnLst>
              <a:rect l="0" t="0" r="r" b="b"/>
              <a:pathLst>
                <a:path w="26" h="68">
                  <a:moveTo>
                    <a:pt x="11" y="61"/>
                  </a:moveTo>
                  <a:cubicBezTo>
                    <a:pt x="11" y="61"/>
                    <a:pt x="26" y="48"/>
                    <a:pt x="20" y="34"/>
                  </a:cubicBezTo>
                  <a:cubicBezTo>
                    <a:pt x="14" y="21"/>
                    <a:pt x="0" y="0"/>
                    <a:pt x="0" y="19"/>
                  </a:cubicBezTo>
                  <a:cubicBezTo>
                    <a:pt x="0" y="37"/>
                    <a:pt x="3" y="59"/>
                    <a:pt x="3" y="59"/>
                  </a:cubicBezTo>
                  <a:cubicBezTo>
                    <a:pt x="3" y="59"/>
                    <a:pt x="5" y="68"/>
                    <a:pt x="11" y="61"/>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74" name="Freeform 6742"/>
            <p:cNvSpPr/>
            <p:nvPr/>
          </p:nvSpPr>
          <p:spPr bwMode="auto">
            <a:xfrm>
              <a:off x="4716016" y="1347614"/>
              <a:ext cx="22225" cy="44450"/>
            </a:xfrm>
            <a:custGeom>
              <a:avLst/>
              <a:gdLst>
                <a:gd name="T0" fmla="*/ 40 w 60"/>
                <a:gd name="T1" fmla="*/ 113 h 125"/>
                <a:gd name="T2" fmla="*/ 10 w 60"/>
                <a:gd name="T3" fmla="*/ 64 h 125"/>
                <a:gd name="T4" fmla="*/ 54 w 60"/>
                <a:gd name="T5" fmla="*/ 34 h 125"/>
                <a:gd name="T6" fmla="*/ 59 w 60"/>
                <a:gd name="T7" fmla="*/ 107 h 125"/>
                <a:gd name="T8" fmla="*/ 40 w 60"/>
                <a:gd name="T9" fmla="*/ 113 h 125"/>
              </a:gdLst>
              <a:ahLst/>
              <a:cxnLst>
                <a:cxn ang="0">
                  <a:pos x="T0" y="T1"/>
                </a:cxn>
                <a:cxn ang="0">
                  <a:pos x="T2" y="T3"/>
                </a:cxn>
                <a:cxn ang="0">
                  <a:pos x="T4" y="T5"/>
                </a:cxn>
                <a:cxn ang="0">
                  <a:pos x="T6" y="T7"/>
                </a:cxn>
                <a:cxn ang="0">
                  <a:pos x="T8" y="T9"/>
                </a:cxn>
              </a:cxnLst>
              <a:rect l="0" t="0" r="r" b="b"/>
              <a:pathLst>
                <a:path w="60" h="125">
                  <a:moveTo>
                    <a:pt x="40" y="113"/>
                  </a:moveTo>
                  <a:cubicBezTo>
                    <a:pt x="40" y="113"/>
                    <a:pt x="0" y="89"/>
                    <a:pt x="10" y="64"/>
                  </a:cubicBezTo>
                  <a:cubicBezTo>
                    <a:pt x="20" y="40"/>
                    <a:pt x="48" y="0"/>
                    <a:pt x="54" y="34"/>
                  </a:cubicBezTo>
                  <a:cubicBezTo>
                    <a:pt x="60" y="68"/>
                    <a:pt x="59" y="107"/>
                    <a:pt x="59" y="107"/>
                  </a:cubicBezTo>
                  <a:cubicBezTo>
                    <a:pt x="59" y="107"/>
                    <a:pt x="56" y="125"/>
                    <a:pt x="40" y="113"/>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75" name="Freeform 6749"/>
            <p:cNvSpPr/>
            <p:nvPr/>
          </p:nvSpPr>
          <p:spPr bwMode="auto">
            <a:xfrm>
              <a:off x="4932040" y="1275606"/>
              <a:ext cx="19050" cy="22225"/>
            </a:xfrm>
            <a:custGeom>
              <a:avLst/>
              <a:gdLst>
                <a:gd name="T0" fmla="*/ 45 w 49"/>
                <a:gd name="T1" fmla="*/ 49 h 58"/>
                <a:gd name="T2" fmla="*/ 37 w 49"/>
                <a:gd name="T3" fmla="*/ 22 h 58"/>
                <a:gd name="T4" fmla="*/ 10 w 49"/>
                <a:gd name="T5" fmla="*/ 17 h 58"/>
                <a:gd name="T6" fmla="*/ 36 w 49"/>
                <a:gd name="T7" fmla="*/ 51 h 58"/>
                <a:gd name="T8" fmla="*/ 45 w 49"/>
                <a:gd name="T9" fmla="*/ 49 h 58"/>
              </a:gdLst>
              <a:ahLst/>
              <a:cxnLst>
                <a:cxn ang="0">
                  <a:pos x="T0" y="T1"/>
                </a:cxn>
                <a:cxn ang="0">
                  <a:pos x="T2" y="T3"/>
                </a:cxn>
                <a:cxn ang="0">
                  <a:pos x="T4" y="T5"/>
                </a:cxn>
                <a:cxn ang="0">
                  <a:pos x="T6" y="T7"/>
                </a:cxn>
                <a:cxn ang="0">
                  <a:pos x="T8" y="T9"/>
                </a:cxn>
              </a:cxnLst>
              <a:rect l="0" t="0" r="r" b="b"/>
              <a:pathLst>
                <a:path w="49" h="58">
                  <a:moveTo>
                    <a:pt x="45" y="49"/>
                  </a:moveTo>
                  <a:cubicBezTo>
                    <a:pt x="45" y="49"/>
                    <a:pt x="49" y="31"/>
                    <a:pt x="37" y="22"/>
                  </a:cubicBezTo>
                  <a:cubicBezTo>
                    <a:pt x="24" y="13"/>
                    <a:pt x="0" y="0"/>
                    <a:pt x="10" y="17"/>
                  </a:cubicBezTo>
                  <a:cubicBezTo>
                    <a:pt x="21" y="33"/>
                    <a:pt x="36" y="51"/>
                    <a:pt x="36" y="51"/>
                  </a:cubicBezTo>
                  <a:cubicBezTo>
                    <a:pt x="36" y="51"/>
                    <a:pt x="44" y="58"/>
                    <a:pt x="45" y="49"/>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76" name="Freeform 6752"/>
            <p:cNvSpPr/>
            <p:nvPr/>
          </p:nvSpPr>
          <p:spPr bwMode="auto">
            <a:xfrm>
              <a:off x="4784278" y="1336501"/>
              <a:ext cx="19050" cy="20638"/>
            </a:xfrm>
            <a:custGeom>
              <a:avLst/>
              <a:gdLst>
                <a:gd name="T0" fmla="*/ 45 w 50"/>
                <a:gd name="T1" fmla="*/ 49 h 58"/>
                <a:gd name="T2" fmla="*/ 37 w 50"/>
                <a:gd name="T3" fmla="*/ 22 h 58"/>
                <a:gd name="T4" fmla="*/ 11 w 50"/>
                <a:gd name="T5" fmla="*/ 16 h 58"/>
                <a:gd name="T6" fmla="*/ 36 w 50"/>
                <a:gd name="T7" fmla="*/ 50 h 58"/>
                <a:gd name="T8" fmla="*/ 45 w 50"/>
                <a:gd name="T9" fmla="*/ 49 h 58"/>
              </a:gdLst>
              <a:ahLst/>
              <a:cxnLst>
                <a:cxn ang="0">
                  <a:pos x="T0" y="T1"/>
                </a:cxn>
                <a:cxn ang="0">
                  <a:pos x="T2" y="T3"/>
                </a:cxn>
                <a:cxn ang="0">
                  <a:pos x="T4" y="T5"/>
                </a:cxn>
                <a:cxn ang="0">
                  <a:pos x="T6" y="T7"/>
                </a:cxn>
                <a:cxn ang="0">
                  <a:pos x="T8" y="T9"/>
                </a:cxn>
              </a:cxnLst>
              <a:rect l="0" t="0" r="r" b="b"/>
              <a:pathLst>
                <a:path w="50" h="58">
                  <a:moveTo>
                    <a:pt x="45" y="49"/>
                  </a:moveTo>
                  <a:cubicBezTo>
                    <a:pt x="45" y="49"/>
                    <a:pt x="50" y="31"/>
                    <a:pt x="37" y="22"/>
                  </a:cubicBezTo>
                  <a:cubicBezTo>
                    <a:pt x="25" y="12"/>
                    <a:pt x="0" y="0"/>
                    <a:pt x="11" y="16"/>
                  </a:cubicBezTo>
                  <a:cubicBezTo>
                    <a:pt x="21" y="33"/>
                    <a:pt x="36" y="50"/>
                    <a:pt x="36" y="50"/>
                  </a:cubicBezTo>
                  <a:cubicBezTo>
                    <a:pt x="36" y="50"/>
                    <a:pt x="44" y="58"/>
                    <a:pt x="45" y="49"/>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77" name="Freeform 6753"/>
            <p:cNvSpPr/>
            <p:nvPr/>
          </p:nvSpPr>
          <p:spPr bwMode="auto">
            <a:xfrm>
              <a:off x="4854128" y="1401589"/>
              <a:ext cx="19050" cy="20638"/>
            </a:xfrm>
            <a:custGeom>
              <a:avLst/>
              <a:gdLst>
                <a:gd name="T0" fmla="*/ 45 w 50"/>
                <a:gd name="T1" fmla="*/ 49 h 58"/>
                <a:gd name="T2" fmla="*/ 37 w 50"/>
                <a:gd name="T3" fmla="*/ 22 h 58"/>
                <a:gd name="T4" fmla="*/ 10 w 50"/>
                <a:gd name="T5" fmla="*/ 17 h 58"/>
                <a:gd name="T6" fmla="*/ 36 w 50"/>
                <a:gd name="T7" fmla="*/ 51 h 58"/>
                <a:gd name="T8" fmla="*/ 45 w 50"/>
                <a:gd name="T9" fmla="*/ 49 h 58"/>
              </a:gdLst>
              <a:ahLst/>
              <a:cxnLst>
                <a:cxn ang="0">
                  <a:pos x="T0" y="T1"/>
                </a:cxn>
                <a:cxn ang="0">
                  <a:pos x="T2" y="T3"/>
                </a:cxn>
                <a:cxn ang="0">
                  <a:pos x="T4" y="T5"/>
                </a:cxn>
                <a:cxn ang="0">
                  <a:pos x="T6" y="T7"/>
                </a:cxn>
                <a:cxn ang="0">
                  <a:pos x="T8" y="T9"/>
                </a:cxn>
              </a:cxnLst>
              <a:rect l="0" t="0" r="r" b="b"/>
              <a:pathLst>
                <a:path w="50" h="58">
                  <a:moveTo>
                    <a:pt x="45" y="49"/>
                  </a:moveTo>
                  <a:cubicBezTo>
                    <a:pt x="45" y="49"/>
                    <a:pt x="50" y="31"/>
                    <a:pt x="37" y="22"/>
                  </a:cubicBezTo>
                  <a:cubicBezTo>
                    <a:pt x="24" y="13"/>
                    <a:pt x="0" y="0"/>
                    <a:pt x="10" y="17"/>
                  </a:cubicBezTo>
                  <a:cubicBezTo>
                    <a:pt x="21" y="33"/>
                    <a:pt x="36" y="51"/>
                    <a:pt x="36" y="51"/>
                  </a:cubicBezTo>
                  <a:cubicBezTo>
                    <a:pt x="36" y="51"/>
                    <a:pt x="44" y="58"/>
                    <a:pt x="45" y="49"/>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78" name="Freeform 6739"/>
            <p:cNvSpPr/>
            <p:nvPr/>
          </p:nvSpPr>
          <p:spPr bwMode="auto">
            <a:xfrm>
              <a:off x="4788024" y="987574"/>
              <a:ext cx="22225" cy="46038"/>
            </a:xfrm>
            <a:custGeom>
              <a:avLst/>
              <a:gdLst>
                <a:gd name="T0" fmla="*/ 40 w 60"/>
                <a:gd name="T1" fmla="*/ 113 h 125"/>
                <a:gd name="T2" fmla="*/ 10 w 60"/>
                <a:gd name="T3" fmla="*/ 65 h 125"/>
                <a:gd name="T4" fmla="*/ 54 w 60"/>
                <a:gd name="T5" fmla="*/ 34 h 125"/>
                <a:gd name="T6" fmla="*/ 59 w 60"/>
                <a:gd name="T7" fmla="*/ 108 h 125"/>
                <a:gd name="T8" fmla="*/ 40 w 60"/>
                <a:gd name="T9" fmla="*/ 113 h 125"/>
              </a:gdLst>
              <a:ahLst/>
              <a:cxnLst>
                <a:cxn ang="0">
                  <a:pos x="T0" y="T1"/>
                </a:cxn>
                <a:cxn ang="0">
                  <a:pos x="T2" y="T3"/>
                </a:cxn>
                <a:cxn ang="0">
                  <a:pos x="T4" y="T5"/>
                </a:cxn>
                <a:cxn ang="0">
                  <a:pos x="T6" y="T7"/>
                </a:cxn>
                <a:cxn ang="0">
                  <a:pos x="T8" y="T9"/>
                </a:cxn>
              </a:cxnLst>
              <a:rect l="0" t="0" r="r" b="b"/>
              <a:pathLst>
                <a:path w="60" h="125">
                  <a:moveTo>
                    <a:pt x="40" y="113"/>
                  </a:moveTo>
                  <a:cubicBezTo>
                    <a:pt x="40" y="113"/>
                    <a:pt x="0" y="89"/>
                    <a:pt x="10" y="65"/>
                  </a:cubicBezTo>
                  <a:cubicBezTo>
                    <a:pt x="20" y="40"/>
                    <a:pt x="48" y="0"/>
                    <a:pt x="54" y="34"/>
                  </a:cubicBezTo>
                  <a:cubicBezTo>
                    <a:pt x="60" y="68"/>
                    <a:pt x="59" y="108"/>
                    <a:pt x="59" y="108"/>
                  </a:cubicBezTo>
                  <a:cubicBezTo>
                    <a:pt x="59" y="108"/>
                    <a:pt x="56" y="125"/>
                    <a:pt x="40" y="113"/>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79" name="Freeform 6748"/>
            <p:cNvSpPr/>
            <p:nvPr/>
          </p:nvSpPr>
          <p:spPr bwMode="auto">
            <a:xfrm>
              <a:off x="4716016" y="987574"/>
              <a:ext cx="17463" cy="19050"/>
            </a:xfrm>
            <a:custGeom>
              <a:avLst/>
              <a:gdLst>
                <a:gd name="T0" fmla="*/ 41 w 46"/>
                <a:gd name="T1" fmla="*/ 43 h 51"/>
                <a:gd name="T2" fmla="*/ 35 w 46"/>
                <a:gd name="T3" fmla="*/ 18 h 51"/>
                <a:gd name="T4" fmla="*/ 9 w 46"/>
                <a:gd name="T5" fmla="*/ 14 h 51"/>
                <a:gd name="T6" fmla="*/ 32 w 46"/>
                <a:gd name="T7" fmla="*/ 45 h 51"/>
                <a:gd name="T8" fmla="*/ 41 w 46"/>
                <a:gd name="T9" fmla="*/ 43 h 51"/>
              </a:gdLst>
              <a:ahLst/>
              <a:cxnLst>
                <a:cxn ang="0">
                  <a:pos x="T0" y="T1"/>
                </a:cxn>
                <a:cxn ang="0">
                  <a:pos x="T2" y="T3"/>
                </a:cxn>
                <a:cxn ang="0">
                  <a:pos x="T4" y="T5"/>
                </a:cxn>
                <a:cxn ang="0">
                  <a:pos x="T6" y="T7"/>
                </a:cxn>
                <a:cxn ang="0">
                  <a:pos x="T8" y="T9"/>
                </a:cxn>
              </a:cxnLst>
              <a:rect l="0" t="0" r="r" b="b"/>
              <a:pathLst>
                <a:path w="46" h="51">
                  <a:moveTo>
                    <a:pt x="41" y="43"/>
                  </a:moveTo>
                  <a:cubicBezTo>
                    <a:pt x="41" y="43"/>
                    <a:pt x="46" y="26"/>
                    <a:pt x="35" y="18"/>
                  </a:cubicBezTo>
                  <a:cubicBezTo>
                    <a:pt x="23" y="10"/>
                    <a:pt x="0" y="0"/>
                    <a:pt x="9" y="14"/>
                  </a:cubicBezTo>
                  <a:cubicBezTo>
                    <a:pt x="19" y="29"/>
                    <a:pt x="32" y="45"/>
                    <a:pt x="32" y="45"/>
                  </a:cubicBezTo>
                  <a:cubicBezTo>
                    <a:pt x="32" y="45"/>
                    <a:pt x="39" y="51"/>
                    <a:pt x="41" y="43"/>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grpSp>
      <p:grpSp>
        <p:nvGrpSpPr>
          <p:cNvPr id="80" name="组合 79"/>
          <p:cNvGrpSpPr/>
          <p:nvPr/>
        </p:nvGrpSpPr>
        <p:grpSpPr>
          <a:xfrm>
            <a:off x="8252024" y="5253203"/>
            <a:ext cx="768085" cy="864096"/>
            <a:chOff x="4427984" y="894134"/>
            <a:chExt cx="576064" cy="648072"/>
          </a:xfrm>
          <a:effectLst>
            <a:outerShdw blurRad="101600" dist="76200" dir="16200000" rotWithShape="0">
              <a:prstClr val="black">
                <a:alpha val="10000"/>
              </a:prstClr>
            </a:outerShdw>
          </a:effectLst>
        </p:grpSpPr>
        <p:sp>
          <p:nvSpPr>
            <p:cNvPr id="81" name="椭圆 80"/>
            <p:cNvSpPr/>
            <p:nvPr/>
          </p:nvSpPr>
          <p:spPr>
            <a:xfrm>
              <a:off x="4427984" y="894134"/>
              <a:ext cx="576064" cy="648072"/>
            </a:xfrm>
            <a:prstGeom prst="ellipse">
              <a:avLst/>
            </a:prstGeom>
            <a:gradFill flip="none" rotWithShape="1">
              <a:gsLst>
                <a:gs pos="0">
                  <a:srgbClr val="3FEC45"/>
                </a:gs>
                <a:gs pos="100000">
                  <a:srgbClr val="057504"/>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82" name="Freeform 6737"/>
            <p:cNvSpPr/>
            <p:nvPr/>
          </p:nvSpPr>
          <p:spPr bwMode="auto">
            <a:xfrm>
              <a:off x="4564063" y="1082676"/>
              <a:ext cx="23813" cy="46038"/>
            </a:xfrm>
            <a:custGeom>
              <a:avLst/>
              <a:gdLst>
                <a:gd name="T0" fmla="*/ 40 w 60"/>
                <a:gd name="T1" fmla="*/ 114 h 125"/>
                <a:gd name="T2" fmla="*/ 10 w 60"/>
                <a:gd name="T3" fmla="*/ 65 h 125"/>
                <a:gd name="T4" fmla="*/ 54 w 60"/>
                <a:gd name="T5" fmla="*/ 35 h 125"/>
                <a:gd name="T6" fmla="*/ 58 w 60"/>
                <a:gd name="T7" fmla="*/ 108 h 125"/>
                <a:gd name="T8" fmla="*/ 40 w 60"/>
                <a:gd name="T9" fmla="*/ 114 h 125"/>
              </a:gdLst>
              <a:ahLst/>
              <a:cxnLst>
                <a:cxn ang="0">
                  <a:pos x="T0" y="T1"/>
                </a:cxn>
                <a:cxn ang="0">
                  <a:pos x="T2" y="T3"/>
                </a:cxn>
                <a:cxn ang="0">
                  <a:pos x="T4" y="T5"/>
                </a:cxn>
                <a:cxn ang="0">
                  <a:pos x="T6" y="T7"/>
                </a:cxn>
                <a:cxn ang="0">
                  <a:pos x="T8" y="T9"/>
                </a:cxn>
              </a:cxnLst>
              <a:rect l="0" t="0" r="r" b="b"/>
              <a:pathLst>
                <a:path w="60" h="125">
                  <a:moveTo>
                    <a:pt x="40" y="114"/>
                  </a:moveTo>
                  <a:cubicBezTo>
                    <a:pt x="40" y="114"/>
                    <a:pt x="0" y="90"/>
                    <a:pt x="10" y="65"/>
                  </a:cubicBezTo>
                  <a:cubicBezTo>
                    <a:pt x="19" y="40"/>
                    <a:pt x="48" y="0"/>
                    <a:pt x="54" y="35"/>
                  </a:cubicBezTo>
                  <a:cubicBezTo>
                    <a:pt x="60" y="69"/>
                    <a:pt x="58" y="108"/>
                    <a:pt x="58" y="108"/>
                  </a:cubicBezTo>
                  <a:cubicBezTo>
                    <a:pt x="58" y="108"/>
                    <a:pt x="55" y="125"/>
                    <a:pt x="40" y="114"/>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83" name="Freeform 6738"/>
            <p:cNvSpPr/>
            <p:nvPr/>
          </p:nvSpPr>
          <p:spPr bwMode="auto">
            <a:xfrm>
              <a:off x="4662488" y="938213"/>
              <a:ext cx="22225" cy="46038"/>
            </a:xfrm>
            <a:custGeom>
              <a:avLst/>
              <a:gdLst>
                <a:gd name="T0" fmla="*/ 40 w 59"/>
                <a:gd name="T1" fmla="*/ 114 h 125"/>
                <a:gd name="T2" fmla="*/ 10 w 59"/>
                <a:gd name="T3" fmla="*/ 65 h 125"/>
                <a:gd name="T4" fmla="*/ 54 w 59"/>
                <a:gd name="T5" fmla="*/ 35 h 125"/>
                <a:gd name="T6" fmla="*/ 58 w 59"/>
                <a:gd name="T7" fmla="*/ 108 h 125"/>
                <a:gd name="T8" fmla="*/ 40 w 59"/>
                <a:gd name="T9" fmla="*/ 114 h 125"/>
              </a:gdLst>
              <a:ahLst/>
              <a:cxnLst>
                <a:cxn ang="0">
                  <a:pos x="T0" y="T1"/>
                </a:cxn>
                <a:cxn ang="0">
                  <a:pos x="T2" y="T3"/>
                </a:cxn>
                <a:cxn ang="0">
                  <a:pos x="T4" y="T5"/>
                </a:cxn>
                <a:cxn ang="0">
                  <a:pos x="T6" y="T7"/>
                </a:cxn>
                <a:cxn ang="0">
                  <a:pos x="T8" y="T9"/>
                </a:cxn>
              </a:cxnLst>
              <a:rect l="0" t="0" r="r" b="b"/>
              <a:pathLst>
                <a:path w="59" h="125">
                  <a:moveTo>
                    <a:pt x="40" y="114"/>
                  </a:moveTo>
                  <a:cubicBezTo>
                    <a:pt x="40" y="114"/>
                    <a:pt x="0" y="90"/>
                    <a:pt x="10" y="65"/>
                  </a:cubicBezTo>
                  <a:cubicBezTo>
                    <a:pt x="19" y="41"/>
                    <a:pt x="48" y="0"/>
                    <a:pt x="54" y="35"/>
                  </a:cubicBezTo>
                  <a:cubicBezTo>
                    <a:pt x="59" y="69"/>
                    <a:pt x="58" y="108"/>
                    <a:pt x="58" y="108"/>
                  </a:cubicBezTo>
                  <a:cubicBezTo>
                    <a:pt x="58" y="108"/>
                    <a:pt x="55" y="125"/>
                    <a:pt x="40" y="114"/>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84" name="Freeform 6739"/>
            <p:cNvSpPr/>
            <p:nvPr/>
          </p:nvSpPr>
          <p:spPr bwMode="auto">
            <a:xfrm>
              <a:off x="4770438" y="1127126"/>
              <a:ext cx="22225" cy="46038"/>
            </a:xfrm>
            <a:custGeom>
              <a:avLst/>
              <a:gdLst>
                <a:gd name="T0" fmla="*/ 40 w 60"/>
                <a:gd name="T1" fmla="*/ 113 h 125"/>
                <a:gd name="T2" fmla="*/ 10 w 60"/>
                <a:gd name="T3" fmla="*/ 65 h 125"/>
                <a:gd name="T4" fmla="*/ 54 w 60"/>
                <a:gd name="T5" fmla="*/ 34 h 125"/>
                <a:gd name="T6" fmla="*/ 59 w 60"/>
                <a:gd name="T7" fmla="*/ 108 h 125"/>
                <a:gd name="T8" fmla="*/ 40 w 60"/>
                <a:gd name="T9" fmla="*/ 113 h 125"/>
              </a:gdLst>
              <a:ahLst/>
              <a:cxnLst>
                <a:cxn ang="0">
                  <a:pos x="T0" y="T1"/>
                </a:cxn>
                <a:cxn ang="0">
                  <a:pos x="T2" y="T3"/>
                </a:cxn>
                <a:cxn ang="0">
                  <a:pos x="T4" y="T5"/>
                </a:cxn>
                <a:cxn ang="0">
                  <a:pos x="T6" y="T7"/>
                </a:cxn>
                <a:cxn ang="0">
                  <a:pos x="T8" y="T9"/>
                </a:cxn>
              </a:cxnLst>
              <a:rect l="0" t="0" r="r" b="b"/>
              <a:pathLst>
                <a:path w="60" h="125">
                  <a:moveTo>
                    <a:pt x="40" y="113"/>
                  </a:moveTo>
                  <a:cubicBezTo>
                    <a:pt x="40" y="113"/>
                    <a:pt x="0" y="89"/>
                    <a:pt x="10" y="65"/>
                  </a:cubicBezTo>
                  <a:cubicBezTo>
                    <a:pt x="20" y="40"/>
                    <a:pt x="48" y="0"/>
                    <a:pt x="54" y="34"/>
                  </a:cubicBezTo>
                  <a:cubicBezTo>
                    <a:pt x="60" y="68"/>
                    <a:pt x="59" y="108"/>
                    <a:pt x="59" y="108"/>
                  </a:cubicBezTo>
                  <a:cubicBezTo>
                    <a:pt x="59" y="108"/>
                    <a:pt x="56" y="125"/>
                    <a:pt x="40" y="113"/>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85" name="Freeform 6740"/>
            <p:cNvSpPr/>
            <p:nvPr/>
          </p:nvSpPr>
          <p:spPr bwMode="auto">
            <a:xfrm>
              <a:off x="4618038" y="1208088"/>
              <a:ext cx="22225" cy="46038"/>
            </a:xfrm>
            <a:custGeom>
              <a:avLst/>
              <a:gdLst>
                <a:gd name="T0" fmla="*/ 39 w 59"/>
                <a:gd name="T1" fmla="*/ 113 h 125"/>
                <a:gd name="T2" fmla="*/ 9 w 59"/>
                <a:gd name="T3" fmla="*/ 65 h 125"/>
                <a:gd name="T4" fmla="*/ 53 w 59"/>
                <a:gd name="T5" fmla="*/ 34 h 125"/>
                <a:gd name="T6" fmla="*/ 58 w 59"/>
                <a:gd name="T7" fmla="*/ 108 h 125"/>
                <a:gd name="T8" fmla="*/ 39 w 59"/>
                <a:gd name="T9" fmla="*/ 113 h 125"/>
              </a:gdLst>
              <a:ahLst/>
              <a:cxnLst>
                <a:cxn ang="0">
                  <a:pos x="T0" y="T1"/>
                </a:cxn>
                <a:cxn ang="0">
                  <a:pos x="T2" y="T3"/>
                </a:cxn>
                <a:cxn ang="0">
                  <a:pos x="T4" y="T5"/>
                </a:cxn>
                <a:cxn ang="0">
                  <a:pos x="T6" y="T7"/>
                </a:cxn>
                <a:cxn ang="0">
                  <a:pos x="T8" y="T9"/>
                </a:cxn>
              </a:cxnLst>
              <a:rect l="0" t="0" r="r" b="b"/>
              <a:pathLst>
                <a:path w="59" h="125">
                  <a:moveTo>
                    <a:pt x="39" y="113"/>
                  </a:moveTo>
                  <a:cubicBezTo>
                    <a:pt x="39" y="113"/>
                    <a:pt x="0" y="90"/>
                    <a:pt x="9" y="65"/>
                  </a:cubicBezTo>
                  <a:cubicBezTo>
                    <a:pt x="19" y="40"/>
                    <a:pt x="48" y="0"/>
                    <a:pt x="53" y="34"/>
                  </a:cubicBezTo>
                  <a:cubicBezTo>
                    <a:pt x="59" y="69"/>
                    <a:pt x="58" y="108"/>
                    <a:pt x="58" y="108"/>
                  </a:cubicBezTo>
                  <a:cubicBezTo>
                    <a:pt x="58" y="108"/>
                    <a:pt x="55" y="125"/>
                    <a:pt x="39" y="113"/>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86" name="Freeform 6741"/>
            <p:cNvSpPr/>
            <p:nvPr/>
          </p:nvSpPr>
          <p:spPr bwMode="auto">
            <a:xfrm>
              <a:off x="4729163" y="1257301"/>
              <a:ext cx="20638" cy="46038"/>
            </a:xfrm>
            <a:custGeom>
              <a:avLst/>
              <a:gdLst>
                <a:gd name="T0" fmla="*/ 40 w 59"/>
                <a:gd name="T1" fmla="*/ 113 h 125"/>
                <a:gd name="T2" fmla="*/ 10 w 59"/>
                <a:gd name="T3" fmla="*/ 65 h 125"/>
                <a:gd name="T4" fmla="*/ 54 w 59"/>
                <a:gd name="T5" fmla="*/ 34 h 125"/>
                <a:gd name="T6" fmla="*/ 58 w 59"/>
                <a:gd name="T7" fmla="*/ 108 h 125"/>
                <a:gd name="T8" fmla="*/ 40 w 59"/>
                <a:gd name="T9" fmla="*/ 113 h 125"/>
              </a:gdLst>
              <a:ahLst/>
              <a:cxnLst>
                <a:cxn ang="0">
                  <a:pos x="T0" y="T1"/>
                </a:cxn>
                <a:cxn ang="0">
                  <a:pos x="T2" y="T3"/>
                </a:cxn>
                <a:cxn ang="0">
                  <a:pos x="T4" y="T5"/>
                </a:cxn>
                <a:cxn ang="0">
                  <a:pos x="T6" y="T7"/>
                </a:cxn>
                <a:cxn ang="0">
                  <a:pos x="T8" y="T9"/>
                </a:cxn>
              </a:cxnLst>
              <a:rect l="0" t="0" r="r" b="b"/>
              <a:pathLst>
                <a:path w="59" h="125">
                  <a:moveTo>
                    <a:pt x="40" y="113"/>
                  </a:moveTo>
                  <a:cubicBezTo>
                    <a:pt x="40" y="113"/>
                    <a:pt x="0" y="90"/>
                    <a:pt x="10" y="65"/>
                  </a:cubicBezTo>
                  <a:cubicBezTo>
                    <a:pt x="19" y="40"/>
                    <a:pt x="48" y="0"/>
                    <a:pt x="54" y="34"/>
                  </a:cubicBezTo>
                  <a:cubicBezTo>
                    <a:pt x="59" y="69"/>
                    <a:pt x="58" y="108"/>
                    <a:pt x="58" y="108"/>
                  </a:cubicBezTo>
                  <a:cubicBezTo>
                    <a:pt x="58" y="108"/>
                    <a:pt x="55" y="125"/>
                    <a:pt x="40" y="113"/>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87" name="Freeform 6742"/>
            <p:cNvSpPr/>
            <p:nvPr/>
          </p:nvSpPr>
          <p:spPr bwMode="auto">
            <a:xfrm>
              <a:off x="4565651" y="1336676"/>
              <a:ext cx="22225" cy="44450"/>
            </a:xfrm>
            <a:custGeom>
              <a:avLst/>
              <a:gdLst>
                <a:gd name="T0" fmla="*/ 40 w 60"/>
                <a:gd name="T1" fmla="*/ 113 h 125"/>
                <a:gd name="T2" fmla="*/ 10 w 60"/>
                <a:gd name="T3" fmla="*/ 64 h 125"/>
                <a:gd name="T4" fmla="*/ 54 w 60"/>
                <a:gd name="T5" fmla="*/ 34 h 125"/>
                <a:gd name="T6" fmla="*/ 59 w 60"/>
                <a:gd name="T7" fmla="*/ 107 h 125"/>
                <a:gd name="T8" fmla="*/ 40 w 60"/>
                <a:gd name="T9" fmla="*/ 113 h 125"/>
              </a:gdLst>
              <a:ahLst/>
              <a:cxnLst>
                <a:cxn ang="0">
                  <a:pos x="T0" y="T1"/>
                </a:cxn>
                <a:cxn ang="0">
                  <a:pos x="T2" y="T3"/>
                </a:cxn>
                <a:cxn ang="0">
                  <a:pos x="T4" y="T5"/>
                </a:cxn>
                <a:cxn ang="0">
                  <a:pos x="T6" y="T7"/>
                </a:cxn>
                <a:cxn ang="0">
                  <a:pos x="T8" y="T9"/>
                </a:cxn>
              </a:cxnLst>
              <a:rect l="0" t="0" r="r" b="b"/>
              <a:pathLst>
                <a:path w="60" h="125">
                  <a:moveTo>
                    <a:pt x="40" y="113"/>
                  </a:moveTo>
                  <a:cubicBezTo>
                    <a:pt x="40" y="113"/>
                    <a:pt x="0" y="89"/>
                    <a:pt x="10" y="64"/>
                  </a:cubicBezTo>
                  <a:cubicBezTo>
                    <a:pt x="20" y="40"/>
                    <a:pt x="48" y="0"/>
                    <a:pt x="54" y="34"/>
                  </a:cubicBezTo>
                  <a:cubicBezTo>
                    <a:pt x="60" y="68"/>
                    <a:pt x="59" y="107"/>
                    <a:pt x="59" y="107"/>
                  </a:cubicBezTo>
                  <a:cubicBezTo>
                    <a:pt x="59" y="107"/>
                    <a:pt x="56" y="125"/>
                    <a:pt x="40" y="113"/>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88" name="Freeform 6743"/>
            <p:cNvSpPr/>
            <p:nvPr/>
          </p:nvSpPr>
          <p:spPr bwMode="auto">
            <a:xfrm>
              <a:off x="4705351" y="1017588"/>
              <a:ext cx="9525" cy="23813"/>
            </a:xfrm>
            <a:custGeom>
              <a:avLst/>
              <a:gdLst>
                <a:gd name="T0" fmla="*/ 8 w 27"/>
                <a:gd name="T1" fmla="*/ 60 h 66"/>
                <a:gd name="T2" fmla="*/ 25 w 27"/>
                <a:gd name="T3" fmla="*/ 37 h 66"/>
                <a:gd name="T4" fmla="*/ 10 w 27"/>
                <a:gd name="T5" fmla="*/ 18 h 66"/>
                <a:gd name="T6" fmla="*/ 1 w 27"/>
                <a:gd name="T7" fmla="*/ 56 h 66"/>
                <a:gd name="T8" fmla="*/ 8 w 27"/>
                <a:gd name="T9" fmla="*/ 60 h 66"/>
              </a:gdLst>
              <a:ahLst/>
              <a:cxnLst>
                <a:cxn ang="0">
                  <a:pos x="T0" y="T1"/>
                </a:cxn>
                <a:cxn ang="0">
                  <a:pos x="T2" y="T3"/>
                </a:cxn>
                <a:cxn ang="0">
                  <a:pos x="T4" y="T5"/>
                </a:cxn>
                <a:cxn ang="0">
                  <a:pos x="T6" y="T7"/>
                </a:cxn>
                <a:cxn ang="0">
                  <a:pos x="T8" y="T9"/>
                </a:cxn>
              </a:cxnLst>
              <a:rect l="0" t="0" r="r" b="b"/>
              <a:pathLst>
                <a:path w="27" h="66">
                  <a:moveTo>
                    <a:pt x="8" y="60"/>
                  </a:moveTo>
                  <a:cubicBezTo>
                    <a:pt x="8" y="60"/>
                    <a:pt x="27" y="51"/>
                    <a:pt x="25" y="37"/>
                  </a:cubicBezTo>
                  <a:cubicBezTo>
                    <a:pt x="24" y="23"/>
                    <a:pt x="16" y="0"/>
                    <a:pt x="10" y="18"/>
                  </a:cubicBezTo>
                  <a:cubicBezTo>
                    <a:pt x="4" y="35"/>
                    <a:pt x="1" y="56"/>
                    <a:pt x="1" y="56"/>
                  </a:cubicBezTo>
                  <a:cubicBezTo>
                    <a:pt x="1" y="56"/>
                    <a:pt x="0" y="66"/>
                    <a:pt x="8" y="60"/>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89" name="Freeform 6744"/>
            <p:cNvSpPr/>
            <p:nvPr/>
          </p:nvSpPr>
          <p:spPr bwMode="auto">
            <a:xfrm>
              <a:off x="4505326" y="1225551"/>
              <a:ext cx="9525" cy="23813"/>
            </a:xfrm>
            <a:custGeom>
              <a:avLst/>
              <a:gdLst>
                <a:gd name="T0" fmla="*/ 7 w 26"/>
                <a:gd name="T1" fmla="*/ 61 h 66"/>
                <a:gd name="T2" fmla="*/ 24 w 26"/>
                <a:gd name="T3" fmla="*/ 37 h 66"/>
                <a:gd name="T4" fmla="*/ 9 w 26"/>
                <a:gd name="T5" fmla="*/ 18 h 66"/>
                <a:gd name="T6" fmla="*/ 0 w 26"/>
                <a:gd name="T7" fmla="*/ 56 h 66"/>
                <a:gd name="T8" fmla="*/ 7 w 26"/>
                <a:gd name="T9" fmla="*/ 61 h 66"/>
              </a:gdLst>
              <a:ahLst/>
              <a:cxnLst>
                <a:cxn ang="0">
                  <a:pos x="T0" y="T1"/>
                </a:cxn>
                <a:cxn ang="0">
                  <a:pos x="T2" y="T3"/>
                </a:cxn>
                <a:cxn ang="0">
                  <a:pos x="T4" y="T5"/>
                </a:cxn>
                <a:cxn ang="0">
                  <a:pos x="T6" y="T7"/>
                </a:cxn>
                <a:cxn ang="0">
                  <a:pos x="T8" y="T9"/>
                </a:cxn>
              </a:cxnLst>
              <a:rect l="0" t="0" r="r" b="b"/>
              <a:pathLst>
                <a:path w="26" h="66">
                  <a:moveTo>
                    <a:pt x="7" y="61"/>
                  </a:moveTo>
                  <a:cubicBezTo>
                    <a:pt x="7" y="61"/>
                    <a:pt x="26" y="51"/>
                    <a:pt x="24" y="37"/>
                  </a:cubicBezTo>
                  <a:cubicBezTo>
                    <a:pt x="23" y="23"/>
                    <a:pt x="15" y="0"/>
                    <a:pt x="9" y="18"/>
                  </a:cubicBezTo>
                  <a:cubicBezTo>
                    <a:pt x="3" y="35"/>
                    <a:pt x="0" y="56"/>
                    <a:pt x="0" y="56"/>
                  </a:cubicBezTo>
                  <a:cubicBezTo>
                    <a:pt x="0" y="56"/>
                    <a:pt x="0" y="66"/>
                    <a:pt x="7" y="61"/>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90" name="Freeform 6745"/>
            <p:cNvSpPr/>
            <p:nvPr/>
          </p:nvSpPr>
          <p:spPr bwMode="auto">
            <a:xfrm>
              <a:off x="4581526" y="1012826"/>
              <a:ext cx="9525" cy="23813"/>
            </a:xfrm>
            <a:custGeom>
              <a:avLst/>
              <a:gdLst>
                <a:gd name="T0" fmla="*/ 7 w 26"/>
                <a:gd name="T1" fmla="*/ 60 h 65"/>
                <a:gd name="T2" fmla="*/ 24 w 26"/>
                <a:gd name="T3" fmla="*/ 37 h 65"/>
                <a:gd name="T4" fmla="*/ 9 w 26"/>
                <a:gd name="T5" fmla="*/ 18 h 65"/>
                <a:gd name="T6" fmla="*/ 0 w 26"/>
                <a:gd name="T7" fmla="*/ 56 h 65"/>
                <a:gd name="T8" fmla="*/ 7 w 26"/>
                <a:gd name="T9" fmla="*/ 60 h 65"/>
              </a:gdLst>
              <a:ahLst/>
              <a:cxnLst>
                <a:cxn ang="0">
                  <a:pos x="T0" y="T1"/>
                </a:cxn>
                <a:cxn ang="0">
                  <a:pos x="T2" y="T3"/>
                </a:cxn>
                <a:cxn ang="0">
                  <a:pos x="T4" y="T5"/>
                </a:cxn>
                <a:cxn ang="0">
                  <a:pos x="T6" y="T7"/>
                </a:cxn>
                <a:cxn ang="0">
                  <a:pos x="T8" y="T9"/>
                </a:cxn>
              </a:cxnLst>
              <a:rect l="0" t="0" r="r" b="b"/>
              <a:pathLst>
                <a:path w="26" h="65">
                  <a:moveTo>
                    <a:pt x="7" y="60"/>
                  </a:moveTo>
                  <a:cubicBezTo>
                    <a:pt x="7" y="60"/>
                    <a:pt x="26" y="51"/>
                    <a:pt x="24" y="37"/>
                  </a:cubicBezTo>
                  <a:cubicBezTo>
                    <a:pt x="23" y="23"/>
                    <a:pt x="15" y="0"/>
                    <a:pt x="9" y="18"/>
                  </a:cubicBezTo>
                  <a:cubicBezTo>
                    <a:pt x="3" y="35"/>
                    <a:pt x="0" y="56"/>
                    <a:pt x="0" y="56"/>
                  </a:cubicBezTo>
                  <a:cubicBezTo>
                    <a:pt x="0" y="56"/>
                    <a:pt x="0" y="65"/>
                    <a:pt x="7" y="60"/>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91" name="Freeform 6746"/>
            <p:cNvSpPr/>
            <p:nvPr/>
          </p:nvSpPr>
          <p:spPr bwMode="auto">
            <a:xfrm>
              <a:off x="4541838" y="1109663"/>
              <a:ext cx="17463" cy="20638"/>
            </a:xfrm>
            <a:custGeom>
              <a:avLst/>
              <a:gdLst>
                <a:gd name="T0" fmla="*/ 45 w 50"/>
                <a:gd name="T1" fmla="*/ 49 h 57"/>
                <a:gd name="T2" fmla="*/ 37 w 50"/>
                <a:gd name="T3" fmla="*/ 21 h 57"/>
                <a:gd name="T4" fmla="*/ 10 w 50"/>
                <a:gd name="T5" fmla="*/ 16 h 57"/>
                <a:gd name="T6" fmla="*/ 36 w 50"/>
                <a:gd name="T7" fmla="*/ 50 h 57"/>
                <a:gd name="T8" fmla="*/ 45 w 50"/>
                <a:gd name="T9" fmla="*/ 49 h 57"/>
              </a:gdLst>
              <a:ahLst/>
              <a:cxnLst>
                <a:cxn ang="0">
                  <a:pos x="T0" y="T1"/>
                </a:cxn>
                <a:cxn ang="0">
                  <a:pos x="T2" y="T3"/>
                </a:cxn>
                <a:cxn ang="0">
                  <a:pos x="T4" y="T5"/>
                </a:cxn>
                <a:cxn ang="0">
                  <a:pos x="T6" y="T7"/>
                </a:cxn>
                <a:cxn ang="0">
                  <a:pos x="T8" y="T9"/>
                </a:cxn>
              </a:cxnLst>
              <a:rect l="0" t="0" r="r" b="b"/>
              <a:pathLst>
                <a:path w="50" h="57">
                  <a:moveTo>
                    <a:pt x="45" y="49"/>
                  </a:moveTo>
                  <a:cubicBezTo>
                    <a:pt x="45" y="49"/>
                    <a:pt x="50" y="31"/>
                    <a:pt x="37" y="21"/>
                  </a:cubicBezTo>
                  <a:cubicBezTo>
                    <a:pt x="24" y="12"/>
                    <a:pt x="0" y="0"/>
                    <a:pt x="10" y="16"/>
                  </a:cubicBezTo>
                  <a:cubicBezTo>
                    <a:pt x="21" y="33"/>
                    <a:pt x="36" y="50"/>
                    <a:pt x="36" y="50"/>
                  </a:cubicBezTo>
                  <a:cubicBezTo>
                    <a:pt x="36" y="50"/>
                    <a:pt x="44" y="57"/>
                    <a:pt x="45" y="49"/>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92" name="Freeform 6747"/>
            <p:cNvSpPr/>
            <p:nvPr/>
          </p:nvSpPr>
          <p:spPr bwMode="auto">
            <a:xfrm>
              <a:off x="4627563" y="998538"/>
              <a:ext cx="19050" cy="22225"/>
            </a:xfrm>
            <a:custGeom>
              <a:avLst/>
              <a:gdLst>
                <a:gd name="T0" fmla="*/ 45 w 50"/>
                <a:gd name="T1" fmla="*/ 49 h 57"/>
                <a:gd name="T2" fmla="*/ 38 w 50"/>
                <a:gd name="T3" fmla="*/ 22 h 57"/>
                <a:gd name="T4" fmla="*/ 11 w 50"/>
                <a:gd name="T5" fmla="*/ 16 h 57"/>
                <a:gd name="T6" fmla="*/ 37 w 50"/>
                <a:gd name="T7" fmla="*/ 50 h 57"/>
                <a:gd name="T8" fmla="*/ 45 w 50"/>
                <a:gd name="T9" fmla="*/ 49 h 57"/>
              </a:gdLst>
              <a:ahLst/>
              <a:cxnLst>
                <a:cxn ang="0">
                  <a:pos x="T0" y="T1"/>
                </a:cxn>
                <a:cxn ang="0">
                  <a:pos x="T2" y="T3"/>
                </a:cxn>
                <a:cxn ang="0">
                  <a:pos x="T4" y="T5"/>
                </a:cxn>
                <a:cxn ang="0">
                  <a:pos x="T6" y="T7"/>
                </a:cxn>
                <a:cxn ang="0">
                  <a:pos x="T8" y="T9"/>
                </a:cxn>
              </a:cxnLst>
              <a:rect l="0" t="0" r="r" b="b"/>
              <a:pathLst>
                <a:path w="50" h="57">
                  <a:moveTo>
                    <a:pt x="45" y="49"/>
                  </a:moveTo>
                  <a:cubicBezTo>
                    <a:pt x="45" y="49"/>
                    <a:pt x="50" y="31"/>
                    <a:pt x="38" y="22"/>
                  </a:cubicBezTo>
                  <a:cubicBezTo>
                    <a:pt x="25" y="12"/>
                    <a:pt x="0" y="0"/>
                    <a:pt x="11" y="16"/>
                  </a:cubicBezTo>
                  <a:cubicBezTo>
                    <a:pt x="22" y="33"/>
                    <a:pt x="37" y="50"/>
                    <a:pt x="37" y="50"/>
                  </a:cubicBezTo>
                  <a:cubicBezTo>
                    <a:pt x="37" y="50"/>
                    <a:pt x="44" y="57"/>
                    <a:pt x="45" y="49"/>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93" name="Freeform 6748"/>
            <p:cNvSpPr/>
            <p:nvPr/>
          </p:nvSpPr>
          <p:spPr bwMode="auto">
            <a:xfrm>
              <a:off x="4729163" y="1074738"/>
              <a:ext cx="17463" cy="19050"/>
            </a:xfrm>
            <a:custGeom>
              <a:avLst/>
              <a:gdLst>
                <a:gd name="T0" fmla="*/ 41 w 46"/>
                <a:gd name="T1" fmla="*/ 43 h 51"/>
                <a:gd name="T2" fmla="*/ 35 w 46"/>
                <a:gd name="T3" fmla="*/ 18 h 51"/>
                <a:gd name="T4" fmla="*/ 9 w 46"/>
                <a:gd name="T5" fmla="*/ 14 h 51"/>
                <a:gd name="T6" fmla="*/ 32 w 46"/>
                <a:gd name="T7" fmla="*/ 45 h 51"/>
                <a:gd name="T8" fmla="*/ 41 w 46"/>
                <a:gd name="T9" fmla="*/ 43 h 51"/>
              </a:gdLst>
              <a:ahLst/>
              <a:cxnLst>
                <a:cxn ang="0">
                  <a:pos x="T0" y="T1"/>
                </a:cxn>
                <a:cxn ang="0">
                  <a:pos x="T2" y="T3"/>
                </a:cxn>
                <a:cxn ang="0">
                  <a:pos x="T4" y="T5"/>
                </a:cxn>
                <a:cxn ang="0">
                  <a:pos x="T6" y="T7"/>
                </a:cxn>
                <a:cxn ang="0">
                  <a:pos x="T8" y="T9"/>
                </a:cxn>
              </a:cxnLst>
              <a:rect l="0" t="0" r="r" b="b"/>
              <a:pathLst>
                <a:path w="46" h="51">
                  <a:moveTo>
                    <a:pt x="41" y="43"/>
                  </a:moveTo>
                  <a:cubicBezTo>
                    <a:pt x="41" y="43"/>
                    <a:pt x="46" y="26"/>
                    <a:pt x="35" y="18"/>
                  </a:cubicBezTo>
                  <a:cubicBezTo>
                    <a:pt x="23" y="10"/>
                    <a:pt x="0" y="0"/>
                    <a:pt x="9" y="14"/>
                  </a:cubicBezTo>
                  <a:cubicBezTo>
                    <a:pt x="19" y="29"/>
                    <a:pt x="32" y="45"/>
                    <a:pt x="32" y="45"/>
                  </a:cubicBezTo>
                  <a:cubicBezTo>
                    <a:pt x="32" y="45"/>
                    <a:pt x="39" y="51"/>
                    <a:pt x="41" y="43"/>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94" name="Freeform 6749"/>
            <p:cNvSpPr/>
            <p:nvPr/>
          </p:nvSpPr>
          <p:spPr bwMode="auto">
            <a:xfrm>
              <a:off x="4824413" y="1312863"/>
              <a:ext cx="19050" cy="22225"/>
            </a:xfrm>
            <a:custGeom>
              <a:avLst/>
              <a:gdLst>
                <a:gd name="T0" fmla="*/ 45 w 49"/>
                <a:gd name="T1" fmla="*/ 49 h 58"/>
                <a:gd name="T2" fmla="*/ 37 w 49"/>
                <a:gd name="T3" fmla="*/ 22 h 58"/>
                <a:gd name="T4" fmla="*/ 10 w 49"/>
                <a:gd name="T5" fmla="*/ 17 h 58"/>
                <a:gd name="T6" fmla="*/ 36 w 49"/>
                <a:gd name="T7" fmla="*/ 51 h 58"/>
                <a:gd name="T8" fmla="*/ 45 w 49"/>
                <a:gd name="T9" fmla="*/ 49 h 58"/>
              </a:gdLst>
              <a:ahLst/>
              <a:cxnLst>
                <a:cxn ang="0">
                  <a:pos x="T0" y="T1"/>
                </a:cxn>
                <a:cxn ang="0">
                  <a:pos x="T2" y="T3"/>
                </a:cxn>
                <a:cxn ang="0">
                  <a:pos x="T4" y="T5"/>
                </a:cxn>
                <a:cxn ang="0">
                  <a:pos x="T6" y="T7"/>
                </a:cxn>
                <a:cxn ang="0">
                  <a:pos x="T8" y="T9"/>
                </a:cxn>
              </a:cxnLst>
              <a:rect l="0" t="0" r="r" b="b"/>
              <a:pathLst>
                <a:path w="49" h="58">
                  <a:moveTo>
                    <a:pt x="45" y="49"/>
                  </a:moveTo>
                  <a:cubicBezTo>
                    <a:pt x="45" y="49"/>
                    <a:pt x="49" y="31"/>
                    <a:pt x="37" y="22"/>
                  </a:cubicBezTo>
                  <a:cubicBezTo>
                    <a:pt x="24" y="13"/>
                    <a:pt x="0" y="0"/>
                    <a:pt x="10" y="17"/>
                  </a:cubicBezTo>
                  <a:cubicBezTo>
                    <a:pt x="21" y="33"/>
                    <a:pt x="36" y="51"/>
                    <a:pt x="36" y="51"/>
                  </a:cubicBezTo>
                  <a:cubicBezTo>
                    <a:pt x="36" y="51"/>
                    <a:pt x="44" y="58"/>
                    <a:pt x="45" y="49"/>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95" name="Freeform 6750"/>
            <p:cNvSpPr/>
            <p:nvPr/>
          </p:nvSpPr>
          <p:spPr bwMode="auto">
            <a:xfrm>
              <a:off x="4743451" y="1225551"/>
              <a:ext cx="19050" cy="20638"/>
            </a:xfrm>
            <a:custGeom>
              <a:avLst/>
              <a:gdLst>
                <a:gd name="T0" fmla="*/ 45 w 50"/>
                <a:gd name="T1" fmla="*/ 49 h 58"/>
                <a:gd name="T2" fmla="*/ 37 w 50"/>
                <a:gd name="T3" fmla="*/ 22 h 58"/>
                <a:gd name="T4" fmla="*/ 11 w 50"/>
                <a:gd name="T5" fmla="*/ 17 h 58"/>
                <a:gd name="T6" fmla="*/ 37 w 50"/>
                <a:gd name="T7" fmla="*/ 50 h 58"/>
                <a:gd name="T8" fmla="*/ 45 w 50"/>
                <a:gd name="T9" fmla="*/ 49 h 58"/>
              </a:gdLst>
              <a:ahLst/>
              <a:cxnLst>
                <a:cxn ang="0">
                  <a:pos x="T0" y="T1"/>
                </a:cxn>
                <a:cxn ang="0">
                  <a:pos x="T2" y="T3"/>
                </a:cxn>
                <a:cxn ang="0">
                  <a:pos x="T4" y="T5"/>
                </a:cxn>
                <a:cxn ang="0">
                  <a:pos x="T6" y="T7"/>
                </a:cxn>
                <a:cxn ang="0">
                  <a:pos x="T8" y="T9"/>
                </a:cxn>
              </a:cxnLst>
              <a:rect l="0" t="0" r="r" b="b"/>
              <a:pathLst>
                <a:path w="50" h="58">
                  <a:moveTo>
                    <a:pt x="45" y="49"/>
                  </a:moveTo>
                  <a:cubicBezTo>
                    <a:pt x="45" y="49"/>
                    <a:pt x="50" y="31"/>
                    <a:pt x="37" y="22"/>
                  </a:cubicBezTo>
                  <a:cubicBezTo>
                    <a:pt x="25" y="13"/>
                    <a:pt x="0" y="0"/>
                    <a:pt x="11" y="17"/>
                  </a:cubicBezTo>
                  <a:cubicBezTo>
                    <a:pt x="22" y="33"/>
                    <a:pt x="37" y="50"/>
                    <a:pt x="37" y="50"/>
                  </a:cubicBezTo>
                  <a:cubicBezTo>
                    <a:pt x="37" y="50"/>
                    <a:pt x="44" y="58"/>
                    <a:pt x="45" y="49"/>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96" name="Freeform 6751"/>
            <p:cNvSpPr/>
            <p:nvPr/>
          </p:nvSpPr>
          <p:spPr bwMode="auto">
            <a:xfrm>
              <a:off x="4491038" y="1268413"/>
              <a:ext cx="19050" cy="20638"/>
            </a:xfrm>
            <a:custGeom>
              <a:avLst/>
              <a:gdLst>
                <a:gd name="T0" fmla="*/ 45 w 49"/>
                <a:gd name="T1" fmla="*/ 49 h 57"/>
                <a:gd name="T2" fmla="*/ 37 w 49"/>
                <a:gd name="T3" fmla="*/ 21 h 57"/>
                <a:gd name="T4" fmla="*/ 10 w 49"/>
                <a:gd name="T5" fmla="*/ 16 h 57"/>
                <a:gd name="T6" fmla="*/ 36 w 49"/>
                <a:gd name="T7" fmla="*/ 50 h 57"/>
                <a:gd name="T8" fmla="*/ 45 w 49"/>
                <a:gd name="T9" fmla="*/ 49 h 57"/>
              </a:gdLst>
              <a:ahLst/>
              <a:cxnLst>
                <a:cxn ang="0">
                  <a:pos x="T0" y="T1"/>
                </a:cxn>
                <a:cxn ang="0">
                  <a:pos x="T2" y="T3"/>
                </a:cxn>
                <a:cxn ang="0">
                  <a:pos x="T4" y="T5"/>
                </a:cxn>
                <a:cxn ang="0">
                  <a:pos x="T6" y="T7"/>
                </a:cxn>
                <a:cxn ang="0">
                  <a:pos x="T8" y="T9"/>
                </a:cxn>
              </a:cxnLst>
              <a:rect l="0" t="0" r="r" b="b"/>
              <a:pathLst>
                <a:path w="49" h="57">
                  <a:moveTo>
                    <a:pt x="45" y="49"/>
                  </a:moveTo>
                  <a:cubicBezTo>
                    <a:pt x="45" y="49"/>
                    <a:pt x="49" y="31"/>
                    <a:pt x="37" y="21"/>
                  </a:cubicBezTo>
                  <a:cubicBezTo>
                    <a:pt x="24" y="12"/>
                    <a:pt x="0" y="0"/>
                    <a:pt x="10" y="16"/>
                  </a:cubicBezTo>
                  <a:cubicBezTo>
                    <a:pt x="21" y="33"/>
                    <a:pt x="36" y="50"/>
                    <a:pt x="36" y="50"/>
                  </a:cubicBezTo>
                  <a:cubicBezTo>
                    <a:pt x="36" y="50"/>
                    <a:pt x="44" y="57"/>
                    <a:pt x="45" y="49"/>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97" name="Freeform 6752"/>
            <p:cNvSpPr/>
            <p:nvPr/>
          </p:nvSpPr>
          <p:spPr bwMode="auto">
            <a:xfrm>
              <a:off x="4633913" y="1325563"/>
              <a:ext cx="19050" cy="20638"/>
            </a:xfrm>
            <a:custGeom>
              <a:avLst/>
              <a:gdLst>
                <a:gd name="T0" fmla="*/ 45 w 50"/>
                <a:gd name="T1" fmla="*/ 49 h 58"/>
                <a:gd name="T2" fmla="*/ 37 w 50"/>
                <a:gd name="T3" fmla="*/ 22 h 58"/>
                <a:gd name="T4" fmla="*/ 11 w 50"/>
                <a:gd name="T5" fmla="*/ 16 h 58"/>
                <a:gd name="T6" fmla="*/ 36 w 50"/>
                <a:gd name="T7" fmla="*/ 50 h 58"/>
                <a:gd name="T8" fmla="*/ 45 w 50"/>
                <a:gd name="T9" fmla="*/ 49 h 58"/>
              </a:gdLst>
              <a:ahLst/>
              <a:cxnLst>
                <a:cxn ang="0">
                  <a:pos x="T0" y="T1"/>
                </a:cxn>
                <a:cxn ang="0">
                  <a:pos x="T2" y="T3"/>
                </a:cxn>
                <a:cxn ang="0">
                  <a:pos x="T4" y="T5"/>
                </a:cxn>
                <a:cxn ang="0">
                  <a:pos x="T6" y="T7"/>
                </a:cxn>
                <a:cxn ang="0">
                  <a:pos x="T8" y="T9"/>
                </a:cxn>
              </a:cxnLst>
              <a:rect l="0" t="0" r="r" b="b"/>
              <a:pathLst>
                <a:path w="50" h="58">
                  <a:moveTo>
                    <a:pt x="45" y="49"/>
                  </a:moveTo>
                  <a:cubicBezTo>
                    <a:pt x="45" y="49"/>
                    <a:pt x="50" y="31"/>
                    <a:pt x="37" y="22"/>
                  </a:cubicBezTo>
                  <a:cubicBezTo>
                    <a:pt x="25" y="12"/>
                    <a:pt x="0" y="0"/>
                    <a:pt x="11" y="16"/>
                  </a:cubicBezTo>
                  <a:cubicBezTo>
                    <a:pt x="21" y="33"/>
                    <a:pt x="36" y="50"/>
                    <a:pt x="36" y="50"/>
                  </a:cubicBezTo>
                  <a:cubicBezTo>
                    <a:pt x="36" y="50"/>
                    <a:pt x="44" y="58"/>
                    <a:pt x="45" y="49"/>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98" name="Freeform 6753"/>
            <p:cNvSpPr/>
            <p:nvPr/>
          </p:nvSpPr>
          <p:spPr bwMode="auto">
            <a:xfrm>
              <a:off x="4703763" y="1390651"/>
              <a:ext cx="19050" cy="20638"/>
            </a:xfrm>
            <a:custGeom>
              <a:avLst/>
              <a:gdLst>
                <a:gd name="T0" fmla="*/ 45 w 50"/>
                <a:gd name="T1" fmla="*/ 49 h 58"/>
                <a:gd name="T2" fmla="*/ 37 w 50"/>
                <a:gd name="T3" fmla="*/ 22 h 58"/>
                <a:gd name="T4" fmla="*/ 10 w 50"/>
                <a:gd name="T5" fmla="*/ 17 h 58"/>
                <a:gd name="T6" fmla="*/ 36 w 50"/>
                <a:gd name="T7" fmla="*/ 51 h 58"/>
                <a:gd name="T8" fmla="*/ 45 w 50"/>
                <a:gd name="T9" fmla="*/ 49 h 58"/>
              </a:gdLst>
              <a:ahLst/>
              <a:cxnLst>
                <a:cxn ang="0">
                  <a:pos x="T0" y="T1"/>
                </a:cxn>
                <a:cxn ang="0">
                  <a:pos x="T2" y="T3"/>
                </a:cxn>
                <a:cxn ang="0">
                  <a:pos x="T4" y="T5"/>
                </a:cxn>
                <a:cxn ang="0">
                  <a:pos x="T6" y="T7"/>
                </a:cxn>
                <a:cxn ang="0">
                  <a:pos x="T8" y="T9"/>
                </a:cxn>
              </a:cxnLst>
              <a:rect l="0" t="0" r="r" b="b"/>
              <a:pathLst>
                <a:path w="50" h="58">
                  <a:moveTo>
                    <a:pt x="45" y="49"/>
                  </a:moveTo>
                  <a:cubicBezTo>
                    <a:pt x="45" y="49"/>
                    <a:pt x="50" y="31"/>
                    <a:pt x="37" y="22"/>
                  </a:cubicBezTo>
                  <a:cubicBezTo>
                    <a:pt x="24" y="13"/>
                    <a:pt x="0" y="0"/>
                    <a:pt x="10" y="17"/>
                  </a:cubicBezTo>
                  <a:cubicBezTo>
                    <a:pt x="21" y="33"/>
                    <a:pt x="36" y="51"/>
                    <a:pt x="36" y="51"/>
                  </a:cubicBezTo>
                  <a:cubicBezTo>
                    <a:pt x="36" y="51"/>
                    <a:pt x="44" y="58"/>
                    <a:pt x="45" y="49"/>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99" name="Freeform 6754"/>
            <p:cNvSpPr/>
            <p:nvPr/>
          </p:nvSpPr>
          <p:spPr bwMode="auto">
            <a:xfrm>
              <a:off x="4673601" y="1090613"/>
              <a:ext cx="9525" cy="23813"/>
            </a:xfrm>
            <a:custGeom>
              <a:avLst/>
              <a:gdLst>
                <a:gd name="T0" fmla="*/ 12 w 27"/>
                <a:gd name="T1" fmla="*/ 61 h 67"/>
                <a:gd name="T2" fmla="*/ 21 w 27"/>
                <a:gd name="T3" fmla="*/ 34 h 67"/>
                <a:gd name="T4" fmla="*/ 1 w 27"/>
                <a:gd name="T5" fmla="*/ 19 h 67"/>
                <a:gd name="T6" fmla="*/ 3 w 27"/>
                <a:gd name="T7" fmla="*/ 58 h 67"/>
                <a:gd name="T8" fmla="*/ 12 w 27"/>
                <a:gd name="T9" fmla="*/ 61 h 67"/>
              </a:gdLst>
              <a:ahLst/>
              <a:cxnLst>
                <a:cxn ang="0">
                  <a:pos x="T0" y="T1"/>
                </a:cxn>
                <a:cxn ang="0">
                  <a:pos x="T2" y="T3"/>
                </a:cxn>
                <a:cxn ang="0">
                  <a:pos x="T4" y="T5"/>
                </a:cxn>
                <a:cxn ang="0">
                  <a:pos x="T6" y="T7"/>
                </a:cxn>
                <a:cxn ang="0">
                  <a:pos x="T8" y="T9"/>
                </a:cxn>
              </a:cxnLst>
              <a:rect l="0" t="0" r="r" b="b"/>
              <a:pathLst>
                <a:path w="27" h="67">
                  <a:moveTo>
                    <a:pt x="12" y="61"/>
                  </a:moveTo>
                  <a:cubicBezTo>
                    <a:pt x="12" y="61"/>
                    <a:pt x="27" y="47"/>
                    <a:pt x="21" y="34"/>
                  </a:cubicBezTo>
                  <a:cubicBezTo>
                    <a:pt x="15" y="21"/>
                    <a:pt x="1" y="0"/>
                    <a:pt x="1" y="19"/>
                  </a:cubicBezTo>
                  <a:cubicBezTo>
                    <a:pt x="0" y="37"/>
                    <a:pt x="3" y="58"/>
                    <a:pt x="3" y="58"/>
                  </a:cubicBezTo>
                  <a:cubicBezTo>
                    <a:pt x="3" y="58"/>
                    <a:pt x="6" y="67"/>
                    <a:pt x="12" y="61"/>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00" name="Freeform 6755"/>
            <p:cNvSpPr/>
            <p:nvPr/>
          </p:nvSpPr>
          <p:spPr bwMode="auto">
            <a:xfrm>
              <a:off x="4570413" y="1182688"/>
              <a:ext cx="9525" cy="25400"/>
            </a:xfrm>
            <a:custGeom>
              <a:avLst/>
              <a:gdLst>
                <a:gd name="T0" fmla="*/ 11 w 26"/>
                <a:gd name="T1" fmla="*/ 61 h 68"/>
                <a:gd name="T2" fmla="*/ 20 w 26"/>
                <a:gd name="T3" fmla="*/ 34 h 68"/>
                <a:gd name="T4" fmla="*/ 0 w 26"/>
                <a:gd name="T5" fmla="*/ 19 h 68"/>
                <a:gd name="T6" fmla="*/ 3 w 26"/>
                <a:gd name="T7" fmla="*/ 59 h 68"/>
                <a:gd name="T8" fmla="*/ 11 w 26"/>
                <a:gd name="T9" fmla="*/ 61 h 68"/>
              </a:gdLst>
              <a:ahLst/>
              <a:cxnLst>
                <a:cxn ang="0">
                  <a:pos x="T0" y="T1"/>
                </a:cxn>
                <a:cxn ang="0">
                  <a:pos x="T2" y="T3"/>
                </a:cxn>
                <a:cxn ang="0">
                  <a:pos x="T4" y="T5"/>
                </a:cxn>
                <a:cxn ang="0">
                  <a:pos x="T6" y="T7"/>
                </a:cxn>
                <a:cxn ang="0">
                  <a:pos x="T8" y="T9"/>
                </a:cxn>
              </a:cxnLst>
              <a:rect l="0" t="0" r="r" b="b"/>
              <a:pathLst>
                <a:path w="26" h="68">
                  <a:moveTo>
                    <a:pt x="11" y="61"/>
                  </a:moveTo>
                  <a:cubicBezTo>
                    <a:pt x="11" y="61"/>
                    <a:pt x="26" y="48"/>
                    <a:pt x="20" y="34"/>
                  </a:cubicBezTo>
                  <a:cubicBezTo>
                    <a:pt x="14" y="21"/>
                    <a:pt x="0" y="0"/>
                    <a:pt x="0" y="19"/>
                  </a:cubicBezTo>
                  <a:cubicBezTo>
                    <a:pt x="0" y="37"/>
                    <a:pt x="3" y="59"/>
                    <a:pt x="3" y="59"/>
                  </a:cubicBezTo>
                  <a:cubicBezTo>
                    <a:pt x="3" y="59"/>
                    <a:pt x="5" y="68"/>
                    <a:pt x="11" y="61"/>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01" name="Freeform 6756"/>
            <p:cNvSpPr/>
            <p:nvPr/>
          </p:nvSpPr>
          <p:spPr bwMode="auto">
            <a:xfrm>
              <a:off x="4565651" y="1254126"/>
              <a:ext cx="9525" cy="23813"/>
            </a:xfrm>
            <a:custGeom>
              <a:avLst/>
              <a:gdLst>
                <a:gd name="T0" fmla="*/ 11 w 26"/>
                <a:gd name="T1" fmla="*/ 60 h 67"/>
                <a:gd name="T2" fmla="*/ 21 w 26"/>
                <a:gd name="T3" fmla="*/ 34 h 67"/>
                <a:gd name="T4" fmla="*/ 0 w 26"/>
                <a:gd name="T5" fmla="*/ 18 h 67"/>
                <a:gd name="T6" fmla="*/ 3 w 26"/>
                <a:gd name="T7" fmla="*/ 58 h 67"/>
                <a:gd name="T8" fmla="*/ 11 w 26"/>
                <a:gd name="T9" fmla="*/ 60 h 67"/>
              </a:gdLst>
              <a:ahLst/>
              <a:cxnLst>
                <a:cxn ang="0">
                  <a:pos x="T0" y="T1"/>
                </a:cxn>
                <a:cxn ang="0">
                  <a:pos x="T2" y="T3"/>
                </a:cxn>
                <a:cxn ang="0">
                  <a:pos x="T4" y="T5"/>
                </a:cxn>
                <a:cxn ang="0">
                  <a:pos x="T6" y="T7"/>
                </a:cxn>
                <a:cxn ang="0">
                  <a:pos x="T8" y="T9"/>
                </a:cxn>
              </a:cxnLst>
              <a:rect l="0" t="0" r="r" b="b"/>
              <a:pathLst>
                <a:path w="26" h="67">
                  <a:moveTo>
                    <a:pt x="11" y="60"/>
                  </a:moveTo>
                  <a:cubicBezTo>
                    <a:pt x="11" y="60"/>
                    <a:pt x="26" y="47"/>
                    <a:pt x="21" y="34"/>
                  </a:cubicBezTo>
                  <a:cubicBezTo>
                    <a:pt x="15" y="20"/>
                    <a:pt x="0" y="0"/>
                    <a:pt x="0" y="18"/>
                  </a:cubicBezTo>
                  <a:cubicBezTo>
                    <a:pt x="0" y="37"/>
                    <a:pt x="3" y="58"/>
                    <a:pt x="3" y="58"/>
                  </a:cubicBezTo>
                  <a:cubicBezTo>
                    <a:pt x="3" y="58"/>
                    <a:pt x="6" y="67"/>
                    <a:pt x="11" y="60"/>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02" name="Freeform 6757"/>
            <p:cNvSpPr/>
            <p:nvPr/>
          </p:nvSpPr>
          <p:spPr bwMode="auto">
            <a:xfrm>
              <a:off x="4864101" y="1281113"/>
              <a:ext cx="9525" cy="23813"/>
            </a:xfrm>
            <a:custGeom>
              <a:avLst/>
              <a:gdLst>
                <a:gd name="T0" fmla="*/ 11 w 26"/>
                <a:gd name="T1" fmla="*/ 61 h 68"/>
                <a:gd name="T2" fmla="*/ 20 w 26"/>
                <a:gd name="T3" fmla="*/ 35 h 68"/>
                <a:gd name="T4" fmla="*/ 0 w 26"/>
                <a:gd name="T5" fmla="*/ 19 h 68"/>
                <a:gd name="T6" fmla="*/ 3 w 26"/>
                <a:gd name="T7" fmla="*/ 59 h 68"/>
                <a:gd name="T8" fmla="*/ 11 w 26"/>
                <a:gd name="T9" fmla="*/ 61 h 68"/>
              </a:gdLst>
              <a:ahLst/>
              <a:cxnLst>
                <a:cxn ang="0">
                  <a:pos x="T0" y="T1"/>
                </a:cxn>
                <a:cxn ang="0">
                  <a:pos x="T2" y="T3"/>
                </a:cxn>
                <a:cxn ang="0">
                  <a:pos x="T4" y="T5"/>
                </a:cxn>
                <a:cxn ang="0">
                  <a:pos x="T6" y="T7"/>
                </a:cxn>
                <a:cxn ang="0">
                  <a:pos x="T8" y="T9"/>
                </a:cxn>
              </a:cxnLst>
              <a:rect l="0" t="0" r="r" b="b"/>
              <a:pathLst>
                <a:path w="26" h="68">
                  <a:moveTo>
                    <a:pt x="11" y="61"/>
                  </a:moveTo>
                  <a:cubicBezTo>
                    <a:pt x="11" y="61"/>
                    <a:pt x="26" y="48"/>
                    <a:pt x="20" y="35"/>
                  </a:cubicBezTo>
                  <a:cubicBezTo>
                    <a:pt x="15" y="21"/>
                    <a:pt x="0" y="0"/>
                    <a:pt x="0" y="19"/>
                  </a:cubicBezTo>
                  <a:cubicBezTo>
                    <a:pt x="0" y="37"/>
                    <a:pt x="3" y="59"/>
                    <a:pt x="3" y="59"/>
                  </a:cubicBezTo>
                  <a:cubicBezTo>
                    <a:pt x="3" y="59"/>
                    <a:pt x="5" y="68"/>
                    <a:pt x="11" y="61"/>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03" name="Freeform 6758"/>
            <p:cNvSpPr/>
            <p:nvPr/>
          </p:nvSpPr>
          <p:spPr bwMode="auto">
            <a:xfrm>
              <a:off x="4618038" y="1290638"/>
              <a:ext cx="9525" cy="25400"/>
            </a:xfrm>
            <a:custGeom>
              <a:avLst/>
              <a:gdLst>
                <a:gd name="T0" fmla="*/ 12 w 27"/>
                <a:gd name="T1" fmla="*/ 61 h 68"/>
                <a:gd name="T2" fmla="*/ 21 w 27"/>
                <a:gd name="T3" fmla="*/ 34 h 68"/>
                <a:gd name="T4" fmla="*/ 1 w 27"/>
                <a:gd name="T5" fmla="*/ 19 h 68"/>
                <a:gd name="T6" fmla="*/ 4 w 27"/>
                <a:gd name="T7" fmla="*/ 59 h 68"/>
                <a:gd name="T8" fmla="*/ 12 w 27"/>
                <a:gd name="T9" fmla="*/ 61 h 68"/>
              </a:gdLst>
              <a:ahLst/>
              <a:cxnLst>
                <a:cxn ang="0">
                  <a:pos x="T0" y="T1"/>
                </a:cxn>
                <a:cxn ang="0">
                  <a:pos x="T2" y="T3"/>
                </a:cxn>
                <a:cxn ang="0">
                  <a:pos x="T4" y="T5"/>
                </a:cxn>
                <a:cxn ang="0">
                  <a:pos x="T6" y="T7"/>
                </a:cxn>
                <a:cxn ang="0">
                  <a:pos x="T8" y="T9"/>
                </a:cxn>
              </a:cxnLst>
              <a:rect l="0" t="0" r="r" b="b"/>
              <a:pathLst>
                <a:path w="27" h="68">
                  <a:moveTo>
                    <a:pt x="12" y="61"/>
                  </a:moveTo>
                  <a:cubicBezTo>
                    <a:pt x="12" y="61"/>
                    <a:pt x="27" y="48"/>
                    <a:pt x="21" y="34"/>
                  </a:cubicBezTo>
                  <a:cubicBezTo>
                    <a:pt x="15" y="21"/>
                    <a:pt x="1" y="0"/>
                    <a:pt x="1" y="19"/>
                  </a:cubicBezTo>
                  <a:cubicBezTo>
                    <a:pt x="0" y="37"/>
                    <a:pt x="4" y="59"/>
                    <a:pt x="4" y="59"/>
                  </a:cubicBezTo>
                  <a:cubicBezTo>
                    <a:pt x="4" y="59"/>
                    <a:pt x="6" y="68"/>
                    <a:pt x="12" y="61"/>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04" name="Freeform 6759"/>
            <p:cNvSpPr/>
            <p:nvPr/>
          </p:nvSpPr>
          <p:spPr bwMode="auto">
            <a:xfrm>
              <a:off x="4724401" y="1162051"/>
              <a:ext cx="11113" cy="23813"/>
            </a:xfrm>
            <a:custGeom>
              <a:avLst/>
              <a:gdLst>
                <a:gd name="T0" fmla="*/ 11 w 26"/>
                <a:gd name="T1" fmla="*/ 61 h 68"/>
                <a:gd name="T2" fmla="*/ 20 w 26"/>
                <a:gd name="T3" fmla="*/ 35 h 68"/>
                <a:gd name="T4" fmla="*/ 0 w 26"/>
                <a:gd name="T5" fmla="*/ 19 h 68"/>
                <a:gd name="T6" fmla="*/ 3 w 26"/>
                <a:gd name="T7" fmla="*/ 59 h 68"/>
                <a:gd name="T8" fmla="*/ 11 w 26"/>
                <a:gd name="T9" fmla="*/ 61 h 68"/>
              </a:gdLst>
              <a:ahLst/>
              <a:cxnLst>
                <a:cxn ang="0">
                  <a:pos x="T0" y="T1"/>
                </a:cxn>
                <a:cxn ang="0">
                  <a:pos x="T2" y="T3"/>
                </a:cxn>
                <a:cxn ang="0">
                  <a:pos x="T4" y="T5"/>
                </a:cxn>
                <a:cxn ang="0">
                  <a:pos x="T6" y="T7"/>
                </a:cxn>
                <a:cxn ang="0">
                  <a:pos x="T8" y="T9"/>
                </a:cxn>
              </a:cxnLst>
              <a:rect l="0" t="0" r="r" b="b"/>
              <a:pathLst>
                <a:path w="26" h="68">
                  <a:moveTo>
                    <a:pt x="11" y="61"/>
                  </a:moveTo>
                  <a:cubicBezTo>
                    <a:pt x="11" y="61"/>
                    <a:pt x="26" y="48"/>
                    <a:pt x="20" y="35"/>
                  </a:cubicBezTo>
                  <a:cubicBezTo>
                    <a:pt x="15" y="21"/>
                    <a:pt x="0" y="0"/>
                    <a:pt x="0" y="19"/>
                  </a:cubicBezTo>
                  <a:cubicBezTo>
                    <a:pt x="0" y="38"/>
                    <a:pt x="3" y="59"/>
                    <a:pt x="3" y="59"/>
                  </a:cubicBezTo>
                  <a:cubicBezTo>
                    <a:pt x="3" y="59"/>
                    <a:pt x="5" y="68"/>
                    <a:pt x="11" y="61"/>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05" name="Freeform 6737"/>
            <p:cNvSpPr/>
            <p:nvPr/>
          </p:nvSpPr>
          <p:spPr bwMode="auto">
            <a:xfrm>
              <a:off x="4860032" y="1131590"/>
              <a:ext cx="23813" cy="46038"/>
            </a:xfrm>
            <a:custGeom>
              <a:avLst/>
              <a:gdLst>
                <a:gd name="T0" fmla="*/ 40 w 60"/>
                <a:gd name="T1" fmla="*/ 114 h 125"/>
                <a:gd name="T2" fmla="*/ 10 w 60"/>
                <a:gd name="T3" fmla="*/ 65 h 125"/>
                <a:gd name="T4" fmla="*/ 54 w 60"/>
                <a:gd name="T5" fmla="*/ 35 h 125"/>
                <a:gd name="T6" fmla="*/ 58 w 60"/>
                <a:gd name="T7" fmla="*/ 108 h 125"/>
                <a:gd name="T8" fmla="*/ 40 w 60"/>
                <a:gd name="T9" fmla="*/ 114 h 125"/>
              </a:gdLst>
              <a:ahLst/>
              <a:cxnLst>
                <a:cxn ang="0">
                  <a:pos x="T0" y="T1"/>
                </a:cxn>
                <a:cxn ang="0">
                  <a:pos x="T2" y="T3"/>
                </a:cxn>
                <a:cxn ang="0">
                  <a:pos x="T4" y="T5"/>
                </a:cxn>
                <a:cxn ang="0">
                  <a:pos x="T6" y="T7"/>
                </a:cxn>
                <a:cxn ang="0">
                  <a:pos x="T8" y="T9"/>
                </a:cxn>
              </a:cxnLst>
              <a:rect l="0" t="0" r="r" b="b"/>
              <a:pathLst>
                <a:path w="60" h="125">
                  <a:moveTo>
                    <a:pt x="40" y="114"/>
                  </a:moveTo>
                  <a:cubicBezTo>
                    <a:pt x="40" y="114"/>
                    <a:pt x="0" y="90"/>
                    <a:pt x="10" y="65"/>
                  </a:cubicBezTo>
                  <a:cubicBezTo>
                    <a:pt x="19" y="40"/>
                    <a:pt x="48" y="0"/>
                    <a:pt x="54" y="35"/>
                  </a:cubicBezTo>
                  <a:cubicBezTo>
                    <a:pt x="60" y="69"/>
                    <a:pt x="58" y="108"/>
                    <a:pt x="58" y="108"/>
                  </a:cubicBezTo>
                  <a:cubicBezTo>
                    <a:pt x="58" y="108"/>
                    <a:pt x="55" y="125"/>
                    <a:pt x="40" y="114"/>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06" name="Freeform 6745"/>
            <p:cNvSpPr/>
            <p:nvPr/>
          </p:nvSpPr>
          <p:spPr bwMode="auto">
            <a:xfrm>
              <a:off x="4877495" y="1061740"/>
              <a:ext cx="9525" cy="23813"/>
            </a:xfrm>
            <a:custGeom>
              <a:avLst/>
              <a:gdLst>
                <a:gd name="T0" fmla="*/ 7 w 26"/>
                <a:gd name="T1" fmla="*/ 60 h 65"/>
                <a:gd name="T2" fmla="*/ 24 w 26"/>
                <a:gd name="T3" fmla="*/ 37 h 65"/>
                <a:gd name="T4" fmla="*/ 9 w 26"/>
                <a:gd name="T5" fmla="*/ 18 h 65"/>
                <a:gd name="T6" fmla="*/ 0 w 26"/>
                <a:gd name="T7" fmla="*/ 56 h 65"/>
                <a:gd name="T8" fmla="*/ 7 w 26"/>
                <a:gd name="T9" fmla="*/ 60 h 65"/>
              </a:gdLst>
              <a:ahLst/>
              <a:cxnLst>
                <a:cxn ang="0">
                  <a:pos x="T0" y="T1"/>
                </a:cxn>
                <a:cxn ang="0">
                  <a:pos x="T2" y="T3"/>
                </a:cxn>
                <a:cxn ang="0">
                  <a:pos x="T4" y="T5"/>
                </a:cxn>
                <a:cxn ang="0">
                  <a:pos x="T6" y="T7"/>
                </a:cxn>
                <a:cxn ang="0">
                  <a:pos x="T8" y="T9"/>
                </a:cxn>
              </a:cxnLst>
              <a:rect l="0" t="0" r="r" b="b"/>
              <a:pathLst>
                <a:path w="26" h="65">
                  <a:moveTo>
                    <a:pt x="7" y="60"/>
                  </a:moveTo>
                  <a:cubicBezTo>
                    <a:pt x="7" y="60"/>
                    <a:pt x="26" y="51"/>
                    <a:pt x="24" y="37"/>
                  </a:cubicBezTo>
                  <a:cubicBezTo>
                    <a:pt x="23" y="23"/>
                    <a:pt x="15" y="0"/>
                    <a:pt x="9" y="18"/>
                  </a:cubicBezTo>
                  <a:cubicBezTo>
                    <a:pt x="3" y="35"/>
                    <a:pt x="0" y="56"/>
                    <a:pt x="0" y="56"/>
                  </a:cubicBezTo>
                  <a:cubicBezTo>
                    <a:pt x="0" y="56"/>
                    <a:pt x="0" y="65"/>
                    <a:pt x="7" y="60"/>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07" name="Freeform 6746"/>
            <p:cNvSpPr/>
            <p:nvPr/>
          </p:nvSpPr>
          <p:spPr bwMode="auto">
            <a:xfrm>
              <a:off x="4837807" y="1158577"/>
              <a:ext cx="17463" cy="20638"/>
            </a:xfrm>
            <a:custGeom>
              <a:avLst/>
              <a:gdLst>
                <a:gd name="T0" fmla="*/ 45 w 50"/>
                <a:gd name="T1" fmla="*/ 49 h 57"/>
                <a:gd name="T2" fmla="*/ 37 w 50"/>
                <a:gd name="T3" fmla="*/ 21 h 57"/>
                <a:gd name="T4" fmla="*/ 10 w 50"/>
                <a:gd name="T5" fmla="*/ 16 h 57"/>
                <a:gd name="T6" fmla="*/ 36 w 50"/>
                <a:gd name="T7" fmla="*/ 50 h 57"/>
                <a:gd name="T8" fmla="*/ 45 w 50"/>
                <a:gd name="T9" fmla="*/ 49 h 57"/>
              </a:gdLst>
              <a:ahLst/>
              <a:cxnLst>
                <a:cxn ang="0">
                  <a:pos x="T0" y="T1"/>
                </a:cxn>
                <a:cxn ang="0">
                  <a:pos x="T2" y="T3"/>
                </a:cxn>
                <a:cxn ang="0">
                  <a:pos x="T4" y="T5"/>
                </a:cxn>
                <a:cxn ang="0">
                  <a:pos x="T6" y="T7"/>
                </a:cxn>
                <a:cxn ang="0">
                  <a:pos x="T8" y="T9"/>
                </a:cxn>
              </a:cxnLst>
              <a:rect l="0" t="0" r="r" b="b"/>
              <a:pathLst>
                <a:path w="50" h="57">
                  <a:moveTo>
                    <a:pt x="45" y="49"/>
                  </a:moveTo>
                  <a:cubicBezTo>
                    <a:pt x="45" y="49"/>
                    <a:pt x="50" y="31"/>
                    <a:pt x="37" y="21"/>
                  </a:cubicBezTo>
                  <a:cubicBezTo>
                    <a:pt x="24" y="12"/>
                    <a:pt x="0" y="0"/>
                    <a:pt x="10" y="16"/>
                  </a:cubicBezTo>
                  <a:cubicBezTo>
                    <a:pt x="21" y="33"/>
                    <a:pt x="36" y="50"/>
                    <a:pt x="36" y="50"/>
                  </a:cubicBezTo>
                  <a:cubicBezTo>
                    <a:pt x="36" y="50"/>
                    <a:pt x="44" y="57"/>
                    <a:pt x="45" y="49"/>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08" name="Freeform 6755"/>
            <p:cNvSpPr/>
            <p:nvPr/>
          </p:nvSpPr>
          <p:spPr bwMode="auto">
            <a:xfrm>
              <a:off x="4866382" y="1231602"/>
              <a:ext cx="9525" cy="25400"/>
            </a:xfrm>
            <a:custGeom>
              <a:avLst/>
              <a:gdLst>
                <a:gd name="T0" fmla="*/ 11 w 26"/>
                <a:gd name="T1" fmla="*/ 61 h 68"/>
                <a:gd name="T2" fmla="*/ 20 w 26"/>
                <a:gd name="T3" fmla="*/ 34 h 68"/>
                <a:gd name="T4" fmla="*/ 0 w 26"/>
                <a:gd name="T5" fmla="*/ 19 h 68"/>
                <a:gd name="T6" fmla="*/ 3 w 26"/>
                <a:gd name="T7" fmla="*/ 59 h 68"/>
                <a:gd name="T8" fmla="*/ 11 w 26"/>
                <a:gd name="T9" fmla="*/ 61 h 68"/>
              </a:gdLst>
              <a:ahLst/>
              <a:cxnLst>
                <a:cxn ang="0">
                  <a:pos x="T0" y="T1"/>
                </a:cxn>
                <a:cxn ang="0">
                  <a:pos x="T2" y="T3"/>
                </a:cxn>
                <a:cxn ang="0">
                  <a:pos x="T4" y="T5"/>
                </a:cxn>
                <a:cxn ang="0">
                  <a:pos x="T6" y="T7"/>
                </a:cxn>
                <a:cxn ang="0">
                  <a:pos x="T8" y="T9"/>
                </a:cxn>
              </a:cxnLst>
              <a:rect l="0" t="0" r="r" b="b"/>
              <a:pathLst>
                <a:path w="26" h="68">
                  <a:moveTo>
                    <a:pt x="11" y="61"/>
                  </a:moveTo>
                  <a:cubicBezTo>
                    <a:pt x="11" y="61"/>
                    <a:pt x="26" y="48"/>
                    <a:pt x="20" y="34"/>
                  </a:cubicBezTo>
                  <a:cubicBezTo>
                    <a:pt x="14" y="21"/>
                    <a:pt x="0" y="0"/>
                    <a:pt x="0" y="19"/>
                  </a:cubicBezTo>
                  <a:cubicBezTo>
                    <a:pt x="0" y="37"/>
                    <a:pt x="3" y="59"/>
                    <a:pt x="3" y="59"/>
                  </a:cubicBezTo>
                  <a:cubicBezTo>
                    <a:pt x="3" y="59"/>
                    <a:pt x="5" y="68"/>
                    <a:pt x="11" y="61"/>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09" name="Freeform 6742"/>
            <p:cNvSpPr/>
            <p:nvPr/>
          </p:nvSpPr>
          <p:spPr bwMode="auto">
            <a:xfrm>
              <a:off x="4716016" y="1347614"/>
              <a:ext cx="22225" cy="44450"/>
            </a:xfrm>
            <a:custGeom>
              <a:avLst/>
              <a:gdLst>
                <a:gd name="T0" fmla="*/ 40 w 60"/>
                <a:gd name="T1" fmla="*/ 113 h 125"/>
                <a:gd name="T2" fmla="*/ 10 w 60"/>
                <a:gd name="T3" fmla="*/ 64 h 125"/>
                <a:gd name="T4" fmla="*/ 54 w 60"/>
                <a:gd name="T5" fmla="*/ 34 h 125"/>
                <a:gd name="T6" fmla="*/ 59 w 60"/>
                <a:gd name="T7" fmla="*/ 107 h 125"/>
                <a:gd name="T8" fmla="*/ 40 w 60"/>
                <a:gd name="T9" fmla="*/ 113 h 125"/>
              </a:gdLst>
              <a:ahLst/>
              <a:cxnLst>
                <a:cxn ang="0">
                  <a:pos x="T0" y="T1"/>
                </a:cxn>
                <a:cxn ang="0">
                  <a:pos x="T2" y="T3"/>
                </a:cxn>
                <a:cxn ang="0">
                  <a:pos x="T4" y="T5"/>
                </a:cxn>
                <a:cxn ang="0">
                  <a:pos x="T6" y="T7"/>
                </a:cxn>
                <a:cxn ang="0">
                  <a:pos x="T8" y="T9"/>
                </a:cxn>
              </a:cxnLst>
              <a:rect l="0" t="0" r="r" b="b"/>
              <a:pathLst>
                <a:path w="60" h="125">
                  <a:moveTo>
                    <a:pt x="40" y="113"/>
                  </a:moveTo>
                  <a:cubicBezTo>
                    <a:pt x="40" y="113"/>
                    <a:pt x="0" y="89"/>
                    <a:pt x="10" y="64"/>
                  </a:cubicBezTo>
                  <a:cubicBezTo>
                    <a:pt x="20" y="40"/>
                    <a:pt x="48" y="0"/>
                    <a:pt x="54" y="34"/>
                  </a:cubicBezTo>
                  <a:cubicBezTo>
                    <a:pt x="60" y="68"/>
                    <a:pt x="59" y="107"/>
                    <a:pt x="59" y="107"/>
                  </a:cubicBezTo>
                  <a:cubicBezTo>
                    <a:pt x="59" y="107"/>
                    <a:pt x="56" y="125"/>
                    <a:pt x="40" y="113"/>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10" name="Freeform 6749"/>
            <p:cNvSpPr/>
            <p:nvPr/>
          </p:nvSpPr>
          <p:spPr bwMode="auto">
            <a:xfrm>
              <a:off x="4932040" y="1275606"/>
              <a:ext cx="19050" cy="22225"/>
            </a:xfrm>
            <a:custGeom>
              <a:avLst/>
              <a:gdLst>
                <a:gd name="T0" fmla="*/ 45 w 49"/>
                <a:gd name="T1" fmla="*/ 49 h 58"/>
                <a:gd name="T2" fmla="*/ 37 w 49"/>
                <a:gd name="T3" fmla="*/ 22 h 58"/>
                <a:gd name="T4" fmla="*/ 10 w 49"/>
                <a:gd name="T5" fmla="*/ 17 h 58"/>
                <a:gd name="T6" fmla="*/ 36 w 49"/>
                <a:gd name="T7" fmla="*/ 51 h 58"/>
                <a:gd name="T8" fmla="*/ 45 w 49"/>
                <a:gd name="T9" fmla="*/ 49 h 58"/>
              </a:gdLst>
              <a:ahLst/>
              <a:cxnLst>
                <a:cxn ang="0">
                  <a:pos x="T0" y="T1"/>
                </a:cxn>
                <a:cxn ang="0">
                  <a:pos x="T2" y="T3"/>
                </a:cxn>
                <a:cxn ang="0">
                  <a:pos x="T4" y="T5"/>
                </a:cxn>
                <a:cxn ang="0">
                  <a:pos x="T6" y="T7"/>
                </a:cxn>
                <a:cxn ang="0">
                  <a:pos x="T8" y="T9"/>
                </a:cxn>
              </a:cxnLst>
              <a:rect l="0" t="0" r="r" b="b"/>
              <a:pathLst>
                <a:path w="49" h="58">
                  <a:moveTo>
                    <a:pt x="45" y="49"/>
                  </a:moveTo>
                  <a:cubicBezTo>
                    <a:pt x="45" y="49"/>
                    <a:pt x="49" y="31"/>
                    <a:pt x="37" y="22"/>
                  </a:cubicBezTo>
                  <a:cubicBezTo>
                    <a:pt x="24" y="13"/>
                    <a:pt x="0" y="0"/>
                    <a:pt x="10" y="17"/>
                  </a:cubicBezTo>
                  <a:cubicBezTo>
                    <a:pt x="21" y="33"/>
                    <a:pt x="36" y="51"/>
                    <a:pt x="36" y="51"/>
                  </a:cubicBezTo>
                  <a:cubicBezTo>
                    <a:pt x="36" y="51"/>
                    <a:pt x="44" y="58"/>
                    <a:pt x="45" y="49"/>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11" name="Freeform 6752"/>
            <p:cNvSpPr/>
            <p:nvPr/>
          </p:nvSpPr>
          <p:spPr bwMode="auto">
            <a:xfrm>
              <a:off x="4784278" y="1336501"/>
              <a:ext cx="19050" cy="20638"/>
            </a:xfrm>
            <a:custGeom>
              <a:avLst/>
              <a:gdLst>
                <a:gd name="T0" fmla="*/ 45 w 50"/>
                <a:gd name="T1" fmla="*/ 49 h 58"/>
                <a:gd name="T2" fmla="*/ 37 w 50"/>
                <a:gd name="T3" fmla="*/ 22 h 58"/>
                <a:gd name="T4" fmla="*/ 11 w 50"/>
                <a:gd name="T5" fmla="*/ 16 h 58"/>
                <a:gd name="T6" fmla="*/ 36 w 50"/>
                <a:gd name="T7" fmla="*/ 50 h 58"/>
                <a:gd name="T8" fmla="*/ 45 w 50"/>
                <a:gd name="T9" fmla="*/ 49 h 58"/>
              </a:gdLst>
              <a:ahLst/>
              <a:cxnLst>
                <a:cxn ang="0">
                  <a:pos x="T0" y="T1"/>
                </a:cxn>
                <a:cxn ang="0">
                  <a:pos x="T2" y="T3"/>
                </a:cxn>
                <a:cxn ang="0">
                  <a:pos x="T4" y="T5"/>
                </a:cxn>
                <a:cxn ang="0">
                  <a:pos x="T6" y="T7"/>
                </a:cxn>
                <a:cxn ang="0">
                  <a:pos x="T8" y="T9"/>
                </a:cxn>
              </a:cxnLst>
              <a:rect l="0" t="0" r="r" b="b"/>
              <a:pathLst>
                <a:path w="50" h="58">
                  <a:moveTo>
                    <a:pt x="45" y="49"/>
                  </a:moveTo>
                  <a:cubicBezTo>
                    <a:pt x="45" y="49"/>
                    <a:pt x="50" y="31"/>
                    <a:pt x="37" y="22"/>
                  </a:cubicBezTo>
                  <a:cubicBezTo>
                    <a:pt x="25" y="12"/>
                    <a:pt x="0" y="0"/>
                    <a:pt x="11" y="16"/>
                  </a:cubicBezTo>
                  <a:cubicBezTo>
                    <a:pt x="21" y="33"/>
                    <a:pt x="36" y="50"/>
                    <a:pt x="36" y="50"/>
                  </a:cubicBezTo>
                  <a:cubicBezTo>
                    <a:pt x="36" y="50"/>
                    <a:pt x="44" y="58"/>
                    <a:pt x="45" y="49"/>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12" name="Freeform 6753"/>
            <p:cNvSpPr/>
            <p:nvPr/>
          </p:nvSpPr>
          <p:spPr bwMode="auto">
            <a:xfrm>
              <a:off x="4854128" y="1401589"/>
              <a:ext cx="19050" cy="20638"/>
            </a:xfrm>
            <a:custGeom>
              <a:avLst/>
              <a:gdLst>
                <a:gd name="T0" fmla="*/ 45 w 50"/>
                <a:gd name="T1" fmla="*/ 49 h 58"/>
                <a:gd name="T2" fmla="*/ 37 w 50"/>
                <a:gd name="T3" fmla="*/ 22 h 58"/>
                <a:gd name="T4" fmla="*/ 10 w 50"/>
                <a:gd name="T5" fmla="*/ 17 h 58"/>
                <a:gd name="T6" fmla="*/ 36 w 50"/>
                <a:gd name="T7" fmla="*/ 51 h 58"/>
                <a:gd name="T8" fmla="*/ 45 w 50"/>
                <a:gd name="T9" fmla="*/ 49 h 58"/>
              </a:gdLst>
              <a:ahLst/>
              <a:cxnLst>
                <a:cxn ang="0">
                  <a:pos x="T0" y="T1"/>
                </a:cxn>
                <a:cxn ang="0">
                  <a:pos x="T2" y="T3"/>
                </a:cxn>
                <a:cxn ang="0">
                  <a:pos x="T4" y="T5"/>
                </a:cxn>
                <a:cxn ang="0">
                  <a:pos x="T6" y="T7"/>
                </a:cxn>
                <a:cxn ang="0">
                  <a:pos x="T8" y="T9"/>
                </a:cxn>
              </a:cxnLst>
              <a:rect l="0" t="0" r="r" b="b"/>
              <a:pathLst>
                <a:path w="50" h="58">
                  <a:moveTo>
                    <a:pt x="45" y="49"/>
                  </a:moveTo>
                  <a:cubicBezTo>
                    <a:pt x="45" y="49"/>
                    <a:pt x="50" y="31"/>
                    <a:pt x="37" y="22"/>
                  </a:cubicBezTo>
                  <a:cubicBezTo>
                    <a:pt x="24" y="13"/>
                    <a:pt x="0" y="0"/>
                    <a:pt x="10" y="17"/>
                  </a:cubicBezTo>
                  <a:cubicBezTo>
                    <a:pt x="21" y="33"/>
                    <a:pt x="36" y="51"/>
                    <a:pt x="36" y="51"/>
                  </a:cubicBezTo>
                  <a:cubicBezTo>
                    <a:pt x="36" y="51"/>
                    <a:pt x="44" y="58"/>
                    <a:pt x="45" y="49"/>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13" name="Freeform 6739"/>
            <p:cNvSpPr/>
            <p:nvPr/>
          </p:nvSpPr>
          <p:spPr bwMode="auto">
            <a:xfrm>
              <a:off x="4788024" y="987574"/>
              <a:ext cx="22225" cy="46038"/>
            </a:xfrm>
            <a:custGeom>
              <a:avLst/>
              <a:gdLst>
                <a:gd name="T0" fmla="*/ 40 w 60"/>
                <a:gd name="T1" fmla="*/ 113 h 125"/>
                <a:gd name="T2" fmla="*/ 10 w 60"/>
                <a:gd name="T3" fmla="*/ 65 h 125"/>
                <a:gd name="T4" fmla="*/ 54 w 60"/>
                <a:gd name="T5" fmla="*/ 34 h 125"/>
                <a:gd name="T6" fmla="*/ 59 w 60"/>
                <a:gd name="T7" fmla="*/ 108 h 125"/>
                <a:gd name="T8" fmla="*/ 40 w 60"/>
                <a:gd name="T9" fmla="*/ 113 h 125"/>
              </a:gdLst>
              <a:ahLst/>
              <a:cxnLst>
                <a:cxn ang="0">
                  <a:pos x="T0" y="T1"/>
                </a:cxn>
                <a:cxn ang="0">
                  <a:pos x="T2" y="T3"/>
                </a:cxn>
                <a:cxn ang="0">
                  <a:pos x="T4" y="T5"/>
                </a:cxn>
                <a:cxn ang="0">
                  <a:pos x="T6" y="T7"/>
                </a:cxn>
                <a:cxn ang="0">
                  <a:pos x="T8" y="T9"/>
                </a:cxn>
              </a:cxnLst>
              <a:rect l="0" t="0" r="r" b="b"/>
              <a:pathLst>
                <a:path w="60" h="125">
                  <a:moveTo>
                    <a:pt x="40" y="113"/>
                  </a:moveTo>
                  <a:cubicBezTo>
                    <a:pt x="40" y="113"/>
                    <a:pt x="0" y="89"/>
                    <a:pt x="10" y="65"/>
                  </a:cubicBezTo>
                  <a:cubicBezTo>
                    <a:pt x="20" y="40"/>
                    <a:pt x="48" y="0"/>
                    <a:pt x="54" y="34"/>
                  </a:cubicBezTo>
                  <a:cubicBezTo>
                    <a:pt x="60" y="68"/>
                    <a:pt x="59" y="108"/>
                    <a:pt x="59" y="108"/>
                  </a:cubicBezTo>
                  <a:cubicBezTo>
                    <a:pt x="59" y="108"/>
                    <a:pt x="56" y="125"/>
                    <a:pt x="40" y="113"/>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14" name="Freeform 6748"/>
            <p:cNvSpPr/>
            <p:nvPr/>
          </p:nvSpPr>
          <p:spPr bwMode="auto">
            <a:xfrm>
              <a:off x="4716016" y="987574"/>
              <a:ext cx="17463" cy="19050"/>
            </a:xfrm>
            <a:custGeom>
              <a:avLst/>
              <a:gdLst>
                <a:gd name="T0" fmla="*/ 41 w 46"/>
                <a:gd name="T1" fmla="*/ 43 h 51"/>
                <a:gd name="T2" fmla="*/ 35 w 46"/>
                <a:gd name="T3" fmla="*/ 18 h 51"/>
                <a:gd name="T4" fmla="*/ 9 w 46"/>
                <a:gd name="T5" fmla="*/ 14 h 51"/>
                <a:gd name="T6" fmla="*/ 32 w 46"/>
                <a:gd name="T7" fmla="*/ 45 h 51"/>
                <a:gd name="T8" fmla="*/ 41 w 46"/>
                <a:gd name="T9" fmla="*/ 43 h 51"/>
              </a:gdLst>
              <a:ahLst/>
              <a:cxnLst>
                <a:cxn ang="0">
                  <a:pos x="T0" y="T1"/>
                </a:cxn>
                <a:cxn ang="0">
                  <a:pos x="T2" y="T3"/>
                </a:cxn>
                <a:cxn ang="0">
                  <a:pos x="T4" y="T5"/>
                </a:cxn>
                <a:cxn ang="0">
                  <a:pos x="T6" y="T7"/>
                </a:cxn>
                <a:cxn ang="0">
                  <a:pos x="T8" y="T9"/>
                </a:cxn>
              </a:cxnLst>
              <a:rect l="0" t="0" r="r" b="b"/>
              <a:pathLst>
                <a:path w="46" h="51">
                  <a:moveTo>
                    <a:pt x="41" y="43"/>
                  </a:moveTo>
                  <a:cubicBezTo>
                    <a:pt x="41" y="43"/>
                    <a:pt x="46" y="26"/>
                    <a:pt x="35" y="18"/>
                  </a:cubicBezTo>
                  <a:cubicBezTo>
                    <a:pt x="23" y="10"/>
                    <a:pt x="0" y="0"/>
                    <a:pt x="9" y="14"/>
                  </a:cubicBezTo>
                  <a:cubicBezTo>
                    <a:pt x="19" y="29"/>
                    <a:pt x="32" y="45"/>
                    <a:pt x="32" y="45"/>
                  </a:cubicBezTo>
                  <a:cubicBezTo>
                    <a:pt x="32" y="45"/>
                    <a:pt x="39" y="51"/>
                    <a:pt x="41" y="43"/>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grpSp>
      <p:grpSp>
        <p:nvGrpSpPr>
          <p:cNvPr id="115" name="组合 114"/>
          <p:cNvGrpSpPr/>
          <p:nvPr/>
        </p:nvGrpSpPr>
        <p:grpSpPr>
          <a:xfrm>
            <a:off x="7771971" y="5445224"/>
            <a:ext cx="768085" cy="864096"/>
            <a:chOff x="4427984" y="894134"/>
            <a:chExt cx="576064" cy="648072"/>
          </a:xfrm>
          <a:effectLst>
            <a:outerShdw blurRad="101600" dist="76200" dir="16200000" rotWithShape="0">
              <a:prstClr val="black">
                <a:alpha val="10000"/>
              </a:prstClr>
            </a:outerShdw>
          </a:effectLst>
        </p:grpSpPr>
        <p:sp>
          <p:nvSpPr>
            <p:cNvPr id="116" name="椭圆 115"/>
            <p:cNvSpPr/>
            <p:nvPr/>
          </p:nvSpPr>
          <p:spPr>
            <a:xfrm>
              <a:off x="4427984" y="894134"/>
              <a:ext cx="576064" cy="648072"/>
            </a:xfrm>
            <a:prstGeom prst="ellipse">
              <a:avLst/>
            </a:prstGeom>
            <a:gradFill flip="none" rotWithShape="1">
              <a:gsLst>
                <a:gs pos="0">
                  <a:srgbClr val="3FEC45"/>
                </a:gs>
                <a:gs pos="100000">
                  <a:srgbClr val="057504"/>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7" name="Freeform 6737"/>
            <p:cNvSpPr/>
            <p:nvPr/>
          </p:nvSpPr>
          <p:spPr bwMode="auto">
            <a:xfrm>
              <a:off x="4564063" y="1082676"/>
              <a:ext cx="23813" cy="46038"/>
            </a:xfrm>
            <a:custGeom>
              <a:avLst/>
              <a:gdLst>
                <a:gd name="T0" fmla="*/ 40 w 60"/>
                <a:gd name="T1" fmla="*/ 114 h 125"/>
                <a:gd name="T2" fmla="*/ 10 w 60"/>
                <a:gd name="T3" fmla="*/ 65 h 125"/>
                <a:gd name="T4" fmla="*/ 54 w 60"/>
                <a:gd name="T5" fmla="*/ 35 h 125"/>
                <a:gd name="T6" fmla="*/ 58 w 60"/>
                <a:gd name="T7" fmla="*/ 108 h 125"/>
                <a:gd name="T8" fmla="*/ 40 w 60"/>
                <a:gd name="T9" fmla="*/ 114 h 125"/>
              </a:gdLst>
              <a:ahLst/>
              <a:cxnLst>
                <a:cxn ang="0">
                  <a:pos x="T0" y="T1"/>
                </a:cxn>
                <a:cxn ang="0">
                  <a:pos x="T2" y="T3"/>
                </a:cxn>
                <a:cxn ang="0">
                  <a:pos x="T4" y="T5"/>
                </a:cxn>
                <a:cxn ang="0">
                  <a:pos x="T6" y="T7"/>
                </a:cxn>
                <a:cxn ang="0">
                  <a:pos x="T8" y="T9"/>
                </a:cxn>
              </a:cxnLst>
              <a:rect l="0" t="0" r="r" b="b"/>
              <a:pathLst>
                <a:path w="60" h="125">
                  <a:moveTo>
                    <a:pt x="40" y="114"/>
                  </a:moveTo>
                  <a:cubicBezTo>
                    <a:pt x="40" y="114"/>
                    <a:pt x="0" y="90"/>
                    <a:pt x="10" y="65"/>
                  </a:cubicBezTo>
                  <a:cubicBezTo>
                    <a:pt x="19" y="40"/>
                    <a:pt x="48" y="0"/>
                    <a:pt x="54" y="35"/>
                  </a:cubicBezTo>
                  <a:cubicBezTo>
                    <a:pt x="60" y="69"/>
                    <a:pt x="58" y="108"/>
                    <a:pt x="58" y="108"/>
                  </a:cubicBezTo>
                  <a:cubicBezTo>
                    <a:pt x="58" y="108"/>
                    <a:pt x="55" y="125"/>
                    <a:pt x="40" y="114"/>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18" name="Freeform 6738"/>
            <p:cNvSpPr/>
            <p:nvPr/>
          </p:nvSpPr>
          <p:spPr bwMode="auto">
            <a:xfrm>
              <a:off x="4662488" y="938213"/>
              <a:ext cx="22225" cy="46038"/>
            </a:xfrm>
            <a:custGeom>
              <a:avLst/>
              <a:gdLst>
                <a:gd name="T0" fmla="*/ 40 w 59"/>
                <a:gd name="T1" fmla="*/ 114 h 125"/>
                <a:gd name="T2" fmla="*/ 10 w 59"/>
                <a:gd name="T3" fmla="*/ 65 h 125"/>
                <a:gd name="T4" fmla="*/ 54 w 59"/>
                <a:gd name="T5" fmla="*/ 35 h 125"/>
                <a:gd name="T6" fmla="*/ 58 w 59"/>
                <a:gd name="T7" fmla="*/ 108 h 125"/>
                <a:gd name="T8" fmla="*/ 40 w 59"/>
                <a:gd name="T9" fmla="*/ 114 h 125"/>
              </a:gdLst>
              <a:ahLst/>
              <a:cxnLst>
                <a:cxn ang="0">
                  <a:pos x="T0" y="T1"/>
                </a:cxn>
                <a:cxn ang="0">
                  <a:pos x="T2" y="T3"/>
                </a:cxn>
                <a:cxn ang="0">
                  <a:pos x="T4" y="T5"/>
                </a:cxn>
                <a:cxn ang="0">
                  <a:pos x="T6" y="T7"/>
                </a:cxn>
                <a:cxn ang="0">
                  <a:pos x="T8" y="T9"/>
                </a:cxn>
              </a:cxnLst>
              <a:rect l="0" t="0" r="r" b="b"/>
              <a:pathLst>
                <a:path w="59" h="125">
                  <a:moveTo>
                    <a:pt x="40" y="114"/>
                  </a:moveTo>
                  <a:cubicBezTo>
                    <a:pt x="40" y="114"/>
                    <a:pt x="0" y="90"/>
                    <a:pt x="10" y="65"/>
                  </a:cubicBezTo>
                  <a:cubicBezTo>
                    <a:pt x="19" y="41"/>
                    <a:pt x="48" y="0"/>
                    <a:pt x="54" y="35"/>
                  </a:cubicBezTo>
                  <a:cubicBezTo>
                    <a:pt x="59" y="69"/>
                    <a:pt x="58" y="108"/>
                    <a:pt x="58" y="108"/>
                  </a:cubicBezTo>
                  <a:cubicBezTo>
                    <a:pt x="58" y="108"/>
                    <a:pt x="55" y="125"/>
                    <a:pt x="40" y="114"/>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19" name="Freeform 6739"/>
            <p:cNvSpPr/>
            <p:nvPr/>
          </p:nvSpPr>
          <p:spPr bwMode="auto">
            <a:xfrm>
              <a:off x="4770438" y="1127126"/>
              <a:ext cx="22225" cy="46038"/>
            </a:xfrm>
            <a:custGeom>
              <a:avLst/>
              <a:gdLst>
                <a:gd name="T0" fmla="*/ 40 w 60"/>
                <a:gd name="T1" fmla="*/ 113 h 125"/>
                <a:gd name="T2" fmla="*/ 10 w 60"/>
                <a:gd name="T3" fmla="*/ 65 h 125"/>
                <a:gd name="T4" fmla="*/ 54 w 60"/>
                <a:gd name="T5" fmla="*/ 34 h 125"/>
                <a:gd name="T6" fmla="*/ 59 w 60"/>
                <a:gd name="T7" fmla="*/ 108 h 125"/>
                <a:gd name="T8" fmla="*/ 40 w 60"/>
                <a:gd name="T9" fmla="*/ 113 h 125"/>
              </a:gdLst>
              <a:ahLst/>
              <a:cxnLst>
                <a:cxn ang="0">
                  <a:pos x="T0" y="T1"/>
                </a:cxn>
                <a:cxn ang="0">
                  <a:pos x="T2" y="T3"/>
                </a:cxn>
                <a:cxn ang="0">
                  <a:pos x="T4" y="T5"/>
                </a:cxn>
                <a:cxn ang="0">
                  <a:pos x="T6" y="T7"/>
                </a:cxn>
                <a:cxn ang="0">
                  <a:pos x="T8" y="T9"/>
                </a:cxn>
              </a:cxnLst>
              <a:rect l="0" t="0" r="r" b="b"/>
              <a:pathLst>
                <a:path w="60" h="125">
                  <a:moveTo>
                    <a:pt x="40" y="113"/>
                  </a:moveTo>
                  <a:cubicBezTo>
                    <a:pt x="40" y="113"/>
                    <a:pt x="0" y="89"/>
                    <a:pt x="10" y="65"/>
                  </a:cubicBezTo>
                  <a:cubicBezTo>
                    <a:pt x="20" y="40"/>
                    <a:pt x="48" y="0"/>
                    <a:pt x="54" y="34"/>
                  </a:cubicBezTo>
                  <a:cubicBezTo>
                    <a:pt x="60" y="68"/>
                    <a:pt x="59" y="108"/>
                    <a:pt x="59" y="108"/>
                  </a:cubicBezTo>
                  <a:cubicBezTo>
                    <a:pt x="59" y="108"/>
                    <a:pt x="56" y="125"/>
                    <a:pt x="40" y="113"/>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20" name="Freeform 6740"/>
            <p:cNvSpPr/>
            <p:nvPr/>
          </p:nvSpPr>
          <p:spPr bwMode="auto">
            <a:xfrm>
              <a:off x="4618038" y="1208088"/>
              <a:ext cx="22225" cy="46038"/>
            </a:xfrm>
            <a:custGeom>
              <a:avLst/>
              <a:gdLst>
                <a:gd name="T0" fmla="*/ 39 w 59"/>
                <a:gd name="T1" fmla="*/ 113 h 125"/>
                <a:gd name="T2" fmla="*/ 9 w 59"/>
                <a:gd name="T3" fmla="*/ 65 h 125"/>
                <a:gd name="T4" fmla="*/ 53 w 59"/>
                <a:gd name="T5" fmla="*/ 34 h 125"/>
                <a:gd name="T6" fmla="*/ 58 w 59"/>
                <a:gd name="T7" fmla="*/ 108 h 125"/>
                <a:gd name="T8" fmla="*/ 39 w 59"/>
                <a:gd name="T9" fmla="*/ 113 h 125"/>
              </a:gdLst>
              <a:ahLst/>
              <a:cxnLst>
                <a:cxn ang="0">
                  <a:pos x="T0" y="T1"/>
                </a:cxn>
                <a:cxn ang="0">
                  <a:pos x="T2" y="T3"/>
                </a:cxn>
                <a:cxn ang="0">
                  <a:pos x="T4" y="T5"/>
                </a:cxn>
                <a:cxn ang="0">
                  <a:pos x="T6" y="T7"/>
                </a:cxn>
                <a:cxn ang="0">
                  <a:pos x="T8" y="T9"/>
                </a:cxn>
              </a:cxnLst>
              <a:rect l="0" t="0" r="r" b="b"/>
              <a:pathLst>
                <a:path w="59" h="125">
                  <a:moveTo>
                    <a:pt x="39" y="113"/>
                  </a:moveTo>
                  <a:cubicBezTo>
                    <a:pt x="39" y="113"/>
                    <a:pt x="0" y="90"/>
                    <a:pt x="9" y="65"/>
                  </a:cubicBezTo>
                  <a:cubicBezTo>
                    <a:pt x="19" y="40"/>
                    <a:pt x="48" y="0"/>
                    <a:pt x="53" y="34"/>
                  </a:cubicBezTo>
                  <a:cubicBezTo>
                    <a:pt x="59" y="69"/>
                    <a:pt x="58" y="108"/>
                    <a:pt x="58" y="108"/>
                  </a:cubicBezTo>
                  <a:cubicBezTo>
                    <a:pt x="58" y="108"/>
                    <a:pt x="55" y="125"/>
                    <a:pt x="39" y="113"/>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21" name="Freeform 6741"/>
            <p:cNvSpPr/>
            <p:nvPr/>
          </p:nvSpPr>
          <p:spPr bwMode="auto">
            <a:xfrm>
              <a:off x="4729163" y="1257301"/>
              <a:ext cx="20638" cy="46038"/>
            </a:xfrm>
            <a:custGeom>
              <a:avLst/>
              <a:gdLst>
                <a:gd name="T0" fmla="*/ 40 w 59"/>
                <a:gd name="T1" fmla="*/ 113 h 125"/>
                <a:gd name="T2" fmla="*/ 10 w 59"/>
                <a:gd name="T3" fmla="*/ 65 h 125"/>
                <a:gd name="T4" fmla="*/ 54 w 59"/>
                <a:gd name="T5" fmla="*/ 34 h 125"/>
                <a:gd name="T6" fmla="*/ 58 w 59"/>
                <a:gd name="T7" fmla="*/ 108 h 125"/>
                <a:gd name="T8" fmla="*/ 40 w 59"/>
                <a:gd name="T9" fmla="*/ 113 h 125"/>
              </a:gdLst>
              <a:ahLst/>
              <a:cxnLst>
                <a:cxn ang="0">
                  <a:pos x="T0" y="T1"/>
                </a:cxn>
                <a:cxn ang="0">
                  <a:pos x="T2" y="T3"/>
                </a:cxn>
                <a:cxn ang="0">
                  <a:pos x="T4" y="T5"/>
                </a:cxn>
                <a:cxn ang="0">
                  <a:pos x="T6" y="T7"/>
                </a:cxn>
                <a:cxn ang="0">
                  <a:pos x="T8" y="T9"/>
                </a:cxn>
              </a:cxnLst>
              <a:rect l="0" t="0" r="r" b="b"/>
              <a:pathLst>
                <a:path w="59" h="125">
                  <a:moveTo>
                    <a:pt x="40" y="113"/>
                  </a:moveTo>
                  <a:cubicBezTo>
                    <a:pt x="40" y="113"/>
                    <a:pt x="0" y="90"/>
                    <a:pt x="10" y="65"/>
                  </a:cubicBezTo>
                  <a:cubicBezTo>
                    <a:pt x="19" y="40"/>
                    <a:pt x="48" y="0"/>
                    <a:pt x="54" y="34"/>
                  </a:cubicBezTo>
                  <a:cubicBezTo>
                    <a:pt x="59" y="69"/>
                    <a:pt x="58" y="108"/>
                    <a:pt x="58" y="108"/>
                  </a:cubicBezTo>
                  <a:cubicBezTo>
                    <a:pt x="58" y="108"/>
                    <a:pt x="55" y="125"/>
                    <a:pt x="40" y="113"/>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22" name="Freeform 6742"/>
            <p:cNvSpPr/>
            <p:nvPr/>
          </p:nvSpPr>
          <p:spPr bwMode="auto">
            <a:xfrm>
              <a:off x="4565651" y="1336676"/>
              <a:ext cx="22225" cy="44450"/>
            </a:xfrm>
            <a:custGeom>
              <a:avLst/>
              <a:gdLst>
                <a:gd name="T0" fmla="*/ 40 w 60"/>
                <a:gd name="T1" fmla="*/ 113 h 125"/>
                <a:gd name="T2" fmla="*/ 10 w 60"/>
                <a:gd name="T3" fmla="*/ 64 h 125"/>
                <a:gd name="T4" fmla="*/ 54 w 60"/>
                <a:gd name="T5" fmla="*/ 34 h 125"/>
                <a:gd name="T6" fmla="*/ 59 w 60"/>
                <a:gd name="T7" fmla="*/ 107 h 125"/>
                <a:gd name="T8" fmla="*/ 40 w 60"/>
                <a:gd name="T9" fmla="*/ 113 h 125"/>
              </a:gdLst>
              <a:ahLst/>
              <a:cxnLst>
                <a:cxn ang="0">
                  <a:pos x="T0" y="T1"/>
                </a:cxn>
                <a:cxn ang="0">
                  <a:pos x="T2" y="T3"/>
                </a:cxn>
                <a:cxn ang="0">
                  <a:pos x="T4" y="T5"/>
                </a:cxn>
                <a:cxn ang="0">
                  <a:pos x="T6" y="T7"/>
                </a:cxn>
                <a:cxn ang="0">
                  <a:pos x="T8" y="T9"/>
                </a:cxn>
              </a:cxnLst>
              <a:rect l="0" t="0" r="r" b="b"/>
              <a:pathLst>
                <a:path w="60" h="125">
                  <a:moveTo>
                    <a:pt x="40" y="113"/>
                  </a:moveTo>
                  <a:cubicBezTo>
                    <a:pt x="40" y="113"/>
                    <a:pt x="0" y="89"/>
                    <a:pt x="10" y="64"/>
                  </a:cubicBezTo>
                  <a:cubicBezTo>
                    <a:pt x="20" y="40"/>
                    <a:pt x="48" y="0"/>
                    <a:pt x="54" y="34"/>
                  </a:cubicBezTo>
                  <a:cubicBezTo>
                    <a:pt x="60" y="68"/>
                    <a:pt x="59" y="107"/>
                    <a:pt x="59" y="107"/>
                  </a:cubicBezTo>
                  <a:cubicBezTo>
                    <a:pt x="59" y="107"/>
                    <a:pt x="56" y="125"/>
                    <a:pt x="40" y="113"/>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23" name="Freeform 6743"/>
            <p:cNvSpPr/>
            <p:nvPr/>
          </p:nvSpPr>
          <p:spPr bwMode="auto">
            <a:xfrm>
              <a:off x="4705351" y="1017588"/>
              <a:ext cx="9525" cy="23813"/>
            </a:xfrm>
            <a:custGeom>
              <a:avLst/>
              <a:gdLst>
                <a:gd name="T0" fmla="*/ 8 w 27"/>
                <a:gd name="T1" fmla="*/ 60 h 66"/>
                <a:gd name="T2" fmla="*/ 25 w 27"/>
                <a:gd name="T3" fmla="*/ 37 h 66"/>
                <a:gd name="T4" fmla="*/ 10 w 27"/>
                <a:gd name="T5" fmla="*/ 18 h 66"/>
                <a:gd name="T6" fmla="*/ 1 w 27"/>
                <a:gd name="T7" fmla="*/ 56 h 66"/>
                <a:gd name="T8" fmla="*/ 8 w 27"/>
                <a:gd name="T9" fmla="*/ 60 h 66"/>
              </a:gdLst>
              <a:ahLst/>
              <a:cxnLst>
                <a:cxn ang="0">
                  <a:pos x="T0" y="T1"/>
                </a:cxn>
                <a:cxn ang="0">
                  <a:pos x="T2" y="T3"/>
                </a:cxn>
                <a:cxn ang="0">
                  <a:pos x="T4" y="T5"/>
                </a:cxn>
                <a:cxn ang="0">
                  <a:pos x="T6" y="T7"/>
                </a:cxn>
                <a:cxn ang="0">
                  <a:pos x="T8" y="T9"/>
                </a:cxn>
              </a:cxnLst>
              <a:rect l="0" t="0" r="r" b="b"/>
              <a:pathLst>
                <a:path w="27" h="66">
                  <a:moveTo>
                    <a:pt x="8" y="60"/>
                  </a:moveTo>
                  <a:cubicBezTo>
                    <a:pt x="8" y="60"/>
                    <a:pt x="27" y="51"/>
                    <a:pt x="25" y="37"/>
                  </a:cubicBezTo>
                  <a:cubicBezTo>
                    <a:pt x="24" y="23"/>
                    <a:pt x="16" y="0"/>
                    <a:pt x="10" y="18"/>
                  </a:cubicBezTo>
                  <a:cubicBezTo>
                    <a:pt x="4" y="35"/>
                    <a:pt x="1" y="56"/>
                    <a:pt x="1" y="56"/>
                  </a:cubicBezTo>
                  <a:cubicBezTo>
                    <a:pt x="1" y="56"/>
                    <a:pt x="0" y="66"/>
                    <a:pt x="8" y="60"/>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24" name="Freeform 6744"/>
            <p:cNvSpPr/>
            <p:nvPr/>
          </p:nvSpPr>
          <p:spPr bwMode="auto">
            <a:xfrm>
              <a:off x="4505326" y="1225551"/>
              <a:ext cx="9525" cy="23813"/>
            </a:xfrm>
            <a:custGeom>
              <a:avLst/>
              <a:gdLst>
                <a:gd name="T0" fmla="*/ 7 w 26"/>
                <a:gd name="T1" fmla="*/ 61 h 66"/>
                <a:gd name="T2" fmla="*/ 24 w 26"/>
                <a:gd name="T3" fmla="*/ 37 h 66"/>
                <a:gd name="T4" fmla="*/ 9 w 26"/>
                <a:gd name="T5" fmla="*/ 18 h 66"/>
                <a:gd name="T6" fmla="*/ 0 w 26"/>
                <a:gd name="T7" fmla="*/ 56 h 66"/>
                <a:gd name="T8" fmla="*/ 7 w 26"/>
                <a:gd name="T9" fmla="*/ 61 h 66"/>
              </a:gdLst>
              <a:ahLst/>
              <a:cxnLst>
                <a:cxn ang="0">
                  <a:pos x="T0" y="T1"/>
                </a:cxn>
                <a:cxn ang="0">
                  <a:pos x="T2" y="T3"/>
                </a:cxn>
                <a:cxn ang="0">
                  <a:pos x="T4" y="T5"/>
                </a:cxn>
                <a:cxn ang="0">
                  <a:pos x="T6" y="T7"/>
                </a:cxn>
                <a:cxn ang="0">
                  <a:pos x="T8" y="T9"/>
                </a:cxn>
              </a:cxnLst>
              <a:rect l="0" t="0" r="r" b="b"/>
              <a:pathLst>
                <a:path w="26" h="66">
                  <a:moveTo>
                    <a:pt x="7" y="61"/>
                  </a:moveTo>
                  <a:cubicBezTo>
                    <a:pt x="7" y="61"/>
                    <a:pt x="26" y="51"/>
                    <a:pt x="24" y="37"/>
                  </a:cubicBezTo>
                  <a:cubicBezTo>
                    <a:pt x="23" y="23"/>
                    <a:pt x="15" y="0"/>
                    <a:pt x="9" y="18"/>
                  </a:cubicBezTo>
                  <a:cubicBezTo>
                    <a:pt x="3" y="35"/>
                    <a:pt x="0" y="56"/>
                    <a:pt x="0" y="56"/>
                  </a:cubicBezTo>
                  <a:cubicBezTo>
                    <a:pt x="0" y="56"/>
                    <a:pt x="0" y="66"/>
                    <a:pt x="7" y="61"/>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25" name="Freeform 6745"/>
            <p:cNvSpPr/>
            <p:nvPr/>
          </p:nvSpPr>
          <p:spPr bwMode="auto">
            <a:xfrm>
              <a:off x="4581526" y="1012826"/>
              <a:ext cx="9525" cy="23813"/>
            </a:xfrm>
            <a:custGeom>
              <a:avLst/>
              <a:gdLst>
                <a:gd name="T0" fmla="*/ 7 w 26"/>
                <a:gd name="T1" fmla="*/ 60 h 65"/>
                <a:gd name="T2" fmla="*/ 24 w 26"/>
                <a:gd name="T3" fmla="*/ 37 h 65"/>
                <a:gd name="T4" fmla="*/ 9 w 26"/>
                <a:gd name="T5" fmla="*/ 18 h 65"/>
                <a:gd name="T6" fmla="*/ 0 w 26"/>
                <a:gd name="T7" fmla="*/ 56 h 65"/>
                <a:gd name="T8" fmla="*/ 7 w 26"/>
                <a:gd name="T9" fmla="*/ 60 h 65"/>
              </a:gdLst>
              <a:ahLst/>
              <a:cxnLst>
                <a:cxn ang="0">
                  <a:pos x="T0" y="T1"/>
                </a:cxn>
                <a:cxn ang="0">
                  <a:pos x="T2" y="T3"/>
                </a:cxn>
                <a:cxn ang="0">
                  <a:pos x="T4" y="T5"/>
                </a:cxn>
                <a:cxn ang="0">
                  <a:pos x="T6" y="T7"/>
                </a:cxn>
                <a:cxn ang="0">
                  <a:pos x="T8" y="T9"/>
                </a:cxn>
              </a:cxnLst>
              <a:rect l="0" t="0" r="r" b="b"/>
              <a:pathLst>
                <a:path w="26" h="65">
                  <a:moveTo>
                    <a:pt x="7" y="60"/>
                  </a:moveTo>
                  <a:cubicBezTo>
                    <a:pt x="7" y="60"/>
                    <a:pt x="26" y="51"/>
                    <a:pt x="24" y="37"/>
                  </a:cubicBezTo>
                  <a:cubicBezTo>
                    <a:pt x="23" y="23"/>
                    <a:pt x="15" y="0"/>
                    <a:pt x="9" y="18"/>
                  </a:cubicBezTo>
                  <a:cubicBezTo>
                    <a:pt x="3" y="35"/>
                    <a:pt x="0" y="56"/>
                    <a:pt x="0" y="56"/>
                  </a:cubicBezTo>
                  <a:cubicBezTo>
                    <a:pt x="0" y="56"/>
                    <a:pt x="0" y="65"/>
                    <a:pt x="7" y="60"/>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26" name="Freeform 6746"/>
            <p:cNvSpPr/>
            <p:nvPr/>
          </p:nvSpPr>
          <p:spPr bwMode="auto">
            <a:xfrm>
              <a:off x="4541838" y="1109663"/>
              <a:ext cx="17463" cy="20638"/>
            </a:xfrm>
            <a:custGeom>
              <a:avLst/>
              <a:gdLst>
                <a:gd name="T0" fmla="*/ 45 w 50"/>
                <a:gd name="T1" fmla="*/ 49 h 57"/>
                <a:gd name="T2" fmla="*/ 37 w 50"/>
                <a:gd name="T3" fmla="*/ 21 h 57"/>
                <a:gd name="T4" fmla="*/ 10 w 50"/>
                <a:gd name="T5" fmla="*/ 16 h 57"/>
                <a:gd name="T6" fmla="*/ 36 w 50"/>
                <a:gd name="T7" fmla="*/ 50 h 57"/>
                <a:gd name="T8" fmla="*/ 45 w 50"/>
                <a:gd name="T9" fmla="*/ 49 h 57"/>
              </a:gdLst>
              <a:ahLst/>
              <a:cxnLst>
                <a:cxn ang="0">
                  <a:pos x="T0" y="T1"/>
                </a:cxn>
                <a:cxn ang="0">
                  <a:pos x="T2" y="T3"/>
                </a:cxn>
                <a:cxn ang="0">
                  <a:pos x="T4" y="T5"/>
                </a:cxn>
                <a:cxn ang="0">
                  <a:pos x="T6" y="T7"/>
                </a:cxn>
                <a:cxn ang="0">
                  <a:pos x="T8" y="T9"/>
                </a:cxn>
              </a:cxnLst>
              <a:rect l="0" t="0" r="r" b="b"/>
              <a:pathLst>
                <a:path w="50" h="57">
                  <a:moveTo>
                    <a:pt x="45" y="49"/>
                  </a:moveTo>
                  <a:cubicBezTo>
                    <a:pt x="45" y="49"/>
                    <a:pt x="50" y="31"/>
                    <a:pt x="37" y="21"/>
                  </a:cubicBezTo>
                  <a:cubicBezTo>
                    <a:pt x="24" y="12"/>
                    <a:pt x="0" y="0"/>
                    <a:pt x="10" y="16"/>
                  </a:cubicBezTo>
                  <a:cubicBezTo>
                    <a:pt x="21" y="33"/>
                    <a:pt x="36" y="50"/>
                    <a:pt x="36" y="50"/>
                  </a:cubicBezTo>
                  <a:cubicBezTo>
                    <a:pt x="36" y="50"/>
                    <a:pt x="44" y="57"/>
                    <a:pt x="45" y="49"/>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27" name="Freeform 6747"/>
            <p:cNvSpPr/>
            <p:nvPr/>
          </p:nvSpPr>
          <p:spPr bwMode="auto">
            <a:xfrm>
              <a:off x="4627563" y="998538"/>
              <a:ext cx="19050" cy="22225"/>
            </a:xfrm>
            <a:custGeom>
              <a:avLst/>
              <a:gdLst>
                <a:gd name="T0" fmla="*/ 45 w 50"/>
                <a:gd name="T1" fmla="*/ 49 h 57"/>
                <a:gd name="T2" fmla="*/ 38 w 50"/>
                <a:gd name="T3" fmla="*/ 22 h 57"/>
                <a:gd name="T4" fmla="*/ 11 w 50"/>
                <a:gd name="T5" fmla="*/ 16 h 57"/>
                <a:gd name="T6" fmla="*/ 37 w 50"/>
                <a:gd name="T7" fmla="*/ 50 h 57"/>
                <a:gd name="T8" fmla="*/ 45 w 50"/>
                <a:gd name="T9" fmla="*/ 49 h 57"/>
              </a:gdLst>
              <a:ahLst/>
              <a:cxnLst>
                <a:cxn ang="0">
                  <a:pos x="T0" y="T1"/>
                </a:cxn>
                <a:cxn ang="0">
                  <a:pos x="T2" y="T3"/>
                </a:cxn>
                <a:cxn ang="0">
                  <a:pos x="T4" y="T5"/>
                </a:cxn>
                <a:cxn ang="0">
                  <a:pos x="T6" y="T7"/>
                </a:cxn>
                <a:cxn ang="0">
                  <a:pos x="T8" y="T9"/>
                </a:cxn>
              </a:cxnLst>
              <a:rect l="0" t="0" r="r" b="b"/>
              <a:pathLst>
                <a:path w="50" h="57">
                  <a:moveTo>
                    <a:pt x="45" y="49"/>
                  </a:moveTo>
                  <a:cubicBezTo>
                    <a:pt x="45" y="49"/>
                    <a:pt x="50" y="31"/>
                    <a:pt x="38" y="22"/>
                  </a:cubicBezTo>
                  <a:cubicBezTo>
                    <a:pt x="25" y="12"/>
                    <a:pt x="0" y="0"/>
                    <a:pt x="11" y="16"/>
                  </a:cubicBezTo>
                  <a:cubicBezTo>
                    <a:pt x="22" y="33"/>
                    <a:pt x="37" y="50"/>
                    <a:pt x="37" y="50"/>
                  </a:cubicBezTo>
                  <a:cubicBezTo>
                    <a:pt x="37" y="50"/>
                    <a:pt x="44" y="57"/>
                    <a:pt x="45" y="49"/>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28" name="Freeform 6748"/>
            <p:cNvSpPr/>
            <p:nvPr/>
          </p:nvSpPr>
          <p:spPr bwMode="auto">
            <a:xfrm>
              <a:off x="4729163" y="1074738"/>
              <a:ext cx="17463" cy="19050"/>
            </a:xfrm>
            <a:custGeom>
              <a:avLst/>
              <a:gdLst>
                <a:gd name="T0" fmla="*/ 41 w 46"/>
                <a:gd name="T1" fmla="*/ 43 h 51"/>
                <a:gd name="T2" fmla="*/ 35 w 46"/>
                <a:gd name="T3" fmla="*/ 18 h 51"/>
                <a:gd name="T4" fmla="*/ 9 w 46"/>
                <a:gd name="T5" fmla="*/ 14 h 51"/>
                <a:gd name="T6" fmla="*/ 32 w 46"/>
                <a:gd name="T7" fmla="*/ 45 h 51"/>
                <a:gd name="T8" fmla="*/ 41 w 46"/>
                <a:gd name="T9" fmla="*/ 43 h 51"/>
              </a:gdLst>
              <a:ahLst/>
              <a:cxnLst>
                <a:cxn ang="0">
                  <a:pos x="T0" y="T1"/>
                </a:cxn>
                <a:cxn ang="0">
                  <a:pos x="T2" y="T3"/>
                </a:cxn>
                <a:cxn ang="0">
                  <a:pos x="T4" y="T5"/>
                </a:cxn>
                <a:cxn ang="0">
                  <a:pos x="T6" y="T7"/>
                </a:cxn>
                <a:cxn ang="0">
                  <a:pos x="T8" y="T9"/>
                </a:cxn>
              </a:cxnLst>
              <a:rect l="0" t="0" r="r" b="b"/>
              <a:pathLst>
                <a:path w="46" h="51">
                  <a:moveTo>
                    <a:pt x="41" y="43"/>
                  </a:moveTo>
                  <a:cubicBezTo>
                    <a:pt x="41" y="43"/>
                    <a:pt x="46" y="26"/>
                    <a:pt x="35" y="18"/>
                  </a:cubicBezTo>
                  <a:cubicBezTo>
                    <a:pt x="23" y="10"/>
                    <a:pt x="0" y="0"/>
                    <a:pt x="9" y="14"/>
                  </a:cubicBezTo>
                  <a:cubicBezTo>
                    <a:pt x="19" y="29"/>
                    <a:pt x="32" y="45"/>
                    <a:pt x="32" y="45"/>
                  </a:cubicBezTo>
                  <a:cubicBezTo>
                    <a:pt x="32" y="45"/>
                    <a:pt x="39" y="51"/>
                    <a:pt x="41" y="43"/>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29" name="Freeform 6749"/>
            <p:cNvSpPr/>
            <p:nvPr/>
          </p:nvSpPr>
          <p:spPr bwMode="auto">
            <a:xfrm>
              <a:off x="4824413" y="1312863"/>
              <a:ext cx="19050" cy="22225"/>
            </a:xfrm>
            <a:custGeom>
              <a:avLst/>
              <a:gdLst>
                <a:gd name="T0" fmla="*/ 45 w 49"/>
                <a:gd name="T1" fmla="*/ 49 h 58"/>
                <a:gd name="T2" fmla="*/ 37 w 49"/>
                <a:gd name="T3" fmla="*/ 22 h 58"/>
                <a:gd name="T4" fmla="*/ 10 w 49"/>
                <a:gd name="T5" fmla="*/ 17 h 58"/>
                <a:gd name="T6" fmla="*/ 36 w 49"/>
                <a:gd name="T7" fmla="*/ 51 h 58"/>
                <a:gd name="T8" fmla="*/ 45 w 49"/>
                <a:gd name="T9" fmla="*/ 49 h 58"/>
              </a:gdLst>
              <a:ahLst/>
              <a:cxnLst>
                <a:cxn ang="0">
                  <a:pos x="T0" y="T1"/>
                </a:cxn>
                <a:cxn ang="0">
                  <a:pos x="T2" y="T3"/>
                </a:cxn>
                <a:cxn ang="0">
                  <a:pos x="T4" y="T5"/>
                </a:cxn>
                <a:cxn ang="0">
                  <a:pos x="T6" y="T7"/>
                </a:cxn>
                <a:cxn ang="0">
                  <a:pos x="T8" y="T9"/>
                </a:cxn>
              </a:cxnLst>
              <a:rect l="0" t="0" r="r" b="b"/>
              <a:pathLst>
                <a:path w="49" h="58">
                  <a:moveTo>
                    <a:pt x="45" y="49"/>
                  </a:moveTo>
                  <a:cubicBezTo>
                    <a:pt x="45" y="49"/>
                    <a:pt x="49" y="31"/>
                    <a:pt x="37" y="22"/>
                  </a:cubicBezTo>
                  <a:cubicBezTo>
                    <a:pt x="24" y="13"/>
                    <a:pt x="0" y="0"/>
                    <a:pt x="10" y="17"/>
                  </a:cubicBezTo>
                  <a:cubicBezTo>
                    <a:pt x="21" y="33"/>
                    <a:pt x="36" y="51"/>
                    <a:pt x="36" y="51"/>
                  </a:cubicBezTo>
                  <a:cubicBezTo>
                    <a:pt x="36" y="51"/>
                    <a:pt x="44" y="58"/>
                    <a:pt x="45" y="49"/>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30" name="Freeform 6750"/>
            <p:cNvSpPr/>
            <p:nvPr/>
          </p:nvSpPr>
          <p:spPr bwMode="auto">
            <a:xfrm>
              <a:off x="4743451" y="1225551"/>
              <a:ext cx="19050" cy="20638"/>
            </a:xfrm>
            <a:custGeom>
              <a:avLst/>
              <a:gdLst>
                <a:gd name="T0" fmla="*/ 45 w 50"/>
                <a:gd name="T1" fmla="*/ 49 h 58"/>
                <a:gd name="T2" fmla="*/ 37 w 50"/>
                <a:gd name="T3" fmla="*/ 22 h 58"/>
                <a:gd name="T4" fmla="*/ 11 w 50"/>
                <a:gd name="T5" fmla="*/ 17 h 58"/>
                <a:gd name="T6" fmla="*/ 37 w 50"/>
                <a:gd name="T7" fmla="*/ 50 h 58"/>
                <a:gd name="T8" fmla="*/ 45 w 50"/>
                <a:gd name="T9" fmla="*/ 49 h 58"/>
              </a:gdLst>
              <a:ahLst/>
              <a:cxnLst>
                <a:cxn ang="0">
                  <a:pos x="T0" y="T1"/>
                </a:cxn>
                <a:cxn ang="0">
                  <a:pos x="T2" y="T3"/>
                </a:cxn>
                <a:cxn ang="0">
                  <a:pos x="T4" y="T5"/>
                </a:cxn>
                <a:cxn ang="0">
                  <a:pos x="T6" y="T7"/>
                </a:cxn>
                <a:cxn ang="0">
                  <a:pos x="T8" y="T9"/>
                </a:cxn>
              </a:cxnLst>
              <a:rect l="0" t="0" r="r" b="b"/>
              <a:pathLst>
                <a:path w="50" h="58">
                  <a:moveTo>
                    <a:pt x="45" y="49"/>
                  </a:moveTo>
                  <a:cubicBezTo>
                    <a:pt x="45" y="49"/>
                    <a:pt x="50" y="31"/>
                    <a:pt x="37" y="22"/>
                  </a:cubicBezTo>
                  <a:cubicBezTo>
                    <a:pt x="25" y="13"/>
                    <a:pt x="0" y="0"/>
                    <a:pt x="11" y="17"/>
                  </a:cubicBezTo>
                  <a:cubicBezTo>
                    <a:pt x="22" y="33"/>
                    <a:pt x="37" y="50"/>
                    <a:pt x="37" y="50"/>
                  </a:cubicBezTo>
                  <a:cubicBezTo>
                    <a:pt x="37" y="50"/>
                    <a:pt x="44" y="58"/>
                    <a:pt x="45" y="49"/>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31" name="Freeform 6751"/>
            <p:cNvSpPr/>
            <p:nvPr/>
          </p:nvSpPr>
          <p:spPr bwMode="auto">
            <a:xfrm>
              <a:off x="4491038" y="1268413"/>
              <a:ext cx="19050" cy="20638"/>
            </a:xfrm>
            <a:custGeom>
              <a:avLst/>
              <a:gdLst>
                <a:gd name="T0" fmla="*/ 45 w 49"/>
                <a:gd name="T1" fmla="*/ 49 h 57"/>
                <a:gd name="T2" fmla="*/ 37 w 49"/>
                <a:gd name="T3" fmla="*/ 21 h 57"/>
                <a:gd name="T4" fmla="*/ 10 w 49"/>
                <a:gd name="T5" fmla="*/ 16 h 57"/>
                <a:gd name="T6" fmla="*/ 36 w 49"/>
                <a:gd name="T7" fmla="*/ 50 h 57"/>
                <a:gd name="T8" fmla="*/ 45 w 49"/>
                <a:gd name="T9" fmla="*/ 49 h 57"/>
              </a:gdLst>
              <a:ahLst/>
              <a:cxnLst>
                <a:cxn ang="0">
                  <a:pos x="T0" y="T1"/>
                </a:cxn>
                <a:cxn ang="0">
                  <a:pos x="T2" y="T3"/>
                </a:cxn>
                <a:cxn ang="0">
                  <a:pos x="T4" y="T5"/>
                </a:cxn>
                <a:cxn ang="0">
                  <a:pos x="T6" y="T7"/>
                </a:cxn>
                <a:cxn ang="0">
                  <a:pos x="T8" y="T9"/>
                </a:cxn>
              </a:cxnLst>
              <a:rect l="0" t="0" r="r" b="b"/>
              <a:pathLst>
                <a:path w="49" h="57">
                  <a:moveTo>
                    <a:pt x="45" y="49"/>
                  </a:moveTo>
                  <a:cubicBezTo>
                    <a:pt x="45" y="49"/>
                    <a:pt x="49" y="31"/>
                    <a:pt x="37" y="21"/>
                  </a:cubicBezTo>
                  <a:cubicBezTo>
                    <a:pt x="24" y="12"/>
                    <a:pt x="0" y="0"/>
                    <a:pt x="10" y="16"/>
                  </a:cubicBezTo>
                  <a:cubicBezTo>
                    <a:pt x="21" y="33"/>
                    <a:pt x="36" y="50"/>
                    <a:pt x="36" y="50"/>
                  </a:cubicBezTo>
                  <a:cubicBezTo>
                    <a:pt x="36" y="50"/>
                    <a:pt x="44" y="57"/>
                    <a:pt x="45" y="49"/>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32" name="Freeform 6752"/>
            <p:cNvSpPr/>
            <p:nvPr/>
          </p:nvSpPr>
          <p:spPr bwMode="auto">
            <a:xfrm>
              <a:off x="4633913" y="1325563"/>
              <a:ext cx="19050" cy="20638"/>
            </a:xfrm>
            <a:custGeom>
              <a:avLst/>
              <a:gdLst>
                <a:gd name="T0" fmla="*/ 45 w 50"/>
                <a:gd name="T1" fmla="*/ 49 h 58"/>
                <a:gd name="T2" fmla="*/ 37 w 50"/>
                <a:gd name="T3" fmla="*/ 22 h 58"/>
                <a:gd name="T4" fmla="*/ 11 w 50"/>
                <a:gd name="T5" fmla="*/ 16 h 58"/>
                <a:gd name="T6" fmla="*/ 36 w 50"/>
                <a:gd name="T7" fmla="*/ 50 h 58"/>
                <a:gd name="T8" fmla="*/ 45 w 50"/>
                <a:gd name="T9" fmla="*/ 49 h 58"/>
              </a:gdLst>
              <a:ahLst/>
              <a:cxnLst>
                <a:cxn ang="0">
                  <a:pos x="T0" y="T1"/>
                </a:cxn>
                <a:cxn ang="0">
                  <a:pos x="T2" y="T3"/>
                </a:cxn>
                <a:cxn ang="0">
                  <a:pos x="T4" y="T5"/>
                </a:cxn>
                <a:cxn ang="0">
                  <a:pos x="T6" y="T7"/>
                </a:cxn>
                <a:cxn ang="0">
                  <a:pos x="T8" y="T9"/>
                </a:cxn>
              </a:cxnLst>
              <a:rect l="0" t="0" r="r" b="b"/>
              <a:pathLst>
                <a:path w="50" h="58">
                  <a:moveTo>
                    <a:pt x="45" y="49"/>
                  </a:moveTo>
                  <a:cubicBezTo>
                    <a:pt x="45" y="49"/>
                    <a:pt x="50" y="31"/>
                    <a:pt x="37" y="22"/>
                  </a:cubicBezTo>
                  <a:cubicBezTo>
                    <a:pt x="25" y="12"/>
                    <a:pt x="0" y="0"/>
                    <a:pt x="11" y="16"/>
                  </a:cubicBezTo>
                  <a:cubicBezTo>
                    <a:pt x="21" y="33"/>
                    <a:pt x="36" y="50"/>
                    <a:pt x="36" y="50"/>
                  </a:cubicBezTo>
                  <a:cubicBezTo>
                    <a:pt x="36" y="50"/>
                    <a:pt x="44" y="58"/>
                    <a:pt x="45" y="49"/>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33" name="Freeform 6753"/>
            <p:cNvSpPr/>
            <p:nvPr/>
          </p:nvSpPr>
          <p:spPr bwMode="auto">
            <a:xfrm>
              <a:off x="4703763" y="1390651"/>
              <a:ext cx="19050" cy="20638"/>
            </a:xfrm>
            <a:custGeom>
              <a:avLst/>
              <a:gdLst>
                <a:gd name="T0" fmla="*/ 45 w 50"/>
                <a:gd name="T1" fmla="*/ 49 h 58"/>
                <a:gd name="T2" fmla="*/ 37 w 50"/>
                <a:gd name="T3" fmla="*/ 22 h 58"/>
                <a:gd name="T4" fmla="*/ 10 w 50"/>
                <a:gd name="T5" fmla="*/ 17 h 58"/>
                <a:gd name="T6" fmla="*/ 36 w 50"/>
                <a:gd name="T7" fmla="*/ 51 h 58"/>
                <a:gd name="T8" fmla="*/ 45 w 50"/>
                <a:gd name="T9" fmla="*/ 49 h 58"/>
              </a:gdLst>
              <a:ahLst/>
              <a:cxnLst>
                <a:cxn ang="0">
                  <a:pos x="T0" y="T1"/>
                </a:cxn>
                <a:cxn ang="0">
                  <a:pos x="T2" y="T3"/>
                </a:cxn>
                <a:cxn ang="0">
                  <a:pos x="T4" y="T5"/>
                </a:cxn>
                <a:cxn ang="0">
                  <a:pos x="T6" y="T7"/>
                </a:cxn>
                <a:cxn ang="0">
                  <a:pos x="T8" y="T9"/>
                </a:cxn>
              </a:cxnLst>
              <a:rect l="0" t="0" r="r" b="b"/>
              <a:pathLst>
                <a:path w="50" h="58">
                  <a:moveTo>
                    <a:pt x="45" y="49"/>
                  </a:moveTo>
                  <a:cubicBezTo>
                    <a:pt x="45" y="49"/>
                    <a:pt x="50" y="31"/>
                    <a:pt x="37" y="22"/>
                  </a:cubicBezTo>
                  <a:cubicBezTo>
                    <a:pt x="24" y="13"/>
                    <a:pt x="0" y="0"/>
                    <a:pt x="10" y="17"/>
                  </a:cubicBezTo>
                  <a:cubicBezTo>
                    <a:pt x="21" y="33"/>
                    <a:pt x="36" y="51"/>
                    <a:pt x="36" y="51"/>
                  </a:cubicBezTo>
                  <a:cubicBezTo>
                    <a:pt x="36" y="51"/>
                    <a:pt x="44" y="58"/>
                    <a:pt x="45" y="49"/>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34" name="Freeform 6754"/>
            <p:cNvSpPr/>
            <p:nvPr/>
          </p:nvSpPr>
          <p:spPr bwMode="auto">
            <a:xfrm>
              <a:off x="4673601" y="1090613"/>
              <a:ext cx="9525" cy="23813"/>
            </a:xfrm>
            <a:custGeom>
              <a:avLst/>
              <a:gdLst>
                <a:gd name="T0" fmla="*/ 12 w 27"/>
                <a:gd name="T1" fmla="*/ 61 h 67"/>
                <a:gd name="T2" fmla="*/ 21 w 27"/>
                <a:gd name="T3" fmla="*/ 34 h 67"/>
                <a:gd name="T4" fmla="*/ 1 w 27"/>
                <a:gd name="T5" fmla="*/ 19 h 67"/>
                <a:gd name="T6" fmla="*/ 3 w 27"/>
                <a:gd name="T7" fmla="*/ 58 h 67"/>
                <a:gd name="T8" fmla="*/ 12 w 27"/>
                <a:gd name="T9" fmla="*/ 61 h 67"/>
              </a:gdLst>
              <a:ahLst/>
              <a:cxnLst>
                <a:cxn ang="0">
                  <a:pos x="T0" y="T1"/>
                </a:cxn>
                <a:cxn ang="0">
                  <a:pos x="T2" y="T3"/>
                </a:cxn>
                <a:cxn ang="0">
                  <a:pos x="T4" y="T5"/>
                </a:cxn>
                <a:cxn ang="0">
                  <a:pos x="T6" y="T7"/>
                </a:cxn>
                <a:cxn ang="0">
                  <a:pos x="T8" y="T9"/>
                </a:cxn>
              </a:cxnLst>
              <a:rect l="0" t="0" r="r" b="b"/>
              <a:pathLst>
                <a:path w="27" h="67">
                  <a:moveTo>
                    <a:pt x="12" y="61"/>
                  </a:moveTo>
                  <a:cubicBezTo>
                    <a:pt x="12" y="61"/>
                    <a:pt x="27" y="47"/>
                    <a:pt x="21" y="34"/>
                  </a:cubicBezTo>
                  <a:cubicBezTo>
                    <a:pt x="15" y="21"/>
                    <a:pt x="1" y="0"/>
                    <a:pt x="1" y="19"/>
                  </a:cubicBezTo>
                  <a:cubicBezTo>
                    <a:pt x="0" y="37"/>
                    <a:pt x="3" y="58"/>
                    <a:pt x="3" y="58"/>
                  </a:cubicBezTo>
                  <a:cubicBezTo>
                    <a:pt x="3" y="58"/>
                    <a:pt x="6" y="67"/>
                    <a:pt x="12" y="61"/>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35" name="Freeform 6755"/>
            <p:cNvSpPr/>
            <p:nvPr/>
          </p:nvSpPr>
          <p:spPr bwMode="auto">
            <a:xfrm>
              <a:off x="4570413" y="1182688"/>
              <a:ext cx="9525" cy="25400"/>
            </a:xfrm>
            <a:custGeom>
              <a:avLst/>
              <a:gdLst>
                <a:gd name="T0" fmla="*/ 11 w 26"/>
                <a:gd name="T1" fmla="*/ 61 h 68"/>
                <a:gd name="T2" fmla="*/ 20 w 26"/>
                <a:gd name="T3" fmla="*/ 34 h 68"/>
                <a:gd name="T4" fmla="*/ 0 w 26"/>
                <a:gd name="T5" fmla="*/ 19 h 68"/>
                <a:gd name="T6" fmla="*/ 3 w 26"/>
                <a:gd name="T7" fmla="*/ 59 h 68"/>
                <a:gd name="T8" fmla="*/ 11 w 26"/>
                <a:gd name="T9" fmla="*/ 61 h 68"/>
              </a:gdLst>
              <a:ahLst/>
              <a:cxnLst>
                <a:cxn ang="0">
                  <a:pos x="T0" y="T1"/>
                </a:cxn>
                <a:cxn ang="0">
                  <a:pos x="T2" y="T3"/>
                </a:cxn>
                <a:cxn ang="0">
                  <a:pos x="T4" y="T5"/>
                </a:cxn>
                <a:cxn ang="0">
                  <a:pos x="T6" y="T7"/>
                </a:cxn>
                <a:cxn ang="0">
                  <a:pos x="T8" y="T9"/>
                </a:cxn>
              </a:cxnLst>
              <a:rect l="0" t="0" r="r" b="b"/>
              <a:pathLst>
                <a:path w="26" h="68">
                  <a:moveTo>
                    <a:pt x="11" y="61"/>
                  </a:moveTo>
                  <a:cubicBezTo>
                    <a:pt x="11" y="61"/>
                    <a:pt x="26" y="48"/>
                    <a:pt x="20" y="34"/>
                  </a:cubicBezTo>
                  <a:cubicBezTo>
                    <a:pt x="14" y="21"/>
                    <a:pt x="0" y="0"/>
                    <a:pt x="0" y="19"/>
                  </a:cubicBezTo>
                  <a:cubicBezTo>
                    <a:pt x="0" y="37"/>
                    <a:pt x="3" y="59"/>
                    <a:pt x="3" y="59"/>
                  </a:cubicBezTo>
                  <a:cubicBezTo>
                    <a:pt x="3" y="59"/>
                    <a:pt x="5" y="68"/>
                    <a:pt x="11" y="61"/>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36" name="Freeform 6756"/>
            <p:cNvSpPr/>
            <p:nvPr/>
          </p:nvSpPr>
          <p:spPr bwMode="auto">
            <a:xfrm>
              <a:off x="4565651" y="1254126"/>
              <a:ext cx="9525" cy="23813"/>
            </a:xfrm>
            <a:custGeom>
              <a:avLst/>
              <a:gdLst>
                <a:gd name="T0" fmla="*/ 11 w 26"/>
                <a:gd name="T1" fmla="*/ 60 h 67"/>
                <a:gd name="T2" fmla="*/ 21 w 26"/>
                <a:gd name="T3" fmla="*/ 34 h 67"/>
                <a:gd name="T4" fmla="*/ 0 w 26"/>
                <a:gd name="T5" fmla="*/ 18 h 67"/>
                <a:gd name="T6" fmla="*/ 3 w 26"/>
                <a:gd name="T7" fmla="*/ 58 h 67"/>
                <a:gd name="T8" fmla="*/ 11 w 26"/>
                <a:gd name="T9" fmla="*/ 60 h 67"/>
              </a:gdLst>
              <a:ahLst/>
              <a:cxnLst>
                <a:cxn ang="0">
                  <a:pos x="T0" y="T1"/>
                </a:cxn>
                <a:cxn ang="0">
                  <a:pos x="T2" y="T3"/>
                </a:cxn>
                <a:cxn ang="0">
                  <a:pos x="T4" y="T5"/>
                </a:cxn>
                <a:cxn ang="0">
                  <a:pos x="T6" y="T7"/>
                </a:cxn>
                <a:cxn ang="0">
                  <a:pos x="T8" y="T9"/>
                </a:cxn>
              </a:cxnLst>
              <a:rect l="0" t="0" r="r" b="b"/>
              <a:pathLst>
                <a:path w="26" h="67">
                  <a:moveTo>
                    <a:pt x="11" y="60"/>
                  </a:moveTo>
                  <a:cubicBezTo>
                    <a:pt x="11" y="60"/>
                    <a:pt x="26" y="47"/>
                    <a:pt x="21" y="34"/>
                  </a:cubicBezTo>
                  <a:cubicBezTo>
                    <a:pt x="15" y="20"/>
                    <a:pt x="0" y="0"/>
                    <a:pt x="0" y="18"/>
                  </a:cubicBezTo>
                  <a:cubicBezTo>
                    <a:pt x="0" y="37"/>
                    <a:pt x="3" y="58"/>
                    <a:pt x="3" y="58"/>
                  </a:cubicBezTo>
                  <a:cubicBezTo>
                    <a:pt x="3" y="58"/>
                    <a:pt x="6" y="67"/>
                    <a:pt x="11" y="60"/>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37" name="Freeform 6757"/>
            <p:cNvSpPr/>
            <p:nvPr/>
          </p:nvSpPr>
          <p:spPr bwMode="auto">
            <a:xfrm>
              <a:off x="4864101" y="1281113"/>
              <a:ext cx="9525" cy="23813"/>
            </a:xfrm>
            <a:custGeom>
              <a:avLst/>
              <a:gdLst>
                <a:gd name="T0" fmla="*/ 11 w 26"/>
                <a:gd name="T1" fmla="*/ 61 h 68"/>
                <a:gd name="T2" fmla="*/ 20 w 26"/>
                <a:gd name="T3" fmla="*/ 35 h 68"/>
                <a:gd name="T4" fmla="*/ 0 w 26"/>
                <a:gd name="T5" fmla="*/ 19 h 68"/>
                <a:gd name="T6" fmla="*/ 3 w 26"/>
                <a:gd name="T7" fmla="*/ 59 h 68"/>
                <a:gd name="T8" fmla="*/ 11 w 26"/>
                <a:gd name="T9" fmla="*/ 61 h 68"/>
              </a:gdLst>
              <a:ahLst/>
              <a:cxnLst>
                <a:cxn ang="0">
                  <a:pos x="T0" y="T1"/>
                </a:cxn>
                <a:cxn ang="0">
                  <a:pos x="T2" y="T3"/>
                </a:cxn>
                <a:cxn ang="0">
                  <a:pos x="T4" y="T5"/>
                </a:cxn>
                <a:cxn ang="0">
                  <a:pos x="T6" y="T7"/>
                </a:cxn>
                <a:cxn ang="0">
                  <a:pos x="T8" y="T9"/>
                </a:cxn>
              </a:cxnLst>
              <a:rect l="0" t="0" r="r" b="b"/>
              <a:pathLst>
                <a:path w="26" h="68">
                  <a:moveTo>
                    <a:pt x="11" y="61"/>
                  </a:moveTo>
                  <a:cubicBezTo>
                    <a:pt x="11" y="61"/>
                    <a:pt x="26" y="48"/>
                    <a:pt x="20" y="35"/>
                  </a:cubicBezTo>
                  <a:cubicBezTo>
                    <a:pt x="15" y="21"/>
                    <a:pt x="0" y="0"/>
                    <a:pt x="0" y="19"/>
                  </a:cubicBezTo>
                  <a:cubicBezTo>
                    <a:pt x="0" y="37"/>
                    <a:pt x="3" y="59"/>
                    <a:pt x="3" y="59"/>
                  </a:cubicBezTo>
                  <a:cubicBezTo>
                    <a:pt x="3" y="59"/>
                    <a:pt x="5" y="68"/>
                    <a:pt x="11" y="61"/>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38" name="Freeform 6758"/>
            <p:cNvSpPr/>
            <p:nvPr/>
          </p:nvSpPr>
          <p:spPr bwMode="auto">
            <a:xfrm>
              <a:off x="4618038" y="1290638"/>
              <a:ext cx="9525" cy="25400"/>
            </a:xfrm>
            <a:custGeom>
              <a:avLst/>
              <a:gdLst>
                <a:gd name="T0" fmla="*/ 12 w 27"/>
                <a:gd name="T1" fmla="*/ 61 h 68"/>
                <a:gd name="T2" fmla="*/ 21 w 27"/>
                <a:gd name="T3" fmla="*/ 34 h 68"/>
                <a:gd name="T4" fmla="*/ 1 w 27"/>
                <a:gd name="T5" fmla="*/ 19 h 68"/>
                <a:gd name="T6" fmla="*/ 4 w 27"/>
                <a:gd name="T7" fmla="*/ 59 h 68"/>
                <a:gd name="T8" fmla="*/ 12 w 27"/>
                <a:gd name="T9" fmla="*/ 61 h 68"/>
              </a:gdLst>
              <a:ahLst/>
              <a:cxnLst>
                <a:cxn ang="0">
                  <a:pos x="T0" y="T1"/>
                </a:cxn>
                <a:cxn ang="0">
                  <a:pos x="T2" y="T3"/>
                </a:cxn>
                <a:cxn ang="0">
                  <a:pos x="T4" y="T5"/>
                </a:cxn>
                <a:cxn ang="0">
                  <a:pos x="T6" y="T7"/>
                </a:cxn>
                <a:cxn ang="0">
                  <a:pos x="T8" y="T9"/>
                </a:cxn>
              </a:cxnLst>
              <a:rect l="0" t="0" r="r" b="b"/>
              <a:pathLst>
                <a:path w="27" h="68">
                  <a:moveTo>
                    <a:pt x="12" y="61"/>
                  </a:moveTo>
                  <a:cubicBezTo>
                    <a:pt x="12" y="61"/>
                    <a:pt x="27" y="48"/>
                    <a:pt x="21" y="34"/>
                  </a:cubicBezTo>
                  <a:cubicBezTo>
                    <a:pt x="15" y="21"/>
                    <a:pt x="1" y="0"/>
                    <a:pt x="1" y="19"/>
                  </a:cubicBezTo>
                  <a:cubicBezTo>
                    <a:pt x="0" y="37"/>
                    <a:pt x="4" y="59"/>
                    <a:pt x="4" y="59"/>
                  </a:cubicBezTo>
                  <a:cubicBezTo>
                    <a:pt x="4" y="59"/>
                    <a:pt x="6" y="68"/>
                    <a:pt x="12" y="61"/>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39" name="Freeform 6759"/>
            <p:cNvSpPr/>
            <p:nvPr/>
          </p:nvSpPr>
          <p:spPr bwMode="auto">
            <a:xfrm>
              <a:off x="4724401" y="1162051"/>
              <a:ext cx="11113" cy="23813"/>
            </a:xfrm>
            <a:custGeom>
              <a:avLst/>
              <a:gdLst>
                <a:gd name="T0" fmla="*/ 11 w 26"/>
                <a:gd name="T1" fmla="*/ 61 h 68"/>
                <a:gd name="T2" fmla="*/ 20 w 26"/>
                <a:gd name="T3" fmla="*/ 35 h 68"/>
                <a:gd name="T4" fmla="*/ 0 w 26"/>
                <a:gd name="T5" fmla="*/ 19 h 68"/>
                <a:gd name="T6" fmla="*/ 3 w 26"/>
                <a:gd name="T7" fmla="*/ 59 h 68"/>
                <a:gd name="T8" fmla="*/ 11 w 26"/>
                <a:gd name="T9" fmla="*/ 61 h 68"/>
              </a:gdLst>
              <a:ahLst/>
              <a:cxnLst>
                <a:cxn ang="0">
                  <a:pos x="T0" y="T1"/>
                </a:cxn>
                <a:cxn ang="0">
                  <a:pos x="T2" y="T3"/>
                </a:cxn>
                <a:cxn ang="0">
                  <a:pos x="T4" y="T5"/>
                </a:cxn>
                <a:cxn ang="0">
                  <a:pos x="T6" y="T7"/>
                </a:cxn>
                <a:cxn ang="0">
                  <a:pos x="T8" y="T9"/>
                </a:cxn>
              </a:cxnLst>
              <a:rect l="0" t="0" r="r" b="b"/>
              <a:pathLst>
                <a:path w="26" h="68">
                  <a:moveTo>
                    <a:pt x="11" y="61"/>
                  </a:moveTo>
                  <a:cubicBezTo>
                    <a:pt x="11" y="61"/>
                    <a:pt x="26" y="48"/>
                    <a:pt x="20" y="35"/>
                  </a:cubicBezTo>
                  <a:cubicBezTo>
                    <a:pt x="15" y="21"/>
                    <a:pt x="0" y="0"/>
                    <a:pt x="0" y="19"/>
                  </a:cubicBezTo>
                  <a:cubicBezTo>
                    <a:pt x="0" y="38"/>
                    <a:pt x="3" y="59"/>
                    <a:pt x="3" y="59"/>
                  </a:cubicBezTo>
                  <a:cubicBezTo>
                    <a:pt x="3" y="59"/>
                    <a:pt x="5" y="68"/>
                    <a:pt x="11" y="61"/>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40" name="Freeform 6737"/>
            <p:cNvSpPr/>
            <p:nvPr/>
          </p:nvSpPr>
          <p:spPr bwMode="auto">
            <a:xfrm>
              <a:off x="4860032" y="1131590"/>
              <a:ext cx="23813" cy="46038"/>
            </a:xfrm>
            <a:custGeom>
              <a:avLst/>
              <a:gdLst>
                <a:gd name="T0" fmla="*/ 40 w 60"/>
                <a:gd name="T1" fmla="*/ 114 h 125"/>
                <a:gd name="T2" fmla="*/ 10 w 60"/>
                <a:gd name="T3" fmla="*/ 65 h 125"/>
                <a:gd name="T4" fmla="*/ 54 w 60"/>
                <a:gd name="T5" fmla="*/ 35 h 125"/>
                <a:gd name="T6" fmla="*/ 58 w 60"/>
                <a:gd name="T7" fmla="*/ 108 h 125"/>
                <a:gd name="T8" fmla="*/ 40 w 60"/>
                <a:gd name="T9" fmla="*/ 114 h 125"/>
              </a:gdLst>
              <a:ahLst/>
              <a:cxnLst>
                <a:cxn ang="0">
                  <a:pos x="T0" y="T1"/>
                </a:cxn>
                <a:cxn ang="0">
                  <a:pos x="T2" y="T3"/>
                </a:cxn>
                <a:cxn ang="0">
                  <a:pos x="T4" y="T5"/>
                </a:cxn>
                <a:cxn ang="0">
                  <a:pos x="T6" y="T7"/>
                </a:cxn>
                <a:cxn ang="0">
                  <a:pos x="T8" y="T9"/>
                </a:cxn>
              </a:cxnLst>
              <a:rect l="0" t="0" r="r" b="b"/>
              <a:pathLst>
                <a:path w="60" h="125">
                  <a:moveTo>
                    <a:pt x="40" y="114"/>
                  </a:moveTo>
                  <a:cubicBezTo>
                    <a:pt x="40" y="114"/>
                    <a:pt x="0" y="90"/>
                    <a:pt x="10" y="65"/>
                  </a:cubicBezTo>
                  <a:cubicBezTo>
                    <a:pt x="19" y="40"/>
                    <a:pt x="48" y="0"/>
                    <a:pt x="54" y="35"/>
                  </a:cubicBezTo>
                  <a:cubicBezTo>
                    <a:pt x="60" y="69"/>
                    <a:pt x="58" y="108"/>
                    <a:pt x="58" y="108"/>
                  </a:cubicBezTo>
                  <a:cubicBezTo>
                    <a:pt x="58" y="108"/>
                    <a:pt x="55" y="125"/>
                    <a:pt x="40" y="114"/>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41" name="Freeform 6745"/>
            <p:cNvSpPr/>
            <p:nvPr/>
          </p:nvSpPr>
          <p:spPr bwMode="auto">
            <a:xfrm>
              <a:off x="4877495" y="1061740"/>
              <a:ext cx="9525" cy="23813"/>
            </a:xfrm>
            <a:custGeom>
              <a:avLst/>
              <a:gdLst>
                <a:gd name="T0" fmla="*/ 7 w 26"/>
                <a:gd name="T1" fmla="*/ 60 h 65"/>
                <a:gd name="T2" fmla="*/ 24 w 26"/>
                <a:gd name="T3" fmla="*/ 37 h 65"/>
                <a:gd name="T4" fmla="*/ 9 w 26"/>
                <a:gd name="T5" fmla="*/ 18 h 65"/>
                <a:gd name="T6" fmla="*/ 0 w 26"/>
                <a:gd name="T7" fmla="*/ 56 h 65"/>
                <a:gd name="T8" fmla="*/ 7 w 26"/>
                <a:gd name="T9" fmla="*/ 60 h 65"/>
              </a:gdLst>
              <a:ahLst/>
              <a:cxnLst>
                <a:cxn ang="0">
                  <a:pos x="T0" y="T1"/>
                </a:cxn>
                <a:cxn ang="0">
                  <a:pos x="T2" y="T3"/>
                </a:cxn>
                <a:cxn ang="0">
                  <a:pos x="T4" y="T5"/>
                </a:cxn>
                <a:cxn ang="0">
                  <a:pos x="T6" y="T7"/>
                </a:cxn>
                <a:cxn ang="0">
                  <a:pos x="T8" y="T9"/>
                </a:cxn>
              </a:cxnLst>
              <a:rect l="0" t="0" r="r" b="b"/>
              <a:pathLst>
                <a:path w="26" h="65">
                  <a:moveTo>
                    <a:pt x="7" y="60"/>
                  </a:moveTo>
                  <a:cubicBezTo>
                    <a:pt x="7" y="60"/>
                    <a:pt x="26" y="51"/>
                    <a:pt x="24" y="37"/>
                  </a:cubicBezTo>
                  <a:cubicBezTo>
                    <a:pt x="23" y="23"/>
                    <a:pt x="15" y="0"/>
                    <a:pt x="9" y="18"/>
                  </a:cubicBezTo>
                  <a:cubicBezTo>
                    <a:pt x="3" y="35"/>
                    <a:pt x="0" y="56"/>
                    <a:pt x="0" y="56"/>
                  </a:cubicBezTo>
                  <a:cubicBezTo>
                    <a:pt x="0" y="56"/>
                    <a:pt x="0" y="65"/>
                    <a:pt x="7" y="60"/>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42" name="Freeform 6746"/>
            <p:cNvSpPr/>
            <p:nvPr/>
          </p:nvSpPr>
          <p:spPr bwMode="auto">
            <a:xfrm>
              <a:off x="4837807" y="1158577"/>
              <a:ext cx="17463" cy="20638"/>
            </a:xfrm>
            <a:custGeom>
              <a:avLst/>
              <a:gdLst>
                <a:gd name="T0" fmla="*/ 45 w 50"/>
                <a:gd name="T1" fmla="*/ 49 h 57"/>
                <a:gd name="T2" fmla="*/ 37 w 50"/>
                <a:gd name="T3" fmla="*/ 21 h 57"/>
                <a:gd name="T4" fmla="*/ 10 w 50"/>
                <a:gd name="T5" fmla="*/ 16 h 57"/>
                <a:gd name="T6" fmla="*/ 36 w 50"/>
                <a:gd name="T7" fmla="*/ 50 h 57"/>
                <a:gd name="T8" fmla="*/ 45 w 50"/>
                <a:gd name="T9" fmla="*/ 49 h 57"/>
              </a:gdLst>
              <a:ahLst/>
              <a:cxnLst>
                <a:cxn ang="0">
                  <a:pos x="T0" y="T1"/>
                </a:cxn>
                <a:cxn ang="0">
                  <a:pos x="T2" y="T3"/>
                </a:cxn>
                <a:cxn ang="0">
                  <a:pos x="T4" y="T5"/>
                </a:cxn>
                <a:cxn ang="0">
                  <a:pos x="T6" y="T7"/>
                </a:cxn>
                <a:cxn ang="0">
                  <a:pos x="T8" y="T9"/>
                </a:cxn>
              </a:cxnLst>
              <a:rect l="0" t="0" r="r" b="b"/>
              <a:pathLst>
                <a:path w="50" h="57">
                  <a:moveTo>
                    <a:pt x="45" y="49"/>
                  </a:moveTo>
                  <a:cubicBezTo>
                    <a:pt x="45" y="49"/>
                    <a:pt x="50" y="31"/>
                    <a:pt x="37" y="21"/>
                  </a:cubicBezTo>
                  <a:cubicBezTo>
                    <a:pt x="24" y="12"/>
                    <a:pt x="0" y="0"/>
                    <a:pt x="10" y="16"/>
                  </a:cubicBezTo>
                  <a:cubicBezTo>
                    <a:pt x="21" y="33"/>
                    <a:pt x="36" y="50"/>
                    <a:pt x="36" y="50"/>
                  </a:cubicBezTo>
                  <a:cubicBezTo>
                    <a:pt x="36" y="50"/>
                    <a:pt x="44" y="57"/>
                    <a:pt x="45" y="49"/>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43" name="Freeform 6755"/>
            <p:cNvSpPr/>
            <p:nvPr/>
          </p:nvSpPr>
          <p:spPr bwMode="auto">
            <a:xfrm>
              <a:off x="4866382" y="1231602"/>
              <a:ext cx="9525" cy="25400"/>
            </a:xfrm>
            <a:custGeom>
              <a:avLst/>
              <a:gdLst>
                <a:gd name="T0" fmla="*/ 11 w 26"/>
                <a:gd name="T1" fmla="*/ 61 h 68"/>
                <a:gd name="T2" fmla="*/ 20 w 26"/>
                <a:gd name="T3" fmla="*/ 34 h 68"/>
                <a:gd name="T4" fmla="*/ 0 w 26"/>
                <a:gd name="T5" fmla="*/ 19 h 68"/>
                <a:gd name="T6" fmla="*/ 3 w 26"/>
                <a:gd name="T7" fmla="*/ 59 h 68"/>
                <a:gd name="T8" fmla="*/ 11 w 26"/>
                <a:gd name="T9" fmla="*/ 61 h 68"/>
              </a:gdLst>
              <a:ahLst/>
              <a:cxnLst>
                <a:cxn ang="0">
                  <a:pos x="T0" y="T1"/>
                </a:cxn>
                <a:cxn ang="0">
                  <a:pos x="T2" y="T3"/>
                </a:cxn>
                <a:cxn ang="0">
                  <a:pos x="T4" y="T5"/>
                </a:cxn>
                <a:cxn ang="0">
                  <a:pos x="T6" y="T7"/>
                </a:cxn>
                <a:cxn ang="0">
                  <a:pos x="T8" y="T9"/>
                </a:cxn>
              </a:cxnLst>
              <a:rect l="0" t="0" r="r" b="b"/>
              <a:pathLst>
                <a:path w="26" h="68">
                  <a:moveTo>
                    <a:pt x="11" y="61"/>
                  </a:moveTo>
                  <a:cubicBezTo>
                    <a:pt x="11" y="61"/>
                    <a:pt x="26" y="48"/>
                    <a:pt x="20" y="34"/>
                  </a:cubicBezTo>
                  <a:cubicBezTo>
                    <a:pt x="14" y="21"/>
                    <a:pt x="0" y="0"/>
                    <a:pt x="0" y="19"/>
                  </a:cubicBezTo>
                  <a:cubicBezTo>
                    <a:pt x="0" y="37"/>
                    <a:pt x="3" y="59"/>
                    <a:pt x="3" y="59"/>
                  </a:cubicBezTo>
                  <a:cubicBezTo>
                    <a:pt x="3" y="59"/>
                    <a:pt x="5" y="68"/>
                    <a:pt x="11" y="61"/>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44" name="Freeform 6742"/>
            <p:cNvSpPr/>
            <p:nvPr/>
          </p:nvSpPr>
          <p:spPr bwMode="auto">
            <a:xfrm>
              <a:off x="4716016" y="1347614"/>
              <a:ext cx="22225" cy="44450"/>
            </a:xfrm>
            <a:custGeom>
              <a:avLst/>
              <a:gdLst>
                <a:gd name="T0" fmla="*/ 40 w 60"/>
                <a:gd name="T1" fmla="*/ 113 h 125"/>
                <a:gd name="T2" fmla="*/ 10 w 60"/>
                <a:gd name="T3" fmla="*/ 64 h 125"/>
                <a:gd name="T4" fmla="*/ 54 w 60"/>
                <a:gd name="T5" fmla="*/ 34 h 125"/>
                <a:gd name="T6" fmla="*/ 59 w 60"/>
                <a:gd name="T7" fmla="*/ 107 h 125"/>
                <a:gd name="T8" fmla="*/ 40 w 60"/>
                <a:gd name="T9" fmla="*/ 113 h 125"/>
              </a:gdLst>
              <a:ahLst/>
              <a:cxnLst>
                <a:cxn ang="0">
                  <a:pos x="T0" y="T1"/>
                </a:cxn>
                <a:cxn ang="0">
                  <a:pos x="T2" y="T3"/>
                </a:cxn>
                <a:cxn ang="0">
                  <a:pos x="T4" y="T5"/>
                </a:cxn>
                <a:cxn ang="0">
                  <a:pos x="T6" y="T7"/>
                </a:cxn>
                <a:cxn ang="0">
                  <a:pos x="T8" y="T9"/>
                </a:cxn>
              </a:cxnLst>
              <a:rect l="0" t="0" r="r" b="b"/>
              <a:pathLst>
                <a:path w="60" h="125">
                  <a:moveTo>
                    <a:pt x="40" y="113"/>
                  </a:moveTo>
                  <a:cubicBezTo>
                    <a:pt x="40" y="113"/>
                    <a:pt x="0" y="89"/>
                    <a:pt x="10" y="64"/>
                  </a:cubicBezTo>
                  <a:cubicBezTo>
                    <a:pt x="20" y="40"/>
                    <a:pt x="48" y="0"/>
                    <a:pt x="54" y="34"/>
                  </a:cubicBezTo>
                  <a:cubicBezTo>
                    <a:pt x="60" y="68"/>
                    <a:pt x="59" y="107"/>
                    <a:pt x="59" y="107"/>
                  </a:cubicBezTo>
                  <a:cubicBezTo>
                    <a:pt x="59" y="107"/>
                    <a:pt x="56" y="125"/>
                    <a:pt x="40" y="113"/>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45" name="Freeform 6749"/>
            <p:cNvSpPr/>
            <p:nvPr/>
          </p:nvSpPr>
          <p:spPr bwMode="auto">
            <a:xfrm>
              <a:off x="4932040" y="1275606"/>
              <a:ext cx="19050" cy="22225"/>
            </a:xfrm>
            <a:custGeom>
              <a:avLst/>
              <a:gdLst>
                <a:gd name="T0" fmla="*/ 45 w 49"/>
                <a:gd name="T1" fmla="*/ 49 h 58"/>
                <a:gd name="T2" fmla="*/ 37 w 49"/>
                <a:gd name="T3" fmla="*/ 22 h 58"/>
                <a:gd name="T4" fmla="*/ 10 w 49"/>
                <a:gd name="T5" fmla="*/ 17 h 58"/>
                <a:gd name="T6" fmla="*/ 36 w 49"/>
                <a:gd name="T7" fmla="*/ 51 h 58"/>
                <a:gd name="T8" fmla="*/ 45 w 49"/>
                <a:gd name="T9" fmla="*/ 49 h 58"/>
              </a:gdLst>
              <a:ahLst/>
              <a:cxnLst>
                <a:cxn ang="0">
                  <a:pos x="T0" y="T1"/>
                </a:cxn>
                <a:cxn ang="0">
                  <a:pos x="T2" y="T3"/>
                </a:cxn>
                <a:cxn ang="0">
                  <a:pos x="T4" y="T5"/>
                </a:cxn>
                <a:cxn ang="0">
                  <a:pos x="T6" y="T7"/>
                </a:cxn>
                <a:cxn ang="0">
                  <a:pos x="T8" y="T9"/>
                </a:cxn>
              </a:cxnLst>
              <a:rect l="0" t="0" r="r" b="b"/>
              <a:pathLst>
                <a:path w="49" h="58">
                  <a:moveTo>
                    <a:pt x="45" y="49"/>
                  </a:moveTo>
                  <a:cubicBezTo>
                    <a:pt x="45" y="49"/>
                    <a:pt x="49" y="31"/>
                    <a:pt x="37" y="22"/>
                  </a:cubicBezTo>
                  <a:cubicBezTo>
                    <a:pt x="24" y="13"/>
                    <a:pt x="0" y="0"/>
                    <a:pt x="10" y="17"/>
                  </a:cubicBezTo>
                  <a:cubicBezTo>
                    <a:pt x="21" y="33"/>
                    <a:pt x="36" y="51"/>
                    <a:pt x="36" y="51"/>
                  </a:cubicBezTo>
                  <a:cubicBezTo>
                    <a:pt x="36" y="51"/>
                    <a:pt x="44" y="58"/>
                    <a:pt x="45" y="49"/>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46" name="Freeform 6752"/>
            <p:cNvSpPr/>
            <p:nvPr/>
          </p:nvSpPr>
          <p:spPr bwMode="auto">
            <a:xfrm>
              <a:off x="4784278" y="1336501"/>
              <a:ext cx="19050" cy="20638"/>
            </a:xfrm>
            <a:custGeom>
              <a:avLst/>
              <a:gdLst>
                <a:gd name="T0" fmla="*/ 45 w 50"/>
                <a:gd name="T1" fmla="*/ 49 h 58"/>
                <a:gd name="T2" fmla="*/ 37 w 50"/>
                <a:gd name="T3" fmla="*/ 22 h 58"/>
                <a:gd name="T4" fmla="*/ 11 w 50"/>
                <a:gd name="T5" fmla="*/ 16 h 58"/>
                <a:gd name="T6" fmla="*/ 36 w 50"/>
                <a:gd name="T7" fmla="*/ 50 h 58"/>
                <a:gd name="T8" fmla="*/ 45 w 50"/>
                <a:gd name="T9" fmla="*/ 49 h 58"/>
              </a:gdLst>
              <a:ahLst/>
              <a:cxnLst>
                <a:cxn ang="0">
                  <a:pos x="T0" y="T1"/>
                </a:cxn>
                <a:cxn ang="0">
                  <a:pos x="T2" y="T3"/>
                </a:cxn>
                <a:cxn ang="0">
                  <a:pos x="T4" y="T5"/>
                </a:cxn>
                <a:cxn ang="0">
                  <a:pos x="T6" y="T7"/>
                </a:cxn>
                <a:cxn ang="0">
                  <a:pos x="T8" y="T9"/>
                </a:cxn>
              </a:cxnLst>
              <a:rect l="0" t="0" r="r" b="b"/>
              <a:pathLst>
                <a:path w="50" h="58">
                  <a:moveTo>
                    <a:pt x="45" y="49"/>
                  </a:moveTo>
                  <a:cubicBezTo>
                    <a:pt x="45" y="49"/>
                    <a:pt x="50" y="31"/>
                    <a:pt x="37" y="22"/>
                  </a:cubicBezTo>
                  <a:cubicBezTo>
                    <a:pt x="25" y="12"/>
                    <a:pt x="0" y="0"/>
                    <a:pt x="11" y="16"/>
                  </a:cubicBezTo>
                  <a:cubicBezTo>
                    <a:pt x="21" y="33"/>
                    <a:pt x="36" y="50"/>
                    <a:pt x="36" y="50"/>
                  </a:cubicBezTo>
                  <a:cubicBezTo>
                    <a:pt x="36" y="50"/>
                    <a:pt x="44" y="58"/>
                    <a:pt x="45" y="49"/>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47" name="Freeform 6753"/>
            <p:cNvSpPr/>
            <p:nvPr/>
          </p:nvSpPr>
          <p:spPr bwMode="auto">
            <a:xfrm>
              <a:off x="4854128" y="1401589"/>
              <a:ext cx="19050" cy="20638"/>
            </a:xfrm>
            <a:custGeom>
              <a:avLst/>
              <a:gdLst>
                <a:gd name="T0" fmla="*/ 45 w 50"/>
                <a:gd name="T1" fmla="*/ 49 h 58"/>
                <a:gd name="T2" fmla="*/ 37 w 50"/>
                <a:gd name="T3" fmla="*/ 22 h 58"/>
                <a:gd name="T4" fmla="*/ 10 w 50"/>
                <a:gd name="T5" fmla="*/ 17 h 58"/>
                <a:gd name="T6" fmla="*/ 36 w 50"/>
                <a:gd name="T7" fmla="*/ 51 h 58"/>
                <a:gd name="T8" fmla="*/ 45 w 50"/>
                <a:gd name="T9" fmla="*/ 49 h 58"/>
              </a:gdLst>
              <a:ahLst/>
              <a:cxnLst>
                <a:cxn ang="0">
                  <a:pos x="T0" y="T1"/>
                </a:cxn>
                <a:cxn ang="0">
                  <a:pos x="T2" y="T3"/>
                </a:cxn>
                <a:cxn ang="0">
                  <a:pos x="T4" y="T5"/>
                </a:cxn>
                <a:cxn ang="0">
                  <a:pos x="T6" y="T7"/>
                </a:cxn>
                <a:cxn ang="0">
                  <a:pos x="T8" y="T9"/>
                </a:cxn>
              </a:cxnLst>
              <a:rect l="0" t="0" r="r" b="b"/>
              <a:pathLst>
                <a:path w="50" h="58">
                  <a:moveTo>
                    <a:pt x="45" y="49"/>
                  </a:moveTo>
                  <a:cubicBezTo>
                    <a:pt x="45" y="49"/>
                    <a:pt x="50" y="31"/>
                    <a:pt x="37" y="22"/>
                  </a:cubicBezTo>
                  <a:cubicBezTo>
                    <a:pt x="24" y="13"/>
                    <a:pt x="0" y="0"/>
                    <a:pt x="10" y="17"/>
                  </a:cubicBezTo>
                  <a:cubicBezTo>
                    <a:pt x="21" y="33"/>
                    <a:pt x="36" y="51"/>
                    <a:pt x="36" y="51"/>
                  </a:cubicBezTo>
                  <a:cubicBezTo>
                    <a:pt x="36" y="51"/>
                    <a:pt x="44" y="58"/>
                    <a:pt x="45" y="49"/>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48" name="Freeform 6739"/>
            <p:cNvSpPr/>
            <p:nvPr/>
          </p:nvSpPr>
          <p:spPr bwMode="auto">
            <a:xfrm>
              <a:off x="4788024" y="987574"/>
              <a:ext cx="22225" cy="46038"/>
            </a:xfrm>
            <a:custGeom>
              <a:avLst/>
              <a:gdLst>
                <a:gd name="T0" fmla="*/ 40 w 60"/>
                <a:gd name="T1" fmla="*/ 113 h 125"/>
                <a:gd name="T2" fmla="*/ 10 w 60"/>
                <a:gd name="T3" fmla="*/ 65 h 125"/>
                <a:gd name="T4" fmla="*/ 54 w 60"/>
                <a:gd name="T5" fmla="*/ 34 h 125"/>
                <a:gd name="T6" fmla="*/ 59 w 60"/>
                <a:gd name="T7" fmla="*/ 108 h 125"/>
                <a:gd name="T8" fmla="*/ 40 w 60"/>
                <a:gd name="T9" fmla="*/ 113 h 125"/>
              </a:gdLst>
              <a:ahLst/>
              <a:cxnLst>
                <a:cxn ang="0">
                  <a:pos x="T0" y="T1"/>
                </a:cxn>
                <a:cxn ang="0">
                  <a:pos x="T2" y="T3"/>
                </a:cxn>
                <a:cxn ang="0">
                  <a:pos x="T4" y="T5"/>
                </a:cxn>
                <a:cxn ang="0">
                  <a:pos x="T6" y="T7"/>
                </a:cxn>
                <a:cxn ang="0">
                  <a:pos x="T8" y="T9"/>
                </a:cxn>
              </a:cxnLst>
              <a:rect l="0" t="0" r="r" b="b"/>
              <a:pathLst>
                <a:path w="60" h="125">
                  <a:moveTo>
                    <a:pt x="40" y="113"/>
                  </a:moveTo>
                  <a:cubicBezTo>
                    <a:pt x="40" y="113"/>
                    <a:pt x="0" y="89"/>
                    <a:pt x="10" y="65"/>
                  </a:cubicBezTo>
                  <a:cubicBezTo>
                    <a:pt x="20" y="40"/>
                    <a:pt x="48" y="0"/>
                    <a:pt x="54" y="34"/>
                  </a:cubicBezTo>
                  <a:cubicBezTo>
                    <a:pt x="60" y="68"/>
                    <a:pt x="59" y="108"/>
                    <a:pt x="59" y="108"/>
                  </a:cubicBezTo>
                  <a:cubicBezTo>
                    <a:pt x="59" y="108"/>
                    <a:pt x="56" y="125"/>
                    <a:pt x="40" y="113"/>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49" name="Freeform 6748"/>
            <p:cNvSpPr/>
            <p:nvPr/>
          </p:nvSpPr>
          <p:spPr bwMode="auto">
            <a:xfrm>
              <a:off x="4716016" y="987574"/>
              <a:ext cx="17463" cy="19050"/>
            </a:xfrm>
            <a:custGeom>
              <a:avLst/>
              <a:gdLst>
                <a:gd name="T0" fmla="*/ 41 w 46"/>
                <a:gd name="T1" fmla="*/ 43 h 51"/>
                <a:gd name="T2" fmla="*/ 35 w 46"/>
                <a:gd name="T3" fmla="*/ 18 h 51"/>
                <a:gd name="T4" fmla="*/ 9 w 46"/>
                <a:gd name="T5" fmla="*/ 14 h 51"/>
                <a:gd name="T6" fmla="*/ 32 w 46"/>
                <a:gd name="T7" fmla="*/ 45 h 51"/>
                <a:gd name="T8" fmla="*/ 41 w 46"/>
                <a:gd name="T9" fmla="*/ 43 h 51"/>
              </a:gdLst>
              <a:ahLst/>
              <a:cxnLst>
                <a:cxn ang="0">
                  <a:pos x="T0" y="T1"/>
                </a:cxn>
                <a:cxn ang="0">
                  <a:pos x="T2" y="T3"/>
                </a:cxn>
                <a:cxn ang="0">
                  <a:pos x="T4" y="T5"/>
                </a:cxn>
                <a:cxn ang="0">
                  <a:pos x="T6" y="T7"/>
                </a:cxn>
                <a:cxn ang="0">
                  <a:pos x="T8" y="T9"/>
                </a:cxn>
              </a:cxnLst>
              <a:rect l="0" t="0" r="r" b="b"/>
              <a:pathLst>
                <a:path w="46" h="51">
                  <a:moveTo>
                    <a:pt x="41" y="43"/>
                  </a:moveTo>
                  <a:cubicBezTo>
                    <a:pt x="41" y="43"/>
                    <a:pt x="46" y="26"/>
                    <a:pt x="35" y="18"/>
                  </a:cubicBezTo>
                  <a:cubicBezTo>
                    <a:pt x="23" y="10"/>
                    <a:pt x="0" y="0"/>
                    <a:pt x="9" y="14"/>
                  </a:cubicBezTo>
                  <a:cubicBezTo>
                    <a:pt x="19" y="29"/>
                    <a:pt x="32" y="45"/>
                    <a:pt x="32" y="45"/>
                  </a:cubicBezTo>
                  <a:cubicBezTo>
                    <a:pt x="32" y="45"/>
                    <a:pt x="39" y="51"/>
                    <a:pt x="41" y="43"/>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grpSp>
      <p:grpSp>
        <p:nvGrpSpPr>
          <p:cNvPr id="150" name="组合 149"/>
          <p:cNvGrpSpPr/>
          <p:nvPr/>
        </p:nvGrpSpPr>
        <p:grpSpPr>
          <a:xfrm>
            <a:off x="8828088" y="5445224"/>
            <a:ext cx="576064" cy="672075"/>
            <a:chOff x="4427984" y="894134"/>
            <a:chExt cx="576064" cy="648072"/>
          </a:xfrm>
          <a:effectLst>
            <a:outerShdw blurRad="101600" dist="76200" dir="16200000" rotWithShape="0">
              <a:prstClr val="black">
                <a:alpha val="10000"/>
              </a:prstClr>
            </a:outerShdw>
          </a:effectLst>
        </p:grpSpPr>
        <p:sp>
          <p:nvSpPr>
            <p:cNvPr id="151" name="椭圆 150"/>
            <p:cNvSpPr/>
            <p:nvPr/>
          </p:nvSpPr>
          <p:spPr>
            <a:xfrm>
              <a:off x="4427984" y="894134"/>
              <a:ext cx="576064" cy="648072"/>
            </a:xfrm>
            <a:prstGeom prst="ellipse">
              <a:avLst/>
            </a:prstGeom>
            <a:gradFill flip="none" rotWithShape="1">
              <a:gsLst>
                <a:gs pos="0">
                  <a:srgbClr val="109945"/>
                </a:gs>
                <a:gs pos="100000">
                  <a:srgbClr val="057504"/>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52" name="Freeform 6737"/>
            <p:cNvSpPr/>
            <p:nvPr/>
          </p:nvSpPr>
          <p:spPr bwMode="auto">
            <a:xfrm>
              <a:off x="4564063" y="1082676"/>
              <a:ext cx="23813" cy="46038"/>
            </a:xfrm>
            <a:custGeom>
              <a:avLst/>
              <a:gdLst>
                <a:gd name="T0" fmla="*/ 40 w 60"/>
                <a:gd name="T1" fmla="*/ 114 h 125"/>
                <a:gd name="T2" fmla="*/ 10 w 60"/>
                <a:gd name="T3" fmla="*/ 65 h 125"/>
                <a:gd name="T4" fmla="*/ 54 w 60"/>
                <a:gd name="T5" fmla="*/ 35 h 125"/>
                <a:gd name="T6" fmla="*/ 58 w 60"/>
                <a:gd name="T7" fmla="*/ 108 h 125"/>
                <a:gd name="T8" fmla="*/ 40 w 60"/>
                <a:gd name="T9" fmla="*/ 114 h 125"/>
              </a:gdLst>
              <a:ahLst/>
              <a:cxnLst>
                <a:cxn ang="0">
                  <a:pos x="T0" y="T1"/>
                </a:cxn>
                <a:cxn ang="0">
                  <a:pos x="T2" y="T3"/>
                </a:cxn>
                <a:cxn ang="0">
                  <a:pos x="T4" y="T5"/>
                </a:cxn>
                <a:cxn ang="0">
                  <a:pos x="T6" y="T7"/>
                </a:cxn>
                <a:cxn ang="0">
                  <a:pos x="T8" y="T9"/>
                </a:cxn>
              </a:cxnLst>
              <a:rect l="0" t="0" r="r" b="b"/>
              <a:pathLst>
                <a:path w="60" h="125">
                  <a:moveTo>
                    <a:pt x="40" y="114"/>
                  </a:moveTo>
                  <a:cubicBezTo>
                    <a:pt x="40" y="114"/>
                    <a:pt x="0" y="90"/>
                    <a:pt x="10" y="65"/>
                  </a:cubicBezTo>
                  <a:cubicBezTo>
                    <a:pt x="19" y="40"/>
                    <a:pt x="48" y="0"/>
                    <a:pt x="54" y="35"/>
                  </a:cubicBezTo>
                  <a:cubicBezTo>
                    <a:pt x="60" y="69"/>
                    <a:pt x="58" y="108"/>
                    <a:pt x="58" y="108"/>
                  </a:cubicBezTo>
                  <a:cubicBezTo>
                    <a:pt x="58" y="108"/>
                    <a:pt x="55" y="125"/>
                    <a:pt x="40" y="114"/>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53" name="Freeform 6738"/>
            <p:cNvSpPr/>
            <p:nvPr/>
          </p:nvSpPr>
          <p:spPr bwMode="auto">
            <a:xfrm>
              <a:off x="4662488" y="938213"/>
              <a:ext cx="22225" cy="46038"/>
            </a:xfrm>
            <a:custGeom>
              <a:avLst/>
              <a:gdLst>
                <a:gd name="T0" fmla="*/ 40 w 59"/>
                <a:gd name="T1" fmla="*/ 114 h 125"/>
                <a:gd name="T2" fmla="*/ 10 w 59"/>
                <a:gd name="T3" fmla="*/ 65 h 125"/>
                <a:gd name="T4" fmla="*/ 54 w 59"/>
                <a:gd name="T5" fmla="*/ 35 h 125"/>
                <a:gd name="T6" fmla="*/ 58 w 59"/>
                <a:gd name="T7" fmla="*/ 108 h 125"/>
                <a:gd name="T8" fmla="*/ 40 w 59"/>
                <a:gd name="T9" fmla="*/ 114 h 125"/>
              </a:gdLst>
              <a:ahLst/>
              <a:cxnLst>
                <a:cxn ang="0">
                  <a:pos x="T0" y="T1"/>
                </a:cxn>
                <a:cxn ang="0">
                  <a:pos x="T2" y="T3"/>
                </a:cxn>
                <a:cxn ang="0">
                  <a:pos x="T4" y="T5"/>
                </a:cxn>
                <a:cxn ang="0">
                  <a:pos x="T6" y="T7"/>
                </a:cxn>
                <a:cxn ang="0">
                  <a:pos x="T8" y="T9"/>
                </a:cxn>
              </a:cxnLst>
              <a:rect l="0" t="0" r="r" b="b"/>
              <a:pathLst>
                <a:path w="59" h="125">
                  <a:moveTo>
                    <a:pt x="40" y="114"/>
                  </a:moveTo>
                  <a:cubicBezTo>
                    <a:pt x="40" y="114"/>
                    <a:pt x="0" y="90"/>
                    <a:pt x="10" y="65"/>
                  </a:cubicBezTo>
                  <a:cubicBezTo>
                    <a:pt x="19" y="41"/>
                    <a:pt x="48" y="0"/>
                    <a:pt x="54" y="35"/>
                  </a:cubicBezTo>
                  <a:cubicBezTo>
                    <a:pt x="59" y="69"/>
                    <a:pt x="58" y="108"/>
                    <a:pt x="58" y="108"/>
                  </a:cubicBezTo>
                  <a:cubicBezTo>
                    <a:pt x="58" y="108"/>
                    <a:pt x="55" y="125"/>
                    <a:pt x="40" y="114"/>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54" name="Freeform 6739"/>
            <p:cNvSpPr/>
            <p:nvPr/>
          </p:nvSpPr>
          <p:spPr bwMode="auto">
            <a:xfrm>
              <a:off x="4770438" y="1127126"/>
              <a:ext cx="22225" cy="46038"/>
            </a:xfrm>
            <a:custGeom>
              <a:avLst/>
              <a:gdLst>
                <a:gd name="T0" fmla="*/ 40 w 60"/>
                <a:gd name="T1" fmla="*/ 113 h 125"/>
                <a:gd name="T2" fmla="*/ 10 w 60"/>
                <a:gd name="T3" fmla="*/ 65 h 125"/>
                <a:gd name="T4" fmla="*/ 54 w 60"/>
                <a:gd name="T5" fmla="*/ 34 h 125"/>
                <a:gd name="T6" fmla="*/ 59 w 60"/>
                <a:gd name="T7" fmla="*/ 108 h 125"/>
                <a:gd name="T8" fmla="*/ 40 w 60"/>
                <a:gd name="T9" fmla="*/ 113 h 125"/>
              </a:gdLst>
              <a:ahLst/>
              <a:cxnLst>
                <a:cxn ang="0">
                  <a:pos x="T0" y="T1"/>
                </a:cxn>
                <a:cxn ang="0">
                  <a:pos x="T2" y="T3"/>
                </a:cxn>
                <a:cxn ang="0">
                  <a:pos x="T4" y="T5"/>
                </a:cxn>
                <a:cxn ang="0">
                  <a:pos x="T6" y="T7"/>
                </a:cxn>
                <a:cxn ang="0">
                  <a:pos x="T8" y="T9"/>
                </a:cxn>
              </a:cxnLst>
              <a:rect l="0" t="0" r="r" b="b"/>
              <a:pathLst>
                <a:path w="60" h="125">
                  <a:moveTo>
                    <a:pt x="40" y="113"/>
                  </a:moveTo>
                  <a:cubicBezTo>
                    <a:pt x="40" y="113"/>
                    <a:pt x="0" y="89"/>
                    <a:pt x="10" y="65"/>
                  </a:cubicBezTo>
                  <a:cubicBezTo>
                    <a:pt x="20" y="40"/>
                    <a:pt x="48" y="0"/>
                    <a:pt x="54" y="34"/>
                  </a:cubicBezTo>
                  <a:cubicBezTo>
                    <a:pt x="60" y="68"/>
                    <a:pt x="59" y="108"/>
                    <a:pt x="59" y="108"/>
                  </a:cubicBezTo>
                  <a:cubicBezTo>
                    <a:pt x="59" y="108"/>
                    <a:pt x="56" y="125"/>
                    <a:pt x="40" y="113"/>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55" name="Freeform 6740"/>
            <p:cNvSpPr/>
            <p:nvPr/>
          </p:nvSpPr>
          <p:spPr bwMode="auto">
            <a:xfrm>
              <a:off x="4618038" y="1208088"/>
              <a:ext cx="22225" cy="46038"/>
            </a:xfrm>
            <a:custGeom>
              <a:avLst/>
              <a:gdLst>
                <a:gd name="T0" fmla="*/ 39 w 59"/>
                <a:gd name="T1" fmla="*/ 113 h 125"/>
                <a:gd name="T2" fmla="*/ 9 w 59"/>
                <a:gd name="T3" fmla="*/ 65 h 125"/>
                <a:gd name="T4" fmla="*/ 53 w 59"/>
                <a:gd name="T5" fmla="*/ 34 h 125"/>
                <a:gd name="T6" fmla="*/ 58 w 59"/>
                <a:gd name="T7" fmla="*/ 108 h 125"/>
                <a:gd name="T8" fmla="*/ 39 w 59"/>
                <a:gd name="T9" fmla="*/ 113 h 125"/>
              </a:gdLst>
              <a:ahLst/>
              <a:cxnLst>
                <a:cxn ang="0">
                  <a:pos x="T0" y="T1"/>
                </a:cxn>
                <a:cxn ang="0">
                  <a:pos x="T2" y="T3"/>
                </a:cxn>
                <a:cxn ang="0">
                  <a:pos x="T4" y="T5"/>
                </a:cxn>
                <a:cxn ang="0">
                  <a:pos x="T6" y="T7"/>
                </a:cxn>
                <a:cxn ang="0">
                  <a:pos x="T8" y="T9"/>
                </a:cxn>
              </a:cxnLst>
              <a:rect l="0" t="0" r="r" b="b"/>
              <a:pathLst>
                <a:path w="59" h="125">
                  <a:moveTo>
                    <a:pt x="39" y="113"/>
                  </a:moveTo>
                  <a:cubicBezTo>
                    <a:pt x="39" y="113"/>
                    <a:pt x="0" y="90"/>
                    <a:pt x="9" y="65"/>
                  </a:cubicBezTo>
                  <a:cubicBezTo>
                    <a:pt x="19" y="40"/>
                    <a:pt x="48" y="0"/>
                    <a:pt x="53" y="34"/>
                  </a:cubicBezTo>
                  <a:cubicBezTo>
                    <a:pt x="59" y="69"/>
                    <a:pt x="58" y="108"/>
                    <a:pt x="58" y="108"/>
                  </a:cubicBezTo>
                  <a:cubicBezTo>
                    <a:pt x="58" y="108"/>
                    <a:pt x="55" y="125"/>
                    <a:pt x="39" y="113"/>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56" name="Freeform 6741"/>
            <p:cNvSpPr/>
            <p:nvPr/>
          </p:nvSpPr>
          <p:spPr bwMode="auto">
            <a:xfrm>
              <a:off x="4729163" y="1257301"/>
              <a:ext cx="20638" cy="46038"/>
            </a:xfrm>
            <a:custGeom>
              <a:avLst/>
              <a:gdLst>
                <a:gd name="T0" fmla="*/ 40 w 59"/>
                <a:gd name="T1" fmla="*/ 113 h 125"/>
                <a:gd name="T2" fmla="*/ 10 w 59"/>
                <a:gd name="T3" fmla="*/ 65 h 125"/>
                <a:gd name="T4" fmla="*/ 54 w 59"/>
                <a:gd name="T5" fmla="*/ 34 h 125"/>
                <a:gd name="T6" fmla="*/ 58 w 59"/>
                <a:gd name="T7" fmla="*/ 108 h 125"/>
                <a:gd name="T8" fmla="*/ 40 w 59"/>
                <a:gd name="T9" fmla="*/ 113 h 125"/>
              </a:gdLst>
              <a:ahLst/>
              <a:cxnLst>
                <a:cxn ang="0">
                  <a:pos x="T0" y="T1"/>
                </a:cxn>
                <a:cxn ang="0">
                  <a:pos x="T2" y="T3"/>
                </a:cxn>
                <a:cxn ang="0">
                  <a:pos x="T4" y="T5"/>
                </a:cxn>
                <a:cxn ang="0">
                  <a:pos x="T6" y="T7"/>
                </a:cxn>
                <a:cxn ang="0">
                  <a:pos x="T8" y="T9"/>
                </a:cxn>
              </a:cxnLst>
              <a:rect l="0" t="0" r="r" b="b"/>
              <a:pathLst>
                <a:path w="59" h="125">
                  <a:moveTo>
                    <a:pt x="40" y="113"/>
                  </a:moveTo>
                  <a:cubicBezTo>
                    <a:pt x="40" y="113"/>
                    <a:pt x="0" y="90"/>
                    <a:pt x="10" y="65"/>
                  </a:cubicBezTo>
                  <a:cubicBezTo>
                    <a:pt x="19" y="40"/>
                    <a:pt x="48" y="0"/>
                    <a:pt x="54" y="34"/>
                  </a:cubicBezTo>
                  <a:cubicBezTo>
                    <a:pt x="59" y="69"/>
                    <a:pt x="58" y="108"/>
                    <a:pt x="58" y="108"/>
                  </a:cubicBezTo>
                  <a:cubicBezTo>
                    <a:pt x="58" y="108"/>
                    <a:pt x="55" y="125"/>
                    <a:pt x="40" y="113"/>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57" name="Freeform 6742"/>
            <p:cNvSpPr/>
            <p:nvPr/>
          </p:nvSpPr>
          <p:spPr bwMode="auto">
            <a:xfrm>
              <a:off x="4565651" y="1336676"/>
              <a:ext cx="22225" cy="44450"/>
            </a:xfrm>
            <a:custGeom>
              <a:avLst/>
              <a:gdLst>
                <a:gd name="T0" fmla="*/ 40 w 60"/>
                <a:gd name="T1" fmla="*/ 113 h 125"/>
                <a:gd name="T2" fmla="*/ 10 w 60"/>
                <a:gd name="T3" fmla="*/ 64 h 125"/>
                <a:gd name="T4" fmla="*/ 54 w 60"/>
                <a:gd name="T5" fmla="*/ 34 h 125"/>
                <a:gd name="T6" fmla="*/ 59 w 60"/>
                <a:gd name="T7" fmla="*/ 107 h 125"/>
                <a:gd name="T8" fmla="*/ 40 w 60"/>
                <a:gd name="T9" fmla="*/ 113 h 125"/>
              </a:gdLst>
              <a:ahLst/>
              <a:cxnLst>
                <a:cxn ang="0">
                  <a:pos x="T0" y="T1"/>
                </a:cxn>
                <a:cxn ang="0">
                  <a:pos x="T2" y="T3"/>
                </a:cxn>
                <a:cxn ang="0">
                  <a:pos x="T4" y="T5"/>
                </a:cxn>
                <a:cxn ang="0">
                  <a:pos x="T6" y="T7"/>
                </a:cxn>
                <a:cxn ang="0">
                  <a:pos x="T8" y="T9"/>
                </a:cxn>
              </a:cxnLst>
              <a:rect l="0" t="0" r="r" b="b"/>
              <a:pathLst>
                <a:path w="60" h="125">
                  <a:moveTo>
                    <a:pt x="40" y="113"/>
                  </a:moveTo>
                  <a:cubicBezTo>
                    <a:pt x="40" y="113"/>
                    <a:pt x="0" y="89"/>
                    <a:pt x="10" y="64"/>
                  </a:cubicBezTo>
                  <a:cubicBezTo>
                    <a:pt x="20" y="40"/>
                    <a:pt x="48" y="0"/>
                    <a:pt x="54" y="34"/>
                  </a:cubicBezTo>
                  <a:cubicBezTo>
                    <a:pt x="60" y="68"/>
                    <a:pt x="59" y="107"/>
                    <a:pt x="59" y="107"/>
                  </a:cubicBezTo>
                  <a:cubicBezTo>
                    <a:pt x="59" y="107"/>
                    <a:pt x="56" y="125"/>
                    <a:pt x="40" y="113"/>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58" name="Freeform 6743"/>
            <p:cNvSpPr/>
            <p:nvPr/>
          </p:nvSpPr>
          <p:spPr bwMode="auto">
            <a:xfrm>
              <a:off x="4705351" y="1017588"/>
              <a:ext cx="9525" cy="23813"/>
            </a:xfrm>
            <a:custGeom>
              <a:avLst/>
              <a:gdLst>
                <a:gd name="T0" fmla="*/ 8 w 27"/>
                <a:gd name="T1" fmla="*/ 60 h 66"/>
                <a:gd name="T2" fmla="*/ 25 w 27"/>
                <a:gd name="T3" fmla="*/ 37 h 66"/>
                <a:gd name="T4" fmla="*/ 10 w 27"/>
                <a:gd name="T5" fmla="*/ 18 h 66"/>
                <a:gd name="T6" fmla="*/ 1 w 27"/>
                <a:gd name="T7" fmla="*/ 56 h 66"/>
                <a:gd name="T8" fmla="*/ 8 w 27"/>
                <a:gd name="T9" fmla="*/ 60 h 66"/>
              </a:gdLst>
              <a:ahLst/>
              <a:cxnLst>
                <a:cxn ang="0">
                  <a:pos x="T0" y="T1"/>
                </a:cxn>
                <a:cxn ang="0">
                  <a:pos x="T2" y="T3"/>
                </a:cxn>
                <a:cxn ang="0">
                  <a:pos x="T4" y="T5"/>
                </a:cxn>
                <a:cxn ang="0">
                  <a:pos x="T6" y="T7"/>
                </a:cxn>
                <a:cxn ang="0">
                  <a:pos x="T8" y="T9"/>
                </a:cxn>
              </a:cxnLst>
              <a:rect l="0" t="0" r="r" b="b"/>
              <a:pathLst>
                <a:path w="27" h="66">
                  <a:moveTo>
                    <a:pt x="8" y="60"/>
                  </a:moveTo>
                  <a:cubicBezTo>
                    <a:pt x="8" y="60"/>
                    <a:pt x="27" y="51"/>
                    <a:pt x="25" y="37"/>
                  </a:cubicBezTo>
                  <a:cubicBezTo>
                    <a:pt x="24" y="23"/>
                    <a:pt x="16" y="0"/>
                    <a:pt x="10" y="18"/>
                  </a:cubicBezTo>
                  <a:cubicBezTo>
                    <a:pt x="4" y="35"/>
                    <a:pt x="1" y="56"/>
                    <a:pt x="1" y="56"/>
                  </a:cubicBezTo>
                  <a:cubicBezTo>
                    <a:pt x="1" y="56"/>
                    <a:pt x="0" y="66"/>
                    <a:pt x="8" y="60"/>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59" name="Freeform 6744"/>
            <p:cNvSpPr/>
            <p:nvPr/>
          </p:nvSpPr>
          <p:spPr bwMode="auto">
            <a:xfrm>
              <a:off x="4505326" y="1225551"/>
              <a:ext cx="9525" cy="23813"/>
            </a:xfrm>
            <a:custGeom>
              <a:avLst/>
              <a:gdLst>
                <a:gd name="T0" fmla="*/ 7 w 26"/>
                <a:gd name="T1" fmla="*/ 61 h 66"/>
                <a:gd name="T2" fmla="*/ 24 w 26"/>
                <a:gd name="T3" fmla="*/ 37 h 66"/>
                <a:gd name="T4" fmla="*/ 9 w 26"/>
                <a:gd name="T5" fmla="*/ 18 h 66"/>
                <a:gd name="T6" fmla="*/ 0 w 26"/>
                <a:gd name="T7" fmla="*/ 56 h 66"/>
                <a:gd name="T8" fmla="*/ 7 w 26"/>
                <a:gd name="T9" fmla="*/ 61 h 66"/>
              </a:gdLst>
              <a:ahLst/>
              <a:cxnLst>
                <a:cxn ang="0">
                  <a:pos x="T0" y="T1"/>
                </a:cxn>
                <a:cxn ang="0">
                  <a:pos x="T2" y="T3"/>
                </a:cxn>
                <a:cxn ang="0">
                  <a:pos x="T4" y="T5"/>
                </a:cxn>
                <a:cxn ang="0">
                  <a:pos x="T6" y="T7"/>
                </a:cxn>
                <a:cxn ang="0">
                  <a:pos x="T8" y="T9"/>
                </a:cxn>
              </a:cxnLst>
              <a:rect l="0" t="0" r="r" b="b"/>
              <a:pathLst>
                <a:path w="26" h="66">
                  <a:moveTo>
                    <a:pt x="7" y="61"/>
                  </a:moveTo>
                  <a:cubicBezTo>
                    <a:pt x="7" y="61"/>
                    <a:pt x="26" y="51"/>
                    <a:pt x="24" y="37"/>
                  </a:cubicBezTo>
                  <a:cubicBezTo>
                    <a:pt x="23" y="23"/>
                    <a:pt x="15" y="0"/>
                    <a:pt x="9" y="18"/>
                  </a:cubicBezTo>
                  <a:cubicBezTo>
                    <a:pt x="3" y="35"/>
                    <a:pt x="0" y="56"/>
                    <a:pt x="0" y="56"/>
                  </a:cubicBezTo>
                  <a:cubicBezTo>
                    <a:pt x="0" y="56"/>
                    <a:pt x="0" y="66"/>
                    <a:pt x="7" y="61"/>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60" name="Freeform 6745"/>
            <p:cNvSpPr/>
            <p:nvPr/>
          </p:nvSpPr>
          <p:spPr bwMode="auto">
            <a:xfrm>
              <a:off x="4581526" y="1012826"/>
              <a:ext cx="9525" cy="23813"/>
            </a:xfrm>
            <a:custGeom>
              <a:avLst/>
              <a:gdLst>
                <a:gd name="T0" fmla="*/ 7 w 26"/>
                <a:gd name="T1" fmla="*/ 60 h 65"/>
                <a:gd name="T2" fmla="*/ 24 w 26"/>
                <a:gd name="T3" fmla="*/ 37 h 65"/>
                <a:gd name="T4" fmla="*/ 9 w 26"/>
                <a:gd name="T5" fmla="*/ 18 h 65"/>
                <a:gd name="T6" fmla="*/ 0 w 26"/>
                <a:gd name="T7" fmla="*/ 56 h 65"/>
                <a:gd name="T8" fmla="*/ 7 w 26"/>
                <a:gd name="T9" fmla="*/ 60 h 65"/>
              </a:gdLst>
              <a:ahLst/>
              <a:cxnLst>
                <a:cxn ang="0">
                  <a:pos x="T0" y="T1"/>
                </a:cxn>
                <a:cxn ang="0">
                  <a:pos x="T2" y="T3"/>
                </a:cxn>
                <a:cxn ang="0">
                  <a:pos x="T4" y="T5"/>
                </a:cxn>
                <a:cxn ang="0">
                  <a:pos x="T6" y="T7"/>
                </a:cxn>
                <a:cxn ang="0">
                  <a:pos x="T8" y="T9"/>
                </a:cxn>
              </a:cxnLst>
              <a:rect l="0" t="0" r="r" b="b"/>
              <a:pathLst>
                <a:path w="26" h="65">
                  <a:moveTo>
                    <a:pt x="7" y="60"/>
                  </a:moveTo>
                  <a:cubicBezTo>
                    <a:pt x="7" y="60"/>
                    <a:pt x="26" y="51"/>
                    <a:pt x="24" y="37"/>
                  </a:cubicBezTo>
                  <a:cubicBezTo>
                    <a:pt x="23" y="23"/>
                    <a:pt x="15" y="0"/>
                    <a:pt x="9" y="18"/>
                  </a:cubicBezTo>
                  <a:cubicBezTo>
                    <a:pt x="3" y="35"/>
                    <a:pt x="0" y="56"/>
                    <a:pt x="0" y="56"/>
                  </a:cubicBezTo>
                  <a:cubicBezTo>
                    <a:pt x="0" y="56"/>
                    <a:pt x="0" y="65"/>
                    <a:pt x="7" y="60"/>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61" name="Freeform 6746"/>
            <p:cNvSpPr/>
            <p:nvPr/>
          </p:nvSpPr>
          <p:spPr bwMode="auto">
            <a:xfrm>
              <a:off x="4541838" y="1109663"/>
              <a:ext cx="17463" cy="20638"/>
            </a:xfrm>
            <a:custGeom>
              <a:avLst/>
              <a:gdLst>
                <a:gd name="T0" fmla="*/ 45 w 50"/>
                <a:gd name="T1" fmla="*/ 49 h 57"/>
                <a:gd name="T2" fmla="*/ 37 w 50"/>
                <a:gd name="T3" fmla="*/ 21 h 57"/>
                <a:gd name="T4" fmla="*/ 10 w 50"/>
                <a:gd name="T5" fmla="*/ 16 h 57"/>
                <a:gd name="T6" fmla="*/ 36 w 50"/>
                <a:gd name="T7" fmla="*/ 50 h 57"/>
                <a:gd name="T8" fmla="*/ 45 w 50"/>
                <a:gd name="T9" fmla="*/ 49 h 57"/>
              </a:gdLst>
              <a:ahLst/>
              <a:cxnLst>
                <a:cxn ang="0">
                  <a:pos x="T0" y="T1"/>
                </a:cxn>
                <a:cxn ang="0">
                  <a:pos x="T2" y="T3"/>
                </a:cxn>
                <a:cxn ang="0">
                  <a:pos x="T4" y="T5"/>
                </a:cxn>
                <a:cxn ang="0">
                  <a:pos x="T6" y="T7"/>
                </a:cxn>
                <a:cxn ang="0">
                  <a:pos x="T8" y="T9"/>
                </a:cxn>
              </a:cxnLst>
              <a:rect l="0" t="0" r="r" b="b"/>
              <a:pathLst>
                <a:path w="50" h="57">
                  <a:moveTo>
                    <a:pt x="45" y="49"/>
                  </a:moveTo>
                  <a:cubicBezTo>
                    <a:pt x="45" y="49"/>
                    <a:pt x="50" y="31"/>
                    <a:pt x="37" y="21"/>
                  </a:cubicBezTo>
                  <a:cubicBezTo>
                    <a:pt x="24" y="12"/>
                    <a:pt x="0" y="0"/>
                    <a:pt x="10" y="16"/>
                  </a:cubicBezTo>
                  <a:cubicBezTo>
                    <a:pt x="21" y="33"/>
                    <a:pt x="36" y="50"/>
                    <a:pt x="36" y="50"/>
                  </a:cubicBezTo>
                  <a:cubicBezTo>
                    <a:pt x="36" y="50"/>
                    <a:pt x="44" y="57"/>
                    <a:pt x="45" y="49"/>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62" name="Freeform 6747"/>
            <p:cNvSpPr/>
            <p:nvPr/>
          </p:nvSpPr>
          <p:spPr bwMode="auto">
            <a:xfrm>
              <a:off x="4627563" y="998538"/>
              <a:ext cx="19050" cy="22225"/>
            </a:xfrm>
            <a:custGeom>
              <a:avLst/>
              <a:gdLst>
                <a:gd name="T0" fmla="*/ 45 w 50"/>
                <a:gd name="T1" fmla="*/ 49 h 57"/>
                <a:gd name="T2" fmla="*/ 38 w 50"/>
                <a:gd name="T3" fmla="*/ 22 h 57"/>
                <a:gd name="T4" fmla="*/ 11 w 50"/>
                <a:gd name="T5" fmla="*/ 16 h 57"/>
                <a:gd name="T6" fmla="*/ 37 w 50"/>
                <a:gd name="T7" fmla="*/ 50 h 57"/>
                <a:gd name="T8" fmla="*/ 45 w 50"/>
                <a:gd name="T9" fmla="*/ 49 h 57"/>
              </a:gdLst>
              <a:ahLst/>
              <a:cxnLst>
                <a:cxn ang="0">
                  <a:pos x="T0" y="T1"/>
                </a:cxn>
                <a:cxn ang="0">
                  <a:pos x="T2" y="T3"/>
                </a:cxn>
                <a:cxn ang="0">
                  <a:pos x="T4" y="T5"/>
                </a:cxn>
                <a:cxn ang="0">
                  <a:pos x="T6" y="T7"/>
                </a:cxn>
                <a:cxn ang="0">
                  <a:pos x="T8" y="T9"/>
                </a:cxn>
              </a:cxnLst>
              <a:rect l="0" t="0" r="r" b="b"/>
              <a:pathLst>
                <a:path w="50" h="57">
                  <a:moveTo>
                    <a:pt x="45" y="49"/>
                  </a:moveTo>
                  <a:cubicBezTo>
                    <a:pt x="45" y="49"/>
                    <a:pt x="50" y="31"/>
                    <a:pt x="38" y="22"/>
                  </a:cubicBezTo>
                  <a:cubicBezTo>
                    <a:pt x="25" y="12"/>
                    <a:pt x="0" y="0"/>
                    <a:pt x="11" y="16"/>
                  </a:cubicBezTo>
                  <a:cubicBezTo>
                    <a:pt x="22" y="33"/>
                    <a:pt x="37" y="50"/>
                    <a:pt x="37" y="50"/>
                  </a:cubicBezTo>
                  <a:cubicBezTo>
                    <a:pt x="37" y="50"/>
                    <a:pt x="44" y="57"/>
                    <a:pt x="45" y="49"/>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63" name="Freeform 6748"/>
            <p:cNvSpPr/>
            <p:nvPr/>
          </p:nvSpPr>
          <p:spPr bwMode="auto">
            <a:xfrm>
              <a:off x="4729163" y="1074738"/>
              <a:ext cx="17463" cy="19050"/>
            </a:xfrm>
            <a:custGeom>
              <a:avLst/>
              <a:gdLst>
                <a:gd name="T0" fmla="*/ 41 w 46"/>
                <a:gd name="T1" fmla="*/ 43 h 51"/>
                <a:gd name="T2" fmla="*/ 35 w 46"/>
                <a:gd name="T3" fmla="*/ 18 h 51"/>
                <a:gd name="T4" fmla="*/ 9 w 46"/>
                <a:gd name="T5" fmla="*/ 14 h 51"/>
                <a:gd name="T6" fmla="*/ 32 w 46"/>
                <a:gd name="T7" fmla="*/ 45 h 51"/>
                <a:gd name="T8" fmla="*/ 41 w 46"/>
                <a:gd name="T9" fmla="*/ 43 h 51"/>
              </a:gdLst>
              <a:ahLst/>
              <a:cxnLst>
                <a:cxn ang="0">
                  <a:pos x="T0" y="T1"/>
                </a:cxn>
                <a:cxn ang="0">
                  <a:pos x="T2" y="T3"/>
                </a:cxn>
                <a:cxn ang="0">
                  <a:pos x="T4" y="T5"/>
                </a:cxn>
                <a:cxn ang="0">
                  <a:pos x="T6" y="T7"/>
                </a:cxn>
                <a:cxn ang="0">
                  <a:pos x="T8" y="T9"/>
                </a:cxn>
              </a:cxnLst>
              <a:rect l="0" t="0" r="r" b="b"/>
              <a:pathLst>
                <a:path w="46" h="51">
                  <a:moveTo>
                    <a:pt x="41" y="43"/>
                  </a:moveTo>
                  <a:cubicBezTo>
                    <a:pt x="41" y="43"/>
                    <a:pt x="46" y="26"/>
                    <a:pt x="35" y="18"/>
                  </a:cubicBezTo>
                  <a:cubicBezTo>
                    <a:pt x="23" y="10"/>
                    <a:pt x="0" y="0"/>
                    <a:pt x="9" y="14"/>
                  </a:cubicBezTo>
                  <a:cubicBezTo>
                    <a:pt x="19" y="29"/>
                    <a:pt x="32" y="45"/>
                    <a:pt x="32" y="45"/>
                  </a:cubicBezTo>
                  <a:cubicBezTo>
                    <a:pt x="32" y="45"/>
                    <a:pt x="39" y="51"/>
                    <a:pt x="41" y="43"/>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64" name="Freeform 6749"/>
            <p:cNvSpPr/>
            <p:nvPr/>
          </p:nvSpPr>
          <p:spPr bwMode="auto">
            <a:xfrm>
              <a:off x="4824413" y="1312863"/>
              <a:ext cx="19050" cy="22225"/>
            </a:xfrm>
            <a:custGeom>
              <a:avLst/>
              <a:gdLst>
                <a:gd name="T0" fmla="*/ 45 w 49"/>
                <a:gd name="T1" fmla="*/ 49 h 58"/>
                <a:gd name="T2" fmla="*/ 37 w 49"/>
                <a:gd name="T3" fmla="*/ 22 h 58"/>
                <a:gd name="T4" fmla="*/ 10 w 49"/>
                <a:gd name="T5" fmla="*/ 17 h 58"/>
                <a:gd name="T6" fmla="*/ 36 w 49"/>
                <a:gd name="T7" fmla="*/ 51 h 58"/>
                <a:gd name="T8" fmla="*/ 45 w 49"/>
                <a:gd name="T9" fmla="*/ 49 h 58"/>
              </a:gdLst>
              <a:ahLst/>
              <a:cxnLst>
                <a:cxn ang="0">
                  <a:pos x="T0" y="T1"/>
                </a:cxn>
                <a:cxn ang="0">
                  <a:pos x="T2" y="T3"/>
                </a:cxn>
                <a:cxn ang="0">
                  <a:pos x="T4" y="T5"/>
                </a:cxn>
                <a:cxn ang="0">
                  <a:pos x="T6" y="T7"/>
                </a:cxn>
                <a:cxn ang="0">
                  <a:pos x="T8" y="T9"/>
                </a:cxn>
              </a:cxnLst>
              <a:rect l="0" t="0" r="r" b="b"/>
              <a:pathLst>
                <a:path w="49" h="58">
                  <a:moveTo>
                    <a:pt x="45" y="49"/>
                  </a:moveTo>
                  <a:cubicBezTo>
                    <a:pt x="45" y="49"/>
                    <a:pt x="49" y="31"/>
                    <a:pt x="37" y="22"/>
                  </a:cubicBezTo>
                  <a:cubicBezTo>
                    <a:pt x="24" y="13"/>
                    <a:pt x="0" y="0"/>
                    <a:pt x="10" y="17"/>
                  </a:cubicBezTo>
                  <a:cubicBezTo>
                    <a:pt x="21" y="33"/>
                    <a:pt x="36" y="51"/>
                    <a:pt x="36" y="51"/>
                  </a:cubicBezTo>
                  <a:cubicBezTo>
                    <a:pt x="36" y="51"/>
                    <a:pt x="44" y="58"/>
                    <a:pt x="45" y="49"/>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65" name="Freeform 6750"/>
            <p:cNvSpPr/>
            <p:nvPr/>
          </p:nvSpPr>
          <p:spPr bwMode="auto">
            <a:xfrm>
              <a:off x="4743451" y="1225551"/>
              <a:ext cx="19050" cy="20638"/>
            </a:xfrm>
            <a:custGeom>
              <a:avLst/>
              <a:gdLst>
                <a:gd name="T0" fmla="*/ 45 w 50"/>
                <a:gd name="T1" fmla="*/ 49 h 58"/>
                <a:gd name="T2" fmla="*/ 37 w 50"/>
                <a:gd name="T3" fmla="*/ 22 h 58"/>
                <a:gd name="T4" fmla="*/ 11 w 50"/>
                <a:gd name="T5" fmla="*/ 17 h 58"/>
                <a:gd name="T6" fmla="*/ 37 w 50"/>
                <a:gd name="T7" fmla="*/ 50 h 58"/>
                <a:gd name="T8" fmla="*/ 45 w 50"/>
                <a:gd name="T9" fmla="*/ 49 h 58"/>
              </a:gdLst>
              <a:ahLst/>
              <a:cxnLst>
                <a:cxn ang="0">
                  <a:pos x="T0" y="T1"/>
                </a:cxn>
                <a:cxn ang="0">
                  <a:pos x="T2" y="T3"/>
                </a:cxn>
                <a:cxn ang="0">
                  <a:pos x="T4" y="T5"/>
                </a:cxn>
                <a:cxn ang="0">
                  <a:pos x="T6" y="T7"/>
                </a:cxn>
                <a:cxn ang="0">
                  <a:pos x="T8" y="T9"/>
                </a:cxn>
              </a:cxnLst>
              <a:rect l="0" t="0" r="r" b="b"/>
              <a:pathLst>
                <a:path w="50" h="58">
                  <a:moveTo>
                    <a:pt x="45" y="49"/>
                  </a:moveTo>
                  <a:cubicBezTo>
                    <a:pt x="45" y="49"/>
                    <a:pt x="50" y="31"/>
                    <a:pt x="37" y="22"/>
                  </a:cubicBezTo>
                  <a:cubicBezTo>
                    <a:pt x="25" y="13"/>
                    <a:pt x="0" y="0"/>
                    <a:pt x="11" y="17"/>
                  </a:cubicBezTo>
                  <a:cubicBezTo>
                    <a:pt x="22" y="33"/>
                    <a:pt x="37" y="50"/>
                    <a:pt x="37" y="50"/>
                  </a:cubicBezTo>
                  <a:cubicBezTo>
                    <a:pt x="37" y="50"/>
                    <a:pt x="44" y="58"/>
                    <a:pt x="45" y="49"/>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66" name="Freeform 6751"/>
            <p:cNvSpPr/>
            <p:nvPr/>
          </p:nvSpPr>
          <p:spPr bwMode="auto">
            <a:xfrm>
              <a:off x="4491038" y="1268413"/>
              <a:ext cx="19050" cy="20638"/>
            </a:xfrm>
            <a:custGeom>
              <a:avLst/>
              <a:gdLst>
                <a:gd name="T0" fmla="*/ 45 w 49"/>
                <a:gd name="T1" fmla="*/ 49 h 57"/>
                <a:gd name="T2" fmla="*/ 37 w 49"/>
                <a:gd name="T3" fmla="*/ 21 h 57"/>
                <a:gd name="T4" fmla="*/ 10 w 49"/>
                <a:gd name="T5" fmla="*/ 16 h 57"/>
                <a:gd name="T6" fmla="*/ 36 w 49"/>
                <a:gd name="T7" fmla="*/ 50 h 57"/>
                <a:gd name="T8" fmla="*/ 45 w 49"/>
                <a:gd name="T9" fmla="*/ 49 h 57"/>
              </a:gdLst>
              <a:ahLst/>
              <a:cxnLst>
                <a:cxn ang="0">
                  <a:pos x="T0" y="T1"/>
                </a:cxn>
                <a:cxn ang="0">
                  <a:pos x="T2" y="T3"/>
                </a:cxn>
                <a:cxn ang="0">
                  <a:pos x="T4" y="T5"/>
                </a:cxn>
                <a:cxn ang="0">
                  <a:pos x="T6" y="T7"/>
                </a:cxn>
                <a:cxn ang="0">
                  <a:pos x="T8" y="T9"/>
                </a:cxn>
              </a:cxnLst>
              <a:rect l="0" t="0" r="r" b="b"/>
              <a:pathLst>
                <a:path w="49" h="57">
                  <a:moveTo>
                    <a:pt x="45" y="49"/>
                  </a:moveTo>
                  <a:cubicBezTo>
                    <a:pt x="45" y="49"/>
                    <a:pt x="49" y="31"/>
                    <a:pt x="37" y="21"/>
                  </a:cubicBezTo>
                  <a:cubicBezTo>
                    <a:pt x="24" y="12"/>
                    <a:pt x="0" y="0"/>
                    <a:pt x="10" y="16"/>
                  </a:cubicBezTo>
                  <a:cubicBezTo>
                    <a:pt x="21" y="33"/>
                    <a:pt x="36" y="50"/>
                    <a:pt x="36" y="50"/>
                  </a:cubicBezTo>
                  <a:cubicBezTo>
                    <a:pt x="36" y="50"/>
                    <a:pt x="44" y="57"/>
                    <a:pt x="45" y="49"/>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67" name="Freeform 6752"/>
            <p:cNvSpPr/>
            <p:nvPr/>
          </p:nvSpPr>
          <p:spPr bwMode="auto">
            <a:xfrm>
              <a:off x="4633913" y="1325563"/>
              <a:ext cx="19050" cy="20638"/>
            </a:xfrm>
            <a:custGeom>
              <a:avLst/>
              <a:gdLst>
                <a:gd name="T0" fmla="*/ 45 w 50"/>
                <a:gd name="T1" fmla="*/ 49 h 58"/>
                <a:gd name="T2" fmla="*/ 37 w 50"/>
                <a:gd name="T3" fmla="*/ 22 h 58"/>
                <a:gd name="T4" fmla="*/ 11 w 50"/>
                <a:gd name="T5" fmla="*/ 16 h 58"/>
                <a:gd name="T6" fmla="*/ 36 w 50"/>
                <a:gd name="T7" fmla="*/ 50 h 58"/>
                <a:gd name="T8" fmla="*/ 45 w 50"/>
                <a:gd name="T9" fmla="*/ 49 h 58"/>
              </a:gdLst>
              <a:ahLst/>
              <a:cxnLst>
                <a:cxn ang="0">
                  <a:pos x="T0" y="T1"/>
                </a:cxn>
                <a:cxn ang="0">
                  <a:pos x="T2" y="T3"/>
                </a:cxn>
                <a:cxn ang="0">
                  <a:pos x="T4" y="T5"/>
                </a:cxn>
                <a:cxn ang="0">
                  <a:pos x="T6" y="T7"/>
                </a:cxn>
                <a:cxn ang="0">
                  <a:pos x="T8" y="T9"/>
                </a:cxn>
              </a:cxnLst>
              <a:rect l="0" t="0" r="r" b="b"/>
              <a:pathLst>
                <a:path w="50" h="58">
                  <a:moveTo>
                    <a:pt x="45" y="49"/>
                  </a:moveTo>
                  <a:cubicBezTo>
                    <a:pt x="45" y="49"/>
                    <a:pt x="50" y="31"/>
                    <a:pt x="37" y="22"/>
                  </a:cubicBezTo>
                  <a:cubicBezTo>
                    <a:pt x="25" y="12"/>
                    <a:pt x="0" y="0"/>
                    <a:pt x="11" y="16"/>
                  </a:cubicBezTo>
                  <a:cubicBezTo>
                    <a:pt x="21" y="33"/>
                    <a:pt x="36" y="50"/>
                    <a:pt x="36" y="50"/>
                  </a:cubicBezTo>
                  <a:cubicBezTo>
                    <a:pt x="36" y="50"/>
                    <a:pt x="44" y="58"/>
                    <a:pt x="45" y="49"/>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68" name="Freeform 6753"/>
            <p:cNvSpPr/>
            <p:nvPr/>
          </p:nvSpPr>
          <p:spPr bwMode="auto">
            <a:xfrm>
              <a:off x="4703763" y="1390651"/>
              <a:ext cx="19050" cy="20638"/>
            </a:xfrm>
            <a:custGeom>
              <a:avLst/>
              <a:gdLst>
                <a:gd name="T0" fmla="*/ 45 w 50"/>
                <a:gd name="T1" fmla="*/ 49 h 58"/>
                <a:gd name="T2" fmla="*/ 37 w 50"/>
                <a:gd name="T3" fmla="*/ 22 h 58"/>
                <a:gd name="T4" fmla="*/ 10 w 50"/>
                <a:gd name="T5" fmla="*/ 17 h 58"/>
                <a:gd name="T6" fmla="*/ 36 w 50"/>
                <a:gd name="T7" fmla="*/ 51 h 58"/>
                <a:gd name="T8" fmla="*/ 45 w 50"/>
                <a:gd name="T9" fmla="*/ 49 h 58"/>
              </a:gdLst>
              <a:ahLst/>
              <a:cxnLst>
                <a:cxn ang="0">
                  <a:pos x="T0" y="T1"/>
                </a:cxn>
                <a:cxn ang="0">
                  <a:pos x="T2" y="T3"/>
                </a:cxn>
                <a:cxn ang="0">
                  <a:pos x="T4" y="T5"/>
                </a:cxn>
                <a:cxn ang="0">
                  <a:pos x="T6" y="T7"/>
                </a:cxn>
                <a:cxn ang="0">
                  <a:pos x="T8" y="T9"/>
                </a:cxn>
              </a:cxnLst>
              <a:rect l="0" t="0" r="r" b="b"/>
              <a:pathLst>
                <a:path w="50" h="58">
                  <a:moveTo>
                    <a:pt x="45" y="49"/>
                  </a:moveTo>
                  <a:cubicBezTo>
                    <a:pt x="45" y="49"/>
                    <a:pt x="50" y="31"/>
                    <a:pt x="37" y="22"/>
                  </a:cubicBezTo>
                  <a:cubicBezTo>
                    <a:pt x="24" y="13"/>
                    <a:pt x="0" y="0"/>
                    <a:pt x="10" y="17"/>
                  </a:cubicBezTo>
                  <a:cubicBezTo>
                    <a:pt x="21" y="33"/>
                    <a:pt x="36" y="51"/>
                    <a:pt x="36" y="51"/>
                  </a:cubicBezTo>
                  <a:cubicBezTo>
                    <a:pt x="36" y="51"/>
                    <a:pt x="44" y="58"/>
                    <a:pt x="45" y="49"/>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69" name="Freeform 6754"/>
            <p:cNvSpPr/>
            <p:nvPr/>
          </p:nvSpPr>
          <p:spPr bwMode="auto">
            <a:xfrm>
              <a:off x="4673601" y="1090613"/>
              <a:ext cx="9525" cy="23813"/>
            </a:xfrm>
            <a:custGeom>
              <a:avLst/>
              <a:gdLst>
                <a:gd name="T0" fmla="*/ 12 w 27"/>
                <a:gd name="T1" fmla="*/ 61 h 67"/>
                <a:gd name="T2" fmla="*/ 21 w 27"/>
                <a:gd name="T3" fmla="*/ 34 h 67"/>
                <a:gd name="T4" fmla="*/ 1 w 27"/>
                <a:gd name="T5" fmla="*/ 19 h 67"/>
                <a:gd name="T6" fmla="*/ 3 w 27"/>
                <a:gd name="T7" fmla="*/ 58 h 67"/>
                <a:gd name="T8" fmla="*/ 12 w 27"/>
                <a:gd name="T9" fmla="*/ 61 h 67"/>
              </a:gdLst>
              <a:ahLst/>
              <a:cxnLst>
                <a:cxn ang="0">
                  <a:pos x="T0" y="T1"/>
                </a:cxn>
                <a:cxn ang="0">
                  <a:pos x="T2" y="T3"/>
                </a:cxn>
                <a:cxn ang="0">
                  <a:pos x="T4" y="T5"/>
                </a:cxn>
                <a:cxn ang="0">
                  <a:pos x="T6" y="T7"/>
                </a:cxn>
                <a:cxn ang="0">
                  <a:pos x="T8" y="T9"/>
                </a:cxn>
              </a:cxnLst>
              <a:rect l="0" t="0" r="r" b="b"/>
              <a:pathLst>
                <a:path w="27" h="67">
                  <a:moveTo>
                    <a:pt x="12" y="61"/>
                  </a:moveTo>
                  <a:cubicBezTo>
                    <a:pt x="12" y="61"/>
                    <a:pt x="27" y="47"/>
                    <a:pt x="21" y="34"/>
                  </a:cubicBezTo>
                  <a:cubicBezTo>
                    <a:pt x="15" y="21"/>
                    <a:pt x="1" y="0"/>
                    <a:pt x="1" y="19"/>
                  </a:cubicBezTo>
                  <a:cubicBezTo>
                    <a:pt x="0" y="37"/>
                    <a:pt x="3" y="58"/>
                    <a:pt x="3" y="58"/>
                  </a:cubicBezTo>
                  <a:cubicBezTo>
                    <a:pt x="3" y="58"/>
                    <a:pt x="6" y="67"/>
                    <a:pt x="12" y="61"/>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70" name="Freeform 6755"/>
            <p:cNvSpPr/>
            <p:nvPr/>
          </p:nvSpPr>
          <p:spPr bwMode="auto">
            <a:xfrm>
              <a:off x="4570413" y="1182688"/>
              <a:ext cx="9525" cy="25400"/>
            </a:xfrm>
            <a:custGeom>
              <a:avLst/>
              <a:gdLst>
                <a:gd name="T0" fmla="*/ 11 w 26"/>
                <a:gd name="T1" fmla="*/ 61 h 68"/>
                <a:gd name="T2" fmla="*/ 20 w 26"/>
                <a:gd name="T3" fmla="*/ 34 h 68"/>
                <a:gd name="T4" fmla="*/ 0 w 26"/>
                <a:gd name="T5" fmla="*/ 19 h 68"/>
                <a:gd name="T6" fmla="*/ 3 w 26"/>
                <a:gd name="T7" fmla="*/ 59 h 68"/>
                <a:gd name="T8" fmla="*/ 11 w 26"/>
                <a:gd name="T9" fmla="*/ 61 h 68"/>
              </a:gdLst>
              <a:ahLst/>
              <a:cxnLst>
                <a:cxn ang="0">
                  <a:pos x="T0" y="T1"/>
                </a:cxn>
                <a:cxn ang="0">
                  <a:pos x="T2" y="T3"/>
                </a:cxn>
                <a:cxn ang="0">
                  <a:pos x="T4" y="T5"/>
                </a:cxn>
                <a:cxn ang="0">
                  <a:pos x="T6" y="T7"/>
                </a:cxn>
                <a:cxn ang="0">
                  <a:pos x="T8" y="T9"/>
                </a:cxn>
              </a:cxnLst>
              <a:rect l="0" t="0" r="r" b="b"/>
              <a:pathLst>
                <a:path w="26" h="68">
                  <a:moveTo>
                    <a:pt x="11" y="61"/>
                  </a:moveTo>
                  <a:cubicBezTo>
                    <a:pt x="11" y="61"/>
                    <a:pt x="26" y="48"/>
                    <a:pt x="20" y="34"/>
                  </a:cubicBezTo>
                  <a:cubicBezTo>
                    <a:pt x="14" y="21"/>
                    <a:pt x="0" y="0"/>
                    <a:pt x="0" y="19"/>
                  </a:cubicBezTo>
                  <a:cubicBezTo>
                    <a:pt x="0" y="37"/>
                    <a:pt x="3" y="59"/>
                    <a:pt x="3" y="59"/>
                  </a:cubicBezTo>
                  <a:cubicBezTo>
                    <a:pt x="3" y="59"/>
                    <a:pt x="5" y="68"/>
                    <a:pt x="11" y="61"/>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71" name="Freeform 6756"/>
            <p:cNvSpPr/>
            <p:nvPr/>
          </p:nvSpPr>
          <p:spPr bwMode="auto">
            <a:xfrm>
              <a:off x="4565651" y="1254126"/>
              <a:ext cx="9525" cy="23813"/>
            </a:xfrm>
            <a:custGeom>
              <a:avLst/>
              <a:gdLst>
                <a:gd name="T0" fmla="*/ 11 w 26"/>
                <a:gd name="T1" fmla="*/ 60 h 67"/>
                <a:gd name="T2" fmla="*/ 21 w 26"/>
                <a:gd name="T3" fmla="*/ 34 h 67"/>
                <a:gd name="T4" fmla="*/ 0 w 26"/>
                <a:gd name="T5" fmla="*/ 18 h 67"/>
                <a:gd name="T6" fmla="*/ 3 w 26"/>
                <a:gd name="T7" fmla="*/ 58 h 67"/>
                <a:gd name="T8" fmla="*/ 11 w 26"/>
                <a:gd name="T9" fmla="*/ 60 h 67"/>
              </a:gdLst>
              <a:ahLst/>
              <a:cxnLst>
                <a:cxn ang="0">
                  <a:pos x="T0" y="T1"/>
                </a:cxn>
                <a:cxn ang="0">
                  <a:pos x="T2" y="T3"/>
                </a:cxn>
                <a:cxn ang="0">
                  <a:pos x="T4" y="T5"/>
                </a:cxn>
                <a:cxn ang="0">
                  <a:pos x="T6" y="T7"/>
                </a:cxn>
                <a:cxn ang="0">
                  <a:pos x="T8" y="T9"/>
                </a:cxn>
              </a:cxnLst>
              <a:rect l="0" t="0" r="r" b="b"/>
              <a:pathLst>
                <a:path w="26" h="67">
                  <a:moveTo>
                    <a:pt x="11" y="60"/>
                  </a:moveTo>
                  <a:cubicBezTo>
                    <a:pt x="11" y="60"/>
                    <a:pt x="26" y="47"/>
                    <a:pt x="21" y="34"/>
                  </a:cubicBezTo>
                  <a:cubicBezTo>
                    <a:pt x="15" y="20"/>
                    <a:pt x="0" y="0"/>
                    <a:pt x="0" y="18"/>
                  </a:cubicBezTo>
                  <a:cubicBezTo>
                    <a:pt x="0" y="37"/>
                    <a:pt x="3" y="58"/>
                    <a:pt x="3" y="58"/>
                  </a:cubicBezTo>
                  <a:cubicBezTo>
                    <a:pt x="3" y="58"/>
                    <a:pt x="6" y="67"/>
                    <a:pt x="11" y="60"/>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72" name="Freeform 6757"/>
            <p:cNvSpPr/>
            <p:nvPr/>
          </p:nvSpPr>
          <p:spPr bwMode="auto">
            <a:xfrm>
              <a:off x="4864101" y="1281113"/>
              <a:ext cx="9525" cy="23813"/>
            </a:xfrm>
            <a:custGeom>
              <a:avLst/>
              <a:gdLst>
                <a:gd name="T0" fmla="*/ 11 w 26"/>
                <a:gd name="T1" fmla="*/ 61 h 68"/>
                <a:gd name="T2" fmla="*/ 20 w 26"/>
                <a:gd name="T3" fmla="*/ 35 h 68"/>
                <a:gd name="T4" fmla="*/ 0 w 26"/>
                <a:gd name="T5" fmla="*/ 19 h 68"/>
                <a:gd name="T6" fmla="*/ 3 w 26"/>
                <a:gd name="T7" fmla="*/ 59 h 68"/>
                <a:gd name="T8" fmla="*/ 11 w 26"/>
                <a:gd name="T9" fmla="*/ 61 h 68"/>
              </a:gdLst>
              <a:ahLst/>
              <a:cxnLst>
                <a:cxn ang="0">
                  <a:pos x="T0" y="T1"/>
                </a:cxn>
                <a:cxn ang="0">
                  <a:pos x="T2" y="T3"/>
                </a:cxn>
                <a:cxn ang="0">
                  <a:pos x="T4" y="T5"/>
                </a:cxn>
                <a:cxn ang="0">
                  <a:pos x="T6" y="T7"/>
                </a:cxn>
                <a:cxn ang="0">
                  <a:pos x="T8" y="T9"/>
                </a:cxn>
              </a:cxnLst>
              <a:rect l="0" t="0" r="r" b="b"/>
              <a:pathLst>
                <a:path w="26" h="68">
                  <a:moveTo>
                    <a:pt x="11" y="61"/>
                  </a:moveTo>
                  <a:cubicBezTo>
                    <a:pt x="11" y="61"/>
                    <a:pt x="26" y="48"/>
                    <a:pt x="20" y="35"/>
                  </a:cubicBezTo>
                  <a:cubicBezTo>
                    <a:pt x="15" y="21"/>
                    <a:pt x="0" y="0"/>
                    <a:pt x="0" y="19"/>
                  </a:cubicBezTo>
                  <a:cubicBezTo>
                    <a:pt x="0" y="37"/>
                    <a:pt x="3" y="59"/>
                    <a:pt x="3" y="59"/>
                  </a:cubicBezTo>
                  <a:cubicBezTo>
                    <a:pt x="3" y="59"/>
                    <a:pt x="5" y="68"/>
                    <a:pt x="11" y="61"/>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73" name="Freeform 6758"/>
            <p:cNvSpPr/>
            <p:nvPr/>
          </p:nvSpPr>
          <p:spPr bwMode="auto">
            <a:xfrm>
              <a:off x="4618038" y="1290638"/>
              <a:ext cx="9525" cy="25400"/>
            </a:xfrm>
            <a:custGeom>
              <a:avLst/>
              <a:gdLst>
                <a:gd name="T0" fmla="*/ 12 w 27"/>
                <a:gd name="T1" fmla="*/ 61 h 68"/>
                <a:gd name="T2" fmla="*/ 21 w 27"/>
                <a:gd name="T3" fmla="*/ 34 h 68"/>
                <a:gd name="T4" fmla="*/ 1 w 27"/>
                <a:gd name="T5" fmla="*/ 19 h 68"/>
                <a:gd name="T6" fmla="*/ 4 w 27"/>
                <a:gd name="T7" fmla="*/ 59 h 68"/>
                <a:gd name="T8" fmla="*/ 12 w 27"/>
                <a:gd name="T9" fmla="*/ 61 h 68"/>
              </a:gdLst>
              <a:ahLst/>
              <a:cxnLst>
                <a:cxn ang="0">
                  <a:pos x="T0" y="T1"/>
                </a:cxn>
                <a:cxn ang="0">
                  <a:pos x="T2" y="T3"/>
                </a:cxn>
                <a:cxn ang="0">
                  <a:pos x="T4" y="T5"/>
                </a:cxn>
                <a:cxn ang="0">
                  <a:pos x="T6" y="T7"/>
                </a:cxn>
                <a:cxn ang="0">
                  <a:pos x="T8" y="T9"/>
                </a:cxn>
              </a:cxnLst>
              <a:rect l="0" t="0" r="r" b="b"/>
              <a:pathLst>
                <a:path w="27" h="68">
                  <a:moveTo>
                    <a:pt x="12" y="61"/>
                  </a:moveTo>
                  <a:cubicBezTo>
                    <a:pt x="12" y="61"/>
                    <a:pt x="27" y="48"/>
                    <a:pt x="21" y="34"/>
                  </a:cubicBezTo>
                  <a:cubicBezTo>
                    <a:pt x="15" y="21"/>
                    <a:pt x="1" y="0"/>
                    <a:pt x="1" y="19"/>
                  </a:cubicBezTo>
                  <a:cubicBezTo>
                    <a:pt x="0" y="37"/>
                    <a:pt x="4" y="59"/>
                    <a:pt x="4" y="59"/>
                  </a:cubicBezTo>
                  <a:cubicBezTo>
                    <a:pt x="4" y="59"/>
                    <a:pt x="6" y="68"/>
                    <a:pt x="12" y="61"/>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74" name="Freeform 6759"/>
            <p:cNvSpPr/>
            <p:nvPr/>
          </p:nvSpPr>
          <p:spPr bwMode="auto">
            <a:xfrm>
              <a:off x="4724401" y="1162051"/>
              <a:ext cx="11113" cy="23813"/>
            </a:xfrm>
            <a:custGeom>
              <a:avLst/>
              <a:gdLst>
                <a:gd name="T0" fmla="*/ 11 w 26"/>
                <a:gd name="T1" fmla="*/ 61 h 68"/>
                <a:gd name="T2" fmla="*/ 20 w 26"/>
                <a:gd name="T3" fmla="*/ 35 h 68"/>
                <a:gd name="T4" fmla="*/ 0 w 26"/>
                <a:gd name="T5" fmla="*/ 19 h 68"/>
                <a:gd name="T6" fmla="*/ 3 w 26"/>
                <a:gd name="T7" fmla="*/ 59 h 68"/>
                <a:gd name="T8" fmla="*/ 11 w 26"/>
                <a:gd name="T9" fmla="*/ 61 h 68"/>
              </a:gdLst>
              <a:ahLst/>
              <a:cxnLst>
                <a:cxn ang="0">
                  <a:pos x="T0" y="T1"/>
                </a:cxn>
                <a:cxn ang="0">
                  <a:pos x="T2" y="T3"/>
                </a:cxn>
                <a:cxn ang="0">
                  <a:pos x="T4" y="T5"/>
                </a:cxn>
                <a:cxn ang="0">
                  <a:pos x="T6" y="T7"/>
                </a:cxn>
                <a:cxn ang="0">
                  <a:pos x="T8" y="T9"/>
                </a:cxn>
              </a:cxnLst>
              <a:rect l="0" t="0" r="r" b="b"/>
              <a:pathLst>
                <a:path w="26" h="68">
                  <a:moveTo>
                    <a:pt x="11" y="61"/>
                  </a:moveTo>
                  <a:cubicBezTo>
                    <a:pt x="11" y="61"/>
                    <a:pt x="26" y="48"/>
                    <a:pt x="20" y="35"/>
                  </a:cubicBezTo>
                  <a:cubicBezTo>
                    <a:pt x="15" y="21"/>
                    <a:pt x="0" y="0"/>
                    <a:pt x="0" y="19"/>
                  </a:cubicBezTo>
                  <a:cubicBezTo>
                    <a:pt x="0" y="38"/>
                    <a:pt x="3" y="59"/>
                    <a:pt x="3" y="59"/>
                  </a:cubicBezTo>
                  <a:cubicBezTo>
                    <a:pt x="3" y="59"/>
                    <a:pt x="5" y="68"/>
                    <a:pt x="11" y="61"/>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75" name="Freeform 6737"/>
            <p:cNvSpPr/>
            <p:nvPr/>
          </p:nvSpPr>
          <p:spPr bwMode="auto">
            <a:xfrm>
              <a:off x="4860032" y="1131590"/>
              <a:ext cx="23813" cy="46038"/>
            </a:xfrm>
            <a:custGeom>
              <a:avLst/>
              <a:gdLst>
                <a:gd name="T0" fmla="*/ 40 w 60"/>
                <a:gd name="T1" fmla="*/ 114 h 125"/>
                <a:gd name="T2" fmla="*/ 10 w 60"/>
                <a:gd name="T3" fmla="*/ 65 h 125"/>
                <a:gd name="T4" fmla="*/ 54 w 60"/>
                <a:gd name="T5" fmla="*/ 35 h 125"/>
                <a:gd name="T6" fmla="*/ 58 w 60"/>
                <a:gd name="T7" fmla="*/ 108 h 125"/>
                <a:gd name="T8" fmla="*/ 40 w 60"/>
                <a:gd name="T9" fmla="*/ 114 h 125"/>
              </a:gdLst>
              <a:ahLst/>
              <a:cxnLst>
                <a:cxn ang="0">
                  <a:pos x="T0" y="T1"/>
                </a:cxn>
                <a:cxn ang="0">
                  <a:pos x="T2" y="T3"/>
                </a:cxn>
                <a:cxn ang="0">
                  <a:pos x="T4" y="T5"/>
                </a:cxn>
                <a:cxn ang="0">
                  <a:pos x="T6" y="T7"/>
                </a:cxn>
                <a:cxn ang="0">
                  <a:pos x="T8" y="T9"/>
                </a:cxn>
              </a:cxnLst>
              <a:rect l="0" t="0" r="r" b="b"/>
              <a:pathLst>
                <a:path w="60" h="125">
                  <a:moveTo>
                    <a:pt x="40" y="114"/>
                  </a:moveTo>
                  <a:cubicBezTo>
                    <a:pt x="40" y="114"/>
                    <a:pt x="0" y="90"/>
                    <a:pt x="10" y="65"/>
                  </a:cubicBezTo>
                  <a:cubicBezTo>
                    <a:pt x="19" y="40"/>
                    <a:pt x="48" y="0"/>
                    <a:pt x="54" y="35"/>
                  </a:cubicBezTo>
                  <a:cubicBezTo>
                    <a:pt x="60" y="69"/>
                    <a:pt x="58" y="108"/>
                    <a:pt x="58" y="108"/>
                  </a:cubicBezTo>
                  <a:cubicBezTo>
                    <a:pt x="58" y="108"/>
                    <a:pt x="55" y="125"/>
                    <a:pt x="40" y="114"/>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76" name="Freeform 6745"/>
            <p:cNvSpPr/>
            <p:nvPr/>
          </p:nvSpPr>
          <p:spPr bwMode="auto">
            <a:xfrm>
              <a:off x="4877495" y="1061740"/>
              <a:ext cx="9525" cy="23813"/>
            </a:xfrm>
            <a:custGeom>
              <a:avLst/>
              <a:gdLst>
                <a:gd name="T0" fmla="*/ 7 w 26"/>
                <a:gd name="T1" fmla="*/ 60 h 65"/>
                <a:gd name="T2" fmla="*/ 24 w 26"/>
                <a:gd name="T3" fmla="*/ 37 h 65"/>
                <a:gd name="T4" fmla="*/ 9 w 26"/>
                <a:gd name="T5" fmla="*/ 18 h 65"/>
                <a:gd name="T6" fmla="*/ 0 w 26"/>
                <a:gd name="T7" fmla="*/ 56 h 65"/>
                <a:gd name="T8" fmla="*/ 7 w 26"/>
                <a:gd name="T9" fmla="*/ 60 h 65"/>
              </a:gdLst>
              <a:ahLst/>
              <a:cxnLst>
                <a:cxn ang="0">
                  <a:pos x="T0" y="T1"/>
                </a:cxn>
                <a:cxn ang="0">
                  <a:pos x="T2" y="T3"/>
                </a:cxn>
                <a:cxn ang="0">
                  <a:pos x="T4" y="T5"/>
                </a:cxn>
                <a:cxn ang="0">
                  <a:pos x="T6" y="T7"/>
                </a:cxn>
                <a:cxn ang="0">
                  <a:pos x="T8" y="T9"/>
                </a:cxn>
              </a:cxnLst>
              <a:rect l="0" t="0" r="r" b="b"/>
              <a:pathLst>
                <a:path w="26" h="65">
                  <a:moveTo>
                    <a:pt x="7" y="60"/>
                  </a:moveTo>
                  <a:cubicBezTo>
                    <a:pt x="7" y="60"/>
                    <a:pt x="26" y="51"/>
                    <a:pt x="24" y="37"/>
                  </a:cubicBezTo>
                  <a:cubicBezTo>
                    <a:pt x="23" y="23"/>
                    <a:pt x="15" y="0"/>
                    <a:pt x="9" y="18"/>
                  </a:cubicBezTo>
                  <a:cubicBezTo>
                    <a:pt x="3" y="35"/>
                    <a:pt x="0" y="56"/>
                    <a:pt x="0" y="56"/>
                  </a:cubicBezTo>
                  <a:cubicBezTo>
                    <a:pt x="0" y="56"/>
                    <a:pt x="0" y="65"/>
                    <a:pt x="7" y="60"/>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77" name="Freeform 6746"/>
            <p:cNvSpPr/>
            <p:nvPr/>
          </p:nvSpPr>
          <p:spPr bwMode="auto">
            <a:xfrm>
              <a:off x="4837807" y="1158577"/>
              <a:ext cx="17463" cy="20638"/>
            </a:xfrm>
            <a:custGeom>
              <a:avLst/>
              <a:gdLst>
                <a:gd name="T0" fmla="*/ 45 w 50"/>
                <a:gd name="T1" fmla="*/ 49 h 57"/>
                <a:gd name="T2" fmla="*/ 37 w 50"/>
                <a:gd name="T3" fmla="*/ 21 h 57"/>
                <a:gd name="T4" fmla="*/ 10 w 50"/>
                <a:gd name="T5" fmla="*/ 16 h 57"/>
                <a:gd name="T6" fmla="*/ 36 w 50"/>
                <a:gd name="T7" fmla="*/ 50 h 57"/>
                <a:gd name="T8" fmla="*/ 45 w 50"/>
                <a:gd name="T9" fmla="*/ 49 h 57"/>
              </a:gdLst>
              <a:ahLst/>
              <a:cxnLst>
                <a:cxn ang="0">
                  <a:pos x="T0" y="T1"/>
                </a:cxn>
                <a:cxn ang="0">
                  <a:pos x="T2" y="T3"/>
                </a:cxn>
                <a:cxn ang="0">
                  <a:pos x="T4" y="T5"/>
                </a:cxn>
                <a:cxn ang="0">
                  <a:pos x="T6" y="T7"/>
                </a:cxn>
                <a:cxn ang="0">
                  <a:pos x="T8" y="T9"/>
                </a:cxn>
              </a:cxnLst>
              <a:rect l="0" t="0" r="r" b="b"/>
              <a:pathLst>
                <a:path w="50" h="57">
                  <a:moveTo>
                    <a:pt x="45" y="49"/>
                  </a:moveTo>
                  <a:cubicBezTo>
                    <a:pt x="45" y="49"/>
                    <a:pt x="50" y="31"/>
                    <a:pt x="37" y="21"/>
                  </a:cubicBezTo>
                  <a:cubicBezTo>
                    <a:pt x="24" y="12"/>
                    <a:pt x="0" y="0"/>
                    <a:pt x="10" y="16"/>
                  </a:cubicBezTo>
                  <a:cubicBezTo>
                    <a:pt x="21" y="33"/>
                    <a:pt x="36" y="50"/>
                    <a:pt x="36" y="50"/>
                  </a:cubicBezTo>
                  <a:cubicBezTo>
                    <a:pt x="36" y="50"/>
                    <a:pt x="44" y="57"/>
                    <a:pt x="45" y="49"/>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78" name="Freeform 6755"/>
            <p:cNvSpPr/>
            <p:nvPr/>
          </p:nvSpPr>
          <p:spPr bwMode="auto">
            <a:xfrm>
              <a:off x="4866382" y="1231602"/>
              <a:ext cx="9525" cy="25400"/>
            </a:xfrm>
            <a:custGeom>
              <a:avLst/>
              <a:gdLst>
                <a:gd name="T0" fmla="*/ 11 w 26"/>
                <a:gd name="T1" fmla="*/ 61 h 68"/>
                <a:gd name="T2" fmla="*/ 20 w 26"/>
                <a:gd name="T3" fmla="*/ 34 h 68"/>
                <a:gd name="T4" fmla="*/ 0 w 26"/>
                <a:gd name="T5" fmla="*/ 19 h 68"/>
                <a:gd name="T6" fmla="*/ 3 w 26"/>
                <a:gd name="T7" fmla="*/ 59 h 68"/>
                <a:gd name="T8" fmla="*/ 11 w 26"/>
                <a:gd name="T9" fmla="*/ 61 h 68"/>
              </a:gdLst>
              <a:ahLst/>
              <a:cxnLst>
                <a:cxn ang="0">
                  <a:pos x="T0" y="T1"/>
                </a:cxn>
                <a:cxn ang="0">
                  <a:pos x="T2" y="T3"/>
                </a:cxn>
                <a:cxn ang="0">
                  <a:pos x="T4" y="T5"/>
                </a:cxn>
                <a:cxn ang="0">
                  <a:pos x="T6" y="T7"/>
                </a:cxn>
                <a:cxn ang="0">
                  <a:pos x="T8" y="T9"/>
                </a:cxn>
              </a:cxnLst>
              <a:rect l="0" t="0" r="r" b="b"/>
              <a:pathLst>
                <a:path w="26" h="68">
                  <a:moveTo>
                    <a:pt x="11" y="61"/>
                  </a:moveTo>
                  <a:cubicBezTo>
                    <a:pt x="11" y="61"/>
                    <a:pt x="26" y="48"/>
                    <a:pt x="20" y="34"/>
                  </a:cubicBezTo>
                  <a:cubicBezTo>
                    <a:pt x="14" y="21"/>
                    <a:pt x="0" y="0"/>
                    <a:pt x="0" y="19"/>
                  </a:cubicBezTo>
                  <a:cubicBezTo>
                    <a:pt x="0" y="37"/>
                    <a:pt x="3" y="59"/>
                    <a:pt x="3" y="59"/>
                  </a:cubicBezTo>
                  <a:cubicBezTo>
                    <a:pt x="3" y="59"/>
                    <a:pt x="5" y="68"/>
                    <a:pt x="11" y="61"/>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79" name="Freeform 6742"/>
            <p:cNvSpPr/>
            <p:nvPr/>
          </p:nvSpPr>
          <p:spPr bwMode="auto">
            <a:xfrm>
              <a:off x="4716016" y="1347614"/>
              <a:ext cx="22225" cy="44450"/>
            </a:xfrm>
            <a:custGeom>
              <a:avLst/>
              <a:gdLst>
                <a:gd name="T0" fmla="*/ 40 w 60"/>
                <a:gd name="T1" fmla="*/ 113 h 125"/>
                <a:gd name="T2" fmla="*/ 10 w 60"/>
                <a:gd name="T3" fmla="*/ 64 h 125"/>
                <a:gd name="T4" fmla="*/ 54 w 60"/>
                <a:gd name="T5" fmla="*/ 34 h 125"/>
                <a:gd name="T6" fmla="*/ 59 w 60"/>
                <a:gd name="T7" fmla="*/ 107 h 125"/>
                <a:gd name="T8" fmla="*/ 40 w 60"/>
                <a:gd name="T9" fmla="*/ 113 h 125"/>
              </a:gdLst>
              <a:ahLst/>
              <a:cxnLst>
                <a:cxn ang="0">
                  <a:pos x="T0" y="T1"/>
                </a:cxn>
                <a:cxn ang="0">
                  <a:pos x="T2" y="T3"/>
                </a:cxn>
                <a:cxn ang="0">
                  <a:pos x="T4" y="T5"/>
                </a:cxn>
                <a:cxn ang="0">
                  <a:pos x="T6" y="T7"/>
                </a:cxn>
                <a:cxn ang="0">
                  <a:pos x="T8" y="T9"/>
                </a:cxn>
              </a:cxnLst>
              <a:rect l="0" t="0" r="r" b="b"/>
              <a:pathLst>
                <a:path w="60" h="125">
                  <a:moveTo>
                    <a:pt x="40" y="113"/>
                  </a:moveTo>
                  <a:cubicBezTo>
                    <a:pt x="40" y="113"/>
                    <a:pt x="0" y="89"/>
                    <a:pt x="10" y="64"/>
                  </a:cubicBezTo>
                  <a:cubicBezTo>
                    <a:pt x="20" y="40"/>
                    <a:pt x="48" y="0"/>
                    <a:pt x="54" y="34"/>
                  </a:cubicBezTo>
                  <a:cubicBezTo>
                    <a:pt x="60" y="68"/>
                    <a:pt x="59" y="107"/>
                    <a:pt x="59" y="107"/>
                  </a:cubicBezTo>
                  <a:cubicBezTo>
                    <a:pt x="59" y="107"/>
                    <a:pt x="56" y="125"/>
                    <a:pt x="40" y="113"/>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80" name="Freeform 6749"/>
            <p:cNvSpPr/>
            <p:nvPr/>
          </p:nvSpPr>
          <p:spPr bwMode="auto">
            <a:xfrm>
              <a:off x="4932040" y="1275606"/>
              <a:ext cx="19050" cy="22225"/>
            </a:xfrm>
            <a:custGeom>
              <a:avLst/>
              <a:gdLst>
                <a:gd name="T0" fmla="*/ 45 w 49"/>
                <a:gd name="T1" fmla="*/ 49 h 58"/>
                <a:gd name="T2" fmla="*/ 37 w 49"/>
                <a:gd name="T3" fmla="*/ 22 h 58"/>
                <a:gd name="T4" fmla="*/ 10 w 49"/>
                <a:gd name="T5" fmla="*/ 17 h 58"/>
                <a:gd name="T6" fmla="*/ 36 w 49"/>
                <a:gd name="T7" fmla="*/ 51 h 58"/>
                <a:gd name="T8" fmla="*/ 45 w 49"/>
                <a:gd name="T9" fmla="*/ 49 h 58"/>
              </a:gdLst>
              <a:ahLst/>
              <a:cxnLst>
                <a:cxn ang="0">
                  <a:pos x="T0" y="T1"/>
                </a:cxn>
                <a:cxn ang="0">
                  <a:pos x="T2" y="T3"/>
                </a:cxn>
                <a:cxn ang="0">
                  <a:pos x="T4" y="T5"/>
                </a:cxn>
                <a:cxn ang="0">
                  <a:pos x="T6" y="T7"/>
                </a:cxn>
                <a:cxn ang="0">
                  <a:pos x="T8" y="T9"/>
                </a:cxn>
              </a:cxnLst>
              <a:rect l="0" t="0" r="r" b="b"/>
              <a:pathLst>
                <a:path w="49" h="58">
                  <a:moveTo>
                    <a:pt x="45" y="49"/>
                  </a:moveTo>
                  <a:cubicBezTo>
                    <a:pt x="45" y="49"/>
                    <a:pt x="49" y="31"/>
                    <a:pt x="37" y="22"/>
                  </a:cubicBezTo>
                  <a:cubicBezTo>
                    <a:pt x="24" y="13"/>
                    <a:pt x="0" y="0"/>
                    <a:pt x="10" y="17"/>
                  </a:cubicBezTo>
                  <a:cubicBezTo>
                    <a:pt x="21" y="33"/>
                    <a:pt x="36" y="51"/>
                    <a:pt x="36" y="51"/>
                  </a:cubicBezTo>
                  <a:cubicBezTo>
                    <a:pt x="36" y="51"/>
                    <a:pt x="44" y="58"/>
                    <a:pt x="45" y="49"/>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81" name="Freeform 6752"/>
            <p:cNvSpPr/>
            <p:nvPr/>
          </p:nvSpPr>
          <p:spPr bwMode="auto">
            <a:xfrm>
              <a:off x="4784278" y="1336501"/>
              <a:ext cx="19050" cy="20638"/>
            </a:xfrm>
            <a:custGeom>
              <a:avLst/>
              <a:gdLst>
                <a:gd name="T0" fmla="*/ 45 w 50"/>
                <a:gd name="T1" fmla="*/ 49 h 58"/>
                <a:gd name="T2" fmla="*/ 37 w 50"/>
                <a:gd name="T3" fmla="*/ 22 h 58"/>
                <a:gd name="T4" fmla="*/ 11 w 50"/>
                <a:gd name="T5" fmla="*/ 16 h 58"/>
                <a:gd name="T6" fmla="*/ 36 w 50"/>
                <a:gd name="T7" fmla="*/ 50 h 58"/>
                <a:gd name="T8" fmla="*/ 45 w 50"/>
                <a:gd name="T9" fmla="*/ 49 h 58"/>
              </a:gdLst>
              <a:ahLst/>
              <a:cxnLst>
                <a:cxn ang="0">
                  <a:pos x="T0" y="T1"/>
                </a:cxn>
                <a:cxn ang="0">
                  <a:pos x="T2" y="T3"/>
                </a:cxn>
                <a:cxn ang="0">
                  <a:pos x="T4" y="T5"/>
                </a:cxn>
                <a:cxn ang="0">
                  <a:pos x="T6" y="T7"/>
                </a:cxn>
                <a:cxn ang="0">
                  <a:pos x="T8" y="T9"/>
                </a:cxn>
              </a:cxnLst>
              <a:rect l="0" t="0" r="r" b="b"/>
              <a:pathLst>
                <a:path w="50" h="58">
                  <a:moveTo>
                    <a:pt x="45" y="49"/>
                  </a:moveTo>
                  <a:cubicBezTo>
                    <a:pt x="45" y="49"/>
                    <a:pt x="50" y="31"/>
                    <a:pt x="37" y="22"/>
                  </a:cubicBezTo>
                  <a:cubicBezTo>
                    <a:pt x="25" y="12"/>
                    <a:pt x="0" y="0"/>
                    <a:pt x="11" y="16"/>
                  </a:cubicBezTo>
                  <a:cubicBezTo>
                    <a:pt x="21" y="33"/>
                    <a:pt x="36" y="50"/>
                    <a:pt x="36" y="50"/>
                  </a:cubicBezTo>
                  <a:cubicBezTo>
                    <a:pt x="36" y="50"/>
                    <a:pt x="44" y="58"/>
                    <a:pt x="45" y="49"/>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82" name="Freeform 6753"/>
            <p:cNvSpPr/>
            <p:nvPr/>
          </p:nvSpPr>
          <p:spPr bwMode="auto">
            <a:xfrm>
              <a:off x="4854128" y="1401589"/>
              <a:ext cx="19050" cy="20638"/>
            </a:xfrm>
            <a:custGeom>
              <a:avLst/>
              <a:gdLst>
                <a:gd name="T0" fmla="*/ 45 w 50"/>
                <a:gd name="T1" fmla="*/ 49 h 58"/>
                <a:gd name="T2" fmla="*/ 37 w 50"/>
                <a:gd name="T3" fmla="*/ 22 h 58"/>
                <a:gd name="T4" fmla="*/ 10 w 50"/>
                <a:gd name="T5" fmla="*/ 17 h 58"/>
                <a:gd name="T6" fmla="*/ 36 w 50"/>
                <a:gd name="T7" fmla="*/ 51 h 58"/>
                <a:gd name="T8" fmla="*/ 45 w 50"/>
                <a:gd name="T9" fmla="*/ 49 h 58"/>
              </a:gdLst>
              <a:ahLst/>
              <a:cxnLst>
                <a:cxn ang="0">
                  <a:pos x="T0" y="T1"/>
                </a:cxn>
                <a:cxn ang="0">
                  <a:pos x="T2" y="T3"/>
                </a:cxn>
                <a:cxn ang="0">
                  <a:pos x="T4" y="T5"/>
                </a:cxn>
                <a:cxn ang="0">
                  <a:pos x="T6" y="T7"/>
                </a:cxn>
                <a:cxn ang="0">
                  <a:pos x="T8" y="T9"/>
                </a:cxn>
              </a:cxnLst>
              <a:rect l="0" t="0" r="r" b="b"/>
              <a:pathLst>
                <a:path w="50" h="58">
                  <a:moveTo>
                    <a:pt x="45" y="49"/>
                  </a:moveTo>
                  <a:cubicBezTo>
                    <a:pt x="45" y="49"/>
                    <a:pt x="50" y="31"/>
                    <a:pt x="37" y="22"/>
                  </a:cubicBezTo>
                  <a:cubicBezTo>
                    <a:pt x="24" y="13"/>
                    <a:pt x="0" y="0"/>
                    <a:pt x="10" y="17"/>
                  </a:cubicBezTo>
                  <a:cubicBezTo>
                    <a:pt x="21" y="33"/>
                    <a:pt x="36" y="51"/>
                    <a:pt x="36" y="51"/>
                  </a:cubicBezTo>
                  <a:cubicBezTo>
                    <a:pt x="36" y="51"/>
                    <a:pt x="44" y="58"/>
                    <a:pt x="45" y="49"/>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83" name="Freeform 6739"/>
            <p:cNvSpPr/>
            <p:nvPr/>
          </p:nvSpPr>
          <p:spPr bwMode="auto">
            <a:xfrm>
              <a:off x="4788024" y="987574"/>
              <a:ext cx="22225" cy="46038"/>
            </a:xfrm>
            <a:custGeom>
              <a:avLst/>
              <a:gdLst>
                <a:gd name="T0" fmla="*/ 40 w 60"/>
                <a:gd name="T1" fmla="*/ 113 h 125"/>
                <a:gd name="T2" fmla="*/ 10 w 60"/>
                <a:gd name="T3" fmla="*/ 65 h 125"/>
                <a:gd name="T4" fmla="*/ 54 w 60"/>
                <a:gd name="T5" fmla="*/ 34 h 125"/>
                <a:gd name="T6" fmla="*/ 59 w 60"/>
                <a:gd name="T7" fmla="*/ 108 h 125"/>
                <a:gd name="T8" fmla="*/ 40 w 60"/>
                <a:gd name="T9" fmla="*/ 113 h 125"/>
              </a:gdLst>
              <a:ahLst/>
              <a:cxnLst>
                <a:cxn ang="0">
                  <a:pos x="T0" y="T1"/>
                </a:cxn>
                <a:cxn ang="0">
                  <a:pos x="T2" y="T3"/>
                </a:cxn>
                <a:cxn ang="0">
                  <a:pos x="T4" y="T5"/>
                </a:cxn>
                <a:cxn ang="0">
                  <a:pos x="T6" y="T7"/>
                </a:cxn>
                <a:cxn ang="0">
                  <a:pos x="T8" y="T9"/>
                </a:cxn>
              </a:cxnLst>
              <a:rect l="0" t="0" r="r" b="b"/>
              <a:pathLst>
                <a:path w="60" h="125">
                  <a:moveTo>
                    <a:pt x="40" y="113"/>
                  </a:moveTo>
                  <a:cubicBezTo>
                    <a:pt x="40" y="113"/>
                    <a:pt x="0" y="89"/>
                    <a:pt x="10" y="65"/>
                  </a:cubicBezTo>
                  <a:cubicBezTo>
                    <a:pt x="20" y="40"/>
                    <a:pt x="48" y="0"/>
                    <a:pt x="54" y="34"/>
                  </a:cubicBezTo>
                  <a:cubicBezTo>
                    <a:pt x="60" y="68"/>
                    <a:pt x="59" y="108"/>
                    <a:pt x="59" y="108"/>
                  </a:cubicBezTo>
                  <a:cubicBezTo>
                    <a:pt x="59" y="108"/>
                    <a:pt x="56" y="125"/>
                    <a:pt x="40" y="113"/>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84" name="Freeform 6748"/>
            <p:cNvSpPr/>
            <p:nvPr/>
          </p:nvSpPr>
          <p:spPr bwMode="auto">
            <a:xfrm>
              <a:off x="4716016" y="987574"/>
              <a:ext cx="17463" cy="19050"/>
            </a:xfrm>
            <a:custGeom>
              <a:avLst/>
              <a:gdLst>
                <a:gd name="T0" fmla="*/ 41 w 46"/>
                <a:gd name="T1" fmla="*/ 43 h 51"/>
                <a:gd name="T2" fmla="*/ 35 w 46"/>
                <a:gd name="T3" fmla="*/ 18 h 51"/>
                <a:gd name="T4" fmla="*/ 9 w 46"/>
                <a:gd name="T5" fmla="*/ 14 h 51"/>
                <a:gd name="T6" fmla="*/ 32 w 46"/>
                <a:gd name="T7" fmla="*/ 45 h 51"/>
                <a:gd name="T8" fmla="*/ 41 w 46"/>
                <a:gd name="T9" fmla="*/ 43 h 51"/>
              </a:gdLst>
              <a:ahLst/>
              <a:cxnLst>
                <a:cxn ang="0">
                  <a:pos x="T0" y="T1"/>
                </a:cxn>
                <a:cxn ang="0">
                  <a:pos x="T2" y="T3"/>
                </a:cxn>
                <a:cxn ang="0">
                  <a:pos x="T4" y="T5"/>
                </a:cxn>
                <a:cxn ang="0">
                  <a:pos x="T6" y="T7"/>
                </a:cxn>
                <a:cxn ang="0">
                  <a:pos x="T8" y="T9"/>
                </a:cxn>
              </a:cxnLst>
              <a:rect l="0" t="0" r="r" b="b"/>
              <a:pathLst>
                <a:path w="46" h="51">
                  <a:moveTo>
                    <a:pt x="41" y="43"/>
                  </a:moveTo>
                  <a:cubicBezTo>
                    <a:pt x="41" y="43"/>
                    <a:pt x="46" y="26"/>
                    <a:pt x="35" y="18"/>
                  </a:cubicBezTo>
                  <a:cubicBezTo>
                    <a:pt x="23" y="10"/>
                    <a:pt x="0" y="0"/>
                    <a:pt x="9" y="14"/>
                  </a:cubicBezTo>
                  <a:cubicBezTo>
                    <a:pt x="19" y="29"/>
                    <a:pt x="32" y="45"/>
                    <a:pt x="32" y="45"/>
                  </a:cubicBezTo>
                  <a:cubicBezTo>
                    <a:pt x="32" y="45"/>
                    <a:pt x="39" y="51"/>
                    <a:pt x="41" y="43"/>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grpSp>
      <p:sp>
        <p:nvSpPr>
          <p:cNvPr id="185" name="任意多边形 184"/>
          <p:cNvSpPr/>
          <p:nvPr/>
        </p:nvSpPr>
        <p:spPr>
          <a:xfrm>
            <a:off x="4898661" y="5457520"/>
            <a:ext cx="7289800" cy="1400480"/>
          </a:xfrm>
          <a:custGeom>
            <a:avLst/>
            <a:gdLst>
              <a:gd name="connsiteX0" fmla="*/ 4762463 w 5467350"/>
              <a:gd name="connsiteY0" fmla="*/ 843 h 1050360"/>
              <a:gd name="connsiteX1" fmla="*/ 5210175 w 5467350"/>
              <a:gd name="connsiteY1" fmla="*/ 50235 h 1050360"/>
              <a:gd name="connsiteX2" fmla="*/ 5416451 w 5467350"/>
              <a:gd name="connsiteY2" fmla="*/ 145634 h 1050360"/>
              <a:gd name="connsiteX3" fmla="*/ 5467350 w 5467350"/>
              <a:gd name="connsiteY3" fmla="*/ 190915 h 1050360"/>
              <a:gd name="connsiteX4" fmla="*/ 5467350 w 5467350"/>
              <a:gd name="connsiteY4" fmla="*/ 1050360 h 1050360"/>
              <a:gd name="connsiteX5" fmla="*/ 0 w 5467350"/>
              <a:gd name="connsiteY5" fmla="*/ 1050360 h 1050360"/>
              <a:gd name="connsiteX6" fmla="*/ 1619250 w 5467350"/>
              <a:gd name="connsiteY6" fmla="*/ 755085 h 1050360"/>
              <a:gd name="connsiteX7" fmla="*/ 3752850 w 5467350"/>
              <a:gd name="connsiteY7" fmla="*/ 97860 h 1050360"/>
              <a:gd name="connsiteX8" fmla="*/ 4762463 w 5467350"/>
              <a:gd name="connsiteY8" fmla="*/ 843 h 1050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467350" h="1050360">
                <a:moveTo>
                  <a:pt x="4762463" y="843"/>
                </a:moveTo>
                <a:cubicBezTo>
                  <a:pt x="4935364" y="4694"/>
                  <a:pt x="5086945" y="21660"/>
                  <a:pt x="5210175" y="50235"/>
                </a:cubicBezTo>
                <a:cubicBezTo>
                  <a:pt x="5292328" y="69285"/>
                  <a:pt x="5359896" y="103417"/>
                  <a:pt x="5416451" y="145634"/>
                </a:cubicBezTo>
                <a:lnTo>
                  <a:pt x="5467350" y="190915"/>
                </a:lnTo>
                <a:lnTo>
                  <a:pt x="5467350" y="1050360"/>
                </a:lnTo>
                <a:lnTo>
                  <a:pt x="0" y="1050360"/>
                </a:lnTo>
                <a:cubicBezTo>
                  <a:pt x="276225" y="921773"/>
                  <a:pt x="993775" y="913835"/>
                  <a:pt x="1619250" y="755085"/>
                </a:cubicBezTo>
                <a:cubicBezTo>
                  <a:pt x="2244725" y="596335"/>
                  <a:pt x="3154363" y="215335"/>
                  <a:pt x="3752850" y="97860"/>
                </a:cubicBezTo>
                <a:cubicBezTo>
                  <a:pt x="4126905" y="24438"/>
                  <a:pt x="4474295" y="-5576"/>
                  <a:pt x="4762463" y="843"/>
                </a:cubicBezTo>
                <a:close/>
              </a:path>
            </a:pathLst>
          </a:custGeom>
          <a:gradFill flip="none" rotWithShape="1">
            <a:gsLst>
              <a:gs pos="0">
                <a:srgbClr val="54DA03"/>
              </a:gs>
              <a:gs pos="100000">
                <a:srgbClr val="057504"/>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186" name="组合 185"/>
          <p:cNvGrpSpPr/>
          <p:nvPr/>
        </p:nvGrpSpPr>
        <p:grpSpPr>
          <a:xfrm>
            <a:off x="8636065" y="5541238"/>
            <a:ext cx="3216176" cy="953465"/>
            <a:chOff x="6178746" y="4160928"/>
            <a:chExt cx="2620843" cy="776979"/>
          </a:xfrm>
        </p:grpSpPr>
        <p:sp>
          <p:nvSpPr>
            <p:cNvPr id="187" name="Freeform 5112"/>
            <p:cNvSpPr/>
            <p:nvPr/>
          </p:nvSpPr>
          <p:spPr bwMode="auto">
            <a:xfrm>
              <a:off x="6472529" y="4547485"/>
              <a:ext cx="9664" cy="11597"/>
            </a:xfrm>
            <a:custGeom>
              <a:avLst/>
              <a:gdLst>
                <a:gd name="T0" fmla="*/ 2 w 5"/>
                <a:gd name="T1" fmla="*/ 6 h 6"/>
                <a:gd name="T2" fmla="*/ 4 w 5"/>
                <a:gd name="T3" fmla="*/ 4 h 6"/>
                <a:gd name="T4" fmla="*/ 5 w 5"/>
                <a:gd name="T5" fmla="*/ 2 h 6"/>
                <a:gd name="T6" fmla="*/ 4 w 5"/>
                <a:gd name="T7" fmla="*/ 0 h 6"/>
                <a:gd name="T8" fmla="*/ 2 w 5"/>
                <a:gd name="T9" fmla="*/ 0 h 6"/>
                <a:gd name="T10" fmla="*/ 0 w 5"/>
                <a:gd name="T11" fmla="*/ 4 h 6"/>
                <a:gd name="T12" fmla="*/ 0 w 5"/>
                <a:gd name="T13" fmla="*/ 6 h 6"/>
                <a:gd name="T14" fmla="*/ 0 w 5"/>
                <a:gd name="T15" fmla="*/ 6 h 6"/>
                <a:gd name="T16" fmla="*/ 2 w 5"/>
                <a:gd name="T17"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6">
                  <a:moveTo>
                    <a:pt x="2" y="6"/>
                  </a:moveTo>
                  <a:lnTo>
                    <a:pt x="4" y="4"/>
                  </a:lnTo>
                  <a:lnTo>
                    <a:pt x="5" y="2"/>
                  </a:lnTo>
                  <a:lnTo>
                    <a:pt x="4" y="0"/>
                  </a:lnTo>
                  <a:lnTo>
                    <a:pt x="2" y="0"/>
                  </a:lnTo>
                  <a:lnTo>
                    <a:pt x="0" y="4"/>
                  </a:lnTo>
                  <a:lnTo>
                    <a:pt x="0" y="6"/>
                  </a:lnTo>
                  <a:lnTo>
                    <a:pt x="0" y="6"/>
                  </a:lnTo>
                  <a:lnTo>
                    <a:pt x="2" y="6"/>
                  </a:ln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88" name="Freeform 5113"/>
            <p:cNvSpPr/>
            <p:nvPr/>
          </p:nvSpPr>
          <p:spPr bwMode="auto">
            <a:xfrm>
              <a:off x="6290849" y="4607401"/>
              <a:ext cx="61849" cy="73446"/>
            </a:xfrm>
            <a:custGeom>
              <a:avLst/>
              <a:gdLst>
                <a:gd name="T0" fmla="*/ 27 w 32"/>
                <a:gd name="T1" fmla="*/ 0 h 38"/>
                <a:gd name="T2" fmla="*/ 21 w 32"/>
                <a:gd name="T3" fmla="*/ 0 h 38"/>
                <a:gd name="T4" fmla="*/ 19 w 32"/>
                <a:gd name="T5" fmla="*/ 4 h 38"/>
                <a:gd name="T6" fmla="*/ 0 w 32"/>
                <a:gd name="T7" fmla="*/ 34 h 38"/>
                <a:gd name="T8" fmla="*/ 2 w 32"/>
                <a:gd name="T9" fmla="*/ 36 h 38"/>
                <a:gd name="T10" fmla="*/ 5 w 32"/>
                <a:gd name="T11" fmla="*/ 38 h 38"/>
                <a:gd name="T12" fmla="*/ 11 w 32"/>
                <a:gd name="T13" fmla="*/ 38 h 38"/>
                <a:gd name="T14" fmla="*/ 15 w 32"/>
                <a:gd name="T15" fmla="*/ 36 h 38"/>
                <a:gd name="T16" fmla="*/ 32 w 32"/>
                <a:gd name="T17" fmla="*/ 4 h 38"/>
                <a:gd name="T18" fmla="*/ 32 w 32"/>
                <a:gd name="T19" fmla="*/ 2 h 38"/>
                <a:gd name="T20" fmla="*/ 27 w 32"/>
                <a:gd name="T21"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 h="38">
                  <a:moveTo>
                    <a:pt x="27" y="0"/>
                  </a:moveTo>
                  <a:lnTo>
                    <a:pt x="21" y="0"/>
                  </a:lnTo>
                  <a:lnTo>
                    <a:pt x="19" y="4"/>
                  </a:lnTo>
                  <a:lnTo>
                    <a:pt x="0" y="34"/>
                  </a:lnTo>
                  <a:lnTo>
                    <a:pt x="2" y="36"/>
                  </a:lnTo>
                  <a:lnTo>
                    <a:pt x="5" y="38"/>
                  </a:lnTo>
                  <a:lnTo>
                    <a:pt x="11" y="38"/>
                  </a:lnTo>
                  <a:lnTo>
                    <a:pt x="15" y="36"/>
                  </a:lnTo>
                  <a:lnTo>
                    <a:pt x="32" y="4"/>
                  </a:lnTo>
                  <a:lnTo>
                    <a:pt x="32" y="2"/>
                  </a:lnTo>
                  <a:lnTo>
                    <a:pt x="27" y="0"/>
                  </a:lnTo>
                  <a:close/>
                </a:path>
              </a:pathLst>
            </a:custGeom>
            <a:solidFill>
              <a:srgbClr val="85FF8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89" name="Freeform 5114"/>
            <p:cNvSpPr/>
            <p:nvPr/>
          </p:nvSpPr>
          <p:spPr bwMode="auto">
            <a:xfrm>
              <a:off x="6246395" y="4578409"/>
              <a:ext cx="61849" cy="73446"/>
            </a:xfrm>
            <a:custGeom>
              <a:avLst/>
              <a:gdLst>
                <a:gd name="T0" fmla="*/ 26 w 32"/>
                <a:gd name="T1" fmla="*/ 0 h 38"/>
                <a:gd name="T2" fmla="*/ 21 w 32"/>
                <a:gd name="T3" fmla="*/ 0 h 38"/>
                <a:gd name="T4" fmla="*/ 17 w 32"/>
                <a:gd name="T5" fmla="*/ 1 h 38"/>
                <a:gd name="T6" fmla="*/ 0 w 32"/>
                <a:gd name="T7" fmla="*/ 34 h 38"/>
                <a:gd name="T8" fmla="*/ 1 w 32"/>
                <a:gd name="T9" fmla="*/ 36 h 38"/>
                <a:gd name="T10" fmla="*/ 5 w 32"/>
                <a:gd name="T11" fmla="*/ 38 h 38"/>
                <a:gd name="T12" fmla="*/ 11 w 32"/>
                <a:gd name="T13" fmla="*/ 36 h 38"/>
                <a:gd name="T14" fmla="*/ 15 w 32"/>
                <a:gd name="T15" fmla="*/ 34 h 38"/>
                <a:gd name="T16" fmla="*/ 32 w 32"/>
                <a:gd name="T17" fmla="*/ 3 h 38"/>
                <a:gd name="T18" fmla="*/ 32 w 32"/>
                <a:gd name="T19" fmla="*/ 0 h 38"/>
                <a:gd name="T20" fmla="*/ 26 w 32"/>
                <a:gd name="T21"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 h="38">
                  <a:moveTo>
                    <a:pt x="26" y="0"/>
                  </a:moveTo>
                  <a:lnTo>
                    <a:pt x="21" y="0"/>
                  </a:lnTo>
                  <a:lnTo>
                    <a:pt x="17" y="1"/>
                  </a:lnTo>
                  <a:lnTo>
                    <a:pt x="0" y="34"/>
                  </a:lnTo>
                  <a:lnTo>
                    <a:pt x="1" y="36"/>
                  </a:lnTo>
                  <a:lnTo>
                    <a:pt x="5" y="38"/>
                  </a:lnTo>
                  <a:lnTo>
                    <a:pt x="11" y="36"/>
                  </a:lnTo>
                  <a:lnTo>
                    <a:pt x="15" y="34"/>
                  </a:lnTo>
                  <a:lnTo>
                    <a:pt x="32" y="3"/>
                  </a:lnTo>
                  <a:lnTo>
                    <a:pt x="32" y="0"/>
                  </a:lnTo>
                  <a:lnTo>
                    <a:pt x="26" y="0"/>
                  </a:lnTo>
                  <a:close/>
                </a:path>
              </a:pathLst>
            </a:custGeom>
            <a:solidFill>
              <a:srgbClr val="85FF8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90" name="Freeform 5115"/>
            <p:cNvSpPr/>
            <p:nvPr/>
          </p:nvSpPr>
          <p:spPr bwMode="auto">
            <a:xfrm>
              <a:off x="6178746" y="4595804"/>
              <a:ext cx="63782" cy="75379"/>
            </a:xfrm>
            <a:custGeom>
              <a:avLst/>
              <a:gdLst>
                <a:gd name="T0" fmla="*/ 27 w 33"/>
                <a:gd name="T1" fmla="*/ 0 h 39"/>
                <a:gd name="T2" fmla="*/ 21 w 33"/>
                <a:gd name="T3" fmla="*/ 0 h 39"/>
                <a:gd name="T4" fmla="*/ 17 w 33"/>
                <a:gd name="T5" fmla="*/ 2 h 39"/>
                <a:gd name="T6" fmla="*/ 0 w 33"/>
                <a:gd name="T7" fmla="*/ 35 h 39"/>
                <a:gd name="T8" fmla="*/ 0 w 33"/>
                <a:gd name="T9" fmla="*/ 37 h 39"/>
                <a:gd name="T10" fmla="*/ 6 w 33"/>
                <a:gd name="T11" fmla="*/ 39 h 39"/>
                <a:gd name="T12" fmla="*/ 12 w 33"/>
                <a:gd name="T13" fmla="*/ 37 h 39"/>
                <a:gd name="T14" fmla="*/ 15 w 33"/>
                <a:gd name="T15" fmla="*/ 35 h 39"/>
                <a:gd name="T16" fmla="*/ 33 w 33"/>
                <a:gd name="T17" fmla="*/ 2 h 39"/>
                <a:gd name="T18" fmla="*/ 31 w 33"/>
                <a:gd name="T19" fmla="*/ 0 h 39"/>
                <a:gd name="T20" fmla="*/ 27 w 33"/>
                <a:gd name="T21"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 h="39">
                  <a:moveTo>
                    <a:pt x="27" y="0"/>
                  </a:moveTo>
                  <a:lnTo>
                    <a:pt x="21" y="0"/>
                  </a:lnTo>
                  <a:lnTo>
                    <a:pt x="17" y="2"/>
                  </a:lnTo>
                  <a:lnTo>
                    <a:pt x="0" y="35"/>
                  </a:lnTo>
                  <a:lnTo>
                    <a:pt x="0" y="37"/>
                  </a:lnTo>
                  <a:lnTo>
                    <a:pt x="6" y="39"/>
                  </a:lnTo>
                  <a:lnTo>
                    <a:pt x="12" y="37"/>
                  </a:lnTo>
                  <a:lnTo>
                    <a:pt x="15" y="35"/>
                  </a:lnTo>
                  <a:lnTo>
                    <a:pt x="33" y="2"/>
                  </a:lnTo>
                  <a:lnTo>
                    <a:pt x="31" y="0"/>
                  </a:lnTo>
                  <a:lnTo>
                    <a:pt x="27" y="0"/>
                  </a:lnTo>
                  <a:close/>
                </a:path>
              </a:pathLst>
            </a:custGeom>
            <a:solidFill>
              <a:srgbClr val="85FF8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91" name="Freeform 5116"/>
            <p:cNvSpPr/>
            <p:nvPr/>
          </p:nvSpPr>
          <p:spPr bwMode="auto">
            <a:xfrm>
              <a:off x="6828162" y="4470173"/>
              <a:ext cx="73446" cy="85043"/>
            </a:xfrm>
            <a:custGeom>
              <a:avLst/>
              <a:gdLst>
                <a:gd name="T0" fmla="*/ 31 w 38"/>
                <a:gd name="T1" fmla="*/ 0 h 44"/>
                <a:gd name="T2" fmla="*/ 25 w 38"/>
                <a:gd name="T3" fmla="*/ 2 h 44"/>
                <a:gd name="T4" fmla="*/ 21 w 38"/>
                <a:gd name="T5" fmla="*/ 4 h 44"/>
                <a:gd name="T6" fmla="*/ 0 w 38"/>
                <a:gd name="T7" fmla="*/ 40 h 44"/>
                <a:gd name="T8" fmla="*/ 0 w 38"/>
                <a:gd name="T9" fmla="*/ 42 h 44"/>
                <a:gd name="T10" fmla="*/ 6 w 38"/>
                <a:gd name="T11" fmla="*/ 44 h 44"/>
                <a:gd name="T12" fmla="*/ 12 w 38"/>
                <a:gd name="T13" fmla="*/ 44 h 44"/>
                <a:gd name="T14" fmla="*/ 15 w 38"/>
                <a:gd name="T15" fmla="*/ 40 h 44"/>
                <a:gd name="T16" fmla="*/ 38 w 38"/>
                <a:gd name="T17" fmla="*/ 4 h 44"/>
                <a:gd name="T18" fmla="*/ 37 w 38"/>
                <a:gd name="T19" fmla="*/ 2 h 44"/>
                <a:gd name="T20" fmla="*/ 31 w 38"/>
                <a:gd name="T21"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8" h="44">
                  <a:moveTo>
                    <a:pt x="31" y="0"/>
                  </a:moveTo>
                  <a:lnTo>
                    <a:pt x="25" y="2"/>
                  </a:lnTo>
                  <a:lnTo>
                    <a:pt x="21" y="4"/>
                  </a:lnTo>
                  <a:lnTo>
                    <a:pt x="0" y="40"/>
                  </a:lnTo>
                  <a:lnTo>
                    <a:pt x="0" y="42"/>
                  </a:lnTo>
                  <a:lnTo>
                    <a:pt x="6" y="44"/>
                  </a:lnTo>
                  <a:lnTo>
                    <a:pt x="12" y="44"/>
                  </a:lnTo>
                  <a:lnTo>
                    <a:pt x="15" y="40"/>
                  </a:lnTo>
                  <a:lnTo>
                    <a:pt x="38" y="4"/>
                  </a:lnTo>
                  <a:lnTo>
                    <a:pt x="37" y="2"/>
                  </a:lnTo>
                  <a:lnTo>
                    <a:pt x="31" y="0"/>
                  </a:lnTo>
                  <a:close/>
                </a:path>
              </a:pathLst>
            </a:custGeom>
            <a:solidFill>
              <a:srgbClr val="67E82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92" name="Freeform 5117"/>
            <p:cNvSpPr/>
            <p:nvPr/>
          </p:nvSpPr>
          <p:spPr bwMode="auto">
            <a:xfrm>
              <a:off x="6775976" y="4433449"/>
              <a:ext cx="75379" cy="85043"/>
            </a:xfrm>
            <a:custGeom>
              <a:avLst/>
              <a:gdLst>
                <a:gd name="T0" fmla="*/ 33 w 39"/>
                <a:gd name="T1" fmla="*/ 0 h 44"/>
                <a:gd name="T2" fmla="*/ 27 w 39"/>
                <a:gd name="T3" fmla="*/ 2 h 44"/>
                <a:gd name="T4" fmla="*/ 21 w 39"/>
                <a:gd name="T5" fmla="*/ 3 h 44"/>
                <a:gd name="T6" fmla="*/ 0 w 39"/>
                <a:gd name="T7" fmla="*/ 40 h 44"/>
                <a:gd name="T8" fmla="*/ 2 w 39"/>
                <a:gd name="T9" fmla="*/ 42 h 44"/>
                <a:gd name="T10" fmla="*/ 6 w 39"/>
                <a:gd name="T11" fmla="*/ 44 h 44"/>
                <a:gd name="T12" fmla="*/ 14 w 39"/>
                <a:gd name="T13" fmla="*/ 44 h 44"/>
                <a:gd name="T14" fmla="*/ 17 w 39"/>
                <a:gd name="T15" fmla="*/ 40 h 44"/>
                <a:gd name="T16" fmla="*/ 39 w 39"/>
                <a:gd name="T17" fmla="*/ 5 h 44"/>
                <a:gd name="T18" fmla="*/ 39 w 39"/>
                <a:gd name="T19" fmla="*/ 2 h 44"/>
                <a:gd name="T20" fmla="*/ 33 w 39"/>
                <a:gd name="T21"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 h="44">
                  <a:moveTo>
                    <a:pt x="33" y="0"/>
                  </a:moveTo>
                  <a:lnTo>
                    <a:pt x="27" y="2"/>
                  </a:lnTo>
                  <a:lnTo>
                    <a:pt x="21" y="3"/>
                  </a:lnTo>
                  <a:lnTo>
                    <a:pt x="0" y="40"/>
                  </a:lnTo>
                  <a:lnTo>
                    <a:pt x="2" y="42"/>
                  </a:lnTo>
                  <a:lnTo>
                    <a:pt x="6" y="44"/>
                  </a:lnTo>
                  <a:lnTo>
                    <a:pt x="14" y="44"/>
                  </a:lnTo>
                  <a:lnTo>
                    <a:pt x="17" y="40"/>
                  </a:lnTo>
                  <a:lnTo>
                    <a:pt x="39" y="5"/>
                  </a:lnTo>
                  <a:lnTo>
                    <a:pt x="39" y="2"/>
                  </a:lnTo>
                  <a:lnTo>
                    <a:pt x="33" y="0"/>
                  </a:lnTo>
                  <a:close/>
                </a:path>
              </a:pathLst>
            </a:custGeom>
            <a:solidFill>
              <a:srgbClr val="67E82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93" name="Freeform 5118"/>
            <p:cNvSpPr/>
            <p:nvPr/>
          </p:nvSpPr>
          <p:spPr bwMode="auto">
            <a:xfrm>
              <a:off x="6698664" y="4454710"/>
              <a:ext cx="73446" cy="81177"/>
            </a:xfrm>
            <a:custGeom>
              <a:avLst/>
              <a:gdLst>
                <a:gd name="T0" fmla="*/ 32 w 38"/>
                <a:gd name="T1" fmla="*/ 0 h 42"/>
                <a:gd name="T2" fmla="*/ 25 w 38"/>
                <a:gd name="T3" fmla="*/ 0 h 42"/>
                <a:gd name="T4" fmla="*/ 21 w 38"/>
                <a:gd name="T5" fmla="*/ 2 h 42"/>
                <a:gd name="T6" fmla="*/ 0 w 38"/>
                <a:gd name="T7" fmla="*/ 39 h 42"/>
                <a:gd name="T8" fmla="*/ 0 w 38"/>
                <a:gd name="T9" fmla="*/ 42 h 42"/>
                <a:gd name="T10" fmla="*/ 6 w 38"/>
                <a:gd name="T11" fmla="*/ 42 h 42"/>
                <a:gd name="T12" fmla="*/ 13 w 38"/>
                <a:gd name="T13" fmla="*/ 42 h 42"/>
                <a:gd name="T14" fmla="*/ 17 w 38"/>
                <a:gd name="T15" fmla="*/ 40 h 42"/>
                <a:gd name="T16" fmla="*/ 38 w 38"/>
                <a:gd name="T17" fmla="*/ 4 h 42"/>
                <a:gd name="T18" fmla="*/ 38 w 38"/>
                <a:gd name="T19" fmla="*/ 0 h 42"/>
                <a:gd name="T20" fmla="*/ 32 w 38"/>
                <a:gd name="T21"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8" h="42">
                  <a:moveTo>
                    <a:pt x="32" y="0"/>
                  </a:moveTo>
                  <a:lnTo>
                    <a:pt x="25" y="0"/>
                  </a:lnTo>
                  <a:lnTo>
                    <a:pt x="21" y="2"/>
                  </a:lnTo>
                  <a:lnTo>
                    <a:pt x="0" y="39"/>
                  </a:lnTo>
                  <a:lnTo>
                    <a:pt x="0" y="42"/>
                  </a:lnTo>
                  <a:lnTo>
                    <a:pt x="6" y="42"/>
                  </a:lnTo>
                  <a:lnTo>
                    <a:pt x="13" y="42"/>
                  </a:lnTo>
                  <a:lnTo>
                    <a:pt x="17" y="40"/>
                  </a:lnTo>
                  <a:lnTo>
                    <a:pt x="38" y="4"/>
                  </a:lnTo>
                  <a:lnTo>
                    <a:pt x="38" y="0"/>
                  </a:lnTo>
                  <a:lnTo>
                    <a:pt x="32" y="0"/>
                  </a:lnTo>
                  <a:close/>
                </a:path>
              </a:pathLst>
            </a:custGeom>
            <a:solidFill>
              <a:srgbClr val="67E82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94" name="Freeform 5119"/>
            <p:cNvSpPr/>
            <p:nvPr/>
          </p:nvSpPr>
          <p:spPr bwMode="auto">
            <a:xfrm>
              <a:off x="6549840" y="4532022"/>
              <a:ext cx="63782" cy="75379"/>
            </a:xfrm>
            <a:custGeom>
              <a:avLst/>
              <a:gdLst>
                <a:gd name="T0" fmla="*/ 27 w 33"/>
                <a:gd name="T1" fmla="*/ 0 h 39"/>
                <a:gd name="T2" fmla="*/ 21 w 33"/>
                <a:gd name="T3" fmla="*/ 2 h 39"/>
                <a:gd name="T4" fmla="*/ 17 w 33"/>
                <a:gd name="T5" fmla="*/ 4 h 39"/>
                <a:gd name="T6" fmla="*/ 0 w 33"/>
                <a:gd name="T7" fmla="*/ 35 h 39"/>
                <a:gd name="T8" fmla="*/ 0 w 33"/>
                <a:gd name="T9" fmla="*/ 39 h 39"/>
                <a:gd name="T10" fmla="*/ 6 w 33"/>
                <a:gd name="T11" fmla="*/ 39 h 39"/>
                <a:gd name="T12" fmla="*/ 12 w 33"/>
                <a:gd name="T13" fmla="*/ 39 h 39"/>
                <a:gd name="T14" fmla="*/ 13 w 33"/>
                <a:gd name="T15" fmla="*/ 37 h 39"/>
                <a:gd name="T16" fmla="*/ 33 w 33"/>
                <a:gd name="T17" fmla="*/ 4 h 39"/>
                <a:gd name="T18" fmla="*/ 31 w 33"/>
                <a:gd name="T19" fmla="*/ 2 h 39"/>
                <a:gd name="T20" fmla="*/ 27 w 33"/>
                <a:gd name="T21"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 h="39">
                  <a:moveTo>
                    <a:pt x="27" y="0"/>
                  </a:moveTo>
                  <a:lnTo>
                    <a:pt x="21" y="2"/>
                  </a:lnTo>
                  <a:lnTo>
                    <a:pt x="17" y="4"/>
                  </a:lnTo>
                  <a:lnTo>
                    <a:pt x="0" y="35"/>
                  </a:lnTo>
                  <a:lnTo>
                    <a:pt x="0" y="39"/>
                  </a:lnTo>
                  <a:lnTo>
                    <a:pt x="6" y="39"/>
                  </a:lnTo>
                  <a:lnTo>
                    <a:pt x="12" y="39"/>
                  </a:lnTo>
                  <a:lnTo>
                    <a:pt x="13" y="37"/>
                  </a:lnTo>
                  <a:lnTo>
                    <a:pt x="33" y="4"/>
                  </a:lnTo>
                  <a:lnTo>
                    <a:pt x="31" y="2"/>
                  </a:lnTo>
                  <a:lnTo>
                    <a:pt x="27" y="0"/>
                  </a:lnTo>
                  <a:close/>
                </a:path>
              </a:pathLst>
            </a:custGeom>
            <a:solidFill>
              <a:srgbClr val="85FF8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95" name="Freeform 5120"/>
            <p:cNvSpPr/>
            <p:nvPr/>
          </p:nvSpPr>
          <p:spPr bwMode="auto">
            <a:xfrm>
              <a:off x="6505386" y="4503031"/>
              <a:ext cx="59915" cy="75379"/>
            </a:xfrm>
            <a:custGeom>
              <a:avLst/>
              <a:gdLst>
                <a:gd name="T0" fmla="*/ 25 w 31"/>
                <a:gd name="T1" fmla="*/ 0 h 39"/>
                <a:gd name="T2" fmla="*/ 19 w 31"/>
                <a:gd name="T3" fmla="*/ 0 h 39"/>
                <a:gd name="T4" fmla="*/ 17 w 31"/>
                <a:gd name="T5" fmla="*/ 2 h 39"/>
                <a:gd name="T6" fmla="*/ 0 w 31"/>
                <a:gd name="T7" fmla="*/ 35 h 39"/>
                <a:gd name="T8" fmla="*/ 0 w 31"/>
                <a:gd name="T9" fmla="*/ 37 h 39"/>
                <a:gd name="T10" fmla="*/ 4 w 31"/>
                <a:gd name="T11" fmla="*/ 39 h 39"/>
                <a:gd name="T12" fmla="*/ 12 w 31"/>
                <a:gd name="T13" fmla="*/ 39 h 39"/>
                <a:gd name="T14" fmla="*/ 13 w 31"/>
                <a:gd name="T15" fmla="*/ 35 h 39"/>
                <a:gd name="T16" fmla="*/ 31 w 31"/>
                <a:gd name="T17" fmla="*/ 4 h 39"/>
                <a:gd name="T18" fmla="*/ 31 w 31"/>
                <a:gd name="T19" fmla="*/ 2 h 39"/>
                <a:gd name="T20" fmla="*/ 25 w 31"/>
                <a:gd name="T21"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 h="39">
                  <a:moveTo>
                    <a:pt x="25" y="0"/>
                  </a:moveTo>
                  <a:lnTo>
                    <a:pt x="19" y="0"/>
                  </a:lnTo>
                  <a:lnTo>
                    <a:pt x="17" y="2"/>
                  </a:lnTo>
                  <a:lnTo>
                    <a:pt x="0" y="35"/>
                  </a:lnTo>
                  <a:lnTo>
                    <a:pt x="0" y="37"/>
                  </a:lnTo>
                  <a:lnTo>
                    <a:pt x="4" y="39"/>
                  </a:lnTo>
                  <a:lnTo>
                    <a:pt x="12" y="39"/>
                  </a:lnTo>
                  <a:lnTo>
                    <a:pt x="13" y="35"/>
                  </a:lnTo>
                  <a:lnTo>
                    <a:pt x="31" y="4"/>
                  </a:lnTo>
                  <a:lnTo>
                    <a:pt x="31" y="2"/>
                  </a:lnTo>
                  <a:lnTo>
                    <a:pt x="25" y="0"/>
                  </a:lnTo>
                  <a:close/>
                </a:path>
              </a:pathLst>
            </a:custGeom>
            <a:solidFill>
              <a:srgbClr val="85FF8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96" name="Freeform 5121"/>
            <p:cNvSpPr/>
            <p:nvPr/>
          </p:nvSpPr>
          <p:spPr bwMode="auto">
            <a:xfrm>
              <a:off x="6534379" y="4663453"/>
              <a:ext cx="63782" cy="73446"/>
            </a:xfrm>
            <a:custGeom>
              <a:avLst/>
              <a:gdLst>
                <a:gd name="T0" fmla="*/ 27 w 33"/>
                <a:gd name="T1" fmla="*/ 0 h 38"/>
                <a:gd name="T2" fmla="*/ 21 w 33"/>
                <a:gd name="T3" fmla="*/ 0 h 38"/>
                <a:gd name="T4" fmla="*/ 18 w 33"/>
                <a:gd name="T5" fmla="*/ 2 h 38"/>
                <a:gd name="T6" fmla="*/ 0 w 33"/>
                <a:gd name="T7" fmla="*/ 34 h 38"/>
                <a:gd name="T8" fmla="*/ 0 w 33"/>
                <a:gd name="T9" fmla="*/ 36 h 38"/>
                <a:gd name="T10" fmla="*/ 6 w 33"/>
                <a:gd name="T11" fmla="*/ 38 h 38"/>
                <a:gd name="T12" fmla="*/ 12 w 33"/>
                <a:gd name="T13" fmla="*/ 36 h 38"/>
                <a:gd name="T14" fmla="*/ 16 w 33"/>
                <a:gd name="T15" fmla="*/ 34 h 38"/>
                <a:gd name="T16" fmla="*/ 33 w 33"/>
                <a:gd name="T17" fmla="*/ 4 h 38"/>
                <a:gd name="T18" fmla="*/ 31 w 33"/>
                <a:gd name="T19" fmla="*/ 0 h 38"/>
                <a:gd name="T20" fmla="*/ 27 w 33"/>
                <a:gd name="T21"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 h="38">
                  <a:moveTo>
                    <a:pt x="27" y="0"/>
                  </a:moveTo>
                  <a:lnTo>
                    <a:pt x="21" y="0"/>
                  </a:lnTo>
                  <a:lnTo>
                    <a:pt x="18" y="2"/>
                  </a:lnTo>
                  <a:lnTo>
                    <a:pt x="0" y="34"/>
                  </a:lnTo>
                  <a:lnTo>
                    <a:pt x="0" y="36"/>
                  </a:lnTo>
                  <a:lnTo>
                    <a:pt x="6" y="38"/>
                  </a:lnTo>
                  <a:lnTo>
                    <a:pt x="12" y="36"/>
                  </a:lnTo>
                  <a:lnTo>
                    <a:pt x="16" y="34"/>
                  </a:lnTo>
                  <a:lnTo>
                    <a:pt x="33" y="4"/>
                  </a:lnTo>
                  <a:lnTo>
                    <a:pt x="31" y="0"/>
                  </a:lnTo>
                  <a:lnTo>
                    <a:pt x="27" y="0"/>
                  </a:lnTo>
                  <a:close/>
                </a:path>
              </a:pathLst>
            </a:custGeom>
            <a:solidFill>
              <a:srgbClr val="85FF8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97" name="Freeform 5122"/>
            <p:cNvSpPr/>
            <p:nvPr/>
          </p:nvSpPr>
          <p:spPr bwMode="auto">
            <a:xfrm>
              <a:off x="6489925" y="4628661"/>
              <a:ext cx="63782" cy="75379"/>
            </a:xfrm>
            <a:custGeom>
              <a:avLst/>
              <a:gdLst>
                <a:gd name="T0" fmla="*/ 27 w 33"/>
                <a:gd name="T1" fmla="*/ 0 h 39"/>
                <a:gd name="T2" fmla="*/ 21 w 33"/>
                <a:gd name="T3" fmla="*/ 2 h 39"/>
                <a:gd name="T4" fmla="*/ 18 w 33"/>
                <a:gd name="T5" fmla="*/ 4 h 39"/>
                <a:gd name="T6" fmla="*/ 0 w 33"/>
                <a:gd name="T7" fmla="*/ 35 h 39"/>
                <a:gd name="T8" fmla="*/ 0 w 33"/>
                <a:gd name="T9" fmla="*/ 39 h 39"/>
                <a:gd name="T10" fmla="*/ 6 w 33"/>
                <a:gd name="T11" fmla="*/ 39 h 39"/>
                <a:gd name="T12" fmla="*/ 12 w 33"/>
                <a:gd name="T13" fmla="*/ 39 h 39"/>
                <a:gd name="T14" fmla="*/ 16 w 33"/>
                <a:gd name="T15" fmla="*/ 37 h 39"/>
                <a:gd name="T16" fmla="*/ 33 w 33"/>
                <a:gd name="T17" fmla="*/ 4 h 39"/>
                <a:gd name="T18" fmla="*/ 31 w 33"/>
                <a:gd name="T19" fmla="*/ 2 h 39"/>
                <a:gd name="T20" fmla="*/ 27 w 33"/>
                <a:gd name="T21"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 h="39">
                  <a:moveTo>
                    <a:pt x="27" y="0"/>
                  </a:moveTo>
                  <a:lnTo>
                    <a:pt x="21" y="2"/>
                  </a:lnTo>
                  <a:lnTo>
                    <a:pt x="18" y="4"/>
                  </a:lnTo>
                  <a:lnTo>
                    <a:pt x="0" y="35"/>
                  </a:lnTo>
                  <a:lnTo>
                    <a:pt x="0" y="39"/>
                  </a:lnTo>
                  <a:lnTo>
                    <a:pt x="6" y="39"/>
                  </a:lnTo>
                  <a:lnTo>
                    <a:pt x="12" y="39"/>
                  </a:lnTo>
                  <a:lnTo>
                    <a:pt x="16" y="37"/>
                  </a:lnTo>
                  <a:lnTo>
                    <a:pt x="33" y="4"/>
                  </a:lnTo>
                  <a:lnTo>
                    <a:pt x="31" y="2"/>
                  </a:lnTo>
                  <a:lnTo>
                    <a:pt x="27" y="0"/>
                  </a:lnTo>
                  <a:close/>
                </a:path>
              </a:pathLst>
            </a:custGeom>
            <a:solidFill>
              <a:srgbClr val="85FF8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98" name="Freeform 5123"/>
            <p:cNvSpPr/>
            <p:nvPr/>
          </p:nvSpPr>
          <p:spPr bwMode="auto">
            <a:xfrm>
              <a:off x="6420344" y="4647989"/>
              <a:ext cx="61849" cy="73446"/>
            </a:xfrm>
            <a:custGeom>
              <a:avLst/>
              <a:gdLst>
                <a:gd name="T0" fmla="*/ 27 w 32"/>
                <a:gd name="T1" fmla="*/ 0 h 38"/>
                <a:gd name="T2" fmla="*/ 21 w 32"/>
                <a:gd name="T3" fmla="*/ 0 h 38"/>
                <a:gd name="T4" fmla="*/ 17 w 32"/>
                <a:gd name="T5" fmla="*/ 4 h 38"/>
                <a:gd name="T6" fmla="*/ 0 w 32"/>
                <a:gd name="T7" fmla="*/ 35 h 38"/>
                <a:gd name="T8" fmla="*/ 2 w 32"/>
                <a:gd name="T9" fmla="*/ 37 h 38"/>
                <a:gd name="T10" fmla="*/ 6 w 32"/>
                <a:gd name="T11" fmla="*/ 38 h 38"/>
                <a:gd name="T12" fmla="*/ 11 w 32"/>
                <a:gd name="T13" fmla="*/ 38 h 38"/>
                <a:gd name="T14" fmla="*/ 15 w 32"/>
                <a:gd name="T15" fmla="*/ 37 h 38"/>
                <a:gd name="T16" fmla="*/ 32 w 32"/>
                <a:gd name="T17" fmla="*/ 4 h 38"/>
                <a:gd name="T18" fmla="*/ 32 w 32"/>
                <a:gd name="T19" fmla="*/ 2 h 38"/>
                <a:gd name="T20" fmla="*/ 27 w 32"/>
                <a:gd name="T21"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 h="38">
                  <a:moveTo>
                    <a:pt x="27" y="0"/>
                  </a:moveTo>
                  <a:lnTo>
                    <a:pt x="21" y="0"/>
                  </a:lnTo>
                  <a:lnTo>
                    <a:pt x="17" y="4"/>
                  </a:lnTo>
                  <a:lnTo>
                    <a:pt x="0" y="35"/>
                  </a:lnTo>
                  <a:lnTo>
                    <a:pt x="2" y="37"/>
                  </a:lnTo>
                  <a:lnTo>
                    <a:pt x="6" y="38"/>
                  </a:lnTo>
                  <a:lnTo>
                    <a:pt x="11" y="38"/>
                  </a:lnTo>
                  <a:lnTo>
                    <a:pt x="15" y="37"/>
                  </a:lnTo>
                  <a:lnTo>
                    <a:pt x="32" y="4"/>
                  </a:lnTo>
                  <a:lnTo>
                    <a:pt x="32" y="2"/>
                  </a:lnTo>
                  <a:lnTo>
                    <a:pt x="27" y="0"/>
                  </a:lnTo>
                  <a:close/>
                </a:path>
              </a:pathLst>
            </a:custGeom>
            <a:solidFill>
              <a:srgbClr val="85FF8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99" name="Freeform 5124"/>
            <p:cNvSpPr/>
            <p:nvPr/>
          </p:nvSpPr>
          <p:spPr bwMode="auto">
            <a:xfrm>
              <a:off x="7102616" y="4406390"/>
              <a:ext cx="77311" cy="81177"/>
            </a:xfrm>
            <a:custGeom>
              <a:avLst/>
              <a:gdLst>
                <a:gd name="T0" fmla="*/ 33 w 40"/>
                <a:gd name="T1" fmla="*/ 0 h 42"/>
                <a:gd name="T2" fmla="*/ 27 w 40"/>
                <a:gd name="T3" fmla="*/ 0 h 42"/>
                <a:gd name="T4" fmla="*/ 23 w 40"/>
                <a:gd name="T5" fmla="*/ 2 h 42"/>
                <a:gd name="T6" fmla="*/ 0 w 40"/>
                <a:gd name="T7" fmla="*/ 39 h 42"/>
                <a:gd name="T8" fmla="*/ 2 w 40"/>
                <a:gd name="T9" fmla="*/ 42 h 42"/>
                <a:gd name="T10" fmla="*/ 8 w 40"/>
                <a:gd name="T11" fmla="*/ 42 h 42"/>
                <a:gd name="T12" fmla="*/ 14 w 40"/>
                <a:gd name="T13" fmla="*/ 42 h 42"/>
                <a:gd name="T14" fmla="*/ 17 w 40"/>
                <a:gd name="T15" fmla="*/ 41 h 42"/>
                <a:gd name="T16" fmla="*/ 40 w 40"/>
                <a:gd name="T17" fmla="*/ 4 h 42"/>
                <a:gd name="T18" fmla="*/ 39 w 40"/>
                <a:gd name="T19" fmla="*/ 0 h 42"/>
                <a:gd name="T20" fmla="*/ 33 w 40"/>
                <a:gd name="T21"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 h="42">
                  <a:moveTo>
                    <a:pt x="33" y="0"/>
                  </a:moveTo>
                  <a:lnTo>
                    <a:pt x="27" y="0"/>
                  </a:lnTo>
                  <a:lnTo>
                    <a:pt x="23" y="2"/>
                  </a:lnTo>
                  <a:lnTo>
                    <a:pt x="0" y="39"/>
                  </a:lnTo>
                  <a:lnTo>
                    <a:pt x="2" y="42"/>
                  </a:lnTo>
                  <a:lnTo>
                    <a:pt x="8" y="42"/>
                  </a:lnTo>
                  <a:lnTo>
                    <a:pt x="14" y="42"/>
                  </a:lnTo>
                  <a:lnTo>
                    <a:pt x="17" y="41"/>
                  </a:lnTo>
                  <a:lnTo>
                    <a:pt x="40" y="4"/>
                  </a:lnTo>
                  <a:lnTo>
                    <a:pt x="39" y="0"/>
                  </a:lnTo>
                  <a:lnTo>
                    <a:pt x="33" y="0"/>
                  </a:lnTo>
                  <a:close/>
                </a:path>
              </a:pathLst>
            </a:custGeom>
            <a:solidFill>
              <a:srgbClr val="67E82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00" name="Freeform 5125"/>
            <p:cNvSpPr/>
            <p:nvPr/>
          </p:nvSpPr>
          <p:spPr bwMode="auto">
            <a:xfrm>
              <a:off x="7054296" y="4369668"/>
              <a:ext cx="75379" cy="85043"/>
            </a:xfrm>
            <a:custGeom>
              <a:avLst/>
              <a:gdLst>
                <a:gd name="T0" fmla="*/ 33 w 39"/>
                <a:gd name="T1" fmla="*/ 0 h 44"/>
                <a:gd name="T2" fmla="*/ 27 w 39"/>
                <a:gd name="T3" fmla="*/ 0 h 44"/>
                <a:gd name="T4" fmla="*/ 21 w 39"/>
                <a:gd name="T5" fmla="*/ 4 h 44"/>
                <a:gd name="T6" fmla="*/ 0 w 39"/>
                <a:gd name="T7" fmla="*/ 38 h 44"/>
                <a:gd name="T8" fmla="*/ 2 w 39"/>
                <a:gd name="T9" fmla="*/ 42 h 44"/>
                <a:gd name="T10" fmla="*/ 6 w 39"/>
                <a:gd name="T11" fmla="*/ 44 h 44"/>
                <a:gd name="T12" fmla="*/ 14 w 39"/>
                <a:gd name="T13" fmla="*/ 42 h 44"/>
                <a:gd name="T14" fmla="*/ 17 w 39"/>
                <a:gd name="T15" fmla="*/ 40 h 44"/>
                <a:gd name="T16" fmla="*/ 39 w 39"/>
                <a:gd name="T17" fmla="*/ 4 h 44"/>
                <a:gd name="T18" fmla="*/ 39 w 39"/>
                <a:gd name="T19" fmla="*/ 2 h 44"/>
                <a:gd name="T20" fmla="*/ 33 w 39"/>
                <a:gd name="T21"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 h="44">
                  <a:moveTo>
                    <a:pt x="33" y="0"/>
                  </a:moveTo>
                  <a:lnTo>
                    <a:pt x="27" y="0"/>
                  </a:lnTo>
                  <a:lnTo>
                    <a:pt x="21" y="4"/>
                  </a:lnTo>
                  <a:lnTo>
                    <a:pt x="0" y="38"/>
                  </a:lnTo>
                  <a:lnTo>
                    <a:pt x="2" y="42"/>
                  </a:lnTo>
                  <a:lnTo>
                    <a:pt x="6" y="44"/>
                  </a:lnTo>
                  <a:lnTo>
                    <a:pt x="14" y="42"/>
                  </a:lnTo>
                  <a:lnTo>
                    <a:pt x="17" y="40"/>
                  </a:lnTo>
                  <a:lnTo>
                    <a:pt x="39" y="4"/>
                  </a:lnTo>
                  <a:lnTo>
                    <a:pt x="39" y="2"/>
                  </a:lnTo>
                  <a:lnTo>
                    <a:pt x="33" y="0"/>
                  </a:lnTo>
                  <a:close/>
                </a:path>
              </a:pathLst>
            </a:custGeom>
            <a:solidFill>
              <a:srgbClr val="67E82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01" name="Freeform 5126"/>
            <p:cNvSpPr/>
            <p:nvPr/>
          </p:nvSpPr>
          <p:spPr bwMode="auto">
            <a:xfrm>
              <a:off x="6976985" y="4388995"/>
              <a:ext cx="73446" cy="85043"/>
            </a:xfrm>
            <a:custGeom>
              <a:avLst/>
              <a:gdLst>
                <a:gd name="T0" fmla="*/ 32 w 38"/>
                <a:gd name="T1" fmla="*/ 0 h 44"/>
                <a:gd name="T2" fmla="*/ 25 w 38"/>
                <a:gd name="T3" fmla="*/ 1 h 44"/>
                <a:gd name="T4" fmla="*/ 21 w 38"/>
                <a:gd name="T5" fmla="*/ 3 h 44"/>
                <a:gd name="T6" fmla="*/ 0 w 38"/>
                <a:gd name="T7" fmla="*/ 40 h 44"/>
                <a:gd name="T8" fmla="*/ 0 w 38"/>
                <a:gd name="T9" fmla="*/ 42 h 44"/>
                <a:gd name="T10" fmla="*/ 6 w 38"/>
                <a:gd name="T11" fmla="*/ 44 h 44"/>
                <a:gd name="T12" fmla="*/ 13 w 38"/>
                <a:gd name="T13" fmla="*/ 42 h 44"/>
                <a:gd name="T14" fmla="*/ 17 w 38"/>
                <a:gd name="T15" fmla="*/ 40 h 44"/>
                <a:gd name="T16" fmla="*/ 38 w 38"/>
                <a:gd name="T17" fmla="*/ 3 h 44"/>
                <a:gd name="T18" fmla="*/ 38 w 38"/>
                <a:gd name="T19" fmla="*/ 1 h 44"/>
                <a:gd name="T20" fmla="*/ 32 w 38"/>
                <a:gd name="T21"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8" h="44">
                  <a:moveTo>
                    <a:pt x="32" y="0"/>
                  </a:moveTo>
                  <a:lnTo>
                    <a:pt x="25" y="1"/>
                  </a:lnTo>
                  <a:lnTo>
                    <a:pt x="21" y="3"/>
                  </a:lnTo>
                  <a:lnTo>
                    <a:pt x="0" y="40"/>
                  </a:lnTo>
                  <a:lnTo>
                    <a:pt x="0" y="42"/>
                  </a:lnTo>
                  <a:lnTo>
                    <a:pt x="6" y="44"/>
                  </a:lnTo>
                  <a:lnTo>
                    <a:pt x="13" y="42"/>
                  </a:lnTo>
                  <a:lnTo>
                    <a:pt x="17" y="40"/>
                  </a:lnTo>
                  <a:lnTo>
                    <a:pt x="38" y="3"/>
                  </a:lnTo>
                  <a:lnTo>
                    <a:pt x="38" y="1"/>
                  </a:lnTo>
                  <a:lnTo>
                    <a:pt x="32" y="0"/>
                  </a:lnTo>
                  <a:close/>
                </a:path>
              </a:pathLst>
            </a:custGeom>
            <a:solidFill>
              <a:srgbClr val="67E82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02" name="Freeform 5127"/>
            <p:cNvSpPr/>
            <p:nvPr/>
          </p:nvSpPr>
          <p:spPr bwMode="auto">
            <a:xfrm>
              <a:off x="7377070" y="4332945"/>
              <a:ext cx="75379" cy="85043"/>
            </a:xfrm>
            <a:custGeom>
              <a:avLst/>
              <a:gdLst>
                <a:gd name="T0" fmla="*/ 33 w 39"/>
                <a:gd name="T1" fmla="*/ 0 h 44"/>
                <a:gd name="T2" fmla="*/ 25 w 39"/>
                <a:gd name="T3" fmla="*/ 2 h 44"/>
                <a:gd name="T4" fmla="*/ 21 w 39"/>
                <a:gd name="T5" fmla="*/ 4 h 44"/>
                <a:gd name="T6" fmla="*/ 0 w 39"/>
                <a:gd name="T7" fmla="*/ 40 h 44"/>
                <a:gd name="T8" fmla="*/ 0 w 39"/>
                <a:gd name="T9" fmla="*/ 42 h 44"/>
                <a:gd name="T10" fmla="*/ 6 w 39"/>
                <a:gd name="T11" fmla="*/ 44 h 44"/>
                <a:gd name="T12" fmla="*/ 14 w 39"/>
                <a:gd name="T13" fmla="*/ 44 h 44"/>
                <a:gd name="T14" fmla="*/ 18 w 39"/>
                <a:gd name="T15" fmla="*/ 40 h 44"/>
                <a:gd name="T16" fmla="*/ 39 w 39"/>
                <a:gd name="T17" fmla="*/ 4 h 44"/>
                <a:gd name="T18" fmla="*/ 39 w 39"/>
                <a:gd name="T19" fmla="*/ 2 h 44"/>
                <a:gd name="T20" fmla="*/ 33 w 39"/>
                <a:gd name="T21"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 h="44">
                  <a:moveTo>
                    <a:pt x="33" y="0"/>
                  </a:moveTo>
                  <a:lnTo>
                    <a:pt x="25" y="2"/>
                  </a:lnTo>
                  <a:lnTo>
                    <a:pt x="21" y="4"/>
                  </a:lnTo>
                  <a:lnTo>
                    <a:pt x="0" y="40"/>
                  </a:lnTo>
                  <a:lnTo>
                    <a:pt x="0" y="42"/>
                  </a:lnTo>
                  <a:lnTo>
                    <a:pt x="6" y="44"/>
                  </a:lnTo>
                  <a:lnTo>
                    <a:pt x="14" y="44"/>
                  </a:lnTo>
                  <a:lnTo>
                    <a:pt x="18" y="40"/>
                  </a:lnTo>
                  <a:lnTo>
                    <a:pt x="39" y="4"/>
                  </a:lnTo>
                  <a:lnTo>
                    <a:pt x="39" y="2"/>
                  </a:lnTo>
                  <a:lnTo>
                    <a:pt x="33" y="0"/>
                  </a:lnTo>
                  <a:close/>
                </a:path>
              </a:pathLst>
            </a:custGeom>
            <a:solidFill>
              <a:srgbClr val="67E82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03" name="Freeform 5128"/>
            <p:cNvSpPr/>
            <p:nvPr/>
          </p:nvSpPr>
          <p:spPr bwMode="auto">
            <a:xfrm>
              <a:off x="7247574" y="4317481"/>
              <a:ext cx="77311" cy="81177"/>
            </a:xfrm>
            <a:custGeom>
              <a:avLst/>
              <a:gdLst>
                <a:gd name="T0" fmla="*/ 33 w 40"/>
                <a:gd name="T1" fmla="*/ 0 h 42"/>
                <a:gd name="T2" fmla="*/ 27 w 40"/>
                <a:gd name="T3" fmla="*/ 0 h 42"/>
                <a:gd name="T4" fmla="*/ 23 w 40"/>
                <a:gd name="T5" fmla="*/ 2 h 42"/>
                <a:gd name="T6" fmla="*/ 0 w 40"/>
                <a:gd name="T7" fmla="*/ 38 h 42"/>
                <a:gd name="T8" fmla="*/ 2 w 40"/>
                <a:gd name="T9" fmla="*/ 42 h 42"/>
                <a:gd name="T10" fmla="*/ 8 w 40"/>
                <a:gd name="T11" fmla="*/ 42 h 42"/>
                <a:gd name="T12" fmla="*/ 13 w 40"/>
                <a:gd name="T13" fmla="*/ 42 h 42"/>
                <a:gd name="T14" fmla="*/ 17 w 40"/>
                <a:gd name="T15" fmla="*/ 40 h 42"/>
                <a:gd name="T16" fmla="*/ 40 w 40"/>
                <a:gd name="T17" fmla="*/ 4 h 42"/>
                <a:gd name="T18" fmla="*/ 38 w 40"/>
                <a:gd name="T19" fmla="*/ 0 h 42"/>
                <a:gd name="T20" fmla="*/ 33 w 40"/>
                <a:gd name="T21"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 h="42">
                  <a:moveTo>
                    <a:pt x="33" y="0"/>
                  </a:moveTo>
                  <a:lnTo>
                    <a:pt x="27" y="0"/>
                  </a:lnTo>
                  <a:lnTo>
                    <a:pt x="23" y="2"/>
                  </a:lnTo>
                  <a:lnTo>
                    <a:pt x="0" y="38"/>
                  </a:lnTo>
                  <a:lnTo>
                    <a:pt x="2" y="42"/>
                  </a:lnTo>
                  <a:lnTo>
                    <a:pt x="8" y="42"/>
                  </a:lnTo>
                  <a:lnTo>
                    <a:pt x="13" y="42"/>
                  </a:lnTo>
                  <a:lnTo>
                    <a:pt x="17" y="40"/>
                  </a:lnTo>
                  <a:lnTo>
                    <a:pt x="40" y="4"/>
                  </a:lnTo>
                  <a:lnTo>
                    <a:pt x="38" y="0"/>
                  </a:lnTo>
                  <a:lnTo>
                    <a:pt x="33" y="0"/>
                  </a:lnTo>
                  <a:close/>
                </a:path>
              </a:pathLst>
            </a:custGeom>
            <a:solidFill>
              <a:srgbClr val="67E82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04" name="Freeform 5129"/>
            <p:cNvSpPr/>
            <p:nvPr/>
          </p:nvSpPr>
          <p:spPr bwMode="auto">
            <a:xfrm>
              <a:off x="7674719" y="4288490"/>
              <a:ext cx="73446" cy="81177"/>
            </a:xfrm>
            <a:custGeom>
              <a:avLst/>
              <a:gdLst>
                <a:gd name="T0" fmla="*/ 32 w 38"/>
                <a:gd name="T1" fmla="*/ 0 h 42"/>
                <a:gd name="T2" fmla="*/ 25 w 38"/>
                <a:gd name="T3" fmla="*/ 0 h 42"/>
                <a:gd name="T4" fmla="*/ 21 w 38"/>
                <a:gd name="T5" fmla="*/ 2 h 42"/>
                <a:gd name="T6" fmla="*/ 0 w 38"/>
                <a:gd name="T7" fmla="*/ 38 h 42"/>
                <a:gd name="T8" fmla="*/ 0 w 38"/>
                <a:gd name="T9" fmla="*/ 42 h 42"/>
                <a:gd name="T10" fmla="*/ 6 w 38"/>
                <a:gd name="T11" fmla="*/ 42 h 42"/>
                <a:gd name="T12" fmla="*/ 11 w 38"/>
                <a:gd name="T13" fmla="*/ 42 h 42"/>
                <a:gd name="T14" fmla="*/ 17 w 38"/>
                <a:gd name="T15" fmla="*/ 40 h 42"/>
                <a:gd name="T16" fmla="*/ 38 w 38"/>
                <a:gd name="T17" fmla="*/ 4 h 42"/>
                <a:gd name="T18" fmla="*/ 36 w 38"/>
                <a:gd name="T19" fmla="*/ 0 h 42"/>
                <a:gd name="T20" fmla="*/ 32 w 38"/>
                <a:gd name="T21"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8" h="42">
                  <a:moveTo>
                    <a:pt x="32" y="0"/>
                  </a:moveTo>
                  <a:lnTo>
                    <a:pt x="25" y="0"/>
                  </a:lnTo>
                  <a:lnTo>
                    <a:pt x="21" y="2"/>
                  </a:lnTo>
                  <a:lnTo>
                    <a:pt x="0" y="38"/>
                  </a:lnTo>
                  <a:lnTo>
                    <a:pt x="0" y="42"/>
                  </a:lnTo>
                  <a:lnTo>
                    <a:pt x="6" y="42"/>
                  </a:lnTo>
                  <a:lnTo>
                    <a:pt x="11" y="42"/>
                  </a:lnTo>
                  <a:lnTo>
                    <a:pt x="17" y="40"/>
                  </a:lnTo>
                  <a:lnTo>
                    <a:pt x="38" y="4"/>
                  </a:lnTo>
                  <a:lnTo>
                    <a:pt x="36" y="0"/>
                  </a:lnTo>
                  <a:lnTo>
                    <a:pt x="32" y="0"/>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05" name="Freeform 5130"/>
            <p:cNvSpPr/>
            <p:nvPr/>
          </p:nvSpPr>
          <p:spPr bwMode="auto">
            <a:xfrm>
              <a:off x="7622533" y="4251768"/>
              <a:ext cx="77311" cy="85043"/>
            </a:xfrm>
            <a:custGeom>
              <a:avLst/>
              <a:gdLst>
                <a:gd name="T0" fmla="*/ 33 w 40"/>
                <a:gd name="T1" fmla="*/ 0 h 44"/>
                <a:gd name="T2" fmla="*/ 27 w 40"/>
                <a:gd name="T3" fmla="*/ 0 h 44"/>
                <a:gd name="T4" fmla="*/ 23 w 40"/>
                <a:gd name="T5" fmla="*/ 3 h 44"/>
                <a:gd name="T6" fmla="*/ 0 w 40"/>
                <a:gd name="T7" fmla="*/ 38 h 44"/>
                <a:gd name="T8" fmla="*/ 2 w 40"/>
                <a:gd name="T9" fmla="*/ 42 h 44"/>
                <a:gd name="T10" fmla="*/ 8 w 40"/>
                <a:gd name="T11" fmla="*/ 44 h 44"/>
                <a:gd name="T12" fmla="*/ 13 w 40"/>
                <a:gd name="T13" fmla="*/ 42 h 44"/>
                <a:gd name="T14" fmla="*/ 17 w 40"/>
                <a:gd name="T15" fmla="*/ 40 h 44"/>
                <a:gd name="T16" fmla="*/ 40 w 40"/>
                <a:gd name="T17" fmla="*/ 3 h 44"/>
                <a:gd name="T18" fmla="*/ 38 w 40"/>
                <a:gd name="T19" fmla="*/ 1 h 44"/>
                <a:gd name="T20" fmla="*/ 33 w 40"/>
                <a:gd name="T21"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 h="44">
                  <a:moveTo>
                    <a:pt x="33" y="0"/>
                  </a:moveTo>
                  <a:lnTo>
                    <a:pt x="27" y="0"/>
                  </a:lnTo>
                  <a:lnTo>
                    <a:pt x="23" y="3"/>
                  </a:lnTo>
                  <a:lnTo>
                    <a:pt x="0" y="38"/>
                  </a:lnTo>
                  <a:lnTo>
                    <a:pt x="2" y="42"/>
                  </a:lnTo>
                  <a:lnTo>
                    <a:pt x="8" y="44"/>
                  </a:lnTo>
                  <a:lnTo>
                    <a:pt x="13" y="42"/>
                  </a:lnTo>
                  <a:lnTo>
                    <a:pt x="17" y="40"/>
                  </a:lnTo>
                  <a:lnTo>
                    <a:pt x="40" y="3"/>
                  </a:lnTo>
                  <a:lnTo>
                    <a:pt x="38" y="1"/>
                  </a:lnTo>
                  <a:lnTo>
                    <a:pt x="33" y="0"/>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06" name="Freeform 5131"/>
            <p:cNvSpPr/>
            <p:nvPr/>
          </p:nvSpPr>
          <p:spPr bwMode="auto">
            <a:xfrm>
              <a:off x="7545221" y="4269162"/>
              <a:ext cx="73446" cy="85043"/>
            </a:xfrm>
            <a:custGeom>
              <a:avLst/>
              <a:gdLst>
                <a:gd name="T0" fmla="*/ 32 w 38"/>
                <a:gd name="T1" fmla="*/ 0 h 44"/>
                <a:gd name="T2" fmla="*/ 27 w 38"/>
                <a:gd name="T3" fmla="*/ 2 h 44"/>
                <a:gd name="T4" fmla="*/ 21 w 38"/>
                <a:gd name="T5" fmla="*/ 4 h 44"/>
                <a:gd name="T6" fmla="*/ 0 w 38"/>
                <a:gd name="T7" fmla="*/ 40 h 44"/>
                <a:gd name="T8" fmla="*/ 2 w 38"/>
                <a:gd name="T9" fmla="*/ 42 h 44"/>
                <a:gd name="T10" fmla="*/ 5 w 38"/>
                <a:gd name="T11" fmla="*/ 44 h 44"/>
                <a:gd name="T12" fmla="*/ 13 w 38"/>
                <a:gd name="T13" fmla="*/ 42 h 44"/>
                <a:gd name="T14" fmla="*/ 17 w 38"/>
                <a:gd name="T15" fmla="*/ 40 h 44"/>
                <a:gd name="T16" fmla="*/ 38 w 38"/>
                <a:gd name="T17" fmla="*/ 4 h 44"/>
                <a:gd name="T18" fmla="*/ 38 w 38"/>
                <a:gd name="T19" fmla="*/ 2 h 44"/>
                <a:gd name="T20" fmla="*/ 32 w 38"/>
                <a:gd name="T21"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8" h="44">
                  <a:moveTo>
                    <a:pt x="32" y="0"/>
                  </a:moveTo>
                  <a:lnTo>
                    <a:pt x="27" y="2"/>
                  </a:lnTo>
                  <a:lnTo>
                    <a:pt x="21" y="4"/>
                  </a:lnTo>
                  <a:lnTo>
                    <a:pt x="0" y="40"/>
                  </a:lnTo>
                  <a:lnTo>
                    <a:pt x="2" y="42"/>
                  </a:lnTo>
                  <a:lnTo>
                    <a:pt x="5" y="44"/>
                  </a:lnTo>
                  <a:lnTo>
                    <a:pt x="13" y="42"/>
                  </a:lnTo>
                  <a:lnTo>
                    <a:pt x="17" y="40"/>
                  </a:lnTo>
                  <a:lnTo>
                    <a:pt x="38" y="4"/>
                  </a:lnTo>
                  <a:lnTo>
                    <a:pt x="38" y="2"/>
                  </a:lnTo>
                  <a:lnTo>
                    <a:pt x="32" y="0"/>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07" name="Freeform 5132"/>
            <p:cNvSpPr/>
            <p:nvPr/>
          </p:nvSpPr>
          <p:spPr bwMode="auto">
            <a:xfrm>
              <a:off x="8005224" y="4240170"/>
              <a:ext cx="73446" cy="85043"/>
            </a:xfrm>
            <a:custGeom>
              <a:avLst/>
              <a:gdLst>
                <a:gd name="T0" fmla="*/ 30 w 38"/>
                <a:gd name="T1" fmla="*/ 0 h 44"/>
                <a:gd name="T2" fmla="*/ 25 w 38"/>
                <a:gd name="T3" fmla="*/ 2 h 44"/>
                <a:gd name="T4" fmla="*/ 21 w 38"/>
                <a:gd name="T5" fmla="*/ 4 h 44"/>
                <a:gd name="T6" fmla="*/ 0 w 38"/>
                <a:gd name="T7" fmla="*/ 40 h 44"/>
                <a:gd name="T8" fmla="*/ 0 w 38"/>
                <a:gd name="T9" fmla="*/ 42 h 44"/>
                <a:gd name="T10" fmla="*/ 6 w 38"/>
                <a:gd name="T11" fmla="*/ 44 h 44"/>
                <a:gd name="T12" fmla="*/ 11 w 38"/>
                <a:gd name="T13" fmla="*/ 44 h 44"/>
                <a:gd name="T14" fmla="*/ 15 w 38"/>
                <a:gd name="T15" fmla="*/ 40 h 44"/>
                <a:gd name="T16" fmla="*/ 38 w 38"/>
                <a:gd name="T17" fmla="*/ 6 h 44"/>
                <a:gd name="T18" fmla="*/ 36 w 38"/>
                <a:gd name="T19" fmla="*/ 2 h 44"/>
                <a:gd name="T20" fmla="*/ 30 w 38"/>
                <a:gd name="T21"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8" h="44">
                  <a:moveTo>
                    <a:pt x="30" y="0"/>
                  </a:moveTo>
                  <a:lnTo>
                    <a:pt x="25" y="2"/>
                  </a:lnTo>
                  <a:lnTo>
                    <a:pt x="21" y="4"/>
                  </a:lnTo>
                  <a:lnTo>
                    <a:pt x="0" y="40"/>
                  </a:lnTo>
                  <a:lnTo>
                    <a:pt x="0" y="42"/>
                  </a:lnTo>
                  <a:lnTo>
                    <a:pt x="6" y="44"/>
                  </a:lnTo>
                  <a:lnTo>
                    <a:pt x="11" y="44"/>
                  </a:lnTo>
                  <a:lnTo>
                    <a:pt x="15" y="40"/>
                  </a:lnTo>
                  <a:lnTo>
                    <a:pt x="38" y="6"/>
                  </a:lnTo>
                  <a:lnTo>
                    <a:pt x="36" y="2"/>
                  </a:lnTo>
                  <a:lnTo>
                    <a:pt x="30" y="0"/>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08" name="Freeform 5133"/>
            <p:cNvSpPr/>
            <p:nvPr/>
          </p:nvSpPr>
          <p:spPr bwMode="auto">
            <a:xfrm>
              <a:off x="7953039" y="4203447"/>
              <a:ext cx="73446" cy="85043"/>
            </a:xfrm>
            <a:custGeom>
              <a:avLst/>
              <a:gdLst>
                <a:gd name="T0" fmla="*/ 33 w 38"/>
                <a:gd name="T1" fmla="*/ 0 h 44"/>
                <a:gd name="T2" fmla="*/ 27 w 38"/>
                <a:gd name="T3" fmla="*/ 1 h 44"/>
                <a:gd name="T4" fmla="*/ 21 w 38"/>
                <a:gd name="T5" fmla="*/ 3 h 44"/>
                <a:gd name="T6" fmla="*/ 0 w 38"/>
                <a:gd name="T7" fmla="*/ 40 h 44"/>
                <a:gd name="T8" fmla="*/ 2 w 38"/>
                <a:gd name="T9" fmla="*/ 42 h 44"/>
                <a:gd name="T10" fmla="*/ 6 w 38"/>
                <a:gd name="T11" fmla="*/ 44 h 44"/>
                <a:gd name="T12" fmla="*/ 13 w 38"/>
                <a:gd name="T13" fmla="*/ 44 h 44"/>
                <a:gd name="T14" fmla="*/ 17 w 38"/>
                <a:gd name="T15" fmla="*/ 42 h 44"/>
                <a:gd name="T16" fmla="*/ 38 w 38"/>
                <a:gd name="T17" fmla="*/ 5 h 44"/>
                <a:gd name="T18" fmla="*/ 38 w 38"/>
                <a:gd name="T19" fmla="*/ 1 h 44"/>
                <a:gd name="T20" fmla="*/ 33 w 38"/>
                <a:gd name="T21"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8" h="44">
                  <a:moveTo>
                    <a:pt x="33" y="0"/>
                  </a:moveTo>
                  <a:lnTo>
                    <a:pt x="27" y="1"/>
                  </a:lnTo>
                  <a:lnTo>
                    <a:pt x="21" y="3"/>
                  </a:lnTo>
                  <a:lnTo>
                    <a:pt x="0" y="40"/>
                  </a:lnTo>
                  <a:lnTo>
                    <a:pt x="2" y="42"/>
                  </a:lnTo>
                  <a:lnTo>
                    <a:pt x="6" y="44"/>
                  </a:lnTo>
                  <a:lnTo>
                    <a:pt x="13" y="44"/>
                  </a:lnTo>
                  <a:lnTo>
                    <a:pt x="17" y="42"/>
                  </a:lnTo>
                  <a:lnTo>
                    <a:pt x="38" y="5"/>
                  </a:lnTo>
                  <a:lnTo>
                    <a:pt x="38" y="1"/>
                  </a:lnTo>
                  <a:lnTo>
                    <a:pt x="33" y="0"/>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09" name="Freeform 5134"/>
            <p:cNvSpPr/>
            <p:nvPr/>
          </p:nvSpPr>
          <p:spPr bwMode="auto">
            <a:xfrm>
              <a:off x="7875727" y="4224709"/>
              <a:ext cx="73446" cy="85043"/>
            </a:xfrm>
            <a:custGeom>
              <a:avLst/>
              <a:gdLst>
                <a:gd name="T0" fmla="*/ 32 w 38"/>
                <a:gd name="T1" fmla="*/ 0 h 44"/>
                <a:gd name="T2" fmla="*/ 24 w 38"/>
                <a:gd name="T3" fmla="*/ 0 h 44"/>
                <a:gd name="T4" fmla="*/ 21 w 38"/>
                <a:gd name="T5" fmla="*/ 2 h 44"/>
                <a:gd name="T6" fmla="*/ 0 w 38"/>
                <a:gd name="T7" fmla="*/ 38 h 44"/>
                <a:gd name="T8" fmla="*/ 0 w 38"/>
                <a:gd name="T9" fmla="*/ 42 h 44"/>
                <a:gd name="T10" fmla="*/ 5 w 38"/>
                <a:gd name="T11" fmla="*/ 44 h 44"/>
                <a:gd name="T12" fmla="*/ 13 w 38"/>
                <a:gd name="T13" fmla="*/ 42 h 44"/>
                <a:gd name="T14" fmla="*/ 17 w 38"/>
                <a:gd name="T15" fmla="*/ 40 h 44"/>
                <a:gd name="T16" fmla="*/ 38 w 38"/>
                <a:gd name="T17" fmla="*/ 4 h 44"/>
                <a:gd name="T18" fmla="*/ 38 w 38"/>
                <a:gd name="T19" fmla="*/ 2 h 44"/>
                <a:gd name="T20" fmla="*/ 32 w 38"/>
                <a:gd name="T21"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8" h="44">
                  <a:moveTo>
                    <a:pt x="32" y="0"/>
                  </a:moveTo>
                  <a:lnTo>
                    <a:pt x="24" y="0"/>
                  </a:lnTo>
                  <a:lnTo>
                    <a:pt x="21" y="2"/>
                  </a:lnTo>
                  <a:lnTo>
                    <a:pt x="0" y="38"/>
                  </a:lnTo>
                  <a:lnTo>
                    <a:pt x="0" y="42"/>
                  </a:lnTo>
                  <a:lnTo>
                    <a:pt x="5" y="44"/>
                  </a:lnTo>
                  <a:lnTo>
                    <a:pt x="13" y="42"/>
                  </a:lnTo>
                  <a:lnTo>
                    <a:pt x="17" y="40"/>
                  </a:lnTo>
                  <a:lnTo>
                    <a:pt x="38" y="4"/>
                  </a:lnTo>
                  <a:lnTo>
                    <a:pt x="38" y="2"/>
                  </a:lnTo>
                  <a:lnTo>
                    <a:pt x="32" y="0"/>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10" name="Freeform 5135"/>
            <p:cNvSpPr/>
            <p:nvPr/>
          </p:nvSpPr>
          <p:spPr bwMode="auto">
            <a:xfrm>
              <a:off x="8300939" y="4220842"/>
              <a:ext cx="75379" cy="85043"/>
            </a:xfrm>
            <a:custGeom>
              <a:avLst/>
              <a:gdLst>
                <a:gd name="T0" fmla="*/ 33 w 39"/>
                <a:gd name="T1" fmla="*/ 0 h 44"/>
                <a:gd name="T2" fmla="*/ 25 w 39"/>
                <a:gd name="T3" fmla="*/ 2 h 44"/>
                <a:gd name="T4" fmla="*/ 21 w 39"/>
                <a:gd name="T5" fmla="*/ 4 h 44"/>
                <a:gd name="T6" fmla="*/ 0 w 39"/>
                <a:gd name="T7" fmla="*/ 40 h 44"/>
                <a:gd name="T8" fmla="*/ 2 w 39"/>
                <a:gd name="T9" fmla="*/ 42 h 44"/>
                <a:gd name="T10" fmla="*/ 6 w 39"/>
                <a:gd name="T11" fmla="*/ 44 h 44"/>
                <a:gd name="T12" fmla="*/ 14 w 39"/>
                <a:gd name="T13" fmla="*/ 44 h 44"/>
                <a:gd name="T14" fmla="*/ 18 w 39"/>
                <a:gd name="T15" fmla="*/ 40 h 44"/>
                <a:gd name="T16" fmla="*/ 39 w 39"/>
                <a:gd name="T17" fmla="*/ 6 h 44"/>
                <a:gd name="T18" fmla="*/ 39 w 39"/>
                <a:gd name="T19" fmla="*/ 2 h 44"/>
                <a:gd name="T20" fmla="*/ 33 w 39"/>
                <a:gd name="T21"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 h="44">
                  <a:moveTo>
                    <a:pt x="33" y="0"/>
                  </a:moveTo>
                  <a:lnTo>
                    <a:pt x="25" y="2"/>
                  </a:lnTo>
                  <a:lnTo>
                    <a:pt x="21" y="4"/>
                  </a:lnTo>
                  <a:lnTo>
                    <a:pt x="0" y="40"/>
                  </a:lnTo>
                  <a:lnTo>
                    <a:pt x="2" y="42"/>
                  </a:lnTo>
                  <a:lnTo>
                    <a:pt x="6" y="44"/>
                  </a:lnTo>
                  <a:lnTo>
                    <a:pt x="14" y="44"/>
                  </a:lnTo>
                  <a:lnTo>
                    <a:pt x="18" y="40"/>
                  </a:lnTo>
                  <a:lnTo>
                    <a:pt x="39" y="6"/>
                  </a:lnTo>
                  <a:lnTo>
                    <a:pt x="39" y="2"/>
                  </a:lnTo>
                  <a:lnTo>
                    <a:pt x="33" y="0"/>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11" name="Freeform 5136"/>
            <p:cNvSpPr/>
            <p:nvPr/>
          </p:nvSpPr>
          <p:spPr bwMode="auto">
            <a:xfrm>
              <a:off x="8252619" y="4187985"/>
              <a:ext cx="75379" cy="81177"/>
            </a:xfrm>
            <a:custGeom>
              <a:avLst/>
              <a:gdLst>
                <a:gd name="T0" fmla="*/ 33 w 39"/>
                <a:gd name="T1" fmla="*/ 0 h 42"/>
                <a:gd name="T2" fmla="*/ 25 w 39"/>
                <a:gd name="T3" fmla="*/ 0 h 42"/>
                <a:gd name="T4" fmla="*/ 22 w 39"/>
                <a:gd name="T5" fmla="*/ 2 h 42"/>
                <a:gd name="T6" fmla="*/ 0 w 39"/>
                <a:gd name="T7" fmla="*/ 38 h 42"/>
                <a:gd name="T8" fmla="*/ 0 w 39"/>
                <a:gd name="T9" fmla="*/ 42 h 42"/>
                <a:gd name="T10" fmla="*/ 6 w 39"/>
                <a:gd name="T11" fmla="*/ 42 h 42"/>
                <a:gd name="T12" fmla="*/ 12 w 39"/>
                <a:gd name="T13" fmla="*/ 42 h 42"/>
                <a:gd name="T14" fmla="*/ 18 w 39"/>
                <a:gd name="T15" fmla="*/ 40 h 42"/>
                <a:gd name="T16" fmla="*/ 39 w 39"/>
                <a:gd name="T17" fmla="*/ 4 h 42"/>
                <a:gd name="T18" fmla="*/ 37 w 39"/>
                <a:gd name="T19" fmla="*/ 0 h 42"/>
                <a:gd name="T20" fmla="*/ 33 w 39"/>
                <a:gd name="T21"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 h="42">
                  <a:moveTo>
                    <a:pt x="33" y="0"/>
                  </a:moveTo>
                  <a:lnTo>
                    <a:pt x="25" y="0"/>
                  </a:lnTo>
                  <a:lnTo>
                    <a:pt x="22" y="2"/>
                  </a:lnTo>
                  <a:lnTo>
                    <a:pt x="0" y="38"/>
                  </a:lnTo>
                  <a:lnTo>
                    <a:pt x="0" y="42"/>
                  </a:lnTo>
                  <a:lnTo>
                    <a:pt x="6" y="42"/>
                  </a:lnTo>
                  <a:lnTo>
                    <a:pt x="12" y="42"/>
                  </a:lnTo>
                  <a:lnTo>
                    <a:pt x="18" y="40"/>
                  </a:lnTo>
                  <a:lnTo>
                    <a:pt x="39" y="4"/>
                  </a:lnTo>
                  <a:lnTo>
                    <a:pt x="37" y="0"/>
                  </a:lnTo>
                  <a:lnTo>
                    <a:pt x="33" y="0"/>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12" name="Freeform 5137"/>
            <p:cNvSpPr/>
            <p:nvPr/>
          </p:nvSpPr>
          <p:spPr bwMode="auto">
            <a:xfrm>
              <a:off x="8175308" y="4205380"/>
              <a:ext cx="73446" cy="86976"/>
            </a:xfrm>
            <a:custGeom>
              <a:avLst/>
              <a:gdLst>
                <a:gd name="T0" fmla="*/ 31 w 38"/>
                <a:gd name="T1" fmla="*/ 0 h 45"/>
                <a:gd name="T2" fmla="*/ 25 w 38"/>
                <a:gd name="T3" fmla="*/ 0 h 45"/>
                <a:gd name="T4" fmla="*/ 21 w 38"/>
                <a:gd name="T5" fmla="*/ 4 h 45"/>
                <a:gd name="T6" fmla="*/ 0 w 38"/>
                <a:gd name="T7" fmla="*/ 39 h 45"/>
                <a:gd name="T8" fmla="*/ 0 w 38"/>
                <a:gd name="T9" fmla="*/ 43 h 45"/>
                <a:gd name="T10" fmla="*/ 6 w 38"/>
                <a:gd name="T11" fmla="*/ 45 h 45"/>
                <a:gd name="T12" fmla="*/ 12 w 38"/>
                <a:gd name="T13" fmla="*/ 43 h 45"/>
                <a:gd name="T14" fmla="*/ 15 w 38"/>
                <a:gd name="T15" fmla="*/ 41 h 45"/>
                <a:gd name="T16" fmla="*/ 38 w 38"/>
                <a:gd name="T17" fmla="*/ 4 h 45"/>
                <a:gd name="T18" fmla="*/ 37 w 38"/>
                <a:gd name="T19" fmla="*/ 2 h 45"/>
                <a:gd name="T20" fmla="*/ 31 w 38"/>
                <a:gd name="T21"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8" h="45">
                  <a:moveTo>
                    <a:pt x="31" y="0"/>
                  </a:moveTo>
                  <a:lnTo>
                    <a:pt x="25" y="0"/>
                  </a:lnTo>
                  <a:lnTo>
                    <a:pt x="21" y="4"/>
                  </a:lnTo>
                  <a:lnTo>
                    <a:pt x="0" y="39"/>
                  </a:lnTo>
                  <a:lnTo>
                    <a:pt x="0" y="43"/>
                  </a:lnTo>
                  <a:lnTo>
                    <a:pt x="6" y="45"/>
                  </a:lnTo>
                  <a:lnTo>
                    <a:pt x="12" y="43"/>
                  </a:lnTo>
                  <a:lnTo>
                    <a:pt x="15" y="41"/>
                  </a:lnTo>
                  <a:lnTo>
                    <a:pt x="38" y="4"/>
                  </a:lnTo>
                  <a:lnTo>
                    <a:pt x="37" y="2"/>
                  </a:lnTo>
                  <a:lnTo>
                    <a:pt x="31" y="0"/>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13" name="Freeform 5138"/>
            <p:cNvSpPr/>
            <p:nvPr/>
          </p:nvSpPr>
          <p:spPr bwMode="auto">
            <a:xfrm>
              <a:off x="8610184" y="4199583"/>
              <a:ext cx="73446" cy="85043"/>
            </a:xfrm>
            <a:custGeom>
              <a:avLst/>
              <a:gdLst>
                <a:gd name="T0" fmla="*/ 32 w 38"/>
                <a:gd name="T1" fmla="*/ 0 h 44"/>
                <a:gd name="T2" fmla="*/ 27 w 38"/>
                <a:gd name="T3" fmla="*/ 0 h 44"/>
                <a:gd name="T4" fmla="*/ 23 w 38"/>
                <a:gd name="T5" fmla="*/ 3 h 44"/>
                <a:gd name="T6" fmla="*/ 0 w 38"/>
                <a:gd name="T7" fmla="*/ 38 h 44"/>
                <a:gd name="T8" fmla="*/ 2 w 38"/>
                <a:gd name="T9" fmla="*/ 42 h 44"/>
                <a:gd name="T10" fmla="*/ 7 w 38"/>
                <a:gd name="T11" fmla="*/ 44 h 44"/>
                <a:gd name="T12" fmla="*/ 13 w 38"/>
                <a:gd name="T13" fmla="*/ 42 h 44"/>
                <a:gd name="T14" fmla="*/ 17 w 38"/>
                <a:gd name="T15" fmla="*/ 40 h 44"/>
                <a:gd name="T16" fmla="*/ 38 w 38"/>
                <a:gd name="T17" fmla="*/ 3 h 44"/>
                <a:gd name="T18" fmla="*/ 38 w 38"/>
                <a:gd name="T19" fmla="*/ 2 h 44"/>
                <a:gd name="T20" fmla="*/ 32 w 38"/>
                <a:gd name="T21"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8" h="44">
                  <a:moveTo>
                    <a:pt x="32" y="0"/>
                  </a:moveTo>
                  <a:lnTo>
                    <a:pt x="27" y="0"/>
                  </a:lnTo>
                  <a:lnTo>
                    <a:pt x="23" y="3"/>
                  </a:lnTo>
                  <a:lnTo>
                    <a:pt x="0" y="38"/>
                  </a:lnTo>
                  <a:lnTo>
                    <a:pt x="2" y="42"/>
                  </a:lnTo>
                  <a:lnTo>
                    <a:pt x="7" y="44"/>
                  </a:lnTo>
                  <a:lnTo>
                    <a:pt x="13" y="42"/>
                  </a:lnTo>
                  <a:lnTo>
                    <a:pt x="17" y="40"/>
                  </a:lnTo>
                  <a:lnTo>
                    <a:pt x="38" y="3"/>
                  </a:lnTo>
                  <a:lnTo>
                    <a:pt x="38" y="2"/>
                  </a:lnTo>
                  <a:lnTo>
                    <a:pt x="32" y="0"/>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14" name="Freeform 5139"/>
            <p:cNvSpPr/>
            <p:nvPr/>
          </p:nvSpPr>
          <p:spPr bwMode="auto">
            <a:xfrm>
              <a:off x="8561864" y="4160928"/>
              <a:ext cx="73446" cy="86976"/>
            </a:xfrm>
            <a:custGeom>
              <a:avLst/>
              <a:gdLst>
                <a:gd name="T0" fmla="*/ 32 w 38"/>
                <a:gd name="T1" fmla="*/ 0 h 45"/>
                <a:gd name="T2" fmla="*/ 25 w 38"/>
                <a:gd name="T3" fmla="*/ 2 h 45"/>
                <a:gd name="T4" fmla="*/ 21 w 38"/>
                <a:gd name="T5" fmla="*/ 4 h 45"/>
                <a:gd name="T6" fmla="*/ 0 w 38"/>
                <a:gd name="T7" fmla="*/ 41 h 45"/>
                <a:gd name="T8" fmla="*/ 0 w 38"/>
                <a:gd name="T9" fmla="*/ 43 h 45"/>
                <a:gd name="T10" fmla="*/ 6 w 38"/>
                <a:gd name="T11" fmla="*/ 45 h 45"/>
                <a:gd name="T12" fmla="*/ 13 w 38"/>
                <a:gd name="T13" fmla="*/ 45 h 45"/>
                <a:gd name="T14" fmla="*/ 17 w 38"/>
                <a:gd name="T15" fmla="*/ 41 h 45"/>
                <a:gd name="T16" fmla="*/ 38 w 38"/>
                <a:gd name="T17" fmla="*/ 4 h 45"/>
                <a:gd name="T18" fmla="*/ 38 w 38"/>
                <a:gd name="T19" fmla="*/ 2 h 45"/>
                <a:gd name="T20" fmla="*/ 32 w 38"/>
                <a:gd name="T21"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8" h="45">
                  <a:moveTo>
                    <a:pt x="32" y="0"/>
                  </a:moveTo>
                  <a:lnTo>
                    <a:pt x="25" y="2"/>
                  </a:lnTo>
                  <a:lnTo>
                    <a:pt x="21" y="4"/>
                  </a:lnTo>
                  <a:lnTo>
                    <a:pt x="0" y="41"/>
                  </a:lnTo>
                  <a:lnTo>
                    <a:pt x="0" y="43"/>
                  </a:lnTo>
                  <a:lnTo>
                    <a:pt x="6" y="45"/>
                  </a:lnTo>
                  <a:lnTo>
                    <a:pt x="13" y="45"/>
                  </a:lnTo>
                  <a:lnTo>
                    <a:pt x="17" y="41"/>
                  </a:lnTo>
                  <a:lnTo>
                    <a:pt x="38" y="4"/>
                  </a:lnTo>
                  <a:lnTo>
                    <a:pt x="38" y="2"/>
                  </a:lnTo>
                  <a:lnTo>
                    <a:pt x="32" y="0"/>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15" name="Freeform 5140"/>
            <p:cNvSpPr/>
            <p:nvPr/>
          </p:nvSpPr>
          <p:spPr bwMode="auto">
            <a:xfrm>
              <a:off x="8482620" y="4180255"/>
              <a:ext cx="75379" cy="85043"/>
            </a:xfrm>
            <a:custGeom>
              <a:avLst/>
              <a:gdLst>
                <a:gd name="T0" fmla="*/ 33 w 39"/>
                <a:gd name="T1" fmla="*/ 0 h 44"/>
                <a:gd name="T2" fmla="*/ 25 w 39"/>
                <a:gd name="T3" fmla="*/ 2 h 44"/>
                <a:gd name="T4" fmla="*/ 22 w 39"/>
                <a:gd name="T5" fmla="*/ 4 h 44"/>
                <a:gd name="T6" fmla="*/ 0 w 39"/>
                <a:gd name="T7" fmla="*/ 40 h 44"/>
                <a:gd name="T8" fmla="*/ 0 w 39"/>
                <a:gd name="T9" fmla="*/ 42 h 44"/>
                <a:gd name="T10" fmla="*/ 6 w 39"/>
                <a:gd name="T11" fmla="*/ 44 h 44"/>
                <a:gd name="T12" fmla="*/ 12 w 39"/>
                <a:gd name="T13" fmla="*/ 44 h 44"/>
                <a:gd name="T14" fmla="*/ 18 w 39"/>
                <a:gd name="T15" fmla="*/ 40 h 44"/>
                <a:gd name="T16" fmla="*/ 39 w 39"/>
                <a:gd name="T17" fmla="*/ 6 h 44"/>
                <a:gd name="T18" fmla="*/ 37 w 39"/>
                <a:gd name="T19" fmla="*/ 2 h 44"/>
                <a:gd name="T20" fmla="*/ 33 w 39"/>
                <a:gd name="T21"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 h="44">
                  <a:moveTo>
                    <a:pt x="33" y="0"/>
                  </a:moveTo>
                  <a:lnTo>
                    <a:pt x="25" y="2"/>
                  </a:lnTo>
                  <a:lnTo>
                    <a:pt x="22" y="4"/>
                  </a:lnTo>
                  <a:lnTo>
                    <a:pt x="0" y="40"/>
                  </a:lnTo>
                  <a:lnTo>
                    <a:pt x="0" y="42"/>
                  </a:lnTo>
                  <a:lnTo>
                    <a:pt x="6" y="44"/>
                  </a:lnTo>
                  <a:lnTo>
                    <a:pt x="12" y="44"/>
                  </a:lnTo>
                  <a:lnTo>
                    <a:pt x="18" y="40"/>
                  </a:lnTo>
                  <a:lnTo>
                    <a:pt x="39" y="6"/>
                  </a:lnTo>
                  <a:lnTo>
                    <a:pt x="37" y="2"/>
                  </a:lnTo>
                  <a:lnTo>
                    <a:pt x="33" y="0"/>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16" name="Freeform 5141"/>
            <p:cNvSpPr/>
            <p:nvPr/>
          </p:nvSpPr>
          <p:spPr bwMode="auto">
            <a:xfrm>
              <a:off x="6876480" y="4615134"/>
              <a:ext cx="92774" cy="100505"/>
            </a:xfrm>
            <a:custGeom>
              <a:avLst/>
              <a:gdLst>
                <a:gd name="T0" fmla="*/ 38 w 48"/>
                <a:gd name="T1" fmla="*/ 0 h 52"/>
                <a:gd name="T2" fmla="*/ 31 w 48"/>
                <a:gd name="T3" fmla="*/ 0 h 52"/>
                <a:gd name="T4" fmla="*/ 27 w 48"/>
                <a:gd name="T5" fmla="*/ 4 h 52"/>
                <a:gd name="T6" fmla="*/ 0 w 48"/>
                <a:gd name="T7" fmla="*/ 48 h 52"/>
                <a:gd name="T8" fmla="*/ 0 w 48"/>
                <a:gd name="T9" fmla="*/ 50 h 52"/>
                <a:gd name="T10" fmla="*/ 2 w 48"/>
                <a:gd name="T11" fmla="*/ 52 h 52"/>
                <a:gd name="T12" fmla="*/ 4 w 48"/>
                <a:gd name="T13" fmla="*/ 52 h 52"/>
                <a:gd name="T14" fmla="*/ 8 w 48"/>
                <a:gd name="T15" fmla="*/ 52 h 52"/>
                <a:gd name="T16" fmla="*/ 15 w 48"/>
                <a:gd name="T17" fmla="*/ 52 h 52"/>
                <a:gd name="T18" fmla="*/ 21 w 48"/>
                <a:gd name="T19" fmla="*/ 48 h 52"/>
                <a:gd name="T20" fmla="*/ 46 w 48"/>
                <a:gd name="T21" fmla="*/ 5 h 52"/>
                <a:gd name="T22" fmla="*/ 48 w 48"/>
                <a:gd name="T23" fmla="*/ 4 h 52"/>
                <a:gd name="T24" fmla="*/ 46 w 48"/>
                <a:gd name="T25" fmla="*/ 2 h 52"/>
                <a:gd name="T26" fmla="*/ 42 w 48"/>
                <a:gd name="T27" fmla="*/ 0 h 52"/>
                <a:gd name="T28" fmla="*/ 38 w 48"/>
                <a:gd name="T29"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8" h="52">
                  <a:moveTo>
                    <a:pt x="38" y="0"/>
                  </a:moveTo>
                  <a:lnTo>
                    <a:pt x="31" y="0"/>
                  </a:lnTo>
                  <a:lnTo>
                    <a:pt x="27" y="4"/>
                  </a:lnTo>
                  <a:lnTo>
                    <a:pt x="0" y="48"/>
                  </a:lnTo>
                  <a:lnTo>
                    <a:pt x="0" y="50"/>
                  </a:lnTo>
                  <a:lnTo>
                    <a:pt x="2" y="52"/>
                  </a:lnTo>
                  <a:lnTo>
                    <a:pt x="4" y="52"/>
                  </a:lnTo>
                  <a:lnTo>
                    <a:pt x="8" y="52"/>
                  </a:lnTo>
                  <a:lnTo>
                    <a:pt x="15" y="52"/>
                  </a:lnTo>
                  <a:lnTo>
                    <a:pt x="21" y="48"/>
                  </a:lnTo>
                  <a:lnTo>
                    <a:pt x="46" y="5"/>
                  </a:lnTo>
                  <a:lnTo>
                    <a:pt x="48" y="4"/>
                  </a:lnTo>
                  <a:lnTo>
                    <a:pt x="46" y="2"/>
                  </a:lnTo>
                  <a:lnTo>
                    <a:pt x="42" y="0"/>
                  </a:lnTo>
                  <a:lnTo>
                    <a:pt x="38" y="0"/>
                  </a:lnTo>
                  <a:close/>
                </a:path>
              </a:pathLst>
            </a:custGeom>
            <a:solidFill>
              <a:srgbClr val="67E82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17" name="Freeform 5142"/>
            <p:cNvSpPr/>
            <p:nvPr/>
          </p:nvSpPr>
          <p:spPr bwMode="auto">
            <a:xfrm>
              <a:off x="6816564" y="4570679"/>
              <a:ext cx="92774" cy="102438"/>
            </a:xfrm>
            <a:custGeom>
              <a:avLst/>
              <a:gdLst>
                <a:gd name="T0" fmla="*/ 39 w 48"/>
                <a:gd name="T1" fmla="*/ 0 h 53"/>
                <a:gd name="T2" fmla="*/ 31 w 48"/>
                <a:gd name="T3" fmla="*/ 2 h 53"/>
                <a:gd name="T4" fmla="*/ 27 w 48"/>
                <a:gd name="T5" fmla="*/ 4 h 53"/>
                <a:gd name="T6" fmla="*/ 0 w 48"/>
                <a:gd name="T7" fmla="*/ 48 h 53"/>
                <a:gd name="T8" fmla="*/ 0 w 48"/>
                <a:gd name="T9" fmla="*/ 50 h 53"/>
                <a:gd name="T10" fmla="*/ 2 w 48"/>
                <a:gd name="T11" fmla="*/ 52 h 53"/>
                <a:gd name="T12" fmla="*/ 4 w 48"/>
                <a:gd name="T13" fmla="*/ 52 h 53"/>
                <a:gd name="T14" fmla="*/ 8 w 48"/>
                <a:gd name="T15" fmla="*/ 53 h 53"/>
                <a:gd name="T16" fmla="*/ 16 w 48"/>
                <a:gd name="T17" fmla="*/ 52 h 53"/>
                <a:gd name="T18" fmla="*/ 21 w 48"/>
                <a:gd name="T19" fmla="*/ 50 h 53"/>
                <a:gd name="T20" fmla="*/ 46 w 48"/>
                <a:gd name="T21" fmla="*/ 5 h 53"/>
                <a:gd name="T22" fmla="*/ 48 w 48"/>
                <a:gd name="T23" fmla="*/ 4 h 53"/>
                <a:gd name="T24" fmla="*/ 46 w 48"/>
                <a:gd name="T25" fmla="*/ 2 h 53"/>
                <a:gd name="T26" fmla="*/ 43 w 48"/>
                <a:gd name="T27" fmla="*/ 2 h 53"/>
                <a:gd name="T28" fmla="*/ 39 w 48"/>
                <a:gd name="T29" fmla="*/ 0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8" h="53">
                  <a:moveTo>
                    <a:pt x="39" y="0"/>
                  </a:moveTo>
                  <a:lnTo>
                    <a:pt x="31" y="2"/>
                  </a:lnTo>
                  <a:lnTo>
                    <a:pt x="27" y="4"/>
                  </a:lnTo>
                  <a:lnTo>
                    <a:pt x="0" y="48"/>
                  </a:lnTo>
                  <a:lnTo>
                    <a:pt x="0" y="50"/>
                  </a:lnTo>
                  <a:lnTo>
                    <a:pt x="2" y="52"/>
                  </a:lnTo>
                  <a:lnTo>
                    <a:pt x="4" y="52"/>
                  </a:lnTo>
                  <a:lnTo>
                    <a:pt x="8" y="53"/>
                  </a:lnTo>
                  <a:lnTo>
                    <a:pt x="16" y="52"/>
                  </a:lnTo>
                  <a:lnTo>
                    <a:pt x="21" y="50"/>
                  </a:lnTo>
                  <a:lnTo>
                    <a:pt x="46" y="5"/>
                  </a:lnTo>
                  <a:lnTo>
                    <a:pt x="48" y="4"/>
                  </a:lnTo>
                  <a:lnTo>
                    <a:pt x="46" y="2"/>
                  </a:lnTo>
                  <a:lnTo>
                    <a:pt x="43" y="2"/>
                  </a:lnTo>
                  <a:lnTo>
                    <a:pt x="39" y="0"/>
                  </a:lnTo>
                  <a:close/>
                </a:path>
              </a:pathLst>
            </a:custGeom>
            <a:solidFill>
              <a:srgbClr val="67E82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18" name="Freeform 5143"/>
            <p:cNvSpPr/>
            <p:nvPr/>
          </p:nvSpPr>
          <p:spPr bwMode="auto">
            <a:xfrm>
              <a:off x="6719925" y="4595805"/>
              <a:ext cx="92774" cy="100505"/>
            </a:xfrm>
            <a:custGeom>
              <a:avLst/>
              <a:gdLst>
                <a:gd name="T0" fmla="*/ 41 w 48"/>
                <a:gd name="T1" fmla="*/ 0 h 52"/>
                <a:gd name="T2" fmla="*/ 33 w 48"/>
                <a:gd name="T3" fmla="*/ 0 h 52"/>
                <a:gd name="T4" fmla="*/ 27 w 48"/>
                <a:gd name="T5" fmla="*/ 4 h 52"/>
                <a:gd name="T6" fmla="*/ 2 w 48"/>
                <a:gd name="T7" fmla="*/ 46 h 52"/>
                <a:gd name="T8" fmla="*/ 0 w 48"/>
                <a:gd name="T9" fmla="*/ 48 h 52"/>
                <a:gd name="T10" fmla="*/ 2 w 48"/>
                <a:gd name="T11" fmla="*/ 50 h 52"/>
                <a:gd name="T12" fmla="*/ 4 w 48"/>
                <a:gd name="T13" fmla="*/ 52 h 52"/>
                <a:gd name="T14" fmla="*/ 8 w 48"/>
                <a:gd name="T15" fmla="*/ 52 h 52"/>
                <a:gd name="T16" fmla="*/ 18 w 48"/>
                <a:gd name="T17" fmla="*/ 52 h 52"/>
                <a:gd name="T18" fmla="*/ 21 w 48"/>
                <a:gd name="T19" fmla="*/ 48 h 52"/>
                <a:gd name="T20" fmla="*/ 48 w 48"/>
                <a:gd name="T21" fmla="*/ 4 h 52"/>
                <a:gd name="T22" fmla="*/ 48 w 48"/>
                <a:gd name="T23" fmla="*/ 2 h 52"/>
                <a:gd name="T24" fmla="*/ 46 w 48"/>
                <a:gd name="T25" fmla="*/ 2 h 52"/>
                <a:gd name="T26" fmla="*/ 45 w 48"/>
                <a:gd name="T27" fmla="*/ 0 h 52"/>
                <a:gd name="T28" fmla="*/ 41 w 48"/>
                <a:gd name="T29"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8" h="52">
                  <a:moveTo>
                    <a:pt x="41" y="0"/>
                  </a:moveTo>
                  <a:lnTo>
                    <a:pt x="33" y="0"/>
                  </a:lnTo>
                  <a:lnTo>
                    <a:pt x="27" y="4"/>
                  </a:lnTo>
                  <a:lnTo>
                    <a:pt x="2" y="46"/>
                  </a:lnTo>
                  <a:lnTo>
                    <a:pt x="0" y="48"/>
                  </a:lnTo>
                  <a:lnTo>
                    <a:pt x="2" y="50"/>
                  </a:lnTo>
                  <a:lnTo>
                    <a:pt x="4" y="52"/>
                  </a:lnTo>
                  <a:lnTo>
                    <a:pt x="8" y="52"/>
                  </a:lnTo>
                  <a:lnTo>
                    <a:pt x="18" y="52"/>
                  </a:lnTo>
                  <a:lnTo>
                    <a:pt x="21" y="48"/>
                  </a:lnTo>
                  <a:lnTo>
                    <a:pt x="48" y="4"/>
                  </a:lnTo>
                  <a:lnTo>
                    <a:pt x="48" y="2"/>
                  </a:lnTo>
                  <a:lnTo>
                    <a:pt x="46" y="2"/>
                  </a:lnTo>
                  <a:lnTo>
                    <a:pt x="45" y="0"/>
                  </a:lnTo>
                  <a:lnTo>
                    <a:pt x="41" y="0"/>
                  </a:lnTo>
                  <a:close/>
                </a:path>
              </a:pathLst>
            </a:custGeom>
            <a:solidFill>
              <a:srgbClr val="67E82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19" name="Freeform 5144"/>
            <p:cNvSpPr/>
            <p:nvPr/>
          </p:nvSpPr>
          <p:spPr bwMode="auto">
            <a:xfrm>
              <a:off x="7195389" y="4551351"/>
              <a:ext cx="92774" cy="100505"/>
            </a:xfrm>
            <a:custGeom>
              <a:avLst/>
              <a:gdLst>
                <a:gd name="T0" fmla="*/ 40 w 48"/>
                <a:gd name="T1" fmla="*/ 0 h 52"/>
                <a:gd name="T2" fmla="*/ 31 w 48"/>
                <a:gd name="T3" fmla="*/ 0 h 52"/>
                <a:gd name="T4" fmla="*/ 27 w 48"/>
                <a:gd name="T5" fmla="*/ 4 h 52"/>
                <a:gd name="T6" fmla="*/ 0 w 48"/>
                <a:gd name="T7" fmla="*/ 46 h 52"/>
                <a:gd name="T8" fmla="*/ 0 w 48"/>
                <a:gd name="T9" fmla="*/ 48 h 52"/>
                <a:gd name="T10" fmla="*/ 2 w 48"/>
                <a:gd name="T11" fmla="*/ 50 h 52"/>
                <a:gd name="T12" fmla="*/ 4 w 48"/>
                <a:gd name="T13" fmla="*/ 52 h 52"/>
                <a:gd name="T14" fmla="*/ 8 w 48"/>
                <a:gd name="T15" fmla="*/ 52 h 52"/>
                <a:gd name="T16" fmla="*/ 16 w 48"/>
                <a:gd name="T17" fmla="*/ 52 h 52"/>
                <a:gd name="T18" fmla="*/ 21 w 48"/>
                <a:gd name="T19" fmla="*/ 48 h 52"/>
                <a:gd name="T20" fmla="*/ 48 w 48"/>
                <a:gd name="T21" fmla="*/ 4 h 52"/>
                <a:gd name="T22" fmla="*/ 48 w 48"/>
                <a:gd name="T23" fmla="*/ 2 h 52"/>
                <a:gd name="T24" fmla="*/ 46 w 48"/>
                <a:gd name="T25" fmla="*/ 0 h 52"/>
                <a:gd name="T26" fmla="*/ 44 w 48"/>
                <a:gd name="T27" fmla="*/ 0 h 52"/>
                <a:gd name="T28" fmla="*/ 40 w 48"/>
                <a:gd name="T29"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8" h="52">
                  <a:moveTo>
                    <a:pt x="40" y="0"/>
                  </a:moveTo>
                  <a:lnTo>
                    <a:pt x="31" y="0"/>
                  </a:lnTo>
                  <a:lnTo>
                    <a:pt x="27" y="4"/>
                  </a:lnTo>
                  <a:lnTo>
                    <a:pt x="0" y="46"/>
                  </a:lnTo>
                  <a:lnTo>
                    <a:pt x="0" y="48"/>
                  </a:lnTo>
                  <a:lnTo>
                    <a:pt x="2" y="50"/>
                  </a:lnTo>
                  <a:lnTo>
                    <a:pt x="4" y="52"/>
                  </a:lnTo>
                  <a:lnTo>
                    <a:pt x="8" y="52"/>
                  </a:lnTo>
                  <a:lnTo>
                    <a:pt x="16" y="52"/>
                  </a:lnTo>
                  <a:lnTo>
                    <a:pt x="21" y="48"/>
                  </a:lnTo>
                  <a:lnTo>
                    <a:pt x="48" y="4"/>
                  </a:lnTo>
                  <a:lnTo>
                    <a:pt x="48" y="2"/>
                  </a:lnTo>
                  <a:lnTo>
                    <a:pt x="46" y="0"/>
                  </a:lnTo>
                  <a:lnTo>
                    <a:pt x="44" y="0"/>
                  </a:lnTo>
                  <a:lnTo>
                    <a:pt x="40" y="0"/>
                  </a:lnTo>
                  <a:close/>
                </a:path>
              </a:pathLst>
            </a:custGeom>
            <a:solidFill>
              <a:srgbClr val="67E82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20" name="Freeform 5145"/>
            <p:cNvSpPr/>
            <p:nvPr/>
          </p:nvSpPr>
          <p:spPr bwMode="auto">
            <a:xfrm>
              <a:off x="7135472" y="4506897"/>
              <a:ext cx="92774" cy="100505"/>
            </a:xfrm>
            <a:custGeom>
              <a:avLst/>
              <a:gdLst>
                <a:gd name="T0" fmla="*/ 41 w 48"/>
                <a:gd name="T1" fmla="*/ 0 h 52"/>
                <a:gd name="T2" fmla="*/ 31 w 48"/>
                <a:gd name="T3" fmla="*/ 0 h 52"/>
                <a:gd name="T4" fmla="*/ 27 w 48"/>
                <a:gd name="T5" fmla="*/ 4 h 52"/>
                <a:gd name="T6" fmla="*/ 0 w 48"/>
                <a:gd name="T7" fmla="*/ 48 h 52"/>
                <a:gd name="T8" fmla="*/ 0 w 48"/>
                <a:gd name="T9" fmla="*/ 50 h 52"/>
                <a:gd name="T10" fmla="*/ 2 w 48"/>
                <a:gd name="T11" fmla="*/ 50 h 52"/>
                <a:gd name="T12" fmla="*/ 4 w 48"/>
                <a:gd name="T13" fmla="*/ 52 h 52"/>
                <a:gd name="T14" fmla="*/ 8 w 48"/>
                <a:gd name="T15" fmla="*/ 52 h 52"/>
                <a:gd name="T16" fmla="*/ 16 w 48"/>
                <a:gd name="T17" fmla="*/ 52 h 52"/>
                <a:gd name="T18" fmla="*/ 22 w 48"/>
                <a:gd name="T19" fmla="*/ 48 h 52"/>
                <a:gd name="T20" fmla="*/ 47 w 48"/>
                <a:gd name="T21" fmla="*/ 4 h 52"/>
                <a:gd name="T22" fmla="*/ 48 w 48"/>
                <a:gd name="T23" fmla="*/ 4 h 52"/>
                <a:gd name="T24" fmla="*/ 47 w 48"/>
                <a:gd name="T25" fmla="*/ 2 h 52"/>
                <a:gd name="T26" fmla="*/ 43 w 48"/>
                <a:gd name="T27" fmla="*/ 0 h 52"/>
                <a:gd name="T28" fmla="*/ 41 w 48"/>
                <a:gd name="T29"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8" h="52">
                  <a:moveTo>
                    <a:pt x="41" y="0"/>
                  </a:moveTo>
                  <a:lnTo>
                    <a:pt x="31" y="0"/>
                  </a:lnTo>
                  <a:lnTo>
                    <a:pt x="27" y="4"/>
                  </a:lnTo>
                  <a:lnTo>
                    <a:pt x="0" y="48"/>
                  </a:lnTo>
                  <a:lnTo>
                    <a:pt x="0" y="50"/>
                  </a:lnTo>
                  <a:lnTo>
                    <a:pt x="2" y="50"/>
                  </a:lnTo>
                  <a:lnTo>
                    <a:pt x="4" y="52"/>
                  </a:lnTo>
                  <a:lnTo>
                    <a:pt x="8" y="52"/>
                  </a:lnTo>
                  <a:lnTo>
                    <a:pt x="16" y="52"/>
                  </a:lnTo>
                  <a:lnTo>
                    <a:pt x="22" y="48"/>
                  </a:lnTo>
                  <a:lnTo>
                    <a:pt x="47" y="4"/>
                  </a:lnTo>
                  <a:lnTo>
                    <a:pt x="48" y="4"/>
                  </a:lnTo>
                  <a:lnTo>
                    <a:pt x="47" y="2"/>
                  </a:lnTo>
                  <a:lnTo>
                    <a:pt x="43" y="0"/>
                  </a:lnTo>
                  <a:lnTo>
                    <a:pt x="41" y="0"/>
                  </a:lnTo>
                  <a:close/>
                </a:path>
              </a:pathLst>
            </a:custGeom>
            <a:solidFill>
              <a:srgbClr val="67E82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21" name="Freeform 5146"/>
            <p:cNvSpPr/>
            <p:nvPr/>
          </p:nvSpPr>
          <p:spPr bwMode="auto">
            <a:xfrm>
              <a:off x="7038833" y="4530091"/>
              <a:ext cx="92774" cy="102438"/>
            </a:xfrm>
            <a:custGeom>
              <a:avLst/>
              <a:gdLst>
                <a:gd name="T0" fmla="*/ 41 w 48"/>
                <a:gd name="T1" fmla="*/ 0 h 53"/>
                <a:gd name="T2" fmla="*/ 31 w 48"/>
                <a:gd name="T3" fmla="*/ 1 h 53"/>
                <a:gd name="T4" fmla="*/ 27 w 48"/>
                <a:gd name="T5" fmla="*/ 3 h 53"/>
                <a:gd name="T6" fmla="*/ 0 w 48"/>
                <a:gd name="T7" fmla="*/ 48 h 53"/>
                <a:gd name="T8" fmla="*/ 0 w 48"/>
                <a:gd name="T9" fmla="*/ 49 h 53"/>
                <a:gd name="T10" fmla="*/ 2 w 48"/>
                <a:gd name="T11" fmla="*/ 51 h 53"/>
                <a:gd name="T12" fmla="*/ 4 w 48"/>
                <a:gd name="T13" fmla="*/ 51 h 53"/>
                <a:gd name="T14" fmla="*/ 8 w 48"/>
                <a:gd name="T15" fmla="*/ 53 h 53"/>
                <a:gd name="T16" fmla="*/ 16 w 48"/>
                <a:gd name="T17" fmla="*/ 51 h 53"/>
                <a:gd name="T18" fmla="*/ 22 w 48"/>
                <a:gd name="T19" fmla="*/ 49 h 53"/>
                <a:gd name="T20" fmla="*/ 48 w 48"/>
                <a:gd name="T21" fmla="*/ 5 h 53"/>
                <a:gd name="T22" fmla="*/ 48 w 48"/>
                <a:gd name="T23" fmla="*/ 3 h 53"/>
                <a:gd name="T24" fmla="*/ 47 w 48"/>
                <a:gd name="T25" fmla="*/ 1 h 53"/>
                <a:gd name="T26" fmla="*/ 45 w 48"/>
                <a:gd name="T27" fmla="*/ 0 h 53"/>
                <a:gd name="T28" fmla="*/ 41 w 48"/>
                <a:gd name="T29" fmla="*/ 0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8" h="53">
                  <a:moveTo>
                    <a:pt x="41" y="0"/>
                  </a:moveTo>
                  <a:lnTo>
                    <a:pt x="31" y="1"/>
                  </a:lnTo>
                  <a:lnTo>
                    <a:pt x="27" y="3"/>
                  </a:lnTo>
                  <a:lnTo>
                    <a:pt x="0" y="48"/>
                  </a:lnTo>
                  <a:lnTo>
                    <a:pt x="0" y="49"/>
                  </a:lnTo>
                  <a:lnTo>
                    <a:pt x="2" y="51"/>
                  </a:lnTo>
                  <a:lnTo>
                    <a:pt x="4" y="51"/>
                  </a:lnTo>
                  <a:lnTo>
                    <a:pt x="8" y="53"/>
                  </a:lnTo>
                  <a:lnTo>
                    <a:pt x="16" y="51"/>
                  </a:lnTo>
                  <a:lnTo>
                    <a:pt x="22" y="49"/>
                  </a:lnTo>
                  <a:lnTo>
                    <a:pt x="48" y="5"/>
                  </a:lnTo>
                  <a:lnTo>
                    <a:pt x="48" y="3"/>
                  </a:lnTo>
                  <a:lnTo>
                    <a:pt x="47" y="1"/>
                  </a:lnTo>
                  <a:lnTo>
                    <a:pt x="45" y="0"/>
                  </a:lnTo>
                  <a:lnTo>
                    <a:pt x="41" y="0"/>
                  </a:lnTo>
                  <a:close/>
                </a:path>
              </a:pathLst>
            </a:custGeom>
            <a:solidFill>
              <a:srgbClr val="67E82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22" name="Freeform 5147"/>
            <p:cNvSpPr/>
            <p:nvPr/>
          </p:nvSpPr>
          <p:spPr bwMode="auto">
            <a:xfrm>
              <a:off x="7566483" y="4443115"/>
              <a:ext cx="85042" cy="96640"/>
            </a:xfrm>
            <a:custGeom>
              <a:avLst/>
              <a:gdLst>
                <a:gd name="T0" fmla="*/ 37 w 44"/>
                <a:gd name="T1" fmla="*/ 0 h 50"/>
                <a:gd name="T2" fmla="*/ 29 w 44"/>
                <a:gd name="T3" fmla="*/ 0 h 50"/>
                <a:gd name="T4" fmla="*/ 25 w 44"/>
                <a:gd name="T5" fmla="*/ 4 h 50"/>
                <a:gd name="T6" fmla="*/ 0 w 44"/>
                <a:gd name="T7" fmla="*/ 45 h 50"/>
                <a:gd name="T8" fmla="*/ 0 w 44"/>
                <a:gd name="T9" fmla="*/ 46 h 50"/>
                <a:gd name="T10" fmla="*/ 0 w 44"/>
                <a:gd name="T11" fmla="*/ 48 h 50"/>
                <a:gd name="T12" fmla="*/ 4 w 44"/>
                <a:gd name="T13" fmla="*/ 48 h 50"/>
                <a:gd name="T14" fmla="*/ 8 w 44"/>
                <a:gd name="T15" fmla="*/ 50 h 50"/>
                <a:gd name="T16" fmla="*/ 16 w 44"/>
                <a:gd name="T17" fmla="*/ 48 h 50"/>
                <a:gd name="T18" fmla="*/ 19 w 44"/>
                <a:gd name="T19" fmla="*/ 46 h 50"/>
                <a:gd name="T20" fmla="*/ 44 w 44"/>
                <a:gd name="T21" fmla="*/ 4 h 50"/>
                <a:gd name="T22" fmla="*/ 44 w 44"/>
                <a:gd name="T23" fmla="*/ 2 h 50"/>
                <a:gd name="T24" fmla="*/ 42 w 44"/>
                <a:gd name="T25" fmla="*/ 2 h 50"/>
                <a:gd name="T26" fmla="*/ 40 w 44"/>
                <a:gd name="T27" fmla="*/ 0 h 50"/>
                <a:gd name="T28" fmla="*/ 37 w 44"/>
                <a:gd name="T29"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4" h="50">
                  <a:moveTo>
                    <a:pt x="37" y="0"/>
                  </a:moveTo>
                  <a:lnTo>
                    <a:pt x="29" y="0"/>
                  </a:lnTo>
                  <a:lnTo>
                    <a:pt x="25" y="4"/>
                  </a:lnTo>
                  <a:lnTo>
                    <a:pt x="0" y="45"/>
                  </a:lnTo>
                  <a:lnTo>
                    <a:pt x="0" y="46"/>
                  </a:lnTo>
                  <a:lnTo>
                    <a:pt x="0" y="48"/>
                  </a:lnTo>
                  <a:lnTo>
                    <a:pt x="4" y="48"/>
                  </a:lnTo>
                  <a:lnTo>
                    <a:pt x="8" y="50"/>
                  </a:lnTo>
                  <a:lnTo>
                    <a:pt x="16" y="48"/>
                  </a:lnTo>
                  <a:lnTo>
                    <a:pt x="19" y="46"/>
                  </a:lnTo>
                  <a:lnTo>
                    <a:pt x="44" y="4"/>
                  </a:lnTo>
                  <a:lnTo>
                    <a:pt x="44" y="2"/>
                  </a:lnTo>
                  <a:lnTo>
                    <a:pt x="42" y="2"/>
                  </a:lnTo>
                  <a:lnTo>
                    <a:pt x="40" y="0"/>
                  </a:lnTo>
                  <a:lnTo>
                    <a:pt x="37" y="0"/>
                  </a:lnTo>
                  <a:close/>
                </a:path>
              </a:pathLst>
            </a:custGeom>
            <a:solidFill>
              <a:srgbClr val="67E82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23" name="Freeform 5148"/>
            <p:cNvSpPr/>
            <p:nvPr/>
          </p:nvSpPr>
          <p:spPr bwMode="auto">
            <a:xfrm>
              <a:off x="7510432" y="4398660"/>
              <a:ext cx="86975" cy="100505"/>
            </a:xfrm>
            <a:custGeom>
              <a:avLst/>
              <a:gdLst>
                <a:gd name="T0" fmla="*/ 37 w 45"/>
                <a:gd name="T1" fmla="*/ 0 h 52"/>
                <a:gd name="T2" fmla="*/ 29 w 45"/>
                <a:gd name="T3" fmla="*/ 2 h 52"/>
                <a:gd name="T4" fmla="*/ 25 w 45"/>
                <a:gd name="T5" fmla="*/ 4 h 52"/>
                <a:gd name="T6" fmla="*/ 0 w 45"/>
                <a:gd name="T7" fmla="*/ 46 h 52"/>
                <a:gd name="T8" fmla="*/ 0 w 45"/>
                <a:gd name="T9" fmla="*/ 48 h 52"/>
                <a:gd name="T10" fmla="*/ 0 w 45"/>
                <a:gd name="T11" fmla="*/ 50 h 52"/>
                <a:gd name="T12" fmla="*/ 4 w 45"/>
                <a:gd name="T13" fmla="*/ 50 h 52"/>
                <a:gd name="T14" fmla="*/ 6 w 45"/>
                <a:gd name="T15" fmla="*/ 52 h 52"/>
                <a:gd name="T16" fmla="*/ 14 w 45"/>
                <a:gd name="T17" fmla="*/ 50 h 52"/>
                <a:gd name="T18" fmla="*/ 20 w 45"/>
                <a:gd name="T19" fmla="*/ 48 h 52"/>
                <a:gd name="T20" fmla="*/ 45 w 45"/>
                <a:gd name="T21" fmla="*/ 6 h 52"/>
                <a:gd name="T22" fmla="*/ 45 w 45"/>
                <a:gd name="T23" fmla="*/ 4 h 52"/>
                <a:gd name="T24" fmla="*/ 43 w 45"/>
                <a:gd name="T25" fmla="*/ 2 h 52"/>
                <a:gd name="T26" fmla="*/ 41 w 45"/>
                <a:gd name="T27" fmla="*/ 2 h 52"/>
                <a:gd name="T28" fmla="*/ 37 w 45"/>
                <a:gd name="T29"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5" h="52">
                  <a:moveTo>
                    <a:pt x="37" y="0"/>
                  </a:moveTo>
                  <a:lnTo>
                    <a:pt x="29" y="2"/>
                  </a:lnTo>
                  <a:lnTo>
                    <a:pt x="25" y="4"/>
                  </a:lnTo>
                  <a:lnTo>
                    <a:pt x="0" y="46"/>
                  </a:lnTo>
                  <a:lnTo>
                    <a:pt x="0" y="48"/>
                  </a:lnTo>
                  <a:lnTo>
                    <a:pt x="0" y="50"/>
                  </a:lnTo>
                  <a:lnTo>
                    <a:pt x="4" y="50"/>
                  </a:lnTo>
                  <a:lnTo>
                    <a:pt x="6" y="52"/>
                  </a:lnTo>
                  <a:lnTo>
                    <a:pt x="14" y="50"/>
                  </a:lnTo>
                  <a:lnTo>
                    <a:pt x="20" y="48"/>
                  </a:lnTo>
                  <a:lnTo>
                    <a:pt x="45" y="6"/>
                  </a:lnTo>
                  <a:lnTo>
                    <a:pt x="45" y="4"/>
                  </a:lnTo>
                  <a:lnTo>
                    <a:pt x="43" y="2"/>
                  </a:lnTo>
                  <a:lnTo>
                    <a:pt x="41" y="2"/>
                  </a:lnTo>
                  <a:lnTo>
                    <a:pt x="37" y="0"/>
                  </a:lnTo>
                  <a:close/>
                </a:path>
              </a:pathLst>
            </a:custGeom>
            <a:solidFill>
              <a:srgbClr val="67E82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24" name="Freeform 5149"/>
            <p:cNvSpPr/>
            <p:nvPr/>
          </p:nvSpPr>
          <p:spPr bwMode="auto">
            <a:xfrm>
              <a:off x="7417659" y="4421855"/>
              <a:ext cx="88908" cy="100505"/>
            </a:xfrm>
            <a:custGeom>
              <a:avLst/>
              <a:gdLst>
                <a:gd name="T0" fmla="*/ 39 w 46"/>
                <a:gd name="T1" fmla="*/ 0 h 52"/>
                <a:gd name="T2" fmla="*/ 31 w 46"/>
                <a:gd name="T3" fmla="*/ 2 h 52"/>
                <a:gd name="T4" fmla="*/ 25 w 46"/>
                <a:gd name="T5" fmla="*/ 4 h 52"/>
                <a:gd name="T6" fmla="*/ 0 w 46"/>
                <a:gd name="T7" fmla="*/ 46 h 52"/>
                <a:gd name="T8" fmla="*/ 0 w 46"/>
                <a:gd name="T9" fmla="*/ 48 h 52"/>
                <a:gd name="T10" fmla="*/ 2 w 46"/>
                <a:gd name="T11" fmla="*/ 50 h 52"/>
                <a:gd name="T12" fmla="*/ 4 w 46"/>
                <a:gd name="T13" fmla="*/ 50 h 52"/>
                <a:gd name="T14" fmla="*/ 8 w 46"/>
                <a:gd name="T15" fmla="*/ 52 h 52"/>
                <a:gd name="T16" fmla="*/ 16 w 46"/>
                <a:gd name="T17" fmla="*/ 50 h 52"/>
                <a:gd name="T18" fmla="*/ 21 w 46"/>
                <a:gd name="T19" fmla="*/ 48 h 52"/>
                <a:gd name="T20" fmla="*/ 45 w 46"/>
                <a:gd name="T21" fmla="*/ 6 h 52"/>
                <a:gd name="T22" fmla="*/ 46 w 46"/>
                <a:gd name="T23" fmla="*/ 4 h 52"/>
                <a:gd name="T24" fmla="*/ 45 w 46"/>
                <a:gd name="T25" fmla="*/ 2 h 52"/>
                <a:gd name="T26" fmla="*/ 43 w 46"/>
                <a:gd name="T27" fmla="*/ 2 h 52"/>
                <a:gd name="T28" fmla="*/ 39 w 46"/>
                <a:gd name="T29"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6" h="52">
                  <a:moveTo>
                    <a:pt x="39" y="0"/>
                  </a:moveTo>
                  <a:lnTo>
                    <a:pt x="31" y="2"/>
                  </a:lnTo>
                  <a:lnTo>
                    <a:pt x="25" y="4"/>
                  </a:lnTo>
                  <a:lnTo>
                    <a:pt x="0" y="46"/>
                  </a:lnTo>
                  <a:lnTo>
                    <a:pt x="0" y="48"/>
                  </a:lnTo>
                  <a:lnTo>
                    <a:pt x="2" y="50"/>
                  </a:lnTo>
                  <a:lnTo>
                    <a:pt x="4" y="50"/>
                  </a:lnTo>
                  <a:lnTo>
                    <a:pt x="8" y="52"/>
                  </a:lnTo>
                  <a:lnTo>
                    <a:pt x="16" y="50"/>
                  </a:lnTo>
                  <a:lnTo>
                    <a:pt x="21" y="48"/>
                  </a:lnTo>
                  <a:lnTo>
                    <a:pt x="45" y="6"/>
                  </a:lnTo>
                  <a:lnTo>
                    <a:pt x="46" y="4"/>
                  </a:lnTo>
                  <a:lnTo>
                    <a:pt x="45" y="2"/>
                  </a:lnTo>
                  <a:lnTo>
                    <a:pt x="43" y="2"/>
                  </a:lnTo>
                  <a:lnTo>
                    <a:pt x="39" y="0"/>
                  </a:lnTo>
                  <a:close/>
                </a:path>
              </a:pathLst>
            </a:custGeom>
            <a:solidFill>
              <a:srgbClr val="67E82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25" name="Freeform 5150"/>
            <p:cNvSpPr/>
            <p:nvPr/>
          </p:nvSpPr>
          <p:spPr bwMode="auto">
            <a:xfrm>
              <a:off x="7920181" y="4402526"/>
              <a:ext cx="92774" cy="104370"/>
            </a:xfrm>
            <a:custGeom>
              <a:avLst/>
              <a:gdLst>
                <a:gd name="T0" fmla="*/ 40 w 48"/>
                <a:gd name="T1" fmla="*/ 0 h 54"/>
                <a:gd name="T2" fmla="*/ 32 w 48"/>
                <a:gd name="T3" fmla="*/ 2 h 54"/>
                <a:gd name="T4" fmla="*/ 26 w 48"/>
                <a:gd name="T5" fmla="*/ 6 h 54"/>
                <a:gd name="T6" fmla="*/ 0 w 48"/>
                <a:gd name="T7" fmla="*/ 48 h 54"/>
                <a:gd name="T8" fmla="*/ 0 w 48"/>
                <a:gd name="T9" fmla="*/ 50 h 54"/>
                <a:gd name="T10" fmla="*/ 1 w 48"/>
                <a:gd name="T11" fmla="*/ 52 h 54"/>
                <a:gd name="T12" fmla="*/ 3 w 48"/>
                <a:gd name="T13" fmla="*/ 54 h 54"/>
                <a:gd name="T14" fmla="*/ 7 w 48"/>
                <a:gd name="T15" fmla="*/ 54 h 54"/>
                <a:gd name="T16" fmla="*/ 17 w 48"/>
                <a:gd name="T17" fmla="*/ 54 h 54"/>
                <a:gd name="T18" fmla="*/ 21 w 48"/>
                <a:gd name="T19" fmla="*/ 50 h 54"/>
                <a:gd name="T20" fmla="*/ 48 w 48"/>
                <a:gd name="T21" fmla="*/ 6 h 54"/>
                <a:gd name="T22" fmla="*/ 48 w 48"/>
                <a:gd name="T23" fmla="*/ 4 h 54"/>
                <a:gd name="T24" fmla="*/ 46 w 48"/>
                <a:gd name="T25" fmla="*/ 2 h 54"/>
                <a:gd name="T26" fmla="*/ 44 w 48"/>
                <a:gd name="T27" fmla="*/ 2 h 54"/>
                <a:gd name="T28" fmla="*/ 40 w 48"/>
                <a:gd name="T29"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8" h="54">
                  <a:moveTo>
                    <a:pt x="40" y="0"/>
                  </a:moveTo>
                  <a:lnTo>
                    <a:pt x="32" y="2"/>
                  </a:lnTo>
                  <a:lnTo>
                    <a:pt x="26" y="6"/>
                  </a:lnTo>
                  <a:lnTo>
                    <a:pt x="0" y="48"/>
                  </a:lnTo>
                  <a:lnTo>
                    <a:pt x="0" y="50"/>
                  </a:lnTo>
                  <a:lnTo>
                    <a:pt x="1" y="52"/>
                  </a:lnTo>
                  <a:lnTo>
                    <a:pt x="3" y="54"/>
                  </a:lnTo>
                  <a:lnTo>
                    <a:pt x="7" y="54"/>
                  </a:lnTo>
                  <a:lnTo>
                    <a:pt x="17" y="54"/>
                  </a:lnTo>
                  <a:lnTo>
                    <a:pt x="21" y="50"/>
                  </a:lnTo>
                  <a:lnTo>
                    <a:pt x="48" y="6"/>
                  </a:lnTo>
                  <a:lnTo>
                    <a:pt x="48" y="4"/>
                  </a:lnTo>
                  <a:lnTo>
                    <a:pt x="46" y="2"/>
                  </a:lnTo>
                  <a:lnTo>
                    <a:pt x="44" y="2"/>
                  </a:lnTo>
                  <a:lnTo>
                    <a:pt x="40" y="0"/>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26" name="Freeform 5151"/>
            <p:cNvSpPr/>
            <p:nvPr/>
          </p:nvSpPr>
          <p:spPr bwMode="auto">
            <a:xfrm>
              <a:off x="7860265" y="4361937"/>
              <a:ext cx="92774" cy="100505"/>
            </a:xfrm>
            <a:custGeom>
              <a:avLst/>
              <a:gdLst>
                <a:gd name="T0" fmla="*/ 40 w 48"/>
                <a:gd name="T1" fmla="*/ 0 h 52"/>
                <a:gd name="T2" fmla="*/ 32 w 48"/>
                <a:gd name="T3" fmla="*/ 0 h 52"/>
                <a:gd name="T4" fmla="*/ 27 w 48"/>
                <a:gd name="T5" fmla="*/ 4 h 52"/>
                <a:gd name="T6" fmla="*/ 0 w 48"/>
                <a:gd name="T7" fmla="*/ 48 h 52"/>
                <a:gd name="T8" fmla="*/ 0 w 48"/>
                <a:gd name="T9" fmla="*/ 48 h 52"/>
                <a:gd name="T10" fmla="*/ 2 w 48"/>
                <a:gd name="T11" fmla="*/ 50 h 52"/>
                <a:gd name="T12" fmla="*/ 4 w 48"/>
                <a:gd name="T13" fmla="*/ 52 h 52"/>
                <a:gd name="T14" fmla="*/ 8 w 48"/>
                <a:gd name="T15" fmla="*/ 52 h 52"/>
                <a:gd name="T16" fmla="*/ 17 w 48"/>
                <a:gd name="T17" fmla="*/ 52 h 52"/>
                <a:gd name="T18" fmla="*/ 21 w 48"/>
                <a:gd name="T19" fmla="*/ 48 h 52"/>
                <a:gd name="T20" fmla="*/ 48 w 48"/>
                <a:gd name="T21" fmla="*/ 4 h 52"/>
                <a:gd name="T22" fmla="*/ 48 w 48"/>
                <a:gd name="T23" fmla="*/ 2 h 52"/>
                <a:gd name="T24" fmla="*/ 46 w 48"/>
                <a:gd name="T25" fmla="*/ 2 h 52"/>
                <a:gd name="T26" fmla="*/ 44 w 48"/>
                <a:gd name="T27" fmla="*/ 0 h 52"/>
                <a:gd name="T28" fmla="*/ 40 w 48"/>
                <a:gd name="T29"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8" h="52">
                  <a:moveTo>
                    <a:pt x="40" y="0"/>
                  </a:moveTo>
                  <a:lnTo>
                    <a:pt x="32" y="0"/>
                  </a:lnTo>
                  <a:lnTo>
                    <a:pt x="27" y="4"/>
                  </a:lnTo>
                  <a:lnTo>
                    <a:pt x="0" y="48"/>
                  </a:lnTo>
                  <a:lnTo>
                    <a:pt x="0" y="48"/>
                  </a:lnTo>
                  <a:lnTo>
                    <a:pt x="2" y="50"/>
                  </a:lnTo>
                  <a:lnTo>
                    <a:pt x="4" y="52"/>
                  </a:lnTo>
                  <a:lnTo>
                    <a:pt x="8" y="52"/>
                  </a:lnTo>
                  <a:lnTo>
                    <a:pt x="17" y="52"/>
                  </a:lnTo>
                  <a:lnTo>
                    <a:pt x="21" y="48"/>
                  </a:lnTo>
                  <a:lnTo>
                    <a:pt x="48" y="4"/>
                  </a:lnTo>
                  <a:lnTo>
                    <a:pt x="48" y="2"/>
                  </a:lnTo>
                  <a:lnTo>
                    <a:pt x="46" y="2"/>
                  </a:lnTo>
                  <a:lnTo>
                    <a:pt x="44" y="0"/>
                  </a:lnTo>
                  <a:lnTo>
                    <a:pt x="40" y="0"/>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27" name="Freeform 5152"/>
            <p:cNvSpPr/>
            <p:nvPr/>
          </p:nvSpPr>
          <p:spPr bwMode="auto">
            <a:xfrm>
              <a:off x="7767491" y="4385131"/>
              <a:ext cx="88908" cy="102438"/>
            </a:xfrm>
            <a:custGeom>
              <a:avLst/>
              <a:gdLst>
                <a:gd name="T0" fmla="*/ 38 w 46"/>
                <a:gd name="T1" fmla="*/ 0 h 53"/>
                <a:gd name="T2" fmla="*/ 31 w 46"/>
                <a:gd name="T3" fmla="*/ 2 h 53"/>
                <a:gd name="T4" fmla="*/ 25 w 46"/>
                <a:gd name="T5" fmla="*/ 3 h 53"/>
                <a:gd name="T6" fmla="*/ 0 w 46"/>
                <a:gd name="T7" fmla="*/ 48 h 53"/>
                <a:gd name="T8" fmla="*/ 0 w 46"/>
                <a:gd name="T9" fmla="*/ 50 h 53"/>
                <a:gd name="T10" fmla="*/ 0 w 46"/>
                <a:gd name="T11" fmla="*/ 52 h 53"/>
                <a:gd name="T12" fmla="*/ 4 w 46"/>
                <a:gd name="T13" fmla="*/ 52 h 53"/>
                <a:gd name="T14" fmla="*/ 8 w 46"/>
                <a:gd name="T15" fmla="*/ 53 h 53"/>
                <a:gd name="T16" fmla="*/ 15 w 46"/>
                <a:gd name="T17" fmla="*/ 52 h 53"/>
                <a:gd name="T18" fmla="*/ 19 w 46"/>
                <a:gd name="T19" fmla="*/ 48 h 53"/>
                <a:gd name="T20" fmla="*/ 46 w 46"/>
                <a:gd name="T21" fmla="*/ 5 h 53"/>
                <a:gd name="T22" fmla="*/ 46 w 46"/>
                <a:gd name="T23" fmla="*/ 3 h 53"/>
                <a:gd name="T24" fmla="*/ 44 w 46"/>
                <a:gd name="T25" fmla="*/ 2 h 53"/>
                <a:gd name="T26" fmla="*/ 42 w 46"/>
                <a:gd name="T27" fmla="*/ 0 h 53"/>
                <a:gd name="T28" fmla="*/ 38 w 46"/>
                <a:gd name="T29" fmla="*/ 0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6" h="53">
                  <a:moveTo>
                    <a:pt x="38" y="0"/>
                  </a:moveTo>
                  <a:lnTo>
                    <a:pt x="31" y="2"/>
                  </a:lnTo>
                  <a:lnTo>
                    <a:pt x="25" y="3"/>
                  </a:lnTo>
                  <a:lnTo>
                    <a:pt x="0" y="48"/>
                  </a:lnTo>
                  <a:lnTo>
                    <a:pt x="0" y="50"/>
                  </a:lnTo>
                  <a:lnTo>
                    <a:pt x="0" y="52"/>
                  </a:lnTo>
                  <a:lnTo>
                    <a:pt x="4" y="52"/>
                  </a:lnTo>
                  <a:lnTo>
                    <a:pt x="8" y="53"/>
                  </a:lnTo>
                  <a:lnTo>
                    <a:pt x="15" y="52"/>
                  </a:lnTo>
                  <a:lnTo>
                    <a:pt x="19" y="48"/>
                  </a:lnTo>
                  <a:lnTo>
                    <a:pt x="46" y="5"/>
                  </a:lnTo>
                  <a:lnTo>
                    <a:pt x="46" y="3"/>
                  </a:lnTo>
                  <a:lnTo>
                    <a:pt x="44" y="2"/>
                  </a:lnTo>
                  <a:lnTo>
                    <a:pt x="42" y="0"/>
                  </a:lnTo>
                  <a:lnTo>
                    <a:pt x="38" y="0"/>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28" name="Freeform 5153"/>
            <p:cNvSpPr/>
            <p:nvPr/>
          </p:nvSpPr>
          <p:spPr bwMode="auto">
            <a:xfrm>
              <a:off x="8239091" y="4406391"/>
              <a:ext cx="92774" cy="100505"/>
            </a:xfrm>
            <a:custGeom>
              <a:avLst/>
              <a:gdLst>
                <a:gd name="T0" fmla="*/ 40 w 48"/>
                <a:gd name="T1" fmla="*/ 0 h 52"/>
                <a:gd name="T2" fmla="*/ 30 w 48"/>
                <a:gd name="T3" fmla="*/ 0 h 52"/>
                <a:gd name="T4" fmla="*/ 27 w 48"/>
                <a:gd name="T5" fmla="*/ 4 h 52"/>
                <a:gd name="T6" fmla="*/ 0 w 48"/>
                <a:gd name="T7" fmla="*/ 48 h 52"/>
                <a:gd name="T8" fmla="*/ 0 w 48"/>
                <a:gd name="T9" fmla="*/ 48 h 52"/>
                <a:gd name="T10" fmla="*/ 2 w 48"/>
                <a:gd name="T11" fmla="*/ 50 h 52"/>
                <a:gd name="T12" fmla="*/ 4 w 48"/>
                <a:gd name="T13" fmla="*/ 52 h 52"/>
                <a:gd name="T14" fmla="*/ 7 w 48"/>
                <a:gd name="T15" fmla="*/ 52 h 52"/>
                <a:gd name="T16" fmla="*/ 15 w 48"/>
                <a:gd name="T17" fmla="*/ 52 h 52"/>
                <a:gd name="T18" fmla="*/ 21 w 48"/>
                <a:gd name="T19" fmla="*/ 48 h 52"/>
                <a:gd name="T20" fmla="*/ 48 w 48"/>
                <a:gd name="T21" fmla="*/ 4 h 52"/>
                <a:gd name="T22" fmla="*/ 48 w 48"/>
                <a:gd name="T23" fmla="*/ 2 h 52"/>
                <a:gd name="T24" fmla="*/ 46 w 48"/>
                <a:gd name="T25" fmla="*/ 2 h 52"/>
                <a:gd name="T26" fmla="*/ 44 w 48"/>
                <a:gd name="T27" fmla="*/ 0 h 52"/>
                <a:gd name="T28" fmla="*/ 40 w 48"/>
                <a:gd name="T29"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8" h="52">
                  <a:moveTo>
                    <a:pt x="40" y="0"/>
                  </a:moveTo>
                  <a:lnTo>
                    <a:pt x="30" y="0"/>
                  </a:lnTo>
                  <a:lnTo>
                    <a:pt x="27" y="4"/>
                  </a:lnTo>
                  <a:lnTo>
                    <a:pt x="0" y="48"/>
                  </a:lnTo>
                  <a:lnTo>
                    <a:pt x="0" y="48"/>
                  </a:lnTo>
                  <a:lnTo>
                    <a:pt x="2" y="50"/>
                  </a:lnTo>
                  <a:lnTo>
                    <a:pt x="4" y="52"/>
                  </a:lnTo>
                  <a:lnTo>
                    <a:pt x="7" y="52"/>
                  </a:lnTo>
                  <a:lnTo>
                    <a:pt x="15" y="52"/>
                  </a:lnTo>
                  <a:lnTo>
                    <a:pt x="21" y="48"/>
                  </a:lnTo>
                  <a:lnTo>
                    <a:pt x="48" y="4"/>
                  </a:lnTo>
                  <a:lnTo>
                    <a:pt x="48" y="2"/>
                  </a:lnTo>
                  <a:lnTo>
                    <a:pt x="46" y="2"/>
                  </a:lnTo>
                  <a:lnTo>
                    <a:pt x="44" y="0"/>
                  </a:lnTo>
                  <a:lnTo>
                    <a:pt x="40" y="0"/>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29" name="Freeform 5154"/>
            <p:cNvSpPr/>
            <p:nvPr/>
          </p:nvSpPr>
          <p:spPr bwMode="auto">
            <a:xfrm>
              <a:off x="8179173" y="4361937"/>
              <a:ext cx="92774" cy="100505"/>
            </a:xfrm>
            <a:custGeom>
              <a:avLst/>
              <a:gdLst>
                <a:gd name="T0" fmla="*/ 40 w 48"/>
                <a:gd name="T1" fmla="*/ 0 h 52"/>
                <a:gd name="T2" fmla="*/ 31 w 48"/>
                <a:gd name="T3" fmla="*/ 0 h 52"/>
                <a:gd name="T4" fmla="*/ 27 w 48"/>
                <a:gd name="T5" fmla="*/ 4 h 52"/>
                <a:gd name="T6" fmla="*/ 0 w 48"/>
                <a:gd name="T7" fmla="*/ 48 h 52"/>
                <a:gd name="T8" fmla="*/ 0 w 48"/>
                <a:gd name="T9" fmla="*/ 50 h 52"/>
                <a:gd name="T10" fmla="*/ 2 w 48"/>
                <a:gd name="T11" fmla="*/ 52 h 52"/>
                <a:gd name="T12" fmla="*/ 4 w 48"/>
                <a:gd name="T13" fmla="*/ 52 h 52"/>
                <a:gd name="T14" fmla="*/ 8 w 48"/>
                <a:gd name="T15" fmla="*/ 52 h 52"/>
                <a:gd name="T16" fmla="*/ 15 w 48"/>
                <a:gd name="T17" fmla="*/ 52 h 52"/>
                <a:gd name="T18" fmla="*/ 21 w 48"/>
                <a:gd name="T19" fmla="*/ 48 h 52"/>
                <a:gd name="T20" fmla="*/ 46 w 48"/>
                <a:gd name="T21" fmla="*/ 6 h 52"/>
                <a:gd name="T22" fmla="*/ 48 w 48"/>
                <a:gd name="T23" fmla="*/ 4 h 52"/>
                <a:gd name="T24" fmla="*/ 46 w 48"/>
                <a:gd name="T25" fmla="*/ 2 h 52"/>
                <a:gd name="T26" fmla="*/ 44 w 48"/>
                <a:gd name="T27" fmla="*/ 0 h 52"/>
                <a:gd name="T28" fmla="*/ 40 w 48"/>
                <a:gd name="T29"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8" h="52">
                  <a:moveTo>
                    <a:pt x="40" y="0"/>
                  </a:moveTo>
                  <a:lnTo>
                    <a:pt x="31" y="0"/>
                  </a:lnTo>
                  <a:lnTo>
                    <a:pt x="27" y="4"/>
                  </a:lnTo>
                  <a:lnTo>
                    <a:pt x="0" y="48"/>
                  </a:lnTo>
                  <a:lnTo>
                    <a:pt x="0" y="50"/>
                  </a:lnTo>
                  <a:lnTo>
                    <a:pt x="2" y="52"/>
                  </a:lnTo>
                  <a:lnTo>
                    <a:pt x="4" y="52"/>
                  </a:lnTo>
                  <a:lnTo>
                    <a:pt x="8" y="52"/>
                  </a:lnTo>
                  <a:lnTo>
                    <a:pt x="15" y="52"/>
                  </a:lnTo>
                  <a:lnTo>
                    <a:pt x="21" y="48"/>
                  </a:lnTo>
                  <a:lnTo>
                    <a:pt x="46" y="6"/>
                  </a:lnTo>
                  <a:lnTo>
                    <a:pt x="48" y="4"/>
                  </a:lnTo>
                  <a:lnTo>
                    <a:pt x="46" y="2"/>
                  </a:lnTo>
                  <a:lnTo>
                    <a:pt x="44" y="0"/>
                  </a:lnTo>
                  <a:lnTo>
                    <a:pt x="40" y="0"/>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30" name="Freeform 5155"/>
            <p:cNvSpPr/>
            <p:nvPr/>
          </p:nvSpPr>
          <p:spPr bwMode="auto">
            <a:xfrm>
              <a:off x="8082534" y="4385131"/>
              <a:ext cx="92774" cy="102438"/>
            </a:xfrm>
            <a:custGeom>
              <a:avLst/>
              <a:gdLst>
                <a:gd name="T0" fmla="*/ 40 w 48"/>
                <a:gd name="T1" fmla="*/ 0 h 53"/>
                <a:gd name="T2" fmla="*/ 33 w 48"/>
                <a:gd name="T3" fmla="*/ 2 h 53"/>
                <a:gd name="T4" fmla="*/ 27 w 48"/>
                <a:gd name="T5" fmla="*/ 3 h 53"/>
                <a:gd name="T6" fmla="*/ 0 w 48"/>
                <a:gd name="T7" fmla="*/ 48 h 53"/>
                <a:gd name="T8" fmla="*/ 0 w 48"/>
                <a:gd name="T9" fmla="*/ 50 h 53"/>
                <a:gd name="T10" fmla="*/ 2 w 48"/>
                <a:gd name="T11" fmla="*/ 52 h 53"/>
                <a:gd name="T12" fmla="*/ 4 w 48"/>
                <a:gd name="T13" fmla="*/ 52 h 53"/>
                <a:gd name="T14" fmla="*/ 8 w 48"/>
                <a:gd name="T15" fmla="*/ 53 h 53"/>
                <a:gd name="T16" fmla="*/ 17 w 48"/>
                <a:gd name="T17" fmla="*/ 52 h 53"/>
                <a:gd name="T18" fmla="*/ 21 w 48"/>
                <a:gd name="T19" fmla="*/ 50 h 53"/>
                <a:gd name="T20" fmla="*/ 48 w 48"/>
                <a:gd name="T21" fmla="*/ 5 h 53"/>
                <a:gd name="T22" fmla="*/ 48 w 48"/>
                <a:gd name="T23" fmla="*/ 3 h 53"/>
                <a:gd name="T24" fmla="*/ 46 w 48"/>
                <a:gd name="T25" fmla="*/ 2 h 53"/>
                <a:gd name="T26" fmla="*/ 44 w 48"/>
                <a:gd name="T27" fmla="*/ 2 h 53"/>
                <a:gd name="T28" fmla="*/ 40 w 48"/>
                <a:gd name="T29" fmla="*/ 0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8" h="53">
                  <a:moveTo>
                    <a:pt x="40" y="0"/>
                  </a:moveTo>
                  <a:lnTo>
                    <a:pt x="33" y="2"/>
                  </a:lnTo>
                  <a:lnTo>
                    <a:pt x="27" y="3"/>
                  </a:lnTo>
                  <a:lnTo>
                    <a:pt x="0" y="48"/>
                  </a:lnTo>
                  <a:lnTo>
                    <a:pt x="0" y="50"/>
                  </a:lnTo>
                  <a:lnTo>
                    <a:pt x="2" y="52"/>
                  </a:lnTo>
                  <a:lnTo>
                    <a:pt x="4" y="52"/>
                  </a:lnTo>
                  <a:lnTo>
                    <a:pt x="8" y="53"/>
                  </a:lnTo>
                  <a:lnTo>
                    <a:pt x="17" y="52"/>
                  </a:lnTo>
                  <a:lnTo>
                    <a:pt x="21" y="50"/>
                  </a:lnTo>
                  <a:lnTo>
                    <a:pt x="48" y="5"/>
                  </a:lnTo>
                  <a:lnTo>
                    <a:pt x="48" y="3"/>
                  </a:lnTo>
                  <a:lnTo>
                    <a:pt x="46" y="2"/>
                  </a:lnTo>
                  <a:lnTo>
                    <a:pt x="44" y="2"/>
                  </a:lnTo>
                  <a:lnTo>
                    <a:pt x="40" y="0"/>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31" name="Freeform 5156"/>
            <p:cNvSpPr/>
            <p:nvPr/>
          </p:nvSpPr>
          <p:spPr bwMode="auto">
            <a:xfrm>
              <a:off x="8639175" y="4377400"/>
              <a:ext cx="121765" cy="137229"/>
            </a:xfrm>
            <a:custGeom>
              <a:avLst/>
              <a:gdLst>
                <a:gd name="T0" fmla="*/ 52 w 63"/>
                <a:gd name="T1" fmla="*/ 0 h 71"/>
                <a:gd name="T2" fmla="*/ 48 w 63"/>
                <a:gd name="T3" fmla="*/ 2 h 71"/>
                <a:gd name="T4" fmla="*/ 42 w 63"/>
                <a:gd name="T5" fmla="*/ 2 h 71"/>
                <a:gd name="T6" fmla="*/ 38 w 63"/>
                <a:gd name="T7" fmla="*/ 4 h 71"/>
                <a:gd name="T8" fmla="*/ 35 w 63"/>
                <a:gd name="T9" fmla="*/ 6 h 71"/>
                <a:gd name="T10" fmla="*/ 2 w 63"/>
                <a:gd name="T11" fmla="*/ 63 h 71"/>
                <a:gd name="T12" fmla="*/ 0 w 63"/>
                <a:gd name="T13" fmla="*/ 65 h 71"/>
                <a:gd name="T14" fmla="*/ 2 w 63"/>
                <a:gd name="T15" fmla="*/ 69 h 71"/>
                <a:gd name="T16" fmla="*/ 6 w 63"/>
                <a:gd name="T17" fmla="*/ 69 h 71"/>
                <a:gd name="T18" fmla="*/ 12 w 63"/>
                <a:gd name="T19" fmla="*/ 71 h 71"/>
                <a:gd name="T20" fmla="*/ 17 w 63"/>
                <a:gd name="T21" fmla="*/ 71 h 71"/>
                <a:gd name="T22" fmla="*/ 21 w 63"/>
                <a:gd name="T23" fmla="*/ 69 h 71"/>
                <a:gd name="T24" fmla="*/ 25 w 63"/>
                <a:gd name="T25" fmla="*/ 67 h 71"/>
                <a:gd name="T26" fmla="*/ 29 w 63"/>
                <a:gd name="T27" fmla="*/ 65 h 71"/>
                <a:gd name="T28" fmla="*/ 63 w 63"/>
                <a:gd name="T29" fmla="*/ 7 h 71"/>
                <a:gd name="T30" fmla="*/ 63 w 63"/>
                <a:gd name="T31" fmla="*/ 6 h 71"/>
                <a:gd name="T32" fmla="*/ 62 w 63"/>
                <a:gd name="T33" fmla="*/ 4 h 71"/>
                <a:gd name="T34" fmla="*/ 58 w 63"/>
                <a:gd name="T35" fmla="*/ 2 h 71"/>
                <a:gd name="T36" fmla="*/ 52 w 63"/>
                <a:gd name="T37"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3" h="71">
                  <a:moveTo>
                    <a:pt x="52" y="0"/>
                  </a:moveTo>
                  <a:lnTo>
                    <a:pt x="48" y="2"/>
                  </a:lnTo>
                  <a:lnTo>
                    <a:pt x="42" y="2"/>
                  </a:lnTo>
                  <a:lnTo>
                    <a:pt x="38" y="4"/>
                  </a:lnTo>
                  <a:lnTo>
                    <a:pt x="35" y="6"/>
                  </a:lnTo>
                  <a:lnTo>
                    <a:pt x="2" y="63"/>
                  </a:lnTo>
                  <a:lnTo>
                    <a:pt x="0" y="65"/>
                  </a:lnTo>
                  <a:lnTo>
                    <a:pt x="2" y="69"/>
                  </a:lnTo>
                  <a:lnTo>
                    <a:pt x="6" y="69"/>
                  </a:lnTo>
                  <a:lnTo>
                    <a:pt x="12" y="71"/>
                  </a:lnTo>
                  <a:lnTo>
                    <a:pt x="17" y="71"/>
                  </a:lnTo>
                  <a:lnTo>
                    <a:pt x="21" y="69"/>
                  </a:lnTo>
                  <a:lnTo>
                    <a:pt x="25" y="67"/>
                  </a:lnTo>
                  <a:lnTo>
                    <a:pt x="29" y="65"/>
                  </a:lnTo>
                  <a:lnTo>
                    <a:pt x="63" y="7"/>
                  </a:lnTo>
                  <a:lnTo>
                    <a:pt x="63" y="6"/>
                  </a:lnTo>
                  <a:lnTo>
                    <a:pt x="62" y="4"/>
                  </a:lnTo>
                  <a:lnTo>
                    <a:pt x="58" y="2"/>
                  </a:lnTo>
                  <a:lnTo>
                    <a:pt x="52" y="0"/>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32" name="Freeform 5157"/>
            <p:cNvSpPr/>
            <p:nvPr/>
          </p:nvSpPr>
          <p:spPr bwMode="auto">
            <a:xfrm>
              <a:off x="8561864" y="4321347"/>
              <a:ext cx="121765" cy="133362"/>
            </a:xfrm>
            <a:custGeom>
              <a:avLst/>
              <a:gdLst>
                <a:gd name="T0" fmla="*/ 52 w 63"/>
                <a:gd name="T1" fmla="*/ 0 h 69"/>
                <a:gd name="T2" fmla="*/ 46 w 63"/>
                <a:gd name="T3" fmla="*/ 0 h 69"/>
                <a:gd name="T4" fmla="*/ 42 w 63"/>
                <a:gd name="T5" fmla="*/ 2 h 69"/>
                <a:gd name="T6" fmla="*/ 38 w 63"/>
                <a:gd name="T7" fmla="*/ 4 h 69"/>
                <a:gd name="T8" fmla="*/ 34 w 63"/>
                <a:gd name="T9" fmla="*/ 6 h 69"/>
                <a:gd name="T10" fmla="*/ 0 w 63"/>
                <a:gd name="T11" fmla="*/ 63 h 69"/>
                <a:gd name="T12" fmla="*/ 0 w 63"/>
                <a:gd name="T13" fmla="*/ 65 h 69"/>
                <a:gd name="T14" fmla="*/ 2 w 63"/>
                <a:gd name="T15" fmla="*/ 67 h 69"/>
                <a:gd name="T16" fmla="*/ 6 w 63"/>
                <a:gd name="T17" fmla="*/ 69 h 69"/>
                <a:gd name="T18" fmla="*/ 11 w 63"/>
                <a:gd name="T19" fmla="*/ 69 h 69"/>
                <a:gd name="T20" fmla="*/ 15 w 63"/>
                <a:gd name="T21" fmla="*/ 69 h 69"/>
                <a:gd name="T22" fmla="*/ 21 w 63"/>
                <a:gd name="T23" fmla="*/ 69 h 69"/>
                <a:gd name="T24" fmla="*/ 25 w 63"/>
                <a:gd name="T25" fmla="*/ 67 h 69"/>
                <a:gd name="T26" fmla="*/ 29 w 63"/>
                <a:gd name="T27" fmla="*/ 63 h 69"/>
                <a:gd name="T28" fmla="*/ 61 w 63"/>
                <a:gd name="T29" fmla="*/ 8 h 69"/>
                <a:gd name="T30" fmla="*/ 63 w 63"/>
                <a:gd name="T31" fmla="*/ 4 h 69"/>
                <a:gd name="T32" fmla="*/ 61 w 63"/>
                <a:gd name="T33" fmla="*/ 2 h 69"/>
                <a:gd name="T34" fmla="*/ 57 w 63"/>
                <a:gd name="T35" fmla="*/ 0 h 69"/>
                <a:gd name="T36" fmla="*/ 52 w 63"/>
                <a:gd name="T37" fmla="*/ 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3" h="69">
                  <a:moveTo>
                    <a:pt x="52" y="0"/>
                  </a:moveTo>
                  <a:lnTo>
                    <a:pt x="46" y="0"/>
                  </a:lnTo>
                  <a:lnTo>
                    <a:pt x="42" y="2"/>
                  </a:lnTo>
                  <a:lnTo>
                    <a:pt x="38" y="4"/>
                  </a:lnTo>
                  <a:lnTo>
                    <a:pt x="34" y="6"/>
                  </a:lnTo>
                  <a:lnTo>
                    <a:pt x="0" y="63"/>
                  </a:lnTo>
                  <a:lnTo>
                    <a:pt x="0" y="65"/>
                  </a:lnTo>
                  <a:lnTo>
                    <a:pt x="2" y="67"/>
                  </a:lnTo>
                  <a:lnTo>
                    <a:pt x="6" y="69"/>
                  </a:lnTo>
                  <a:lnTo>
                    <a:pt x="11" y="69"/>
                  </a:lnTo>
                  <a:lnTo>
                    <a:pt x="15" y="69"/>
                  </a:lnTo>
                  <a:lnTo>
                    <a:pt x="21" y="69"/>
                  </a:lnTo>
                  <a:lnTo>
                    <a:pt x="25" y="67"/>
                  </a:lnTo>
                  <a:lnTo>
                    <a:pt x="29" y="63"/>
                  </a:lnTo>
                  <a:lnTo>
                    <a:pt x="61" y="8"/>
                  </a:lnTo>
                  <a:lnTo>
                    <a:pt x="63" y="4"/>
                  </a:lnTo>
                  <a:lnTo>
                    <a:pt x="61" y="2"/>
                  </a:lnTo>
                  <a:lnTo>
                    <a:pt x="57" y="0"/>
                  </a:lnTo>
                  <a:lnTo>
                    <a:pt x="52" y="0"/>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33" name="Freeform 5158"/>
            <p:cNvSpPr/>
            <p:nvPr/>
          </p:nvSpPr>
          <p:spPr bwMode="auto">
            <a:xfrm>
              <a:off x="8434301" y="4350336"/>
              <a:ext cx="123698" cy="137229"/>
            </a:xfrm>
            <a:custGeom>
              <a:avLst/>
              <a:gdLst>
                <a:gd name="T0" fmla="*/ 52 w 64"/>
                <a:gd name="T1" fmla="*/ 0 h 71"/>
                <a:gd name="T2" fmla="*/ 47 w 64"/>
                <a:gd name="T3" fmla="*/ 0 h 71"/>
                <a:gd name="T4" fmla="*/ 43 w 64"/>
                <a:gd name="T5" fmla="*/ 2 h 71"/>
                <a:gd name="T6" fmla="*/ 39 w 64"/>
                <a:gd name="T7" fmla="*/ 4 h 71"/>
                <a:gd name="T8" fmla="*/ 35 w 64"/>
                <a:gd name="T9" fmla="*/ 6 h 71"/>
                <a:gd name="T10" fmla="*/ 0 w 64"/>
                <a:gd name="T11" fmla="*/ 64 h 71"/>
                <a:gd name="T12" fmla="*/ 0 w 64"/>
                <a:gd name="T13" fmla="*/ 66 h 71"/>
                <a:gd name="T14" fmla="*/ 2 w 64"/>
                <a:gd name="T15" fmla="*/ 68 h 71"/>
                <a:gd name="T16" fmla="*/ 6 w 64"/>
                <a:gd name="T17" fmla="*/ 70 h 71"/>
                <a:gd name="T18" fmla="*/ 12 w 64"/>
                <a:gd name="T19" fmla="*/ 71 h 71"/>
                <a:gd name="T20" fmla="*/ 16 w 64"/>
                <a:gd name="T21" fmla="*/ 71 h 71"/>
                <a:gd name="T22" fmla="*/ 22 w 64"/>
                <a:gd name="T23" fmla="*/ 70 h 71"/>
                <a:gd name="T24" fmla="*/ 25 w 64"/>
                <a:gd name="T25" fmla="*/ 68 h 71"/>
                <a:gd name="T26" fmla="*/ 29 w 64"/>
                <a:gd name="T27" fmla="*/ 66 h 71"/>
                <a:gd name="T28" fmla="*/ 62 w 64"/>
                <a:gd name="T29" fmla="*/ 8 h 71"/>
                <a:gd name="T30" fmla="*/ 64 w 64"/>
                <a:gd name="T31" fmla="*/ 6 h 71"/>
                <a:gd name="T32" fmla="*/ 62 w 64"/>
                <a:gd name="T33" fmla="*/ 4 h 71"/>
                <a:gd name="T34" fmla="*/ 58 w 64"/>
                <a:gd name="T35" fmla="*/ 2 h 71"/>
                <a:gd name="T36" fmla="*/ 52 w 64"/>
                <a:gd name="T37"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4" h="71">
                  <a:moveTo>
                    <a:pt x="52" y="0"/>
                  </a:moveTo>
                  <a:lnTo>
                    <a:pt x="47" y="0"/>
                  </a:lnTo>
                  <a:lnTo>
                    <a:pt x="43" y="2"/>
                  </a:lnTo>
                  <a:lnTo>
                    <a:pt x="39" y="4"/>
                  </a:lnTo>
                  <a:lnTo>
                    <a:pt x="35" y="6"/>
                  </a:lnTo>
                  <a:lnTo>
                    <a:pt x="0" y="64"/>
                  </a:lnTo>
                  <a:lnTo>
                    <a:pt x="0" y="66"/>
                  </a:lnTo>
                  <a:lnTo>
                    <a:pt x="2" y="68"/>
                  </a:lnTo>
                  <a:lnTo>
                    <a:pt x="6" y="70"/>
                  </a:lnTo>
                  <a:lnTo>
                    <a:pt x="12" y="71"/>
                  </a:lnTo>
                  <a:lnTo>
                    <a:pt x="16" y="71"/>
                  </a:lnTo>
                  <a:lnTo>
                    <a:pt x="22" y="70"/>
                  </a:lnTo>
                  <a:lnTo>
                    <a:pt x="25" y="68"/>
                  </a:lnTo>
                  <a:lnTo>
                    <a:pt x="29" y="66"/>
                  </a:lnTo>
                  <a:lnTo>
                    <a:pt x="62" y="8"/>
                  </a:lnTo>
                  <a:lnTo>
                    <a:pt x="64" y="6"/>
                  </a:lnTo>
                  <a:lnTo>
                    <a:pt x="62" y="4"/>
                  </a:lnTo>
                  <a:lnTo>
                    <a:pt x="58" y="2"/>
                  </a:lnTo>
                  <a:lnTo>
                    <a:pt x="52" y="0"/>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34" name="Freeform 5159"/>
            <p:cNvSpPr/>
            <p:nvPr/>
          </p:nvSpPr>
          <p:spPr bwMode="auto">
            <a:xfrm>
              <a:off x="7518163" y="4599666"/>
              <a:ext cx="96639" cy="108236"/>
            </a:xfrm>
            <a:custGeom>
              <a:avLst/>
              <a:gdLst>
                <a:gd name="T0" fmla="*/ 42 w 50"/>
                <a:gd name="T1" fmla="*/ 0 h 56"/>
                <a:gd name="T2" fmla="*/ 33 w 50"/>
                <a:gd name="T3" fmla="*/ 2 h 56"/>
                <a:gd name="T4" fmla="*/ 29 w 50"/>
                <a:gd name="T5" fmla="*/ 6 h 56"/>
                <a:gd name="T6" fmla="*/ 2 w 50"/>
                <a:gd name="T7" fmla="*/ 50 h 56"/>
                <a:gd name="T8" fmla="*/ 0 w 50"/>
                <a:gd name="T9" fmla="*/ 52 h 56"/>
                <a:gd name="T10" fmla="*/ 2 w 50"/>
                <a:gd name="T11" fmla="*/ 54 h 56"/>
                <a:gd name="T12" fmla="*/ 6 w 50"/>
                <a:gd name="T13" fmla="*/ 56 h 56"/>
                <a:gd name="T14" fmla="*/ 10 w 50"/>
                <a:gd name="T15" fmla="*/ 56 h 56"/>
                <a:gd name="T16" fmla="*/ 17 w 50"/>
                <a:gd name="T17" fmla="*/ 54 h 56"/>
                <a:gd name="T18" fmla="*/ 23 w 50"/>
                <a:gd name="T19" fmla="*/ 52 h 56"/>
                <a:gd name="T20" fmla="*/ 50 w 50"/>
                <a:gd name="T21" fmla="*/ 6 h 56"/>
                <a:gd name="T22" fmla="*/ 50 w 50"/>
                <a:gd name="T23" fmla="*/ 4 h 56"/>
                <a:gd name="T24" fmla="*/ 48 w 50"/>
                <a:gd name="T25" fmla="*/ 2 h 56"/>
                <a:gd name="T26" fmla="*/ 46 w 50"/>
                <a:gd name="T27" fmla="*/ 2 h 56"/>
                <a:gd name="T28" fmla="*/ 42 w 50"/>
                <a:gd name="T29"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0" h="56">
                  <a:moveTo>
                    <a:pt x="42" y="0"/>
                  </a:moveTo>
                  <a:lnTo>
                    <a:pt x="33" y="2"/>
                  </a:lnTo>
                  <a:lnTo>
                    <a:pt x="29" y="6"/>
                  </a:lnTo>
                  <a:lnTo>
                    <a:pt x="2" y="50"/>
                  </a:lnTo>
                  <a:lnTo>
                    <a:pt x="0" y="52"/>
                  </a:lnTo>
                  <a:lnTo>
                    <a:pt x="2" y="54"/>
                  </a:lnTo>
                  <a:lnTo>
                    <a:pt x="6" y="56"/>
                  </a:lnTo>
                  <a:lnTo>
                    <a:pt x="10" y="56"/>
                  </a:lnTo>
                  <a:lnTo>
                    <a:pt x="17" y="54"/>
                  </a:lnTo>
                  <a:lnTo>
                    <a:pt x="23" y="52"/>
                  </a:lnTo>
                  <a:lnTo>
                    <a:pt x="50" y="6"/>
                  </a:lnTo>
                  <a:lnTo>
                    <a:pt x="50" y="4"/>
                  </a:lnTo>
                  <a:lnTo>
                    <a:pt x="48" y="2"/>
                  </a:lnTo>
                  <a:lnTo>
                    <a:pt x="46" y="2"/>
                  </a:lnTo>
                  <a:lnTo>
                    <a:pt x="42" y="0"/>
                  </a:lnTo>
                  <a:close/>
                </a:path>
              </a:pathLst>
            </a:custGeom>
            <a:solidFill>
              <a:srgbClr val="67E82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35" name="Freeform 5160"/>
            <p:cNvSpPr/>
            <p:nvPr/>
          </p:nvSpPr>
          <p:spPr bwMode="auto">
            <a:xfrm>
              <a:off x="7458247" y="4555212"/>
              <a:ext cx="92774" cy="108236"/>
            </a:xfrm>
            <a:custGeom>
              <a:avLst/>
              <a:gdLst>
                <a:gd name="T0" fmla="*/ 41 w 48"/>
                <a:gd name="T1" fmla="*/ 0 h 56"/>
                <a:gd name="T2" fmla="*/ 33 w 48"/>
                <a:gd name="T3" fmla="*/ 2 h 56"/>
                <a:gd name="T4" fmla="*/ 27 w 48"/>
                <a:gd name="T5" fmla="*/ 4 h 56"/>
                <a:gd name="T6" fmla="*/ 0 w 48"/>
                <a:gd name="T7" fmla="*/ 50 h 56"/>
                <a:gd name="T8" fmla="*/ 0 w 48"/>
                <a:gd name="T9" fmla="*/ 52 h 56"/>
                <a:gd name="T10" fmla="*/ 2 w 48"/>
                <a:gd name="T11" fmla="*/ 54 h 56"/>
                <a:gd name="T12" fmla="*/ 4 w 48"/>
                <a:gd name="T13" fmla="*/ 54 h 56"/>
                <a:gd name="T14" fmla="*/ 8 w 48"/>
                <a:gd name="T15" fmla="*/ 56 h 56"/>
                <a:gd name="T16" fmla="*/ 16 w 48"/>
                <a:gd name="T17" fmla="*/ 54 h 56"/>
                <a:gd name="T18" fmla="*/ 22 w 48"/>
                <a:gd name="T19" fmla="*/ 50 h 56"/>
                <a:gd name="T20" fmla="*/ 48 w 48"/>
                <a:gd name="T21" fmla="*/ 6 h 56"/>
                <a:gd name="T22" fmla="*/ 48 w 48"/>
                <a:gd name="T23" fmla="*/ 4 h 56"/>
                <a:gd name="T24" fmla="*/ 48 w 48"/>
                <a:gd name="T25" fmla="*/ 2 h 56"/>
                <a:gd name="T26" fmla="*/ 45 w 48"/>
                <a:gd name="T27" fmla="*/ 0 h 56"/>
                <a:gd name="T28" fmla="*/ 41 w 48"/>
                <a:gd name="T29"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8" h="56">
                  <a:moveTo>
                    <a:pt x="41" y="0"/>
                  </a:moveTo>
                  <a:lnTo>
                    <a:pt x="33" y="2"/>
                  </a:lnTo>
                  <a:lnTo>
                    <a:pt x="27" y="4"/>
                  </a:lnTo>
                  <a:lnTo>
                    <a:pt x="0" y="50"/>
                  </a:lnTo>
                  <a:lnTo>
                    <a:pt x="0" y="52"/>
                  </a:lnTo>
                  <a:lnTo>
                    <a:pt x="2" y="54"/>
                  </a:lnTo>
                  <a:lnTo>
                    <a:pt x="4" y="54"/>
                  </a:lnTo>
                  <a:lnTo>
                    <a:pt x="8" y="56"/>
                  </a:lnTo>
                  <a:lnTo>
                    <a:pt x="16" y="54"/>
                  </a:lnTo>
                  <a:lnTo>
                    <a:pt x="22" y="50"/>
                  </a:lnTo>
                  <a:lnTo>
                    <a:pt x="48" y="6"/>
                  </a:lnTo>
                  <a:lnTo>
                    <a:pt x="48" y="4"/>
                  </a:lnTo>
                  <a:lnTo>
                    <a:pt x="48" y="2"/>
                  </a:lnTo>
                  <a:lnTo>
                    <a:pt x="45" y="0"/>
                  </a:lnTo>
                  <a:lnTo>
                    <a:pt x="41" y="0"/>
                  </a:lnTo>
                  <a:close/>
                </a:path>
              </a:pathLst>
            </a:custGeom>
            <a:solidFill>
              <a:srgbClr val="67E82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36" name="Freeform 5161"/>
            <p:cNvSpPr/>
            <p:nvPr/>
          </p:nvSpPr>
          <p:spPr bwMode="auto">
            <a:xfrm>
              <a:off x="7359676" y="4580338"/>
              <a:ext cx="96639" cy="104370"/>
            </a:xfrm>
            <a:custGeom>
              <a:avLst/>
              <a:gdLst>
                <a:gd name="T0" fmla="*/ 40 w 50"/>
                <a:gd name="T1" fmla="*/ 0 h 54"/>
                <a:gd name="T2" fmla="*/ 32 w 50"/>
                <a:gd name="T3" fmla="*/ 0 h 54"/>
                <a:gd name="T4" fmla="*/ 27 w 50"/>
                <a:gd name="T5" fmla="*/ 4 h 54"/>
                <a:gd name="T6" fmla="*/ 0 w 50"/>
                <a:gd name="T7" fmla="*/ 48 h 54"/>
                <a:gd name="T8" fmla="*/ 0 w 50"/>
                <a:gd name="T9" fmla="*/ 50 h 54"/>
                <a:gd name="T10" fmla="*/ 2 w 50"/>
                <a:gd name="T11" fmla="*/ 52 h 54"/>
                <a:gd name="T12" fmla="*/ 3 w 50"/>
                <a:gd name="T13" fmla="*/ 54 h 54"/>
                <a:gd name="T14" fmla="*/ 7 w 50"/>
                <a:gd name="T15" fmla="*/ 54 h 54"/>
                <a:gd name="T16" fmla="*/ 17 w 50"/>
                <a:gd name="T17" fmla="*/ 54 h 54"/>
                <a:gd name="T18" fmla="*/ 21 w 50"/>
                <a:gd name="T19" fmla="*/ 50 h 54"/>
                <a:gd name="T20" fmla="*/ 48 w 50"/>
                <a:gd name="T21" fmla="*/ 6 h 54"/>
                <a:gd name="T22" fmla="*/ 50 w 50"/>
                <a:gd name="T23" fmla="*/ 4 h 54"/>
                <a:gd name="T24" fmla="*/ 48 w 50"/>
                <a:gd name="T25" fmla="*/ 2 h 54"/>
                <a:gd name="T26" fmla="*/ 44 w 50"/>
                <a:gd name="T27" fmla="*/ 0 h 54"/>
                <a:gd name="T28" fmla="*/ 40 w 50"/>
                <a:gd name="T29"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0" h="54">
                  <a:moveTo>
                    <a:pt x="40" y="0"/>
                  </a:moveTo>
                  <a:lnTo>
                    <a:pt x="32" y="0"/>
                  </a:lnTo>
                  <a:lnTo>
                    <a:pt x="27" y="4"/>
                  </a:lnTo>
                  <a:lnTo>
                    <a:pt x="0" y="48"/>
                  </a:lnTo>
                  <a:lnTo>
                    <a:pt x="0" y="50"/>
                  </a:lnTo>
                  <a:lnTo>
                    <a:pt x="2" y="52"/>
                  </a:lnTo>
                  <a:lnTo>
                    <a:pt x="3" y="54"/>
                  </a:lnTo>
                  <a:lnTo>
                    <a:pt x="7" y="54"/>
                  </a:lnTo>
                  <a:lnTo>
                    <a:pt x="17" y="54"/>
                  </a:lnTo>
                  <a:lnTo>
                    <a:pt x="21" y="50"/>
                  </a:lnTo>
                  <a:lnTo>
                    <a:pt x="48" y="6"/>
                  </a:lnTo>
                  <a:lnTo>
                    <a:pt x="50" y="4"/>
                  </a:lnTo>
                  <a:lnTo>
                    <a:pt x="48" y="2"/>
                  </a:lnTo>
                  <a:lnTo>
                    <a:pt x="44" y="0"/>
                  </a:lnTo>
                  <a:lnTo>
                    <a:pt x="40" y="0"/>
                  </a:lnTo>
                  <a:close/>
                </a:path>
              </a:pathLst>
            </a:custGeom>
            <a:solidFill>
              <a:srgbClr val="67E82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37" name="Freeform 5162"/>
            <p:cNvSpPr/>
            <p:nvPr/>
          </p:nvSpPr>
          <p:spPr bwMode="auto">
            <a:xfrm>
              <a:off x="7025305" y="4756222"/>
              <a:ext cx="92774" cy="106303"/>
            </a:xfrm>
            <a:custGeom>
              <a:avLst/>
              <a:gdLst>
                <a:gd name="T0" fmla="*/ 40 w 48"/>
                <a:gd name="T1" fmla="*/ 0 h 55"/>
                <a:gd name="T2" fmla="*/ 32 w 48"/>
                <a:gd name="T3" fmla="*/ 2 h 55"/>
                <a:gd name="T4" fmla="*/ 27 w 48"/>
                <a:gd name="T5" fmla="*/ 4 h 55"/>
                <a:gd name="T6" fmla="*/ 0 w 48"/>
                <a:gd name="T7" fmla="*/ 50 h 55"/>
                <a:gd name="T8" fmla="*/ 0 w 48"/>
                <a:gd name="T9" fmla="*/ 52 h 55"/>
                <a:gd name="T10" fmla="*/ 0 w 48"/>
                <a:gd name="T11" fmla="*/ 53 h 55"/>
                <a:gd name="T12" fmla="*/ 4 w 48"/>
                <a:gd name="T13" fmla="*/ 53 h 55"/>
                <a:gd name="T14" fmla="*/ 7 w 48"/>
                <a:gd name="T15" fmla="*/ 55 h 55"/>
                <a:gd name="T16" fmla="*/ 15 w 48"/>
                <a:gd name="T17" fmla="*/ 53 h 55"/>
                <a:gd name="T18" fmla="*/ 21 w 48"/>
                <a:gd name="T19" fmla="*/ 52 h 55"/>
                <a:gd name="T20" fmla="*/ 48 w 48"/>
                <a:gd name="T21" fmla="*/ 5 h 55"/>
                <a:gd name="T22" fmla="*/ 48 w 48"/>
                <a:gd name="T23" fmla="*/ 4 h 55"/>
                <a:gd name="T24" fmla="*/ 46 w 48"/>
                <a:gd name="T25" fmla="*/ 2 h 55"/>
                <a:gd name="T26" fmla="*/ 44 w 48"/>
                <a:gd name="T27" fmla="*/ 2 h 55"/>
                <a:gd name="T28" fmla="*/ 40 w 48"/>
                <a:gd name="T29"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8" h="55">
                  <a:moveTo>
                    <a:pt x="40" y="0"/>
                  </a:moveTo>
                  <a:lnTo>
                    <a:pt x="32" y="2"/>
                  </a:lnTo>
                  <a:lnTo>
                    <a:pt x="27" y="4"/>
                  </a:lnTo>
                  <a:lnTo>
                    <a:pt x="0" y="50"/>
                  </a:lnTo>
                  <a:lnTo>
                    <a:pt x="0" y="52"/>
                  </a:lnTo>
                  <a:lnTo>
                    <a:pt x="0" y="53"/>
                  </a:lnTo>
                  <a:lnTo>
                    <a:pt x="4" y="53"/>
                  </a:lnTo>
                  <a:lnTo>
                    <a:pt x="7" y="55"/>
                  </a:lnTo>
                  <a:lnTo>
                    <a:pt x="15" y="53"/>
                  </a:lnTo>
                  <a:lnTo>
                    <a:pt x="21" y="52"/>
                  </a:lnTo>
                  <a:lnTo>
                    <a:pt x="48" y="5"/>
                  </a:lnTo>
                  <a:lnTo>
                    <a:pt x="48" y="4"/>
                  </a:lnTo>
                  <a:lnTo>
                    <a:pt x="46" y="2"/>
                  </a:lnTo>
                  <a:lnTo>
                    <a:pt x="44" y="2"/>
                  </a:lnTo>
                  <a:lnTo>
                    <a:pt x="40" y="0"/>
                  </a:lnTo>
                  <a:close/>
                </a:path>
              </a:pathLst>
            </a:custGeom>
            <a:solidFill>
              <a:srgbClr val="67E82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38" name="Freeform 5163"/>
            <p:cNvSpPr/>
            <p:nvPr/>
          </p:nvSpPr>
          <p:spPr bwMode="auto">
            <a:xfrm>
              <a:off x="6961523" y="4711768"/>
              <a:ext cx="92774" cy="106303"/>
            </a:xfrm>
            <a:custGeom>
              <a:avLst/>
              <a:gdLst>
                <a:gd name="T0" fmla="*/ 40 w 48"/>
                <a:gd name="T1" fmla="*/ 0 h 55"/>
                <a:gd name="T2" fmla="*/ 33 w 48"/>
                <a:gd name="T3" fmla="*/ 2 h 55"/>
                <a:gd name="T4" fmla="*/ 27 w 48"/>
                <a:gd name="T5" fmla="*/ 4 h 55"/>
                <a:gd name="T6" fmla="*/ 0 w 48"/>
                <a:gd name="T7" fmla="*/ 50 h 55"/>
                <a:gd name="T8" fmla="*/ 0 w 48"/>
                <a:gd name="T9" fmla="*/ 52 h 55"/>
                <a:gd name="T10" fmla="*/ 2 w 48"/>
                <a:gd name="T11" fmla="*/ 53 h 55"/>
                <a:gd name="T12" fmla="*/ 4 w 48"/>
                <a:gd name="T13" fmla="*/ 53 h 55"/>
                <a:gd name="T14" fmla="*/ 8 w 48"/>
                <a:gd name="T15" fmla="*/ 55 h 55"/>
                <a:gd name="T16" fmla="*/ 17 w 48"/>
                <a:gd name="T17" fmla="*/ 53 h 55"/>
                <a:gd name="T18" fmla="*/ 21 w 48"/>
                <a:gd name="T19" fmla="*/ 50 h 55"/>
                <a:gd name="T20" fmla="*/ 48 w 48"/>
                <a:gd name="T21" fmla="*/ 5 h 55"/>
                <a:gd name="T22" fmla="*/ 48 w 48"/>
                <a:gd name="T23" fmla="*/ 4 h 55"/>
                <a:gd name="T24" fmla="*/ 48 w 48"/>
                <a:gd name="T25" fmla="*/ 2 h 55"/>
                <a:gd name="T26" fmla="*/ 44 w 48"/>
                <a:gd name="T27" fmla="*/ 0 h 55"/>
                <a:gd name="T28" fmla="*/ 40 w 48"/>
                <a:gd name="T29"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8" h="55">
                  <a:moveTo>
                    <a:pt x="40" y="0"/>
                  </a:moveTo>
                  <a:lnTo>
                    <a:pt x="33" y="2"/>
                  </a:lnTo>
                  <a:lnTo>
                    <a:pt x="27" y="4"/>
                  </a:lnTo>
                  <a:lnTo>
                    <a:pt x="0" y="50"/>
                  </a:lnTo>
                  <a:lnTo>
                    <a:pt x="0" y="52"/>
                  </a:lnTo>
                  <a:lnTo>
                    <a:pt x="2" y="53"/>
                  </a:lnTo>
                  <a:lnTo>
                    <a:pt x="4" y="53"/>
                  </a:lnTo>
                  <a:lnTo>
                    <a:pt x="8" y="55"/>
                  </a:lnTo>
                  <a:lnTo>
                    <a:pt x="17" y="53"/>
                  </a:lnTo>
                  <a:lnTo>
                    <a:pt x="21" y="50"/>
                  </a:lnTo>
                  <a:lnTo>
                    <a:pt x="48" y="5"/>
                  </a:lnTo>
                  <a:lnTo>
                    <a:pt x="48" y="4"/>
                  </a:lnTo>
                  <a:lnTo>
                    <a:pt x="48" y="2"/>
                  </a:lnTo>
                  <a:lnTo>
                    <a:pt x="44" y="0"/>
                  </a:lnTo>
                  <a:lnTo>
                    <a:pt x="40" y="0"/>
                  </a:lnTo>
                  <a:close/>
                </a:path>
              </a:pathLst>
            </a:custGeom>
            <a:solidFill>
              <a:srgbClr val="67E82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39" name="Freeform 5164"/>
            <p:cNvSpPr/>
            <p:nvPr/>
          </p:nvSpPr>
          <p:spPr bwMode="auto">
            <a:xfrm>
              <a:off x="6861019" y="4736894"/>
              <a:ext cx="96639" cy="104370"/>
            </a:xfrm>
            <a:custGeom>
              <a:avLst/>
              <a:gdLst>
                <a:gd name="T0" fmla="*/ 43 w 50"/>
                <a:gd name="T1" fmla="*/ 0 h 54"/>
                <a:gd name="T2" fmla="*/ 33 w 50"/>
                <a:gd name="T3" fmla="*/ 0 h 54"/>
                <a:gd name="T4" fmla="*/ 29 w 50"/>
                <a:gd name="T5" fmla="*/ 4 h 54"/>
                <a:gd name="T6" fmla="*/ 2 w 50"/>
                <a:gd name="T7" fmla="*/ 48 h 54"/>
                <a:gd name="T8" fmla="*/ 0 w 50"/>
                <a:gd name="T9" fmla="*/ 50 h 54"/>
                <a:gd name="T10" fmla="*/ 2 w 50"/>
                <a:gd name="T11" fmla="*/ 52 h 54"/>
                <a:gd name="T12" fmla="*/ 6 w 50"/>
                <a:gd name="T13" fmla="*/ 54 h 54"/>
                <a:gd name="T14" fmla="*/ 10 w 50"/>
                <a:gd name="T15" fmla="*/ 54 h 54"/>
                <a:gd name="T16" fmla="*/ 18 w 50"/>
                <a:gd name="T17" fmla="*/ 54 h 54"/>
                <a:gd name="T18" fmla="*/ 23 w 50"/>
                <a:gd name="T19" fmla="*/ 50 h 54"/>
                <a:gd name="T20" fmla="*/ 50 w 50"/>
                <a:gd name="T21" fmla="*/ 4 h 54"/>
                <a:gd name="T22" fmla="*/ 50 w 50"/>
                <a:gd name="T23" fmla="*/ 2 h 54"/>
                <a:gd name="T24" fmla="*/ 48 w 50"/>
                <a:gd name="T25" fmla="*/ 2 h 54"/>
                <a:gd name="T26" fmla="*/ 46 w 50"/>
                <a:gd name="T27" fmla="*/ 0 h 54"/>
                <a:gd name="T28" fmla="*/ 43 w 50"/>
                <a:gd name="T29"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0" h="54">
                  <a:moveTo>
                    <a:pt x="43" y="0"/>
                  </a:moveTo>
                  <a:lnTo>
                    <a:pt x="33" y="0"/>
                  </a:lnTo>
                  <a:lnTo>
                    <a:pt x="29" y="4"/>
                  </a:lnTo>
                  <a:lnTo>
                    <a:pt x="2" y="48"/>
                  </a:lnTo>
                  <a:lnTo>
                    <a:pt x="0" y="50"/>
                  </a:lnTo>
                  <a:lnTo>
                    <a:pt x="2" y="52"/>
                  </a:lnTo>
                  <a:lnTo>
                    <a:pt x="6" y="54"/>
                  </a:lnTo>
                  <a:lnTo>
                    <a:pt x="10" y="54"/>
                  </a:lnTo>
                  <a:lnTo>
                    <a:pt x="18" y="54"/>
                  </a:lnTo>
                  <a:lnTo>
                    <a:pt x="23" y="50"/>
                  </a:lnTo>
                  <a:lnTo>
                    <a:pt x="50" y="4"/>
                  </a:lnTo>
                  <a:lnTo>
                    <a:pt x="50" y="2"/>
                  </a:lnTo>
                  <a:lnTo>
                    <a:pt x="48" y="2"/>
                  </a:lnTo>
                  <a:lnTo>
                    <a:pt x="46" y="0"/>
                  </a:lnTo>
                  <a:lnTo>
                    <a:pt x="43" y="0"/>
                  </a:lnTo>
                  <a:close/>
                </a:path>
              </a:pathLst>
            </a:custGeom>
            <a:solidFill>
              <a:srgbClr val="67E82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40" name="Freeform 5165"/>
            <p:cNvSpPr/>
            <p:nvPr/>
          </p:nvSpPr>
          <p:spPr bwMode="auto">
            <a:xfrm>
              <a:off x="7436987" y="4785214"/>
              <a:ext cx="96639" cy="108236"/>
            </a:xfrm>
            <a:custGeom>
              <a:avLst/>
              <a:gdLst>
                <a:gd name="T0" fmla="*/ 42 w 50"/>
                <a:gd name="T1" fmla="*/ 0 h 56"/>
                <a:gd name="T2" fmla="*/ 33 w 50"/>
                <a:gd name="T3" fmla="*/ 2 h 56"/>
                <a:gd name="T4" fmla="*/ 29 w 50"/>
                <a:gd name="T5" fmla="*/ 4 h 56"/>
                <a:gd name="T6" fmla="*/ 0 w 50"/>
                <a:gd name="T7" fmla="*/ 50 h 56"/>
                <a:gd name="T8" fmla="*/ 0 w 50"/>
                <a:gd name="T9" fmla="*/ 52 h 56"/>
                <a:gd name="T10" fmla="*/ 2 w 50"/>
                <a:gd name="T11" fmla="*/ 54 h 56"/>
                <a:gd name="T12" fmla="*/ 4 w 50"/>
                <a:gd name="T13" fmla="*/ 54 h 56"/>
                <a:gd name="T14" fmla="*/ 10 w 50"/>
                <a:gd name="T15" fmla="*/ 56 h 56"/>
                <a:gd name="T16" fmla="*/ 17 w 50"/>
                <a:gd name="T17" fmla="*/ 54 h 56"/>
                <a:gd name="T18" fmla="*/ 23 w 50"/>
                <a:gd name="T19" fmla="*/ 50 h 56"/>
                <a:gd name="T20" fmla="*/ 50 w 50"/>
                <a:gd name="T21" fmla="*/ 6 h 56"/>
                <a:gd name="T22" fmla="*/ 50 w 50"/>
                <a:gd name="T23" fmla="*/ 4 h 56"/>
                <a:gd name="T24" fmla="*/ 48 w 50"/>
                <a:gd name="T25" fmla="*/ 2 h 56"/>
                <a:gd name="T26" fmla="*/ 46 w 50"/>
                <a:gd name="T27" fmla="*/ 0 h 56"/>
                <a:gd name="T28" fmla="*/ 42 w 50"/>
                <a:gd name="T29"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0" h="56">
                  <a:moveTo>
                    <a:pt x="42" y="0"/>
                  </a:moveTo>
                  <a:lnTo>
                    <a:pt x="33" y="2"/>
                  </a:lnTo>
                  <a:lnTo>
                    <a:pt x="29" y="4"/>
                  </a:lnTo>
                  <a:lnTo>
                    <a:pt x="0" y="50"/>
                  </a:lnTo>
                  <a:lnTo>
                    <a:pt x="0" y="52"/>
                  </a:lnTo>
                  <a:lnTo>
                    <a:pt x="2" y="54"/>
                  </a:lnTo>
                  <a:lnTo>
                    <a:pt x="4" y="54"/>
                  </a:lnTo>
                  <a:lnTo>
                    <a:pt x="10" y="56"/>
                  </a:lnTo>
                  <a:lnTo>
                    <a:pt x="17" y="54"/>
                  </a:lnTo>
                  <a:lnTo>
                    <a:pt x="23" y="50"/>
                  </a:lnTo>
                  <a:lnTo>
                    <a:pt x="50" y="6"/>
                  </a:lnTo>
                  <a:lnTo>
                    <a:pt x="50" y="4"/>
                  </a:lnTo>
                  <a:lnTo>
                    <a:pt x="48" y="2"/>
                  </a:lnTo>
                  <a:lnTo>
                    <a:pt x="46" y="0"/>
                  </a:lnTo>
                  <a:lnTo>
                    <a:pt x="42" y="0"/>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41" name="Freeform 5166"/>
            <p:cNvSpPr/>
            <p:nvPr/>
          </p:nvSpPr>
          <p:spPr bwMode="auto">
            <a:xfrm>
              <a:off x="7377071" y="4740760"/>
              <a:ext cx="92774" cy="104370"/>
            </a:xfrm>
            <a:custGeom>
              <a:avLst/>
              <a:gdLst>
                <a:gd name="T0" fmla="*/ 41 w 48"/>
                <a:gd name="T1" fmla="*/ 0 h 54"/>
                <a:gd name="T2" fmla="*/ 33 w 48"/>
                <a:gd name="T3" fmla="*/ 0 h 54"/>
                <a:gd name="T4" fmla="*/ 27 w 48"/>
                <a:gd name="T5" fmla="*/ 4 h 54"/>
                <a:gd name="T6" fmla="*/ 0 w 48"/>
                <a:gd name="T7" fmla="*/ 50 h 54"/>
                <a:gd name="T8" fmla="*/ 0 w 48"/>
                <a:gd name="T9" fmla="*/ 52 h 54"/>
                <a:gd name="T10" fmla="*/ 0 w 48"/>
                <a:gd name="T11" fmla="*/ 54 h 54"/>
                <a:gd name="T12" fmla="*/ 4 w 48"/>
                <a:gd name="T13" fmla="*/ 54 h 54"/>
                <a:gd name="T14" fmla="*/ 8 w 48"/>
                <a:gd name="T15" fmla="*/ 54 h 54"/>
                <a:gd name="T16" fmla="*/ 16 w 48"/>
                <a:gd name="T17" fmla="*/ 54 h 54"/>
                <a:gd name="T18" fmla="*/ 21 w 48"/>
                <a:gd name="T19" fmla="*/ 50 h 54"/>
                <a:gd name="T20" fmla="*/ 48 w 48"/>
                <a:gd name="T21" fmla="*/ 6 h 54"/>
                <a:gd name="T22" fmla="*/ 48 w 48"/>
                <a:gd name="T23" fmla="*/ 4 h 54"/>
                <a:gd name="T24" fmla="*/ 46 w 48"/>
                <a:gd name="T25" fmla="*/ 2 h 54"/>
                <a:gd name="T26" fmla="*/ 44 w 48"/>
                <a:gd name="T27" fmla="*/ 0 h 54"/>
                <a:gd name="T28" fmla="*/ 41 w 48"/>
                <a:gd name="T29"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8" h="54">
                  <a:moveTo>
                    <a:pt x="41" y="0"/>
                  </a:moveTo>
                  <a:lnTo>
                    <a:pt x="33" y="0"/>
                  </a:lnTo>
                  <a:lnTo>
                    <a:pt x="27" y="4"/>
                  </a:lnTo>
                  <a:lnTo>
                    <a:pt x="0" y="50"/>
                  </a:lnTo>
                  <a:lnTo>
                    <a:pt x="0" y="52"/>
                  </a:lnTo>
                  <a:lnTo>
                    <a:pt x="0" y="54"/>
                  </a:lnTo>
                  <a:lnTo>
                    <a:pt x="4" y="54"/>
                  </a:lnTo>
                  <a:lnTo>
                    <a:pt x="8" y="54"/>
                  </a:lnTo>
                  <a:lnTo>
                    <a:pt x="16" y="54"/>
                  </a:lnTo>
                  <a:lnTo>
                    <a:pt x="21" y="50"/>
                  </a:lnTo>
                  <a:lnTo>
                    <a:pt x="48" y="6"/>
                  </a:lnTo>
                  <a:lnTo>
                    <a:pt x="48" y="4"/>
                  </a:lnTo>
                  <a:lnTo>
                    <a:pt x="46" y="2"/>
                  </a:lnTo>
                  <a:lnTo>
                    <a:pt x="44" y="0"/>
                  </a:lnTo>
                  <a:lnTo>
                    <a:pt x="41" y="0"/>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42" name="Freeform 5167"/>
            <p:cNvSpPr/>
            <p:nvPr/>
          </p:nvSpPr>
          <p:spPr bwMode="auto">
            <a:xfrm>
              <a:off x="7276568" y="4765886"/>
              <a:ext cx="96639" cy="104370"/>
            </a:xfrm>
            <a:custGeom>
              <a:avLst/>
              <a:gdLst>
                <a:gd name="T0" fmla="*/ 41 w 50"/>
                <a:gd name="T1" fmla="*/ 0 h 54"/>
                <a:gd name="T2" fmla="*/ 33 w 50"/>
                <a:gd name="T3" fmla="*/ 0 h 54"/>
                <a:gd name="T4" fmla="*/ 27 w 50"/>
                <a:gd name="T5" fmla="*/ 4 h 54"/>
                <a:gd name="T6" fmla="*/ 0 w 50"/>
                <a:gd name="T7" fmla="*/ 48 h 54"/>
                <a:gd name="T8" fmla="*/ 0 w 50"/>
                <a:gd name="T9" fmla="*/ 50 h 54"/>
                <a:gd name="T10" fmla="*/ 2 w 50"/>
                <a:gd name="T11" fmla="*/ 52 h 54"/>
                <a:gd name="T12" fmla="*/ 4 w 50"/>
                <a:gd name="T13" fmla="*/ 54 h 54"/>
                <a:gd name="T14" fmla="*/ 8 w 50"/>
                <a:gd name="T15" fmla="*/ 54 h 54"/>
                <a:gd name="T16" fmla="*/ 18 w 50"/>
                <a:gd name="T17" fmla="*/ 54 h 54"/>
                <a:gd name="T18" fmla="*/ 22 w 50"/>
                <a:gd name="T19" fmla="*/ 50 h 54"/>
                <a:gd name="T20" fmla="*/ 48 w 50"/>
                <a:gd name="T21" fmla="*/ 4 h 54"/>
                <a:gd name="T22" fmla="*/ 50 w 50"/>
                <a:gd name="T23" fmla="*/ 2 h 54"/>
                <a:gd name="T24" fmla="*/ 48 w 50"/>
                <a:gd name="T25" fmla="*/ 0 h 54"/>
                <a:gd name="T26" fmla="*/ 45 w 50"/>
                <a:gd name="T27" fmla="*/ 0 h 54"/>
                <a:gd name="T28" fmla="*/ 41 w 50"/>
                <a:gd name="T29"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0" h="54">
                  <a:moveTo>
                    <a:pt x="41" y="0"/>
                  </a:moveTo>
                  <a:lnTo>
                    <a:pt x="33" y="0"/>
                  </a:lnTo>
                  <a:lnTo>
                    <a:pt x="27" y="4"/>
                  </a:lnTo>
                  <a:lnTo>
                    <a:pt x="0" y="48"/>
                  </a:lnTo>
                  <a:lnTo>
                    <a:pt x="0" y="50"/>
                  </a:lnTo>
                  <a:lnTo>
                    <a:pt x="2" y="52"/>
                  </a:lnTo>
                  <a:lnTo>
                    <a:pt x="4" y="54"/>
                  </a:lnTo>
                  <a:lnTo>
                    <a:pt x="8" y="54"/>
                  </a:lnTo>
                  <a:lnTo>
                    <a:pt x="18" y="54"/>
                  </a:lnTo>
                  <a:lnTo>
                    <a:pt x="22" y="50"/>
                  </a:lnTo>
                  <a:lnTo>
                    <a:pt x="48" y="4"/>
                  </a:lnTo>
                  <a:lnTo>
                    <a:pt x="50" y="2"/>
                  </a:lnTo>
                  <a:lnTo>
                    <a:pt x="48" y="0"/>
                  </a:lnTo>
                  <a:lnTo>
                    <a:pt x="45" y="0"/>
                  </a:lnTo>
                  <a:lnTo>
                    <a:pt x="41" y="0"/>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43" name="Freeform 5168"/>
            <p:cNvSpPr/>
            <p:nvPr/>
          </p:nvSpPr>
          <p:spPr bwMode="auto">
            <a:xfrm>
              <a:off x="7893125" y="4599666"/>
              <a:ext cx="108235" cy="121766"/>
            </a:xfrm>
            <a:custGeom>
              <a:avLst/>
              <a:gdLst>
                <a:gd name="T0" fmla="*/ 46 w 56"/>
                <a:gd name="T1" fmla="*/ 0 h 63"/>
                <a:gd name="T2" fmla="*/ 37 w 56"/>
                <a:gd name="T3" fmla="*/ 2 h 63"/>
                <a:gd name="T4" fmla="*/ 31 w 56"/>
                <a:gd name="T5" fmla="*/ 6 h 63"/>
                <a:gd name="T6" fmla="*/ 0 w 56"/>
                <a:gd name="T7" fmla="*/ 58 h 63"/>
                <a:gd name="T8" fmla="*/ 0 w 56"/>
                <a:gd name="T9" fmla="*/ 60 h 63"/>
                <a:gd name="T10" fmla="*/ 0 w 56"/>
                <a:gd name="T11" fmla="*/ 62 h 63"/>
                <a:gd name="T12" fmla="*/ 4 w 56"/>
                <a:gd name="T13" fmla="*/ 63 h 63"/>
                <a:gd name="T14" fmla="*/ 8 w 56"/>
                <a:gd name="T15" fmla="*/ 63 h 63"/>
                <a:gd name="T16" fmla="*/ 19 w 56"/>
                <a:gd name="T17" fmla="*/ 63 h 63"/>
                <a:gd name="T18" fmla="*/ 25 w 56"/>
                <a:gd name="T19" fmla="*/ 60 h 63"/>
                <a:gd name="T20" fmla="*/ 56 w 56"/>
                <a:gd name="T21" fmla="*/ 8 h 63"/>
                <a:gd name="T22" fmla="*/ 56 w 56"/>
                <a:gd name="T23" fmla="*/ 6 h 63"/>
                <a:gd name="T24" fmla="*/ 54 w 56"/>
                <a:gd name="T25" fmla="*/ 4 h 63"/>
                <a:gd name="T26" fmla="*/ 52 w 56"/>
                <a:gd name="T27" fmla="*/ 2 h 63"/>
                <a:gd name="T28" fmla="*/ 46 w 56"/>
                <a:gd name="T29" fmla="*/ 0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6" h="63">
                  <a:moveTo>
                    <a:pt x="46" y="0"/>
                  </a:moveTo>
                  <a:lnTo>
                    <a:pt x="37" y="2"/>
                  </a:lnTo>
                  <a:lnTo>
                    <a:pt x="31" y="6"/>
                  </a:lnTo>
                  <a:lnTo>
                    <a:pt x="0" y="58"/>
                  </a:lnTo>
                  <a:lnTo>
                    <a:pt x="0" y="60"/>
                  </a:lnTo>
                  <a:lnTo>
                    <a:pt x="0" y="62"/>
                  </a:lnTo>
                  <a:lnTo>
                    <a:pt x="4" y="63"/>
                  </a:lnTo>
                  <a:lnTo>
                    <a:pt x="8" y="63"/>
                  </a:lnTo>
                  <a:lnTo>
                    <a:pt x="19" y="63"/>
                  </a:lnTo>
                  <a:lnTo>
                    <a:pt x="25" y="60"/>
                  </a:lnTo>
                  <a:lnTo>
                    <a:pt x="56" y="8"/>
                  </a:lnTo>
                  <a:lnTo>
                    <a:pt x="56" y="6"/>
                  </a:lnTo>
                  <a:lnTo>
                    <a:pt x="54" y="4"/>
                  </a:lnTo>
                  <a:lnTo>
                    <a:pt x="52" y="2"/>
                  </a:lnTo>
                  <a:lnTo>
                    <a:pt x="46" y="0"/>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44" name="Freeform 5169"/>
            <p:cNvSpPr/>
            <p:nvPr/>
          </p:nvSpPr>
          <p:spPr bwMode="auto">
            <a:xfrm>
              <a:off x="7819681" y="4547481"/>
              <a:ext cx="110169" cy="123698"/>
            </a:xfrm>
            <a:custGeom>
              <a:avLst/>
              <a:gdLst>
                <a:gd name="T0" fmla="*/ 48 w 57"/>
                <a:gd name="T1" fmla="*/ 0 h 64"/>
                <a:gd name="T2" fmla="*/ 38 w 57"/>
                <a:gd name="T3" fmla="*/ 2 h 64"/>
                <a:gd name="T4" fmla="*/ 32 w 57"/>
                <a:gd name="T5" fmla="*/ 6 h 64"/>
                <a:gd name="T6" fmla="*/ 2 w 57"/>
                <a:gd name="T7" fmla="*/ 58 h 64"/>
                <a:gd name="T8" fmla="*/ 0 w 57"/>
                <a:gd name="T9" fmla="*/ 60 h 64"/>
                <a:gd name="T10" fmla="*/ 2 w 57"/>
                <a:gd name="T11" fmla="*/ 62 h 64"/>
                <a:gd name="T12" fmla="*/ 5 w 57"/>
                <a:gd name="T13" fmla="*/ 64 h 64"/>
                <a:gd name="T14" fmla="*/ 9 w 57"/>
                <a:gd name="T15" fmla="*/ 64 h 64"/>
                <a:gd name="T16" fmla="*/ 19 w 57"/>
                <a:gd name="T17" fmla="*/ 64 h 64"/>
                <a:gd name="T18" fmla="*/ 25 w 57"/>
                <a:gd name="T19" fmla="*/ 60 h 64"/>
                <a:gd name="T20" fmla="*/ 57 w 57"/>
                <a:gd name="T21" fmla="*/ 8 h 64"/>
                <a:gd name="T22" fmla="*/ 57 w 57"/>
                <a:gd name="T23" fmla="*/ 4 h 64"/>
                <a:gd name="T24" fmla="*/ 55 w 57"/>
                <a:gd name="T25" fmla="*/ 2 h 64"/>
                <a:gd name="T26" fmla="*/ 52 w 57"/>
                <a:gd name="T27" fmla="*/ 2 h 64"/>
                <a:gd name="T28" fmla="*/ 48 w 57"/>
                <a:gd name="T29" fmla="*/ 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7" h="64">
                  <a:moveTo>
                    <a:pt x="48" y="0"/>
                  </a:moveTo>
                  <a:lnTo>
                    <a:pt x="38" y="2"/>
                  </a:lnTo>
                  <a:lnTo>
                    <a:pt x="32" y="6"/>
                  </a:lnTo>
                  <a:lnTo>
                    <a:pt x="2" y="58"/>
                  </a:lnTo>
                  <a:lnTo>
                    <a:pt x="0" y="60"/>
                  </a:lnTo>
                  <a:lnTo>
                    <a:pt x="2" y="62"/>
                  </a:lnTo>
                  <a:lnTo>
                    <a:pt x="5" y="64"/>
                  </a:lnTo>
                  <a:lnTo>
                    <a:pt x="9" y="64"/>
                  </a:lnTo>
                  <a:lnTo>
                    <a:pt x="19" y="64"/>
                  </a:lnTo>
                  <a:lnTo>
                    <a:pt x="25" y="60"/>
                  </a:lnTo>
                  <a:lnTo>
                    <a:pt x="57" y="8"/>
                  </a:lnTo>
                  <a:lnTo>
                    <a:pt x="57" y="4"/>
                  </a:lnTo>
                  <a:lnTo>
                    <a:pt x="55" y="2"/>
                  </a:lnTo>
                  <a:lnTo>
                    <a:pt x="52" y="2"/>
                  </a:lnTo>
                  <a:lnTo>
                    <a:pt x="48" y="0"/>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45" name="Freeform 5170"/>
            <p:cNvSpPr/>
            <p:nvPr/>
          </p:nvSpPr>
          <p:spPr bwMode="auto">
            <a:xfrm>
              <a:off x="7707578" y="4578405"/>
              <a:ext cx="108235" cy="121766"/>
            </a:xfrm>
            <a:custGeom>
              <a:avLst/>
              <a:gdLst>
                <a:gd name="T0" fmla="*/ 46 w 56"/>
                <a:gd name="T1" fmla="*/ 0 h 63"/>
                <a:gd name="T2" fmla="*/ 37 w 56"/>
                <a:gd name="T3" fmla="*/ 0 h 63"/>
                <a:gd name="T4" fmla="*/ 31 w 56"/>
                <a:gd name="T5" fmla="*/ 3 h 63"/>
                <a:gd name="T6" fmla="*/ 0 w 56"/>
                <a:gd name="T7" fmla="*/ 57 h 63"/>
                <a:gd name="T8" fmla="*/ 0 w 56"/>
                <a:gd name="T9" fmla="*/ 59 h 63"/>
                <a:gd name="T10" fmla="*/ 0 w 56"/>
                <a:gd name="T11" fmla="*/ 61 h 63"/>
                <a:gd name="T12" fmla="*/ 4 w 56"/>
                <a:gd name="T13" fmla="*/ 61 h 63"/>
                <a:gd name="T14" fmla="*/ 8 w 56"/>
                <a:gd name="T15" fmla="*/ 63 h 63"/>
                <a:gd name="T16" fmla="*/ 19 w 56"/>
                <a:gd name="T17" fmla="*/ 61 h 63"/>
                <a:gd name="T18" fmla="*/ 25 w 56"/>
                <a:gd name="T19" fmla="*/ 57 h 63"/>
                <a:gd name="T20" fmla="*/ 56 w 56"/>
                <a:gd name="T21" fmla="*/ 5 h 63"/>
                <a:gd name="T22" fmla="*/ 56 w 56"/>
                <a:gd name="T23" fmla="*/ 3 h 63"/>
                <a:gd name="T24" fmla="*/ 54 w 56"/>
                <a:gd name="T25" fmla="*/ 1 h 63"/>
                <a:gd name="T26" fmla="*/ 52 w 56"/>
                <a:gd name="T27" fmla="*/ 0 h 63"/>
                <a:gd name="T28" fmla="*/ 46 w 56"/>
                <a:gd name="T29" fmla="*/ 0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6" h="63">
                  <a:moveTo>
                    <a:pt x="46" y="0"/>
                  </a:moveTo>
                  <a:lnTo>
                    <a:pt x="37" y="0"/>
                  </a:lnTo>
                  <a:lnTo>
                    <a:pt x="31" y="3"/>
                  </a:lnTo>
                  <a:lnTo>
                    <a:pt x="0" y="57"/>
                  </a:lnTo>
                  <a:lnTo>
                    <a:pt x="0" y="59"/>
                  </a:lnTo>
                  <a:lnTo>
                    <a:pt x="0" y="61"/>
                  </a:lnTo>
                  <a:lnTo>
                    <a:pt x="4" y="61"/>
                  </a:lnTo>
                  <a:lnTo>
                    <a:pt x="8" y="63"/>
                  </a:lnTo>
                  <a:lnTo>
                    <a:pt x="19" y="61"/>
                  </a:lnTo>
                  <a:lnTo>
                    <a:pt x="25" y="57"/>
                  </a:lnTo>
                  <a:lnTo>
                    <a:pt x="56" y="5"/>
                  </a:lnTo>
                  <a:lnTo>
                    <a:pt x="56" y="3"/>
                  </a:lnTo>
                  <a:lnTo>
                    <a:pt x="54" y="1"/>
                  </a:lnTo>
                  <a:lnTo>
                    <a:pt x="52" y="0"/>
                  </a:lnTo>
                  <a:lnTo>
                    <a:pt x="46" y="0"/>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46" name="Freeform 5171"/>
            <p:cNvSpPr/>
            <p:nvPr/>
          </p:nvSpPr>
          <p:spPr bwMode="auto">
            <a:xfrm>
              <a:off x="8304808" y="4588070"/>
              <a:ext cx="112101" cy="123698"/>
            </a:xfrm>
            <a:custGeom>
              <a:avLst/>
              <a:gdLst>
                <a:gd name="T0" fmla="*/ 48 w 58"/>
                <a:gd name="T1" fmla="*/ 0 h 64"/>
                <a:gd name="T2" fmla="*/ 39 w 58"/>
                <a:gd name="T3" fmla="*/ 2 h 64"/>
                <a:gd name="T4" fmla="*/ 33 w 58"/>
                <a:gd name="T5" fmla="*/ 4 h 64"/>
                <a:gd name="T6" fmla="*/ 2 w 58"/>
                <a:gd name="T7" fmla="*/ 58 h 64"/>
                <a:gd name="T8" fmla="*/ 0 w 58"/>
                <a:gd name="T9" fmla="*/ 60 h 64"/>
                <a:gd name="T10" fmla="*/ 2 w 58"/>
                <a:gd name="T11" fmla="*/ 62 h 64"/>
                <a:gd name="T12" fmla="*/ 6 w 58"/>
                <a:gd name="T13" fmla="*/ 64 h 64"/>
                <a:gd name="T14" fmla="*/ 10 w 58"/>
                <a:gd name="T15" fmla="*/ 64 h 64"/>
                <a:gd name="T16" fmla="*/ 19 w 58"/>
                <a:gd name="T17" fmla="*/ 62 h 64"/>
                <a:gd name="T18" fmla="*/ 25 w 58"/>
                <a:gd name="T19" fmla="*/ 58 h 64"/>
                <a:gd name="T20" fmla="*/ 58 w 58"/>
                <a:gd name="T21" fmla="*/ 6 h 64"/>
                <a:gd name="T22" fmla="*/ 58 w 58"/>
                <a:gd name="T23" fmla="*/ 4 h 64"/>
                <a:gd name="T24" fmla="*/ 56 w 58"/>
                <a:gd name="T25" fmla="*/ 2 h 64"/>
                <a:gd name="T26" fmla="*/ 52 w 58"/>
                <a:gd name="T27" fmla="*/ 0 h 64"/>
                <a:gd name="T28" fmla="*/ 48 w 58"/>
                <a:gd name="T29" fmla="*/ 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8" h="64">
                  <a:moveTo>
                    <a:pt x="48" y="0"/>
                  </a:moveTo>
                  <a:lnTo>
                    <a:pt x="39" y="2"/>
                  </a:lnTo>
                  <a:lnTo>
                    <a:pt x="33" y="4"/>
                  </a:lnTo>
                  <a:lnTo>
                    <a:pt x="2" y="58"/>
                  </a:lnTo>
                  <a:lnTo>
                    <a:pt x="0" y="60"/>
                  </a:lnTo>
                  <a:lnTo>
                    <a:pt x="2" y="62"/>
                  </a:lnTo>
                  <a:lnTo>
                    <a:pt x="6" y="64"/>
                  </a:lnTo>
                  <a:lnTo>
                    <a:pt x="10" y="64"/>
                  </a:lnTo>
                  <a:lnTo>
                    <a:pt x="19" y="62"/>
                  </a:lnTo>
                  <a:lnTo>
                    <a:pt x="25" y="58"/>
                  </a:lnTo>
                  <a:lnTo>
                    <a:pt x="58" y="6"/>
                  </a:lnTo>
                  <a:lnTo>
                    <a:pt x="58" y="4"/>
                  </a:lnTo>
                  <a:lnTo>
                    <a:pt x="56" y="2"/>
                  </a:lnTo>
                  <a:lnTo>
                    <a:pt x="52" y="0"/>
                  </a:lnTo>
                  <a:lnTo>
                    <a:pt x="48" y="0"/>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47" name="Freeform 5172"/>
            <p:cNvSpPr/>
            <p:nvPr/>
          </p:nvSpPr>
          <p:spPr bwMode="auto">
            <a:xfrm>
              <a:off x="8235228" y="4535890"/>
              <a:ext cx="110169" cy="123699"/>
            </a:xfrm>
            <a:custGeom>
              <a:avLst/>
              <a:gdLst>
                <a:gd name="T0" fmla="*/ 48 w 57"/>
                <a:gd name="T1" fmla="*/ 0 h 64"/>
                <a:gd name="T2" fmla="*/ 38 w 57"/>
                <a:gd name="T3" fmla="*/ 0 h 64"/>
                <a:gd name="T4" fmla="*/ 32 w 57"/>
                <a:gd name="T5" fmla="*/ 4 h 64"/>
                <a:gd name="T6" fmla="*/ 0 w 57"/>
                <a:gd name="T7" fmla="*/ 58 h 64"/>
                <a:gd name="T8" fmla="*/ 0 w 57"/>
                <a:gd name="T9" fmla="*/ 60 h 64"/>
                <a:gd name="T10" fmla="*/ 2 w 57"/>
                <a:gd name="T11" fmla="*/ 62 h 64"/>
                <a:gd name="T12" fmla="*/ 6 w 57"/>
                <a:gd name="T13" fmla="*/ 62 h 64"/>
                <a:gd name="T14" fmla="*/ 9 w 57"/>
                <a:gd name="T15" fmla="*/ 64 h 64"/>
                <a:gd name="T16" fmla="*/ 19 w 57"/>
                <a:gd name="T17" fmla="*/ 62 h 64"/>
                <a:gd name="T18" fmla="*/ 25 w 57"/>
                <a:gd name="T19" fmla="*/ 58 h 64"/>
                <a:gd name="T20" fmla="*/ 55 w 57"/>
                <a:gd name="T21" fmla="*/ 6 h 64"/>
                <a:gd name="T22" fmla="*/ 57 w 57"/>
                <a:gd name="T23" fmla="*/ 4 h 64"/>
                <a:gd name="T24" fmla="*/ 55 w 57"/>
                <a:gd name="T25" fmla="*/ 2 h 64"/>
                <a:gd name="T26" fmla="*/ 52 w 57"/>
                <a:gd name="T27" fmla="*/ 0 h 64"/>
                <a:gd name="T28" fmla="*/ 48 w 57"/>
                <a:gd name="T29" fmla="*/ 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7" h="64">
                  <a:moveTo>
                    <a:pt x="48" y="0"/>
                  </a:moveTo>
                  <a:lnTo>
                    <a:pt x="38" y="0"/>
                  </a:lnTo>
                  <a:lnTo>
                    <a:pt x="32" y="4"/>
                  </a:lnTo>
                  <a:lnTo>
                    <a:pt x="0" y="58"/>
                  </a:lnTo>
                  <a:lnTo>
                    <a:pt x="0" y="60"/>
                  </a:lnTo>
                  <a:lnTo>
                    <a:pt x="2" y="62"/>
                  </a:lnTo>
                  <a:lnTo>
                    <a:pt x="6" y="62"/>
                  </a:lnTo>
                  <a:lnTo>
                    <a:pt x="9" y="64"/>
                  </a:lnTo>
                  <a:lnTo>
                    <a:pt x="19" y="62"/>
                  </a:lnTo>
                  <a:lnTo>
                    <a:pt x="25" y="58"/>
                  </a:lnTo>
                  <a:lnTo>
                    <a:pt x="55" y="6"/>
                  </a:lnTo>
                  <a:lnTo>
                    <a:pt x="57" y="4"/>
                  </a:lnTo>
                  <a:lnTo>
                    <a:pt x="55" y="2"/>
                  </a:lnTo>
                  <a:lnTo>
                    <a:pt x="52" y="0"/>
                  </a:lnTo>
                  <a:lnTo>
                    <a:pt x="48" y="0"/>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48" name="Freeform 5173"/>
            <p:cNvSpPr/>
            <p:nvPr/>
          </p:nvSpPr>
          <p:spPr bwMode="auto">
            <a:xfrm>
              <a:off x="8119261" y="4562950"/>
              <a:ext cx="112101" cy="121766"/>
            </a:xfrm>
            <a:custGeom>
              <a:avLst/>
              <a:gdLst>
                <a:gd name="T0" fmla="*/ 48 w 58"/>
                <a:gd name="T1" fmla="*/ 0 h 63"/>
                <a:gd name="T2" fmla="*/ 39 w 58"/>
                <a:gd name="T3" fmla="*/ 2 h 63"/>
                <a:gd name="T4" fmla="*/ 33 w 58"/>
                <a:gd name="T5" fmla="*/ 6 h 63"/>
                <a:gd name="T6" fmla="*/ 2 w 58"/>
                <a:gd name="T7" fmla="*/ 57 h 63"/>
                <a:gd name="T8" fmla="*/ 0 w 58"/>
                <a:gd name="T9" fmla="*/ 59 h 63"/>
                <a:gd name="T10" fmla="*/ 2 w 58"/>
                <a:gd name="T11" fmla="*/ 61 h 63"/>
                <a:gd name="T12" fmla="*/ 6 w 58"/>
                <a:gd name="T13" fmla="*/ 63 h 63"/>
                <a:gd name="T14" fmla="*/ 10 w 58"/>
                <a:gd name="T15" fmla="*/ 63 h 63"/>
                <a:gd name="T16" fmla="*/ 19 w 58"/>
                <a:gd name="T17" fmla="*/ 63 h 63"/>
                <a:gd name="T18" fmla="*/ 25 w 58"/>
                <a:gd name="T19" fmla="*/ 59 h 63"/>
                <a:gd name="T20" fmla="*/ 58 w 58"/>
                <a:gd name="T21" fmla="*/ 8 h 63"/>
                <a:gd name="T22" fmla="*/ 58 w 58"/>
                <a:gd name="T23" fmla="*/ 6 h 63"/>
                <a:gd name="T24" fmla="*/ 56 w 58"/>
                <a:gd name="T25" fmla="*/ 4 h 63"/>
                <a:gd name="T26" fmla="*/ 52 w 58"/>
                <a:gd name="T27" fmla="*/ 2 h 63"/>
                <a:gd name="T28" fmla="*/ 48 w 58"/>
                <a:gd name="T29" fmla="*/ 0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8" h="63">
                  <a:moveTo>
                    <a:pt x="48" y="0"/>
                  </a:moveTo>
                  <a:lnTo>
                    <a:pt x="39" y="2"/>
                  </a:lnTo>
                  <a:lnTo>
                    <a:pt x="33" y="6"/>
                  </a:lnTo>
                  <a:lnTo>
                    <a:pt x="2" y="57"/>
                  </a:lnTo>
                  <a:lnTo>
                    <a:pt x="0" y="59"/>
                  </a:lnTo>
                  <a:lnTo>
                    <a:pt x="2" y="61"/>
                  </a:lnTo>
                  <a:lnTo>
                    <a:pt x="6" y="63"/>
                  </a:lnTo>
                  <a:lnTo>
                    <a:pt x="10" y="63"/>
                  </a:lnTo>
                  <a:lnTo>
                    <a:pt x="19" y="63"/>
                  </a:lnTo>
                  <a:lnTo>
                    <a:pt x="25" y="59"/>
                  </a:lnTo>
                  <a:lnTo>
                    <a:pt x="58" y="8"/>
                  </a:lnTo>
                  <a:lnTo>
                    <a:pt x="58" y="6"/>
                  </a:lnTo>
                  <a:lnTo>
                    <a:pt x="56" y="4"/>
                  </a:lnTo>
                  <a:lnTo>
                    <a:pt x="52" y="2"/>
                  </a:lnTo>
                  <a:lnTo>
                    <a:pt x="48" y="0"/>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49" name="Freeform 5174"/>
            <p:cNvSpPr/>
            <p:nvPr/>
          </p:nvSpPr>
          <p:spPr bwMode="auto">
            <a:xfrm>
              <a:off x="7788755" y="4814208"/>
              <a:ext cx="108235" cy="123699"/>
            </a:xfrm>
            <a:custGeom>
              <a:avLst/>
              <a:gdLst>
                <a:gd name="T0" fmla="*/ 46 w 56"/>
                <a:gd name="T1" fmla="*/ 0 h 64"/>
                <a:gd name="T2" fmla="*/ 37 w 56"/>
                <a:gd name="T3" fmla="*/ 0 h 64"/>
                <a:gd name="T4" fmla="*/ 31 w 56"/>
                <a:gd name="T5" fmla="*/ 4 h 64"/>
                <a:gd name="T6" fmla="*/ 0 w 56"/>
                <a:gd name="T7" fmla="*/ 56 h 64"/>
                <a:gd name="T8" fmla="*/ 0 w 56"/>
                <a:gd name="T9" fmla="*/ 60 h 64"/>
                <a:gd name="T10" fmla="*/ 2 w 56"/>
                <a:gd name="T11" fmla="*/ 62 h 64"/>
                <a:gd name="T12" fmla="*/ 4 w 56"/>
                <a:gd name="T13" fmla="*/ 62 h 64"/>
                <a:gd name="T14" fmla="*/ 10 w 56"/>
                <a:gd name="T15" fmla="*/ 64 h 64"/>
                <a:gd name="T16" fmla="*/ 20 w 56"/>
                <a:gd name="T17" fmla="*/ 62 h 64"/>
                <a:gd name="T18" fmla="*/ 25 w 56"/>
                <a:gd name="T19" fmla="*/ 58 h 64"/>
                <a:gd name="T20" fmla="*/ 56 w 56"/>
                <a:gd name="T21" fmla="*/ 6 h 64"/>
                <a:gd name="T22" fmla="*/ 56 w 56"/>
                <a:gd name="T23" fmla="*/ 4 h 64"/>
                <a:gd name="T24" fmla="*/ 54 w 56"/>
                <a:gd name="T25" fmla="*/ 2 h 64"/>
                <a:gd name="T26" fmla="*/ 52 w 56"/>
                <a:gd name="T27" fmla="*/ 0 h 64"/>
                <a:gd name="T28" fmla="*/ 46 w 56"/>
                <a:gd name="T29" fmla="*/ 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6" h="64">
                  <a:moveTo>
                    <a:pt x="46" y="0"/>
                  </a:moveTo>
                  <a:lnTo>
                    <a:pt x="37" y="0"/>
                  </a:lnTo>
                  <a:lnTo>
                    <a:pt x="31" y="4"/>
                  </a:lnTo>
                  <a:lnTo>
                    <a:pt x="0" y="56"/>
                  </a:lnTo>
                  <a:lnTo>
                    <a:pt x="0" y="60"/>
                  </a:lnTo>
                  <a:lnTo>
                    <a:pt x="2" y="62"/>
                  </a:lnTo>
                  <a:lnTo>
                    <a:pt x="4" y="62"/>
                  </a:lnTo>
                  <a:lnTo>
                    <a:pt x="10" y="64"/>
                  </a:lnTo>
                  <a:lnTo>
                    <a:pt x="20" y="62"/>
                  </a:lnTo>
                  <a:lnTo>
                    <a:pt x="25" y="58"/>
                  </a:lnTo>
                  <a:lnTo>
                    <a:pt x="56" y="6"/>
                  </a:lnTo>
                  <a:lnTo>
                    <a:pt x="56" y="4"/>
                  </a:lnTo>
                  <a:lnTo>
                    <a:pt x="54" y="2"/>
                  </a:lnTo>
                  <a:lnTo>
                    <a:pt x="52" y="0"/>
                  </a:lnTo>
                  <a:lnTo>
                    <a:pt x="46" y="0"/>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50" name="Freeform 5175"/>
            <p:cNvSpPr/>
            <p:nvPr/>
          </p:nvSpPr>
          <p:spPr bwMode="auto">
            <a:xfrm>
              <a:off x="7715309" y="4763955"/>
              <a:ext cx="112101" cy="121766"/>
            </a:xfrm>
            <a:custGeom>
              <a:avLst/>
              <a:gdLst>
                <a:gd name="T0" fmla="*/ 48 w 58"/>
                <a:gd name="T1" fmla="*/ 0 h 63"/>
                <a:gd name="T2" fmla="*/ 38 w 58"/>
                <a:gd name="T3" fmla="*/ 0 h 63"/>
                <a:gd name="T4" fmla="*/ 33 w 58"/>
                <a:gd name="T5" fmla="*/ 3 h 63"/>
                <a:gd name="T6" fmla="*/ 2 w 58"/>
                <a:gd name="T7" fmla="*/ 55 h 63"/>
                <a:gd name="T8" fmla="*/ 0 w 58"/>
                <a:gd name="T9" fmla="*/ 57 h 63"/>
                <a:gd name="T10" fmla="*/ 2 w 58"/>
                <a:gd name="T11" fmla="*/ 59 h 63"/>
                <a:gd name="T12" fmla="*/ 6 w 58"/>
                <a:gd name="T13" fmla="*/ 61 h 63"/>
                <a:gd name="T14" fmla="*/ 10 w 58"/>
                <a:gd name="T15" fmla="*/ 63 h 63"/>
                <a:gd name="T16" fmla="*/ 19 w 58"/>
                <a:gd name="T17" fmla="*/ 61 h 63"/>
                <a:gd name="T18" fmla="*/ 25 w 58"/>
                <a:gd name="T19" fmla="*/ 57 h 63"/>
                <a:gd name="T20" fmla="*/ 58 w 58"/>
                <a:gd name="T21" fmla="*/ 5 h 63"/>
                <a:gd name="T22" fmla="*/ 58 w 58"/>
                <a:gd name="T23" fmla="*/ 3 h 63"/>
                <a:gd name="T24" fmla="*/ 56 w 58"/>
                <a:gd name="T25" fmla="*/ 1 h 63"/>
                <a:gd name="T26" fmla="*/ 52 w 58"/>
                <a:gd name="T27" fmla="*/ 0 h 63"/>
                <a:gd name="T28" fmla="*/ 48 w 58"/>
                <a:gd name="T29" fmla="*/ 0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8" h="63">
                  <a:moveTo>
                    <a:pt x="48" y="0"/>
                  </a:moveTo>
                  <a:lnTo>
                    <a:pt x="38" y="0"/>
                  </a:lnTo>
                  <a:lnTo>
                    <a:pt x="33" y="3"/>
                  </a:lnTo>
                  <a:lnTo>
                    <a:pt x="2" y="55"/>
                  </a:lnTo>
                  <a:lnTo>
                    <a:pt x="0" y="57"/>
                  </a:lnTo>
                  <a:lnTo>
                    <a:pt x="2" y="59"/>
                  </a:lnTo>
                  <a:lnTo>
                    <a:pt x="6" y="61"/>
                  </a:lnTo>
                  <a:lnTo>
                    <a:pt x="10" y="63"/>
                  </a:lnTo>
                  <a:lnTo>
                    <a:pt x="19" y="61"/>
                  </a:lnTo>
                  <a:lnTo>
                    <a:pt x="25" y="57"/>
                  </a:lnTo>
                  <a:lnTo>
                    <a:pt x="58" y="5"/>
                  </a:lnTo>
                  <a:lnTo>
                    <a:pt x="58" y="3"/>
                  </a:lnTo>
                  <a:lnTo>
                    <a:pt x="56" y="1"/>
                  </a:lnTo>
                  <a:lnTo>
                    <a:pt x="52" y="0"/>
                  </a:lnTo>
                  <a:lnTo>
                    <a:pt x="48" y="0"/>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51" name="Freeform 5176"/>
            <p:cNvSpPr/>
            <p:nvPr/>
          </p:nvSpPr>
          <p:spPr bwMode="auto">
            <a:xfrm>
              <a:off x="7603211" y="4789086"/>
              <a:ext cx="108235" cy="121766"/>
            </a:xfrm>
            <a:custGeom>
              <a:avLst/>
              <a:gdLst>
                <a:gd name="T0" fmla="*/ 46 w 56"/>
                <a:gd name="T1" fmla="*/ 0 h 63"/>
                <a:gd name="T2" fmla="*/ 37 w 56"/>
                <a:gd name="T3" fmla="*/ 2 h 63"/>
                <a:gd name="T4" fmla="*/ 31 w 56"/>
                <a:gd name="T5" fmla="*/ 6 h 63"/>
                <a:gd name="T6" fmla="*/ 0 w 56"/>
                <a:gd name="T7" fmla="*/ 58 h 63"/>
                <a:gd name="T8" fmla="*/ 0 w 56"/>
                <a:gd name="T9" fmla="*/ 60 h 63"/>
                <a:gd name="T10" fmla="*/ 2 w 56"/>
                <a:gd name="T11" fmla="*/ 61 h 63"/>
                <a:gd name="T12" fmla="*/ 4 w 56"/>
                <a:gd name="T13" fmla="*/ 63 h 63"/>
                <a:gd name="T14" fmla="*/ 10 w 56"/>
                <a:gd name="T15" fmla="*/ 63 h 63"/>
                <a:gd name="T16" fmla="*/ 20 w 56"/>
                <a:gd name="T17" fmla="*/ 63 h 63"/>
                <a:gd name="T18" fmla="*/ 25 w 56"/>
                <a:gd name="T19" fmla="*/ 60 h 63"/>
                <a:gd name="T20" fmla="*/ 56 w 56"/>
                <a:gd name="T21" fmla="*/ 6 h 63"/>
                <a:gd name="T22" fmla="*/ 56 w 56"/>
                <a:gd name="T23" fmla="*/ 4 h 63"/>
                <a:gd name="T24" fmla="*/ 54 w 56"/>
                <a:gd name="T25" fmla="*/ 2 h 63"/>
                <a:gd name="T26" fmla="*/ 52 w 56"/>
                <a:gd name="T27" fmla="*/ 2 h 63"/>
                <a:gd name="T28" fmla="*/ 46 w 56"/>
                <a:gd name="T29" fmla="*/ 0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6" h="63">
                  <a:moveTo>
                    <a:pt x="46" y="0"/>
                  </a:moveTo>
                  <a:lnTo>
                    <a:pt x="37" y="2"/>
                  </a:lnTo>
                  <a:lnTo>
                    <a:pt x="31" y="6"/>
                  </a:lnTo>
                  <a:lnTo>
                    <a:pt x="0" y="58"/>
                  </a:lnTo>
                  <a:lnTo>
                    <a:pt x="0" y="60"/>
                  </a:lnTo>
                  <a:lnTo>
                    <a:pt x="2" y="61"/>
                  </a:lnTo>
                  <a:lnTo>
                    <a:pt x="4" y="63"/>
                  </a:lnTo>
                  <a:lnTo>
                    <a:pt x="10" y="63"/>
                  </a:lnTo>
                  <a:lnTo>
                    <a:pt x="20" y="63"/>
                  </a:lnTo>
                  <a:lnTo>
                    <a:pt x="25" y="60"/>
                  </a:lnTo>
                  <a:lnTo>
                    <a:pt x="56" y="6"/>
                  </a:lnTo>
                  <a:lnTo>
                    <a:pt x="56" y="4"/>
                  </a:lnTo>
                  <a:lnTo>
                    <a:pt x="54" y="2"/>
                  </a:lnTo>
                  <a:lnTo>
                    <a:pt x="52" y="2"/>
                  </a:lnTo>
                  <a:lnTo>
                    <a:pt x="46" y="0"/>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52" name="Freeform 5177"/>
            <p:cNvSpPr/>
            <p:nvPr/>
          </p:nvSpPr>
          <p:spPr bwMode="auto">
            <a:xfrm>
              <a:off x="8202372" y="4781349"/>
              <a:ext cx="106302" cy="123698"/>
            </a:xfrm>
            <a:custGeom>
              <a:avLst/>
              <a:gdLst>
                <a:gd name="T0" fmla="*/ 46 w 55"/>
                <a:gd name="T1" fmla="*/ 0 h 64"/>
                <a:gd name="T2" fmla="*/ 36 w 55"/>
                <a:gd name="T3" fmla="*/ 2 h 64"/>
                <a:gd name="T4" fmla="*/ 30 w 55"/>
                <a:gd name="T5" fmla="*/ 6 h 64"/>
                <a:gd name="T6" fmla="*/ 0 w 55"/>
                <a:gd name="T7" fmla="*/ 58 h 64"/>
                <a:gd name="T8" fmla="*/ 0 w 55"/>
                <a:gd name="T9" fmla="*/ 60 h 64"/>
                <a:gd name="T10" fmla="*/ 1 w 55"/>
                <a:gd name="T11" fmla="*/ 62 h 64"/>
                <a:gd name="T12" fmla="*/ 3 w 55"/>
                <a:gd name="T13" fmla="*/ 64 h 64"/>
                <a:gd name="T14" fmla="*/ 9 w 55"/>
                <a:gd name="T15" fmla="*/ 64 h 64"/>
                <a:gd name="T16" fmla="*/ 19 w 55"/>
                <a:gd name="T17" fmla="*/ 64 h 64"/>
                <a:gd name="T18" fmla="*/ 24 w 55"/>
                <a:gd name="T19" fmla="*/ 60 h 64"/>
                <a:gd name="T20" fmla="*/ 55 w 55"/>
                <a:gd name="T21" fmla="*/ 8 h 64"/>
                <a:gd name="T22" fmla="*/ 55 w 55"/>
                <a:gd name="T23" fmla="*/ 6 h 64"/>
                <a:gd name="T24" fmla="*/ 53 w 55"/>
                <a:gd name="T25" fmla="*/ 4 h 64"/>
                <a:gd name="T26" fmla="*/ 51 w 55"/>
                <a:gd name="T27" fmla="*/ 2 h 64"/>
                <a:gd name="T28" fmla="*/ 46 w 55"/>
                <a:gd name="T29" fmla="*/ 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5" h="64">
                  <a:moveTo>
                    <a:pt x="46" y="0"/>
                  </a:moveTo>
                  <a:lnTo>
                    <a:pt x="36" y="2"/>
                  </a:lnTo>
                  <a:lnTo>
                    <a:pt x="30" y="6"/>
                  </a:lnTo>
                  <a:lnTo>
                    <a:pt x="0" y="58"/>
                  </a:lnTo>
                  <a:lnTo>
                    <a:pt x="0" y="60"/>
                  </a:lnTo>
                  <a:lnTo>
                    <a:pt x="1" y="62"/>
                  </a:lnTo>
                  <a:lnTo>
                    <a:pt x="3" y="64"/>
                  </a:lnTo>
                  <a:lnTo>
                    <a:pt x="9" y="64"/>
                  </a:lnTo>
                  <a:lnTo>
                    <a:pt x="19" y="64"/>
                  </a:lnTo>
                  <a:lnTo>
                    <a:pt x="24" y="60"/>
                  </a:lnTo>
                  <a:lnTo>
                    <a:pt x="55" y="8"/>
                  </a:lnTo>
                  <a:lnTo>
                    <a:pt x="55" y="6"/>
                  </a:lnTo>
                  <a:lnTo>
                    <a:pt x="53" y="4"/>
                  </a:lnTo>
                  <a:lnTo>
                    <a:pt x="51" y="2"/>
                  </a:lnTo>
                  <a:lnTo>
                    <a:pt x="46" y="0"/>
                  </a:lnTo>
                  <a:close/>
                </a:path>
              </a:pathLst>
            </a:custGeom>
            <a:solidFill>
              <a:srgbClr val="3AB5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53" name="Freeform 5178"/>
            <p:cNvSpPr/>
            <p:nvPr/>
          </p:nvSpPr>
          <p:spPr bwMode="auto">
            <a:xfrm>
              <a:off x="8126993" y="4729163"/>
              <a:ext cx="112101" cy="123698"/>
            </a:xfrm>
            <a:custGeom>
              <a:avLst/>
              <a:gdLst>
                <a:gd name="T0" fmla="*/ 48 w 58"/>
                <a:gd name="T1" fmla="*/ 0 h 64"/>
                <a:gd name="T2" fmla="*/ 39 w 58"/>
                <a:gd name="T3" fmla="*/ 2 h 64"/>
                <a:gd name="T4" fmla="*/ 33 w 58"/>
                <a:gd name="T5" fmla="*/ 6 h 64"/>
                <a:gd name="T6" fmla="*/ 2 w 58"/>
                <a:gd name="T7" fmla="*/ 58 h 64"/>
                <a:gd name="T8" fmla="*/ 0 w 58"/>
                <a:gd name="T9" fmla="*/ 60 h 64"/>
                <a:gd name="T10" fmla="*/ 2 w 58"/>
                <a:gd name="T11" fmla="*/ 62 h 64"/>
                <a:gd name="T12" fmla="*/ 6 w 58"/>
                <a:gd name="T13" fmla="*/ 64 h 64"/>
                <a:gd name="T14" fmla="*/ 10 w 58"/>
                <a:gd name="T15" fmla="*/ 64 h 64"/>
                <a:gd name="T16" fmla="*/ 19 w 58"/>
                <a:gd name="T17" fmla="*/ 64 h 64"/>
                <a:gd name="T18" fmla="*/ 27 w 58"/>
                <a:gd name="T19" fmla="*/ 60 h 64"/>
                <a:gd name="T20" fmla="*/ 58 w 58"/>
                <a:gd name="T21" fmla="*/ 8 h 64"/>
                <a:gd name="T22" fmla="*/ 58 w 58"/>
                <a:gd name="T23" fmla="*/ 6 h 64"/>
                <a:gd name="T24" fmla="*/ 56 w 58"/>
                <a:gd name="T25" fmla="*/ 4 h 64"/>
                <a:gd name="T26" fmla="*/ 52 w 58"/>
                <a:gd name="T27" fmla="*/ 2 h 64"/>
                <a:gd name="T28" fmla="*/ 48 w 58"/>
                <a:gd name="T29" fmla="*/ 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8" h="64">
                  <a:moveTo>
                    <a:pt x="48" y="0"/>
                  </a:moveTo>
                  <a:lnTo>
                    <a:pt x="39" y="2"/>
                  </a:lnTo>
                  <a:lnTo>
                    <a:pt x="33" y="6"/>
                  </a:lnTo>
                  <a:lnTo>
                    <a:pt x="2" y="58"/>
                  </a:lnTo>
                  <a:lnTo>
                    <a:pt x="0" y="60"/>
                  </a:lnTo>
                  <a:lnTo>
                    <a:pt x="2" y="62"/>
                  </a:lnTo>
                  <a:lnTo>
                    <a:pt x="6" y="64"/>
                  </a:lnTo>
                  <a:lnTo>
                    <a:pt x="10" y="64"/>
                  </a:lnTo>
                  <a:lnTo>
                    <a:pt x="19" y="64"/>
                  </a:lnTo>
                  <a:lnTo>
                    <a:pt x="27" y="60"/>
                  </a:lnTo>
                  <a:lnTo>
                    <a:pt x="58" y="8"/>
                  </a:lnTo>
                  <a:lnTo>
                    <a:pt x="58" y="6"/>
                  </a:lnTo>
                  <a:lnTo>
                    <a:pt x="56" y="4"/>
                  </a:lnTo>
                  <a:lnTo>
                    <a:pt x="52" y="2"/>
                  </a:lnTo>
                  <a:lnTo>
                    <a:pt x="48" y="0"/>
                  </a:lnTo>
                  <a:close/>
                </a:path>
              </a:pathLst>
            </a:custGeom>
            <a:solidFill>
              <a:srgbClr val="3AB5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54" name="Freeform 5179"/>
            <p:cNvSpPr/>
            <p:nvPr/>
          </p:nvSpPr>
          <p:spPr bwMode="auto">
            <a:xfrm>
              <a:off x="8016823" y="4760083"/>
              <a:ext cx="106302" cy="121765"/>
            </a:xfrm>
            <a:custGeom>
              <a:avLst/>
              <a:gdLst>
                <a:gd name="T0" fmla="*/ 46 w 55"/>
                <a:gd name="T1" fmla="*/ 0 h 63"/>
                <a:gd name="T2" fmla="*/ 36 w 55"/>
                <a:gd name="T3" fmla="*/ 2 h 63"/>
                <a:gd name="T4" fmla="*/ 30 w 55"/>
                <a:gd name="T5" fmla="*/ 3 h 63"/>
                <a:gd name="T6" fmla="*/ 0 w 55"/>
                <a:gd name="T7" fmla="*/ 57 h 63"/>
                <a:gd name="T8" fmla="*/ 0 w 55"/>
                <a:gd name="T9" fmla="*/ 59 h 63"/>
                <a:gd name="T10" fmla="*/ 1 w 55"/>
                <a:gd name="T11" fmla="*/ 61 h 63"/>
                <a:gd name="T12" fmla="*/ 3 w 55"/>
                <a:gd name="T13" fmla="*/ 63 h 63"/>
                <a:gd name="T14" fmla="*/ 9 w 55"/>
                <a:gd name="T15" fmla="*/ 63 h 63"/>
                <a:gd name="T16" fmla="*/ 19 w 55"/>
                <a:gd name="T17" fmla="*/ 61 h 63"/>
                <a:gd name="T18" fmla="*/ 24 w 55"/>
                <a:gd name="T19" fmla="*/ 57 h 63"/>
                <a:gd name="T20" fmla="*/ 55 w 55"/>
                <a:gd name="T21" fmla="*/ 5 h 63"/>
                <a:gd name="T22" fmla="*/ 55 w 55"/>
                <a:gd name="T23" fmla="*/ 3 h 63"/>
                <a:gd name="T24" fmla="*/ 53 w 55"/>
                <a:gd name="T25" fmla="*/ 2 h 63"/>
                <a:gd name="T26" fmla="*/ 51 w 55"/>
                <a:gd name="T27" fmla="*/ 0 h 63"/>
                <a:gd name="T28" fmla="*/ 46 w 55"/>
                <a:gd name="T29" fmla="*/ 0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5" h="63">
                  <a:moveTo>
                    <a:pt x="46" y="0"/>
                  </a:moveTo>
                  <a:lnTo>
                    <a:pt x="36" y="2"/>
                  </a:lnTo>
                  <a:lnTo>
                    <a:pt x="30" y="3"/>
                  </a:lnTo>
                  <a:lnTo>
                    <a:pt x="0" y="57"/>
                  </a:lnTo>
                  <a:lnTo>
                    <a:pt x="0" y="59"/>
                  </a:lnTo>
                  <a:lnTo>
                    <a:pt x="1" y="61"/>
                  </a:lnTo>
                  <a:lnTo>
                    <a:pt x="3" y="63"/>
                  </a:lnTo>
                  <a:lnTo>
                    <a:pt x="9" y="63"/>
                  </a:lnTo>
                  <a:lnTo>
                    <a:pt x="19" y="61"/>
                  </a:lnTo>
                  <a:lnTo>
                    <a:pt x="24" y="57"/>
                  </a:lnTo>
                  <a:lnTo>
                    <a:pt x="55" y="5"/>
                  </a:lnTo>
                  <a:lnTo>
                    <a:pt x="55" y="3"/>
                  </a:lnTo>
                  <a:lnTo>
                    <a:pt x="53" y="2"/>
                  </a:lnTo>
                  <a:lnTo>
                    <a:pt x="51" y="0"/>
                  </a:lnTo>
                  <a:lnTo>
                    <a:pt x="46" y="0"/>
                  </a:lnTo>
                  <a:close/>
                </a:path>
              </a:pathLst>
            </a:custGeom>
            <a:solidFill>
              <a:srgbClr val="3AB5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55" name="Freeform 5180"/>
            <p:cNvSpPr/>
            <p:nvPr/>
          </p:nvSpPr>
          <p:spPr bwMode="auto">
            <a:xfrm>
              <a:off x="8679756" y="4603524"/>
              <a:ext cx="119833" cy="129496"/>
            </a:xfrm>
            <a:custGeom>
              <a:avLst/>
              <a:gdLst>
                <a:gd name="T0" fmla="*/ 52 w 62"/>
                <a:gd name="T1" fmla="*/ 0 h 67"/>
                <a:gd name="T2" fmla="*/ 41 w 62"/>
                <a:gd name="T3" fmla="*/ 2 h 67"/>
                <a:gd name="T4" fmla="*/ 35 w 62"/>
                <a:gd name="T5" fmla="*/ 6 h 67"/>
                <a:gd name="T6" fmla="*/ 2 w 62"/>
                <a:gd name="T7" fmla="*/ 60 h 67"/>
                <a:gd name="T8" fmla="*/ 0 w 62"/>
                <a:gd name="T9" fmla="*/ 63 h 67"/>
                <a:gd name="T10" fmla="*/ 2 w 62"/>
                <a:gd name="T11" fmla="*/ 65 h 67"/>
                <a:gd name="T12" fmla="*/ 6 w 62"/>
                <a:gd name="T13" fmla="*/ 67 h 67"/>
                <a:gd name="T14" fmla="*/ 12 w 62"/>
                <a:gd name="T15" fmla="*/ 67 h 67"/>
                <a:gd name="T16" fmla="*/ 21 w 62"/>
                <a:gd name="T17" fmla="*/ 65 h 67"/>
                <a:gd name="T18" fmla="*/ 27 w 62"/>
                <a:gd name="T19" fmla="*/ 61 h 67"/>
                <a:gd name="T20" fmla="*/ 62 w 62"/>
                <a:gd name="T21" fmla="*/ 6 h 67"/>
                <a:gd name="T22" fmla="*/ 62 w 62"/>
                <a:gd name="T23" fmla="*/ 4 h 67"/>
                <a:gd name="T24" fmla="*/ 60 w 62"/>
                <a:gd name="T25" fmla="*/ 2 h 67"/>
                <a:gd name="T26" fmla="*/ 56 w 62"/>
                <a:gd name="T27" fmla="*/ 0 h 67"/>
                <a:gd name="T28" fmla="*/ 52 w 62"/>
                <a:gd name="T29" fmla="*/ 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2" h="67">
                  <a:moveTo>
                    <a:pt x="52" y="0"/>
                  </a:moveTo>
                  <a:lnTo>
                    <a:pt x="41" y="2"/>
                  </a:lnTo>
                  <a:lnTo>
                    <a:pt x="35" y="6"/>
                  </a:lnTo>
                  <a:lnTo>
                    <a:pt x="2" y="60"/>
                  </a:lnTo>
                  <a:lnTo>
                    <a:pt x="0" y="63"/>
                  </a:lnTo>
                  <a:lnTo>
                    <a:pt x="2" y="65"/>
                  </a:lnTo>
                  <a:lnTo>
                    <a:pt x="6" y="67"/>
                  </a:lnTo>
                  <a:lnTo>
                    <a:pt x="12" y="67"/>
                  </a:lnTo>
                  <a:lnTo>
                    <a:pt x="21" y="65"/>
                  </a:lnTo>
                  <a:lnTo>
                    <a:pt x="27" y="61"/>
                  </a:lnTo>
                  <a:lnTo>
                    <a:pt x="62" y="6"/>
                  </a:lnTo>
                  <a:lnTo>
                    <a:pt x="62" y="4"/>
                  </a:lnTo>
                  <a:lnTo>
                    <a:pt x="60" y="2"/>
                  </a:lnTo>
                  <a:lnTo>
                    <a:pt x="56" y="0"/>
                  </a:lnTo>
                  <a:lnTo>
                    <a:pt x="52" y="0"/>
                  </a:lnTo>
                  <a:close/>
                </a:path>
              </a:pathLst>
            </a:custGeom>
            <a:solidFill>
              <a:srgbClr val="3AB5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56" name="Freeform 5181"/>
            <p:cNvSpPr/>
            <p:nvPr/>
          </p:nvSpPr>
          <p:spPr bwMode="auto">
            <a:xfrm>
              <a:off x="8606333" y="4547460"/>
              <a:ext cx="114034" cy="129496"/>
            </a:xfrm>
            <a:custGeom>
              <a:avLst/>
              <a:gdLst>
                <a:gd name="T0" fmla="*/ 50 w 59"/>
                <a:gd name="T1" fmla="*/ 0 h 67"/>
                <a:gd name="T2" fmla="*/ 40 w 59"/>
                <a:gd name="T3" fmla="*/ 2 h 67"/>
                <a:gd name="T4" fmla="*/ 32 w 59"/>
                <a:gd name="T5" fmla="*/ 6 h 67"/>
                <a:gd name="T6" fmla="*/ 0 w 59"/>
                <a:gd name="T7" fmla="*/ 60 h 67"/>
                <a:gd name="T8" fmla="*/ 0 w 59"/>
                <a:gd name="T9" fmla="*/ 64 h 67"/>
                <a:gd name="T10" fmla="*/ 2 w 59"/>
                <a:gd name="T11" fmla="*/ 65 h 67"/>
                <a:gd name="T12" fmla="*/ 6 w 59"/>
                <a:gd name="T13" fmla="*/ 67 h 67"/>
                <a:gd name="T14" fmla="*/ 9 w 59"/>
                <a:gd name="T15" fmla="*/ 67 h 67"/>
                <a:gd name="T16" fmla="*/ 21 w 59"/>
                <a:gd name="T17" fmla="*/ 65 h 67"/>
                <a:gd name="T18" fmla="*/ 27 w 59"/>
                <a:gd name="T19" fmla="*/ 62 h 67"/>
                <a:gd name="T20" fmla="*/ 59 w 59"/>
                <a:gd name="T21" fmla="*/ 6 h 67"/>
                <a:gd name="T22" fmla="*/ 59 w 59"/>
                <a:gd name="T23" fmla="*/ 4 h 67"/>
                <a:gd name="T24" fmla="*/ 57 w 59"/>
                <a:gd name="T25" fmla="*/ 2 h 67"/>
                <a:gd name="T26" fmla="*/ 55 w 59"/>
                <a:gd name="T27" fmla="*/ 0 h 67"/>
                <a:gd name="T28" fmla="*/ 50 w 59"/>
                <a:gd name="T29" fmla="*/ 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9" h="67">
                  <a:moveTo>
                    <a:pt x="50" y="0"/>
                  </a:moveTo>
                  <a:lnTo>
                    <a:pt x="40" y="2"/>
                  </a:lnTo>
                  <a:lnTo>
                    <a:pt x="32" y="6"/>
                  </a:lnTo>
                  <a:lnTo>
                    <a:pt x="0" y="60"/>
                  </a:lnTo>
                  <a:lnTo>
                    <a:pt x="0" y="64"/>
                  </a:lnTo>
                  <a:lnTo>
                    <a:pt x="2" y="65"/>
                  </a:lnTo>
                  <a:lnTo>
                    <a:pt x="6" y="67"/>
                  </a:lnTo>
                  <a:lnTo>
                    <a:pt x="9" y="67"/>
                  </a:lnTo>
                  <a:lnTo>
                    <a:pt x="21" y="65"/>
                  </a:lnTo>
                  <a:lnTo>
                    <a:pt x="27" y="62"/>
                  </a:lnTo>
                  <a:lnTo>
                    <a:pt x="59" y="6"/>
                  </a:lnTo>
                  <a:lnTo>
                    <a:pt x="59" y="4"/>
                  </a:lnTo>
                  <a:lnTo>
                    <a:pt x="57" y="2"/>
                  </a:lnTo>
                  <a:lnTo>
                    <a:pt x="55" y="0"/>
                  </a:lnTo>
                  <a:lnTo>
                    <a:pt x="50" y="0"/>
                  </a:lnTo>
                  <a:close/>
                </a:path>
              </a:pathLst>
            </a:custGeom>
            <a:solidFill>
              <a:srgbClr val="3AB5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grpSp>
      <p:sp>
        <p:nvSpPr>
          <p:cNvPr id="257" name="任意多边形 256"/>
          <p:cNvSpPr/>
          <p:nvPr/>
        </p:nvSpPr>
        <p:spPr>
          <a:xfrm>
            <a:off x="1" y="5329584"/>
            <a:ext cx="11670487" cy="1528417"/>
          </a:xfrm>
          <a:custGeom>
            <a:avLst/>
            <a:gdLst>
              <a:gd name="connsiteX0" fmla="*/ 1440024 w 8752865"/>
              <a:gd name="connsiteY0" fmla="*/ 256 h 1218321"/>
              <a:gd name="connsiteX1" fmla="*/ 1978819 w 8752865"/>
              <a:gd name="connsiteY1" fmla="*/ 4777 h 1218321"/>
              <a:gd name="connsiteX2" fmla="*/ 3879056 w 8752865"/>
              <a:gd name="connsiteY2" fmla="*/ 204802 h 1218321"/>
              <a:gd name="connsiteX3" fmla="*/ 6779419 w 8752865"/>
              <a:gd name="connsiteY3" fmla="*/ 883458 h 1218321"/>
              <a:gd name="connsiteX4" fmla="*/ 8686800 w 8752865"/>
              <a:gd name="connsiteY4" fmla="*/ 1190639 h 1218321"/>
              <a:gd name="connsiteX5" fmla="*/ 8752865 w 8752865"/>
              <a:gd name="connsiteY5" fmla="*/ 1218321 h 1218321"/>
              <a:gd name="connsiteX6" fmla="*/ 0 w 8752865"/>
              <a:gd name="connsiteY6" fmla="*/ 1218321 h 1218321"/>
              <a:gd name="connsiteX7" fmla="*/ 0 w 8752865"/>
              <a:gd name="connsiteY7" fmla="*/ 189744 h 1218321"/>
              <a:gd name="connsiteX8" fmla="*/ 95655 w 8752865"/>
              <a:gd name="connsiteY8" fmla="*/ 136758 h 1218321"/>
              <a:gd name="connsiteX9" fmla="*/ 1440024 w 8752865"/>
              <a:gd name="connsiteY9" fmla="*/ 256 h 12183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752865" h="1218321">
                <a:moveTo>
                  <a:pt x="1440024" y="256"/>
                </a:moveTo>
                <a:cubicBezTo>
                  <a:pt x="1631529" y="1205"/>
                  <a:pt x="1816596" y="4479"/>
                  <a:pt x="1978819" y="4777"/>
                </a:cubicBezTo>
                <a:cubicBezTo>
                  <a:pt x="2627710" y="5968"/>
                  <a:pt x="3078956" y="58355"/>
                  <a:pt x="3879056" y="204802"/>
                </a:cubicBezTo>
                <a:cubicBezTo>
                  <a:pt x="4679156" y="351249"/>
                  <a:pt x="5978128" y="719152"/>
                  <a:pt x="6779419" y="883458"/>
                </a:cubicBezTo>
                <a:cubicBezTo>
                  <a:pt x="7580710" y="1047764"/>
                  <a:pt x="8314134" y="1083483"/>
                  <a:pt x="8686800" y="1190639"/>
                </a:cubicBezTo>
                <a:lnTo>
                  <a:pt x="8752865" y="1218321"/>
                </a:lnTo>
                <a:lnTo>
                  <a:pt x="0" y="1218321"/>
                </a:lnTo>
                <a:lnTo>
                  <a:pt x="0" y="189744"/>
                </a:lnTo>
                <a:lnTo>
                  <a:pt x="95655" y="136758"/>
                </a:lnTo>
                <a:cubicBezTo>
                  <a:pt x="390271" y="11298"/>
                  <a:pt x="937324" y="-2235"/>
                  <a:pt x="1440024" y="256"/>
                </a:cubicBezTo>
                <a:close/>
              </a:path>
            </a:pathLst>
          </a:custGeom>
          <a:gradFill flip="none" rotWithShape="1">
            <a:gsLst>
              <a:gs pos="0">
                <a:srgbClr val="61CF57"/>
              </a:gs>
              <a:gs pos="100000">
                <a:srgbClr val="057504"/>
              </a:gs>
            </a:gsLst>
            <a:lin ang="8100000" scaled="1"/>
            <a:tileRect/>
          </a:gradFill>
          <a:ln>
            <a:noFill/>
          </a:ln>
          <a:effectLst>
            <a:outerShdw blurRad="292100" dist="76200" dir="16200000"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258" name="组合 257"/>
          <p:cNvGrpSpPr/>
          <p:nvPr/>
        </p:nvGrpSpPr>
        <p:grpSpPr>
          <a:xfrm>
            <a:off x="46451" y="5338498"/>
            <a:ext cx="10370029" cy="1450876"/>
            <a:chOff x="34838" y="4003873"/>
            <a:chExt cx="7777522" cy="1088157"/>
          </a:xfrm>
        </p:grpSpPr>
        <p:sp>
          <p:nvSpPr>
            <p:cNvPr id="259" name="Freeform 5421"/>
            <p:cNvSpPr/>
            <p:nvPr/>
          </p:nvSpPr>
          <p:spPr bwMode="auto">
            <a:xfrm>
              <a:off x="1184845" y="4030932"/>
              <a:ext cx="125631" cy="54118"/>
            </a:xfrm>
            <a:custGeom>
              <a:avLst/>
              <a:gdLst>
                <a:gd name="T0" fmla="*/ 61 w 65"/>
                <a:gd name="T1" fmla="*/ 2 h 28"/>
                <a:gd name="T2" fmla="*/ 63 w 65"/>
                <a:gd name="T3" fmla="*/ 2 h 28"/>
                <a:gd name="T4" fmla="*/ 65 w 65"/>
                <a:gd name="T5" fmla="*/ 3 h 28"/>
                <a:gd name="T6" fmla="*/ 65 w 65"/>
                <a:gd name="T7" fmla="*/ 3 h 28"/>
                <a:gd name="T8" fmla="*/ 63 w 65"/>
                <a:gd name="T9" fmla="*/ 5 h 28"/>
                <a:gd name="T10" fmla="*/ 15 w 65"/>
                <a:gd name="T11" fmla="*/ 26 h 28"/>
                <a:gd name="T12" fmla="*/ 9 w 65"/>
                <a:gd name="T13" fmla="*/ 28 h 28"/>
                <a:gd name="T14" fmla="*/ 4 w 65"/>
                <a:gd name="T15" fmla="*/ 28 h 28"/>
                <a:gd name="T16" fmla="*/ 0 w 65"/>
                <a:gd name="T17" fmla="*/ 26 h 28"/>
                <a:gd name="T18" fmla="*/ 0 w 65"/>
                <a:gd name="T19" fmla="*/ 26 h 28"/>
                <a:gd name="T20" fmla="*/ 0 w 65"/>
                <a:gd name="T21" fmla="*/ 25 h 28"/>
                <a:gd name="T22" fmla="*/ 0 w 65"/>
                <a:gd name="T23" fmla="*/ 25 h 28"/>
                <a:gd name="T24" fmla="*/ 48 w 65"/>
                <a:gd name="T25" fmla="*/ 2 h 28"/>
                <a:gd name="T26" fmla="*/ 54 w 65"/>
                <a:gd name="T27" fmla="*/ 0 h 28"/>
                <a:gd name="T28" fmla="*/ 61 w 65"/>
                <a:gd name="T29" fmla="*/ 2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 h="28">
                  <a:moveTo>
                    <a:pt x="61" y="2"/>
                  </a:moveTo>
                  <a:lnTo>
                    <a:pt x="63" y="2"/>
                  </a:lnTo>
                  <a:lnTo>
                    <a:pt x="65" y="3"/>
                  </a:lnTo>
                  <a:lnTo>
                    <a:pt x="65" y="3"/>
                  </a:lnTo>
                  <a:lnTo>
                    <a:pt x="63" y="5"/>
                  </a:lnTo>
                  <a:lnTo>
                    <a:pt x="15" y="26"/>
                  </a:lnTo>
                  <a:lnTo>
                    <a:pt x="9" y="28"/>
                  </a:lnTo>
                  <a:lnTo>
                    <a:pt x="4" y="28"/>
                  </a:lnTo>
                  <a:lnTo>
                    <a:pt x="0" y="26"/>
                  </a:lnTo>
                  <a:lnTo>
                    <a:pt x="0" y="26"/>
                  </a:lnTo>
                  <a:lnTo>
                    <a:pt x="0" y="25"/>
                  </a:lnTo>
                  <a:lnTo>
                    <a:pt x="0" y="25"/>
                  </a:lnTo>
                  <a:lnTo>
                    <a:pt x="48" y="2"/>
                  </a:lnTo>
                  <a:lnTo>
                    <a:pt x="54" y="0"/>
                  </a:lnTo>
                  <a:lnTo>
                    <a:pt x="61" y="2"/>
                  </a:lnTo>
                  <a:close/>
                </a:path>
              </a:pathLst>
            </a:custGeom>
            <a:solidFill>
              <a:srgbClr val="85FF8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60" name="Freeform 5422"/>
            <p:cNvSpPr/>
            <p:nvPr/>
          </p:nvSpPr>
          <p:spPr bwMode="auto">
            <a:xfrm>
              <a:off x="1206105" y="4059924"/>
              <a:ext cx="131429" cy="52185"/>
            </a:xfrm>
            <a:custGeom>
              <a:avLst/>
              <a:gdLst>
                <a:gd name="T0" fmla="*/ 64 w 68"/>
                <a:gd name="T1" fmla="*/ 0 h 27"/>
                <a:gd name="T2" fmla="*/ 66 w 68"/>
                <a:gd name="T3" fmla="*/ 0 h 27"/>
                <a:gd name="T4" fmla="*/ 68 w 68"/>
                <a:gd name="T5" fmla="*/ 2 h 27"/>
                <a:gd name="T6" fmla="*/ 68 w 68"/>
                <a:gd name="T7" fmla="*/ 4 h 27"/>
                <a:gd name="T8" fmla="*/ 66 w 68"/>
                <a:gd name="T9" fmla="*/ 4 h 27"/>
                <a:gd name="T10" fmla="*/ 18 w 68"/>
                <a:gd name="T11" fmla="*/ 27 h 27"/>
                <a:gd name="T12" fmla="*/ 12 w 68"/>
                <a:gd name="T13" fmla="*/ 27 h 27"/>
                <a:gd name="T14" fmla="*/ 4 w 68"/>
                <a:gd name="T15" fmla="*/ 27 h 27"/>
                <a:gd name="T16" fmla="*/ 2 w 68"/>
                <a:gd name="T17" fmla="*/ 27 h 27"/>
                <a:gd name="T18" fmla="*/ 0 w 68"/>
                <a:gd name="T19" fmla="*/ 25 h 27"/>
                <a:gd name="T20" fmla="*/ 0 w 68"/>
                <a:gd name="T21" fmla="*/ 25 h 27"/>
                <a:gd name="T22" fmla="*/ 2 w 68"/>
                <a:gd name="T23" fmla="*/ 23 h 27"/>
                <a:gd name="T24" fmla="*/ 50 w 68"/>
                <a:gd name="T25" fmla="*/ 0 h 27"/>
                <a:gd name="T26" fmla="*/ 56 w 68"/>
                <a:gd name="T27" fmla="*/ 0 h 27"/>
                <a:gd name="T28" fmla="*/ 64 w 68"/>
                <a:gd name="T29"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8" h="27">
                  <a:moveTo>
                    <a:pt x="64" y="0"/>
                  </a:moveTo>
                  <a:lnTo>
                    <a:pt x="66" y="0"/>
                  </a:lnTo>
                  <a:lnTo>
                    <a:pt x="68" y="2"/>
                  </a:lnTo>
                  <a:lnTo>
                    <a:pt x="68" y="4"/>
                  </a:lnTo>
                  <a:lnTo>
                    <a:pt x="66" y="4"/>
                  </a:lnTo>
                  <a:lnTo>
                    <a:pt x="18" y="27"/>
                  </a:lnTo>
                  <a:lnTo>
                    <a:pt x="12" y="27"/>
                  </a:lnTo>
                  <a:lnTo>
                    <a:pt x="4" y="27"/>
                  </a:lnTo>
                  <a:lnTo>
                    <a:pt x="2" y="27"/>
                  </a:lnTo>
                  <a:lnTo>
                    <a:pt x="0" y="25"/>
                  </a:lnTo>
                  <a:lnTo>
                    <a:pt x="0" y="25"/>
                  </a:lnTo>
                  <a:lnTo>
                    <a:pt x="2" y="23"/>
                  </a:lnTo>
                  <a:lnTo>
                    <a:pt x="50" y="0"/>
                  </a:lnTo>
                  <a:lnTo>
                    <a:pt x="56" y="0"/>
                  </a:lnTo>
                  <a:lnTo>
                    <a:pt x="64" y="0"/>
                  </a:lnTo>
                  <a:close/>
                </a:path>
              </a:pathLst>
            </a:custGeom>
            <a:solidFill>
              <a:srgbClr val="85FF8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61" name="Freeform 5424"/>
            <p:cNvSpPr/>
            <p:nvPr/>
          </p:nvSpPr>
          <p:spPr bwMode="auto">
            <a:xfrm>
              <a:off x="1697032" y="4030932"/>
              <a:ext cx="125631" cy="54118"/>
            </a:xfrm>
            <a:custGeom>
              <a:avLst/>
              <a:gdLst>
                <a:gd name="T0" fmla="*/ 61 w 65"/>
                <a:gd name="T1" fmla="*/ 0 h 28"/>
                <a:gd name="T2" fmla="*/ 63 w 65"/>
                <a:gd name="T3" fmla="*/ 2 h 28"/>
                <a:gd name="T4" fmla="*/ 65 w 65"/>
                <a:gd name="T5" fmla="*/ 2 h 28"/>
                <a:gd name="T6" fmla="*/ 65 w 65"/>
                <a:gd name="T7" fmla="*/ 3 h 28"/>
                <a:gd name="T8" fmla="*/ 63 w 65"/>
                <a:gd name="T9" fmla="*/ 5 h 28"/>
                <a:gd name="T10" fmla="*/ 15 w 65"/>
                <a:gd name="T11" fmla="*/ 26 h 28"/>
                <a:gd name="T12" fmla="*/ 9 w 65"/>
                <a:gd name="T13" fmla="*/ 28 h 28"/>
                <a:gd name="T14" fmla="*/ 4 w 65"/>
                <a:gd name="T15" fmla="*/ 28 h 28"/>
                <a:gd name="T16" fmla="*/ 0 w 65"/>
                <a:gd name="T17" fmla="*/ 26 h 28"/>
                <a:gd name="T18" fmla="*/ 0 w 65"/>
                <a:gd name="T19" fmla="*/ 26 h 28"/>
                <a:gd name="T20" fmla="*/ 0 w 65"/>
                <a:gd name="T21" fmla="*/ 25 h 28"/>
                <a:gd name="T22" fmla="*/ 0 w 65"/>
                <a:gd name="T23" fmla="*/ 25 h 28"/>
                <a:gd name="T24" fmla="*/ 48 w 65"/>
                <a:gd name="T25" fmla="*/ 2 h 28"/>
                <a:gd name="T26" fmla="*/ 54 w 65"/>
                <a:gd name="T27" fmla="*/ 0 h 28"/>
                <a:gd name="T28" fmla="*/ 61 w 65"/>
                <a:gd name="T29"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 h="28">
                  <a:moveTo>
                    <a:pt x="61" y="0"/>
                  </a:moveTo>
                  <a:lnTo>
                    <a:pt x="63" y="2"/>
                  </a:lnTo>
                  <a:lnTo>
                    <a:pt x="65" y="2"/>
                  </a:lnTo>
                  <a:lnTo>
                    <a:pt x="65" y="3"/>
                  </a:lnTo>
                  <a:lnTo>
                    <a:pt x="63" y="5"/>
                  </a:lnTo>
                  <a:lnTo>
                    <a:pt x="15" y="26"/>
                  </a:lnTo>
                  <a:lnTo>
                    <a:pt x="9" y="28"/>
                  </a:lnTo>
                  <a:lnTo>
                    <a:pt x="4" y="28"/>
                  </a:lnTo>
                  <a:lnTo>
                    <a:pt x="0" y="26"/>
                  </a:lnTo>
                  <a:lnTo>
                    <a:pt x="0" y="26"/>
                  </a:lnTo>
                  <a:lnTo>
                    <a:pt x="0" y="25"/>
                  </a:lnTo>
                  <a:lnTo>
                    <a:pt x="0" y="25"/>
                  </a:lnTo>
                  <a:lnTo>
                    <a:pt x="48" y="2"/>
                  </a:lnTo>
                  <a:lnTo>
                    <a:pt x="54" y="0"/>
                  </a:lnTo>
                  <a:lnTo>
                    <a:pt x="61" y="0"/>
                  </a:lnTo>
                  <a:close/>
                </a:path>
              </a:pathLst>
            </a:custGeom>
            <a:solidFill>
              <a:srgbClr val="85FF8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62" name="Freeform 5426"/>
            <p:cNvSpPr/>
            <p:nvPr/>
          </p:nvSpPr>
          <p:spPr bwMode="auto">
            <a:xfrm>
              <a:off x="2620903" y="4040596"/>
              <a:ext cx="125631" cy="56051"/>
            </a:xfrm>
            <a:custGeom>
              <a:avLst/>
              <a:gdLst>
                <a:gd name="T0" fmla="*/ 4 w 65"/>
                <a:gd name="T1" fmla="*/ 2 h 29"/>
                <a:gd name="T2" fmla="*/ 0 w 65"/>
                <a:gd name="T3" fmla="*/ 2 h 29"/>
                <a:gd name="T4" fmla="*/ 0 w 65"/>
                <a:gd name="T5" fmla="*/ 4 h 29"/>
                <a:gd name="T6" fmla="*/ 0 w 65"/>
                <a:gd name="T7" fmla="*/ 4 h 29"/>
                <a:gd name="T8" fmla="*/ 0 w 65"/>
                <a:gd name="T9" fmla="*/ 6 h 29"/>
                <a:gd name="T10" fmla="*/ 48 w 65"/>
                <a:gd name="T11" fmla="*/ 27 h 29"/>
                <a:gd name="T12" fmla="*/ 54 w 65"/>
                <a:gd name="T13" fmla="*/ 29 h 29"/>
                <a:gd name="T14" fmla="*/ 61 w 65"/>
                <a:gd name="T15" fmla="*/ 29 h 29"/>
                <a:gd name="T16" fmla="*/ 63 w 65"/>
                <a:gd name="T17" fmla="*/ 27 h 29"/>
                <a:gd name="T18" fmla="*/ 65 w 65"/>
                <a:gd name="T19" fmla="*/ 27 h 29"/>
                <a:gd name="T20" fmla="*/ 65 w 65"/>
                <a:gd name="T21" fmla="*/ 25 h 29"/>
                <a:gd name="T22" fmla="*/ 63 w 65"/>
                <a:gd name="T23" fmla="*/ 25 h 29"/>
                <a:gd name="T24" fmla="*/ 15 w 65"/>
                <a:gd name="T25" fmla="*/ 2 h 29"/>
                <a:gd name="T26" fmla="*/ 10 w 65"/>
                <a:gd name="T27" fmla="*/ 0 h 29"/>
                <a:gd name="T28" fmla="*/ 4 w 65"/>
                <a:gd name="T29" fmla="*/ 2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 h="29">
                  <a:moveTo>
                    <a:pt x="4" y="2"/>
                  </a:moveTo>
                  <a:lnTo>
                    <a:pt x="0" y="2"/>
                  </a:lnTo>
                  <a:lnTo>
                    <a:pt x="0" y="4"/>
                  </a:lnTo>
                  <a:lnTo>
                    <a:pt x="0" y="4"/>
                  </a:lnTo>
                  <a:lnTo>
                    <a:pt x="0" y="6"/>
                  </a:lnTo>
                  <a:lnTo>
                    <a:pt x="48" y="27"/>
                  </a:lnTo>
                  <a:lnTo>
                    <a:pt x="54" y="29"/>
                  </a:lnTo>
                  <a:lnTo>
                    <a:pt x="61" y="29"/>
                  </a:lnTo>
                  <a:lnTo>
                    <a:pt x="63" y="27"/>
                  </a:lnTo>
                  <a:lnTo>
                    <a:pt x="65" y="27"/>
                  </a:lnTo>
                  <a:lnTo>
                    <a:pt x="65" y="25"/>
                  </a:lnTo>
                  <a:lnTo>
                    <a:pt x="63" y="25"/>
                  </a:lnTo>
                  <a:lnTo>
                    <a:pt x="15" y="2"/>
                  </a:lnTo>
                  <a:lnTo>
                    <a:pt x="10" y="0"/>
                  </a:lnTo>
                  <a:lnTo>
                    <a:pt x="4" y="2"/>
                  </a:lnTo>
                  <a:close/>
                </a:path>
              </a:pathLst>
            </a:custGeom>
            <a:solidFill>
              <a:srgbClr val="85FF8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63" name="Freeform 5427"/>
            <p:cNvSpPr/>
            <p:nvPr/>
          </p:nvSpPr>
          <p:spPr bwMode="auto">
            <a:xfrm>
              <a:off x="2516533" y="4036730"/>
              <a:ext cx="125631" cy="52185"/>
            </a:xfrm>
            <a:custGeom>
              <a:avLst/>
              <a:gdLst>
                <a:gd name="T0" fmla="*/ 4 w 65"/>
                <a:gd name="T1" fmla="*/ 0 h 27"/>
                <a:gd name="T2" fmla="*/ 2 w 65"/>
                <a:gd name="T3" fmla="*/ 0 h 27"/>
                <a:gd name="T4" fmla="*/ 0 w 65"/>
                <a:gd name="T5" fmla="*/ 2 h 27"/>
                <a:gd name="T6" fmla="*/ 0 w 65"/>
                <a:gd name="T7" fmla="*/ 2 h 27"/>
                <a:gd name="T8" fmla="*/ 2 w 65"/>
                <a:gd name="T9" fmla="*/ 4 h 27"/>
                <a:gd name="T10" fmla="*/ 50 w 65"/>
                <a:gd name="T11" fmla="*/ 27 h 27"/>
                <a:gd name="T12" fmla="*/ 56 w 65"/>
                <a:gd name="T13" fmla="*/ 27 h 27"/>
                <a:gd name="T14" fmla="*/ 62 w 65"/>
                <a:gd name="T15" fmla="*/ 27 h 27"/>
                <a:gd name="T16" fmla="*/ 65 w 65"/>
                <a:gd name="T17" fmla="*/ 27 h 27"/>
                <a:gd name="T18" fmla="*/ 65 w 65"/>
                <a:gd name="T19" fmla="*/ 25 h 27"/>
                <a:gd name="T20" fmla="*/ 65 w 65"/>
                <a:gd name="T21" fmla="*/ 23 h 27"/>
                <a:gd name="T22" fmla="*/ 65 w 65"/>
                <a:gd name="T23" fmla="*/ 23 h 27"/>
                <a:gd name="T24" fmla="*/ 17 w 65"/>
                <a:gd name="T25" fmla="*/ 0 h 27"/>
                <a:gd name="T26" fmla="*/ 12 w 65"/>
                <a:gd name="T27" fmla="*/ 0 h 27"/>
                <a:gd name="T28" fmla="*/ 4 w 65"/>
                <a:gd name="T29"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 h="27">
                  <a:moveTo>
                    <a:pt x="4" y="0"/>
                  </a:moveTo>
                  <a:lnTo>
                    <a:pt x="2" y="0"/>
                  </a:lnTo>
                  <a:lnTo>
                    <a:pt x="0" y="2"/>
                  </a:lnTo>
                  <a:lnTo>
                    <a:pt x="0" y="2"/>
                  </a:lnTo>
                  <a:lnTo>
                    <a:pt x="2" y="4"/>
                  </a:lnTo>
                  <a:lnTo>
                    <a:pt x="50" y="27"/>
                  </a:lnTo>
                  <a:lnTo>
                    <a:pt x="56" y="27"/>
                  </a:lnTo>
                  <a:lnTo>
                    <a:pt x="62" y="27"/>
                  </a:lnTo>
                  <a:lnTo>
                    <a:pt x="65" y="27"/>
                  </a:lnTo>
                  <a:lnTo>
                    <a:pt x="65" y="25"/>
                  </a:lnTo>
                  <a:lnTo>
                    <a:pt x="65" y="23"/>
                  </a:lnTo>
                  <a:lnTo>
                    <a:pt x="65" y="23"/>
                  </a:lnTo>
                  <a:lnTo>
                    <a:pt x="17" y="0"/>
                  </a:lnTo>
                  <a:lnTo>
                    <a:pt x="12" y="0"/>
                  </a:lnTo>
                  <a:lnTo>
                    <a:pt x="4" y="0"/>
                  </a:lnTo>
                  <a:close/>
                </a:path>
              </a:pathLst>
            </a:custGeom>
            <a:solidFill>
              <a:srgbClr val="85FF8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64" name="Freeform 5428"/>
            <p:cNvSpPr/>
            <p:nvPr/>
          </p:nvSpPr>
          <p:spPr bwMode="auto">
            <a:xfrm>
              <a:off x="2290397" y="4003873"/>
              <a:ext cx="125631" cy="56051"/>
            </a:xfrm>
            <a:custGeom>
              <a:avLst/>
              <a:gdLst>
                <a:gd name="T0" fmla="*/ 4 w 65"/>
                <a:gd name="T1" fmla="*/ 0 h 29"/>
                <a:gd name="T2" fmla="*/ 0 w 65"/>
                <a:gd name="T3" fmla="*/ 2 h 29"/>
                <a:gd name="T4" fmla="*/ 0 w 65"/>
                <a:gd name="T5" fmla="*/ 2 h 29"/>
                <a:gd name="T6" fmla="*/ 0 w 65"/>
                <a:gd name="T7" fmla="*/ 4 h 29"/>
                <a:gd name="T8" fmla="*/ 2 w 65"/>
                <a:gd name="T9" fmla="*/ 4 h 29"/>
                <a:gd name="T10" fmla="*/ 50 w 65"/>
                <a:gd name="T11" fmla="*/ 27 h 29"/>
                <a:gd name="T12" fmla="*/ 56 w 65"/>
                <a:gd name="T13" fmla="*/ 29 h 29"/>
                <a:gd name="T14" fmla="*/ 62 w 65"/>
                <a:gd name="T15" fmla="*/ 29 h 29"/>
                <a:gd name="T16" fmla="*/ 63 w 65"/>
                <a:gd name="T17" fmla="*/ 27 h 29"/>
                <a:gd name="T18" fmla="*/ 65 w 65"/>
                <a:gd name="T19" fmla="*/ 27 h 29"/>
                <a:gd name="T20" fmla="*/ 65 w 65"/>
                <a:gd name="T21" fmla="*/ 25 h 29"/>
                <a:gd name="T22" fmla="*/ 63 w 65"/>
                <a:gd name="T23" fmla="*/ 23 h 29"/>
                <a:gd name="T24" fmla="*/ 15 w 65"/>
                <a:gd name="T25" fmla="*/ 2 h 29"/>
                <a:gd name="T26" fmla="*/ 10 w 65"/>
                <a:gd name="T27" fmla="*/ 0 h 29"/>
                <a:gd name="T28" fmla="*/ 4 w 65"/>
                <a:gd name="T29"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 h="29">
                  <a:moveTo>
                    <a:pt x="4" y="0"/>
                  </a:moveTo>
                  <a:lnTo>
                    <a:pt x="0" y="2"/>
                  </a:lnTo>
                  <a:lnTo>
                    <a:pt x="0" y="2"/>
                  </a:lnTo>
                  <a:lnTo>
                    <a:pt x="0" y="4"/>
                  </a:lnTo>
                  <a:lnTo>
                    <a:pt x="2" y="4"/>
                  </a:lnTo>
                  <a:lnTo>
                    <a:pt x="50" y="27"/>
                  </a:lnTo>
                  <a:lnTo>
                    <a:pt x="56" y="29"/>
                  </a:lnTo>
                  <a:lnTo>
                    <a:pt x="62" y="29"/>
                  </a:lnTo>
                  <a:lnTo>
                    <a:pt x="63" y="27"/>
                  </a:lnTo>
                  <a:lnTo>
                    <a:pt x="65" y="27"/>
                  </a:lnTo>
                  <a:lnTo>
                    <a:pt x="65" y="25"/>
                  </a:lnTo>
                  <a:lnTo>
                    <a:pt x="63" y="23"/>
                  </a:lnTo>
                  <a:lnTo>
                    <a:pt x="15" y="2"/>
                  </a:lnTo>
                  <a:lnTo>
                    <a:pt x="10" y="0"/>
                  </a:lnTo>
                  <a:lnTo>
                    <a:pt x="4" y="0"/>
                  </a:lnTo>
                  <a:close/>
                </a:path>
              </a:pathLst>
            </a:custGeom>
            <a:solidFill>
              <a:srgbClr val="85FF8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65" name="Freeform 5431"/>
            <p:cNvSpPr/>
            <p:nvPr/>
          </p:nvSpPr>
          <p:spPr bwMode="auto">
            <a:xfrm>
              <a:off x="3459731" y="4129504"/>
              <a:ext cx="121765" cy="56051"/>
            </a:xfrm>
            <a:custGeom>
              <a:avLst/>
              <a:gdLst>
                <a:gd name="T0" fmla="*/ 4 w 63"/>
                <a:gd name="T1" fmla="*/ 2 h 29"/>
                <a:gd name="T2" fmla="*/ 0 w 63"/>
                <a:gd name="T3" fmla="*/ 2 h 29"/>
                <a:gd name="T4" fmla="*/ 0 w 63"/>
                <a:gd name="T5" fmla="*/ 2 h 29"/>
                <a:gd name="T6" fmla="*/ 0 w 63"/>
                <a:gd name="T7" fmla="*/ 4 h 29"/>
                <a:gd name="T8" fmla="*/ 0 w 63"/>
                <a:gd name="T9" fmla="*/ 6 h 29"/>
                <a:gd name="T10" fmla="*/ 46 w 63"/>
                <a:gd name="T11" fmla="*/ 27 h 29"/>
                <a:gd name="T12" fmla="*/ 52 w 63"/>
                <a:gd name="T13" fmla="*/ 29 h 29"/>
                <a:gd name="T14" fmla="*/ 59 w 63"/>
                <a:gd name="T15" fmla="*/ 29 h 29"/>
                <a:gd name="T16" fmla="*/ 61 w 63"/>
                <a:gd name="T17" fmla="*/ 27 h 29"/>
                <a:gd name="T18" fmla="*/ 63 w 63"/>
                <a:gd name="T19" fmla="*/ 27 h 29"/>
                <a:gd name="T20" fmla="*/ 63 w 63"/>
                <a:gd name="T21" fmla="*/ 25 h 29"/>
                <a:gd name="T22" fmla="*/ 61 w 63"/>
                <a:gd name="T23" fmla="*/ 25 h 29"/>
                <a:gd name="T24" fmla="*/ 15 w 63"/>
                <a:gd name="T25" fmla="*/ 2 h 29"/>
                <a:gd name="T26" fmla="*/ 10 w 63"/>
                <a:gd name="T27" fmla="*/ 0 h 29"/>
                <a:gd name="T28" fmla="*/ 4 w 63"/>
                <a:gd name="T29" fmla="*/ 2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3" h="29">
                  <a:moveTo>
                    <a:pt x="4" y="2"/>
                  </a:moveTo>
                  <a:lnTo>
                    <a:pt x="0" y="2"/>
                  </a:lnTo>
                  <a:lnTo>
                    <a:pt x="0" y="2"/>
                  </a:lnTo>
                  <a:lnTo>
                    <a:pt x="0" y="4"/>
                  </a:lnTo>
                  <a:lnTo>
                    <a:pt x="0" y="6"/>
                  </a:lnTo>
                  <a:lnTo>
                    <a:pt x="46" y="27"/>
                  </a:lnTo>
                  <a:lnTo>
                    <a:pt x="52" y="29"/>
                  </a:lnTo>
                  <a:lnTo>
                    <a:pt x="59" y="29"/>
                  </a:lnTo>
                  <a:lnTo>
                    <a:pt x="61" y="27"/>
                  </a:lnTo>
                  <a:lnTo>
                    <a:pt x="63" y="27"/>
                  </a:lnTo>
                  <a:lnTo>
                    <a:pt x="63" y="25"/>
                  </a:lnTo>
                  <a:lnTo>
                    <a:pt x="61" y="25"/>
                  </a:lnTo>
                  <a:lnTo>
                    <a:pt x="15" y="2"/>
                  </a:lnTo>
                  <a:lnTo>
                    <a:pt x="10" y="0"/>
                  </a:lnTo>
                  <a:lnTo>
                    <a:pt x="4" y="2"/>
                  </a:lnTo>
                  <a:close/>
                </a:path>
              </a:pathLst>
            </a:custGeom>
            <a:solidFill>
              <a:srgbClr val="85FF8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66" name="Freeform 5432"/>
            <p:cNvSpPr/>
            <p:nvPr/>
          </p:nvSpPr>
          <p:spPr bwMode="auto">
            <a:xfrm>
              <a:off x="3355361" y="4123706"/>
              <a:ext cx="125631" cy="54118"/>
            </a:xfrm>
            <a:custGeom>
              <a:avLst/>
              <a:gdLst>
                <a:gd name="T0" fmla="*/ 4 w 65"/>
                <a:gd name="T1" fmla="*/ 2 h 28"/>
                <a:gd name="T2" fmla="*/ 2 w 65"/>
                <a:gd name="T3" fmla="*/ 2 h 28"/>
                <a:gd name="T4" fmla="*/ 0 w 65"/>
                <a:gd name="T5" fmla="*/ 3 h 28"/>
                <a:gd name="T6" fmla="*/ 0 w 65"/>
                <a:gd name="T7" fmla="*/ 3 h 28"/>
                <a:gd name="T8" fmla="*/ 2 w 65"/>
                <a:gd name="T9" fmla="*/ 5 h 28"/>
                <a:gd name="T10" fmla="*/ 48 w 65"/>
                <a:gd name="T11" fmla="*/ 28 h 28"/>
                <a:gd name="T12" fmla="*/ 54 w 65"/>
                <a:gd name="T13" fmla="*/ 28 h 28"/>
                <a:gd name="T14" fmla="*/ 62 w 65"/>
                <a:gd name="T15" fmla="*/ 28 h 28"/>
                <a:gd name="T16" fmla="*/ 64 w 65"/>
                <a:gd name="T17" fmla="*/ 28 h 28"/>
                <a:gd name="T18" fmla="*/ 65 w 65"/>
                <a:gd name="T19" fmla="*/ 27 h 28"/>
                <a:gd name="T20" fmla="*/ 65 w 65"/>
                <a:gd name="T21" fmla="*/ 25 h 28"/>
                <a:gd name="T22" fmla="*/ 64 w 65"/>
                <a:gd name="T23" fmla="*/ 25 h 28"/>
                <a:gd name="T24" fmla="*/ 17 w 65"/>
                <a:gd name="T25" fmla="*/ 2 h 28"/>
                <a:gd name="T26" fmla="*/ 12 w 65"/>
                <a:gd name="T27" fmla="*/ 0 h 28"/>
                <a:gd name="T28" fmla="*/ 4 w 65"/>
                <a:gd name="T29" fmla="*/ 2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 h="28">
                  <a:moveTo>
                    <a:pt x="4" y="2"/>
                  </a:moveTo>
                  <a:lnTo>
                    <a:pt x="2" y="2"/>
                  </a:lnTo>
                  <a:lnTo>
                    <a:pt x="0" y="3"/>
                  </a:lnTo>
                  <a:lnTo>
                    <a:pt x="0" y="3"/>
                  </a:lnTo>
                  <a:lnTo>
                    <a:pt x="2" y="5"/>
                  </a:lnTo>
                  <a:lnTo>
                    <a:pt x="48" y="28"/>
                  </a:lnTo>
                  <a:lnTo>
                    <a:pt x="54" y="28"/>
                  </a:lnTo>
                  <a:lnTo>
                    <a:pt x="62" y="28"/>
                  </a:lnTo>
                  <a:lnTo>
                    <a:pt x="64" y="28"/>
                  </a:lnTo>
                  <a:lnTo>
                    <a:pt x="65" y="27"/>
                  </a:lnTo>
                  <a:lnTo>
                    <a:pt x="65" y="25"/>
                  </a:lnTo>
                  <a:lnTo>
                    <a:pt x="64" y="25"/>
                  </a:lnTo>
                  <a:lnTo>
                    <a:pt x="17" y="2"/>
                  </a:lnTo>
                  <a:lnTo>
                    <a:pt x="12" y="0"/>
                  </a:lnTo>
                  <a:lnTo>
                    <a:pt x="4" y="2"/>
                  </a:lnTo>
                  <a:close/>
                </a:path>
              </a:pathLst>
            </a:custGeom>
            <a:solidFill>
              <a:srgbClr val="85FF8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67" name="Freeform 5435"/>
            <p:cNvSpPr/>
            <p:nvPr/>
          </p:nvSpPr>
          <p:spPr bwMode="auto">
            <a:xfrm>
              <a:off x="3003594" y="4081184"/>
              <a:ext cx="121765" cy="56051"/>
            </a:xfrm>
            <a:custGeom>
              <a:avLst/>
              <a:gdLst>
                <a:gd name="T0" fmla="*/ 4 w 63"/>
                <a:gd name="T1" fmla="*/ 2 h 29"/>
                <a:gd name="T2" fmla="*/ 0 w 63"/>
                <a:gd name="T3" fmla="*/ 2 h 29"/>
                <a:gd name="T4" fmla="*/ 0 w 63"/>
                <a:gd name="T5" fmla="*/ 4 h 29"/>
                <a:gd name="T6" fmla="*/ 0 w 63"/>
                <a:gd name="T7" fmla="*/ 4 h 29"/>
                <a:gd name="T8" fmla="*/ 0 w 63"/>
                <a:gd name="T9" fmla="*/ 6 h 29"/>
                <a:gd name="T10" fmla="*/ 46 w 63"/>
                <a:gd name="T11" fmla="*/ 29 h 29"/>
                <a:gd name="T12" fmla="*/ 52 w 63"/>
                <a:gd name="T13" fmla="*/ 29 h 29"/>
                <a:gd name="T14" fmla="*/ 59 w 63"/>
                <a:gd name="T15" fmla="*/ 29 h 29"/>
                <a:gd name="T16" fmla="*/ 61 w 63"/>
                <a:gd name="T17" fmla="*/ 29 h 29"/>
                <a:gd name="T18" fmla="*/ 63 w 63"/>
                <a:gd name="T19" fmla="*/ 27 h 29"/>
                <a:gd name="T20" fmla="*/ 63 w 63"/>
                <a:gd name="T21" fmla="*/ 25 h 29"/>
                <a:gd name="T22" fmla="*/ 61 w 63"/>
                <a:gd name="T23" fmla="*/ 25 h 29"/>
                <a:gd name="T24" fmla="*/ 15 w 63"/>
                <a:gd name="T25" fmla="*/ 2 h 29"/>
                <a:gd name="T26" fmla="*/ 9 w 63"/>
                <a:gd name="T27" fmla="*/ 0 h 29"/>
                <a:gd name="T28" fmla="*/ 4 w 63"/>
                <a:gd name="T29" fmla="*/ 2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3" h="29">
                  <a:moveTo>
                    <a:pt x="4" y="2"/>
                  </a:moveTo>
                  <a:lnTo>
                    <a:pt x="0" y="2"/>
                  </a:lnTo>
                  <a:lnTo>
                    <a:pt x="0" y="4"/>
                  </a:lnTo>
                  <a:lnTo>
                    <a:pt x="0" y="4"/>
                  </a:lnTo>
                  <a:lnTo>
                    <a:pt x="0" y="6"/>
                  </a:lnTo>
                  <a:lnTo>
                    <a:pt x="46" y="29"/>
                  </a:lnTo>
                  <a:lnTo>
                    <a:pt x="52" y="29"/>
                  </a:lnTo>
                  <a:lnTo>
                    <a:pt x="59" y="29"/>
                  </a:lnTo>
                  <a:lnTo>
                    <a:pt x="61" y="29"/>
                  </a:lnTo>
                  <a:lnTo>
                    <a:pt x="63" y="27"/>
                  </a:lnTo>
                  <a:lnTo>
                    <a:pt x="63" y="25"/>
                  </a:lnTo>
                  <a:lnTo>
                    <a:pt x="61" y="25"/>
                  </a:lnTo>
                  <a:lnTo>
                    <a:pt x="15" y="2"/>
                  </a:lnTo>
                  <a:lnTo>
                    <a:pt x="9" y="0"/>
                  </a:lnTo>
                  <a:lnTo>
                    <a:pt x="4" y="2"/>
                  </a:lnTo>
                  <a:close/>
                </a:path>
              </a:pathLst>
            </a:custGeom>
            <a:solidFill>
              <a:srgbClr val="85FF8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68" name="Freeform 5436"/>
            <p:cNvSpPr/>
            <p:nvPr/>
          </p:nvSpPr>
          <p:spPr bwMode="auto">
            <a:xfrm>
              <a:off x="2972670" y="4112109"/>
              <a:ext cx="127564" cy="56051"/>
            </a:xfrm>
            <a:custGeom>
              <a:avLst/>
              <a:gdLst>
                <a:gd name="T0" fmla="*/ 4 w 66"/>
                <a:gd name="T1" fmla="*/ 0 h 29"/>
                <a:gd name="T2" fmla="*/ 2 w 66"/>
                <a:gd name="T3" fmla="*/ 0 h 29"/>
                <a:gd name="T4" fmla="*/ 0 w 66"/>
                <a:gd name="T5" fmla="*/ 2 h 29"/>
                <a:gd name="T6" fmla="*/ 0 w 66"/>
                <a:gd name="T7" fmla="*/ 2 h 29"/>
                <a:gd name="T8" fmla="*/ 2 w 66"/>
                <a:gd name="T9" fmla="*/ 4 h 29"/>
                <a:gd name="T10" fmla="*/ 48 w 66"/>
                <a:gd name="T11" fmla="*/ 27 h 29"/>
                <a:gd name="T12" fmla="*/ 54 w 66"/>
                <a:gd name="T13" fmla="*/ 29 h 29"/>
                <a:gd name="T14" fmla="*/ 62 w 66"/>
                <a:gd name="T15" fmla="*/ 27 h 29"/>
                <a:gd name="T16" fmla="*/ 64 w 66"/>
                <a:gd name="T17" fmla="*/ 27 h 29"/>
                <a:gd name="T18" fmla="*/ 66 w 66"/>
                <a:gd name="T19" fmla="*/ 25 h 29"/>
                <a:gd name="T20" fmla="*/ 66 w 66"/>
                <a:gd name="T21" fmla="*/ 25 h 29"/>
                <a:gd name="T22" fmla="*/ 64 w 66"/>
                <a:gd name="T23" fmla="*/ 23 h 29"/>
                <a:gd name="T24" fmla="*/ 18 w 66"/>
                <a:gd name="T25" fmla="*/ 0 h 29"/>
                <a:gd name="T26" fmla="*/ 12 w 66"/>
                <a:gd name="T27" fmla="*/ 0 h 29"/>
                <a:gd name="T28" fmla="*/ 4 w 66"/>
                <a:gd name="T29"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6" h="29">
                  <a:moveTo>
                    <a:pt x="4" y="0"/>
                  </a:moveTo>
                  <a:lnTo>
                    <a:pt x="2" y="0"/>
                  </a:lnTo>
                  <a:lnTo>
                    <a:pt x="0" y="2"/>
                  </a:lnTo>
                  <a:lnTo>
                    <a:pt x="0" y="2"/>
                  </a:lnTo>
                  <a:lnTo>
                    <a:pt x="2" y="4"/>
                  </a:lnTo>
                  <a:lnTo>
                    <a:pt x="48" y="27"/>
                  </a:lnTo>
                  <a:lnTo>
                    <a:pt x="54" y="29"/>
                  </a:lnTo>
                  <a:lnTo>
                    <a:pt x="62" y="27"/>
                  </a:lnTo>
                  <a:lnTo>
                    <a:pt x="64" y="27"/>
                  </a:lnTo>
                  <a:lnTo>
                    <a:pt x="66" y="25"/>
                  </a:lnTo>
                  <a:lnTo>
                    <a:pt x="66" y="25"/>
                  </a:lnTo>
                  <a:lnTo>
                    <a:pt x="64" y="23"/>
                  </a:lnTo>
                  <a:lnTo>
                    <a:pt x="18" y="0"/>
                  </a:lnTo>
                  <a:lnTo>
                    <a:pt x="12" y="0"/>
                  </a:lnTo>
                  <a:lnTo>
                    <a:pt x="4" y="0"/>
                  </a:lnTo>
                  <a:close/>
                </a:path>
              </a:pathLst>
            </a:custGeom>
            <a:solidFill>
              <a:srgbClr val="85FF8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69" name="Freeform 5437"/>
            <p:cNvSpPr/>
            <p:nvPr/>
          </p:nvSpPr>
          <p:spPr bwMode="auto">
            <a:xfrm>
              <a:off x="83158" y="4148832"/>
              <a:ext cx="125631" cy="56051"/>
            </a:xfrm>
            <a:custGeom>
              <a:avLst/>
              <a:gdLst>
                <a:gd name="T0" fmla="*/ 61 w 65"/>
                <a:gd name="T1" fmla="*/ 0 h 29"/>
                <a:gd name="T2" fmla="*/ 65 w 65"/>
                <a:gd name="T3" fmla="*/ 2 h 29"/>
                <a:gd name="T4" fmla="*/ 65 w 65"/>
                <a:gd name="T5" fmla="*/ 2 h 29"/>
                <a:gd name="T6" fmla="*/ 65 w 65"/>
                <a:gd name="T7" fmla="*/ 4 h 29"/>
                <a:gd name="T8" fmla="*/ 65 w 65"/>
                <a:gd name="T9" fmla="*/ 4 h 29"/>
                <a:gd name="T10" fmla="*/ 17 w 65"/>
                <a:gd name="T11" fmla="*/ 27 h 29"/>
                <a:gd name="T12" fmla="*/ 11 w 65"/>
                <a:gd name="T13" fmla="*/ 29 h 29"/>
                <a:gd name="T14" fmla="*/ 3 w 65"/>
                <a:gd name="T15" fmla="*/ 27 h 29"/>
                <a:gd name="T16" fmla="*/ 1 w 65"/>
                <a:gd name="T17" fmla="*/ 27 h 29"/>
                <a:gd name="T18" fmla="*/ 0 w 65"/>
                <a:gd name="T19" fmla="*/ 25 h 29"/>
                <a:gd name="T20" fmla="*/ 0 w 65"/>
                <a:gd name="T21" fmla="*/ 25 h 29"/>
                <a:gd name="T22" fmla="*/ 1 w 65"/>
                <a:gd name="T23" fmla="*/ 23 h 29"/>
                <a:gd name="T24" fmla="*/ 49 w 65"/>
                <a:gd name="T25" fmla="*/ 2 h 29"/>
                <a:gd name="T26" fmla="*/ 55 w 65"/>
                <a:gd name="T27" fmla="*/ 0 h 29"/>
                <a:gd name="T28" fmla="*/ 61 w 65"/>
                <a:gd name="T29"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 h="29">
                  <a:moveTo>
                    <a:pt x="61" y="0"/>
                  </a:moveTo>
                  <a:lnTo>
                    <a:pt x="65" y="2"/>
                  </a:lnTo>
                  <a:lnTo>
                    <a:pt x="65" y="2"/>
                  </a:lnTo>
                  <a:lnTo>
                    <a:pt x="65" y="4"/>
                  </a:lnTo>
                  <a:lnTo>
                    <a:pt x="65" y="4"/>
                  </a:lnTo>
                  <a:lnTo>
                    <a:pt x="17" y="27"/>
                  </a:lnTo>
                  <a:lnTo>
                    <a:pt x="11" y="29"/>
                  </a:lnTo>
                  <a:lnTo>
                    <a:pt x="3" y="27"/>
                  </a:lnTo>
                  <a:lnTo>
                    <a:pt x="1" y="27"/>
                  </a:lnTo>
                  <a:lnTo>
                    <a:pt x="0" y="25"/>
                  </a:lnTo>
                  <a:lnTo>
                    <a:pt x="0" y="25"/>
                  </a:lnTo>
                  <a:lnTo>
                    <a:pt x="1" y="23"/>
                  </a:lnTo>
                  <a:lnTo>
                    <a:pt x="49" y="2"/>
                  </a:lnTo>
                  <a:lnTo>
                    <a:pt x="55" y="0"/>
                  </a:lnTo>
                  <a:lnTo>
                    <a:pt x="61" y="0"/>
                  </a:lnTo>
                  <a:close/>
                </a:path>
              </a:pathLst>
            </a:custGeom>
            <a:solidFill>
              <a:srgbClr val="85FF8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70" name="Freeform 5438"/>
            <p:cNvSpPr/>
            <p:nvPr/>
          </p:nvSpPr>
          <p:spPr bwMode="auto">
            <a:xfrm>
              <a:off x="185596" y="4141101"/>
              <a:ext cx="127564" cy="56051"/>
            </a:xfrm>
            <a:custGeom>
              <a:avLst/>
              <a:gdLst>
                <a:gd name="T0" fmla="*/ 62 w 66"/>
                <a:gd name="T1" fmla="*/ 0 h 29"/>
                <a:gd name="T2" fmla="*/ 64 w 66"/>
                <a:gd name="T3" fmla="*/ 2 h 29"/>
                <a:gd name="T4" fmla="*/ 66 w 66"/>
                <a:gd name="T5" fmla="*/ 2 h 29"/>
                <a:gd name="T6" fmla="*/ 66 w 66"/>
                <a:gd name="T7" fmla="*/ 4 h 29"/>
                <a:gd name="T8" fmla="*/ 64 w 66"/>
                <a:gd name="T9" fmla="*/ 6 h 29"/>
                <a:gd name="T10" fmla="*/ 16 w 66"/>
                <a:gd name="T11" fmla="*/ 27 h 29"/>
                <a:gd name="T12" fmla="*/ 10 w 66"/>
                <a:gd name="T13" fmla="*/ 29 h 29"/>
                <a:gd name="T14" fmla="*/ 4 w 66"/>
                <a:gd name="T15" fmla="*/ 29 h 29"/>
                <a:gd name="T16" fmla="*/ 0 w 66"/>
                <a:gd name="T17" fmla="*/ 27 h 29"/>
                <a:gd name="T18" fmla="*/ 0 w 66"/>
                <a:gd name="T19" fmla="*/ 27 h 29"/>
                <a:gd name="T20" fmla="*/ 0 w 66"/>
                <a:gd name="T21" fmla="*/ 25 h 29"/>
                <a:gd name="T22" fmla="*/ 0 w 66"/>
                <a:gd name="T23" fmla="*/ 25 h 29"/>
                <a:gd name="T24" fmla="*/ 48 w 66"/>
                <a:gd name="T25" fmla="*/ 2 h 29"/>
                <a:gd name="T26" fmla="*/ 54 w 66"/>
                <a:gd name="T27" fmla="*/ 0 h 29"/>
                <a:gd name="T28" fmla="*/ 62 w 66"/>
                <a:gd name="T29"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6" h="29">
                  <a:moveTo>
                    <a:pt x="62" y="0"/>
                  </a:moveTo>
                  <a:lnTo>
                    <a:pt x="64" y="2"/>
                  </a:lnTo>
                  <a:lnTo>
                    <a:pt x="66" y="2"/>
                  </a:lnTo>
                  <a:lnTo>
                    <a:pt x="66" y="4"/>
                  </a:lnTo>
                  <a:lnTo>
                    <a:pt x="64" y="6"/>
                  </a:lnTo>
                  <a:lnTo>
                    <a:pt x="16" y="27"/>
                  </a:lnTo>
                  <a:lnTo>
                    <a:pt x="10" y="29"/>
                  </a:lnTo>
                  <a:lnTo>
                    <a:pt x="4" y="29"/>
                  </a:lnTo>
                  <a:lnTo>
                    <a:pt x="0" y="27"/>
                  </a:lnTo>
                  <a:lnTo>
                    <a:pt x="0" y="27"/>
                  </a:lnTo>
                  <a:lnTo>
                    <a:pt x="0" y="25"/>
                  </a:lnTo>
                  <a:lnTo>
                    <a:pt x="0" y="25"/>
                  </a:lnTo>
                  <a:lnTo>
                    <a:pt x="48" y="2"/>
                  </a:lnTo>
                  <a:lnTo>
                    <a:pt x="54" y="0"/>
                  </a:lnTo>
                  <a:lnTo>
                    <a:pt x="62" y="0"/>
                  </a:lnTo>
                  <a:close/>
                </a:path>
              </a:pathLst>
            </a:custGeom>
            <a:solidFill>
              <a:srgbClr val="85FF8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71" name="Freeform 5439"/>
            <p:cNvSpPr/>
            <p:nvPr/>
          </p:nvSpPr>
          <p:spPr bwMode="auto">
            <a:xfrm>
              <a:off x="212655" y="4172025"/>
              <a:ext cx="125631" cy="50252"/>
            </a:xfrm>
            <a:custGeom>
              <a:avLst/>
              <a:gdLst>
                <a:gd name="T0" fmla="*/ 61 w 65"/>
                <a:gd name="T1" fmla="*/ 0 h 26"/>
                <a:gd name="T2" fmla="*/ 63 w 65"/>
                <a:gd name="T3" fmla="*/ 0 h 26"/>
                <a:gd name="T4" fmla="*/ 65 w 65"/>
                <a:gd name="T5" fmla="*/ 2 h 26"/>
                <a:gd name="T6" fmla="*/ 65 w 65"/>
                <a:gd name="T7" fmla="*/ 2 h 26"/>
                <a:gd name="T8" fmla="*/ 63 w 65"/>
                <a:gd name="T9" fmla="*/ 3 h 26"/>
                <a:gd name="T10" fmla="*/ 15 w 65"/>
                <a:gd name="T11" fmla="*/ 26 h 26"/>
                <a:gd name="T12" fmla="*/ 9 w 65"/>
                <a:gd name="T13" fmla="*/ 26 h 26"/>
                <a:gd name="T14" fmla="*/ 2 w 65"/>
                <a:gd name="T15" fmla="*/ 26 h 26"/>
                <a:gd name="T16" fmla="*/ 0 w 65"/>
                <a:gd name="T17" fmla="*/ 26 h 26"/>
                <a:gd name="T18" fmla="*/ 0 w 65"/>
                <a:gd name="T19" fmla="*/ 25 h 26"/>
                <a:gd name="T20" fmla="*/ 0 w 65"/>
                <a:gd name="T21" fmla="*/ 23 h 26"/>
                <a:gd name="T22" fmla="*/ 0 w 65"/>
                <a:gd name="T23" fmla="*/ 23 h 26"/>
                <a:gd name="T24" fmla="*/ 48 w 65"/>
                <a:gd name="T25" fmla="*/ 0 h 26"/>
                <a:gd name="T26" fmla="*/ 54 w 65"/>
                <a:gd name="T27" fmla="*/ 0 h 26"/>
                <a:gd name="T28" fmla="*/ 61 w 65"/>
                <a:gd name="T29"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 h="26">
                  <a:moveTo>
                    <a:pt x="61" y="0"/>
                  </a:moveTo>
                  <a:lnTo>
                    <a:pt x="63" y="0"/>
                  </a:lnTo>
                  <a:lnTo>
                    <a:pt x="65" y="2"/>
                  </a:lnTo>
                  <a:lnTo>
                    <a:pt x="65" y="2"/>
                  </a:lnTo>
                  <a:lnTo>
                    <a:pt x="63" y="3"/>
                  </a:lnTo>
                  <a:lnTo>
                    <a:pt x="15" y="26"/>
                  </a:lnTo>
                  <a:lnTo>
                    <a:pt x="9" y="26"/>
                  </a:lnTo>
                  <a:lnTo>
                    <a:pt x="2" y="26"/>
                  </a:lnTo>
                  <a:lnTo>
                    <a:pt x="0" y="26"/>
                  </a:lnTo>
                  <a:lnTo>
                    <a:pt x="0" y="25"/>
                  </a:lnTo>
                  <a:lnTo>
                    <a:pt x="0" y="23"/>
                  </a:lnTo>
                  <a:lnTo>
                    <a:pt x="0" y="23"/>
                  </a:lnTo>
                  <a:lnTo>
                    <a:pt x="48" y="0"/>
                  </a:lnTo>
                  <a:lnTo>
                    <a:pt x="54" y="0"/>
                  </a:lnTo>
                  <a:lnTo>
                    <a:pt x="61" y="0"/>
                  </a:lnTo>
                  <a:close/>
                </a:path>
              </a:pathLst>
            </a:custGeom>
            <a:solidFill>
              <a:srgbClr val="85FF8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72" name="Freeform 5440"/>
            <p:cNvSpPr/>
            <p:nvPr/>
          </p:nvSpPr>
          <p:spPr bwMode="auto">
            <a:xfrm>
              <a:off x="458118" y="4108243"/>
              <a:ext cx="125631" cy="56051"/>
            </a:xfrm>
            <a:custGeom>
              <a:avLst/>
              <a:gdLst>
                <a:gd name="T0" fmla="*/ 61 w 65"/>
                <a:gd name="T1" fmla="*/ 2 h 29"/>
                <a:gd name="T2" fmla="*/ 65 w 65"/>
                <a:gd name="T3" fmla="*/ 2 h 29"/>
                <a:gd name="T4" fmla="*/ 65 w 65"/>
                <a:gd name="T5" fmla="*/ 4 h 29"/>
                <a:gd name="T6" fmla="*/ 65 w 65"/>
                <a:gd name="T7" fmla="*/ 4 h 29"/>
                <a:gd name="T8" fmla="*/ 65 w 65"/>
                <a:gd name="T9" fmla="*/ 6 h 29"/>
                <a:gd name="T10" fmla="*/ 17 w 65"/>
                <a:gd name="T11" fmla="*/ 27 h 29"/>
                <a:gd name="T12" fmla="*/ 11 w 65"/>
                <a:gd name="T13" fmla="*/ 29 h 29"/>
                <a:gd name="T14" fmla="*/ 3 w 65"/>
                <a:gd name="T15" fmla="*/ 29 h 29"/>
                <a:gd name="T16" fmla="*/ 1 w 65"/>
                <a:gd name="T17" fmla="*/ 27 h 29"/>
                <a:gd name="T18" fmla="*/ 0 w 65"/>
                <a:gd name="T19" fmla="*/ 27 h 29"/>
                <a:gd name="T20" fmla="*/ 0 w 65"/>
                <a:gd name="T21" fmla="*/ 25 h 29"/>
                <a:gd name="T22" fmla="*/ 1 w 65"/>
                <a:gd name="T23" fmla="*/ 25 h 29"/>
                <a:gd name="T24" fmla="*/ 49 w 65"/>
                <a:gd name="T25" fmla="*/ 2 h 29"/>
                <a:gd name="T26" fmla="*/ 55 w 65"/>
                <a:gd name="T27" fmla="*/ 0 h 29"/>
                <a:gd name="T28" fmla="*/ 61 w 65"/>
                <a:gd name="T29" fmla="*/ 2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 h="29">
                  <a:moveTo>
                    <a:pt x="61" y="2"/>
                  </a:moveTo>
                  <a:lnTo>
                    <a:pt x="65" y="2"/>
                  </a:lnTo>
                  <a:lnTo>
                    <a:pt x="65" y="4"/>
                  </a:lnTo>
                  <a:lnTo>
                    <a:pt x="65" y="4"/>
                  </a:lnTo>
                  <a:lnTo>
                    <a:pt x="65" y="6"/>
                  </a:lnTo>
                  <a:lnTo>
                    <a:pt x="17" y="27"/>
                  </a:lnTo>
                  <a:lnTo>
                    <a:pt x="11" y="29"/>
                  </a:lnTo>
                  <a:lnTo>
                    <a:pt x="3" y="29"/>
                  </a:lnTo>
                  <a:lnTo>
                    <a:pt x="1" y="27"/>
                  </a:lnTo>
                  <a:lnTo>
                    <a:pt x="0" y="27"/>
                  </a:lnTo>
                  <a:lnTo>
                    <a:pt x="0" y="25"/>
                  </a:lnTo>
                  <a:lnTo>
                    <a:pt x="1" y="25"/>
                  </a:lnTo>
                  <a:lnTo>
                    <a:pt x="49" y="2"/>
                  </a:lnTo>
                  <a:lnTo>
                    <a:pt x="55" y="0"/>
                  </a:lnTo>
                  <a:lnTo>
                    <a:pt x="61" y="2"/>
                  </a:lnTo>
                  <a:close/>
                </a:path>
              </a:pathLst>
            </a:custGeom>
            <a:solidFill>
              <a:srgbClr val="85FF8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73" name="Freeform 5441"/>
            <p:cNvSpPr/>
            <p:nvPr/>
          </p:nvSpPr>
          <p:spPr bwMode="auto">
            <a:xfrm>
              <a:off x="560556" y="4104378"/>
              <a:ext cx="127564" cy="52185"/>
            </a:xfrm>
            <a:custGeom>
              <a:avLst/>
              <a:gdLst>
                <a:gd name="T0" fmla="*/ 62 w 66"/>
                <a:gd name="T1" fmla="*/ 0 h 27"/>
                <a:gd name="T2" fmla="*/ 64 w 66"/>
                <a:gd name="T3" fmla="*/ 0 h 27"/>
                <a:gd name="T4" fmla="*/ 66 w 66"/>
                <a:gd name="T5" fmla="*/ 2 h 27"/>
                <a:gd name="T6" fmla="*/ 66 w 66"/>
                <a:gd name="T7" fmla="*/ 2 h 27"/>
                <a:gd name="T8" fmla="*/ 64 w 66"/>
                <a:gd name="T9" fmla="*/ 4 h 27"/>
                <a:gd name="T10" fmla="*/ 16 w 66"/>
                <a:gd name="T11" fmla="*/ 27 h 27"/>
                <a:gd name="T12" fmla="*/ 10 w 66"/>
                <a:gd name="T13" fmla="*/ 27 h 27"/>
                <a:gd name="T14" fmla="*/ 4 w 66"/>
                <a:gd name="T15" fmla="*/ 27 h 27"/>
                <a:gd name="T16" fmla="*/ 0 w 66"/>
                <a:gd name="T17" fmla="*/ 27 h 27"/>
                <a:gd name="T18" fmla="*/ 0 w 66"/>
                <a:gd name="T19" fmla="*/ 25 h 27"/>
                <a:gd name="T20" fmla="*/ 0 w 66"/>
                <a:gd name="T21" fmla="*/ 23 h 27"/>
                <a:gd name="T22" fmla="*/ 0 w 66"/>
                <a:gd name="T23" fmla="*/ 23 h 27"/>
                <a:gd name="T24" fmla="*/ 48 w 66"/>
                <a:gd name="T25" fmla="*/ 0 h 27"/>
                <a:gd name="T26" fmla="*/ 54 w 66"/>
                <a:gd name="T27" fmla="*/ 0 h 27"/>
                <a:gd name="T28" fmla="*/ 62 w 66"/>
                <a:gd name="T29"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6" h="27">
                  <a:moveTo>
                    <a:pt x="62" y="0"/>
                  </a:moveTo>
                  <a:lnTo>
                    <a:pt x="64" y="0"/>
                  </a:lnTo>
                  <a:lnTo>
                    <a:pt x="66" y="2"/>
                  </a:lnTo>
                  <a:lnTo>
                    <a:pt x="66" y="2"/>
                  </a:lnTo>
                  <a:lnTo>
                    <a:pt x="64" y="4"/>
                  </a:lnTo>
                  <a:lnTo>
                    <a:pt x="16" y="27"/>
                  </a:lnTo>
                  <a:lnTo>
                    <a:pt x="10" y="27"/>
                  </a:lnTo>
                  <a:lnTo>
                    <a:pt x="4" y="27"/>
                  </a:lnTo>
                  <a:lnTo>
                    <a:pt x="0" y="27"/>
                  </a:lnTo>
                  <a:lnTo>
                    <a:pt x="0" y="25"/>
                  </a:lnTo>
                  <a:lnTo>
                    <a:pt x="0" y="23"/>
                  </a:lnTo>
                  <a:lnTo>
                    <a:pt x="0" y="23"/>
                  </a:lnTo>
                  <a:lnTo>
                    <a:pt x="48" y="0"/>
                  </a:lnTo>
                  <a:lnTo>
                    <a:pt x="54" y="0"/>
                  </a:lnTo>
                  <a:lnTo>
                    <a:pt x="62" y="0"/>
                  </a:lnTo>
                  <a:close/>
                </a:path>
              </a:pathLst>
            </a:custGeom>
            <a:solidFill>
              <a:srgbClr val="85FF8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74" name="Freeform 5442"/>
            <p:cNvSpPr/>
            <p:nvPr/>
          </p:nvSpPr>
          <p:spPr bwMode="auto">
            <a:xfrm>
              <a:off x="583749" y="4129504"/>
              <a:ext cx="129497" cy="56051"/>
            </a:xfrm>
            <a:custGeom>
              <a:avLst/>
              <a:gdLst>
                <a:gd name="T0" fmla="*/ 63 w 67"/>
                <a:gd name="T1" fmla="*/ 0 h 29"/>
                <a:gd name="T2" fmla="*/ 65 w 67"/>
                <a:gd name="T3" fmla="*/ 2 h 29"/>
                <a:gd name="T4" fmla="*/ 67 w 67"/>
                <a:gd name="T5" fmla="*/ 2 h 29"/>
                <a:gd name="T6" fmla="*/ 67 w 67"/>
                <a:gd name="T7" fmla="*/ 4 h 29"/>
                <a:gd name="T8" fmla="*/ 65 w 67"/>
                <a:gd name="T9" fmla="*/ 4 h 29"/>
                <a:gd name="T10" fmla="*/ 17 w 67"/>
                <a:gd name="T11" fmla="*/ 27 h 29"/>
                <a:gd name="T12" fmla="*/ 11 w 67"/>
                <a:gd name="T13" fmla="*/ 29 h 29"/>
                <a:gd name="T14" fmla="*/ 4 w 67"/>
                <a:gd name="T15" fmla="*/ 27 h 29"/>
                <a:gd name="T16" fmla="*/ 2 w 67"/>
                <a:gd name="T17" fmla="*/ 27 h 29"/>
                <a:gd name="T18" fmla="*/ 0 w 67"/>
                <a:gd name="T19" fmla="*/ 25 h 29"/>
                <a:gd name="T20" fmla="*/ 0 w 67"/>
                <a:gd name="T21" fmla="*/ 25 h 29"/>
                <a:gd name="T22" fmla="*/ 2 w 67"/>
                <a:gd name="T23" fmla="*/ 24 h 29"/>
                <a:gd name="T24" fmla="*/ 50 w 67"/>
                <a:gd name="T25" fmla="*/ 2 h 29"/>
                <a:gd name="T26" fmla="*/ 55 w 67"/>
                <a:gd name="T27" fmla="*/ 0 h 29"/>
                <a:gd name="T28" fmla="*/ 63 w 67"/>
                <a:gd name="T29"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7" h="29">
                  <a:moveTo>
                    <a:pt x="63" y="0"/>
                  </a:moveTo>
                  <a:lnTo>
                    <a:pt x="65" y="2"/>
                  </a:lnTo>
                  <a:lnTo>
                    <a:pt x="67" y="2"/>
                  </a:lnTo>
                  <a:lnTo>
                    <a:pt x="67" y="4"/>
                  </a:lnTo>
                  <a:lnTo>
                    <a:pt x="65" y="4"/>
                  </a:lnTo>
                  <a:lnTo>
                    <a:pt x="17" y="27"/>
                  </a:lnTo>
                  <a:lnTo>
                    <a:pt x="11" y="29"/>
                  </a:lnTo>
                  <a:lnTo>
                    <a:pt x="4" y="27"/>
                  </a:lnTo>
                  <a:lnTo>
                    <a:pt x="2" y="27"/>
                  </a:lnTo>
                  <a:lnTo>
                    <a:pt x="0" y="25"/>
                  </a:lnTo>
                  <a:lnTo>
                    <a:pt x="0" y="25"/>
                  </a:lnTo>
                  <a:lnTo>
                    <a:pt x="2" y="24"/>
                  </a:lnTo>
                  <a:lnTo>
                    <a:pt x="50" y="2"/>
                  </a:lnTo>
                  <a:lnTo>
                    <a:pt x="55" y="0"/>
                  </a:lnTo>
                  <a:lnTo>
                    <a:pt x="63" y="0"/>
                  </a:lnTo>
                  <a:close/>
                </a:path>
              </a:pathLst>
            </a:custGeom>
            <a:solidFill>
              <a:srgbClr val="85FF8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75" name="Freeform 5443"/>
            <p:cNvSpPr/>
            <p:nvPr/>
          </p:nvSpPr>
          <p:spPr bwMode="auto">
            <a:xfrm>
              <a:off x="782826" y="4123706"/>
              <a:ext cx="127564" cy="54118"/>
            </a:xfrm>
            <a:custGeom>
              <a:avLst/>
              <a:gdLst>
                <a:gd name="T0" fmla="*/ 62 w 66"/>
                <a:gd name="T1" fmla="*/ 0 h 28"/>
                <a:gd name="T2" fmla="*/ 64 w 66"/>
                <a:gd name="T3" fmla="*/ 2 h 28"/>
                <a:gd name="T4" fmla="*/ 66 w 66"/>
                <a:gd name="T5" fmla="*/ 2 h 28"/>
                <a:gd name="T6" fmla="*/ 66 w 66"/>
                <a:gd name="T7" fmla="*/ 3 h 28"/>
                <a:gd name="T8" fmla="*/ 64 w 66"/>
                <a:gd name="T9" fmla="*/ 5 h 28"/>
                <a:gd name="T10" fmla="*/ 16 w 66"/>
                <a:gd name="T11" fmla="*/ 27 h 28"/>
                <a:gd name="T12" fmla="*/ 10 w 66"/>
                <a:gd name="T13" fmla="*/ 28 h 28"/>
                <a:gd name="T14" fmla="*/ 4 w 66"/>
                <a:gd name="T15" fmla="*/ 28 h 28"/>
                <a:gd name="T16" fmla="*/ 0 w 66"/>
                <a:gd name="T17" fmla="*/ 27 h 28"/>
                <a:gd name="T18" fmla="*/ 0 w 66"/>
                <a:gd name="T19" fmla="*/ 27 h 28"/>
                <a:gd name="T20" fmla="*/ 0 w 66"/>
                <a:gd name="T21" fmla="*/ 25 h 28"/>
                <a:gd name="T22" fmla="*/ 0 w 66"/>
                <a:gd name="T23" fmla="*/ 23 h 28"/>
                <a:gd name="T24" fmla="*/ 48 w 66"/>
                <a:gd name="T25" fmla="*/ 2 h 28"/>
                <a:gd name="T26" fmla="*/ 54 w 66"/>
                <a:gd name="T27" fmla="*/ 0 h 28"/>
                <a:gd name="T28" fmla="*/ 62 w 66"/>
                <a:gd name="T29"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6" h="28">
                  <a:moveTo>
                    <a:pt x="62" y="0"/>
                  </a:moveTo>
                  <a:lnTo>
                    <a:pt x="64" y="2"/>
                  </a:lnTo>
                  <a:lnTo>
                    <a:pt x="66" y="2"/>
                  </a:lnTo>
                  <a:lnTo>
                    <a:pt x="66" y="3"/>
                  </a:lnTo>
                  <a:lnTo>
                    <a:pt x="64" y="5"/>
                  </a:lnTo>
                  <a:lnTo>
                    <a:pt x="16" y="27"/>
                  </a:lnTo>
                  <a:lnTo>
                    <a:pt x="10" y="28"/>
                  </a:lnTo>
                  <a:lnTo>
                    <a:pt x="4" y="28"/>
                  </a:lnTo>
                  <a:lnTo>
                    <a:pt x="0" y="27"/>
                  </a:lnTo>
                  <a:lnTo>
                    <a:pt x="0" y="27"/>
                  </a:lnTo>
                  <a:lnTo>
                    <a:pt x="0" y="25"/>
                  </a:lnTo>
                  <a:lnTo>
                    <a:pt x="0" y="23"/>
                  </a:lnTo>
                  <a:lnTo>
                    <a:pt x="48" y="2"/>
                  </a:lnTo>
                  <a:lnTo>
                    <a:pt x="54" y="0"/>
                  </a:lnTo>
                  <a:lnTo>
                    <a:pt x="62" y="0"/>
                  </a:lnTo>
                  <a:close/>
                </a:path>
              </a:pathLst>
            </a:custGeom>
            <a:solidFill>
              <a:srgbClr val="85FF8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76" name="Freeform 5444"/>
            <p:cNvSpPr/>
            <p:nvPr/>
          </p:nvSpPr>
          <p:spPr bwMode="auto">
            <a:xfrm>
              <a:off x="883330" y="4115975"/>
              <a:ext cx="127564" cy="56051"/>
            </a:xfrm>
            <a:custGeom>
              <a:avLst/>
              <a:gdLst>
                <a:gd name="T0" fmla="*/ 62 w 66"/>
                <a:gd name="T1" fmla="*/ 2 h 29"/>
                <a:gd name="T2" fmla="*/ 66 w 66"/>
                <a:gd name="T3" fmla="*/ 2 h 29"/>
                <a:gd name="T4" fmla="*/ 66 w 66"/>
                <a:gd name="T5" fmla="*/ 4 h 29"/>
                <a:gd name="T6" fmla="*/ 66 w 66"/>
                <a:gd name="T7" fmla="*/ 4 h 29"/>
                <a:gd name="T8" fmla="*/ 66 w 66"/>
                <a:gd name="T9" fmla="*/ 6 h 29"/>
                <a:gd name="T10" fmla="*/ 18 w 66"/>
                <a:gd name="T11" fmla="*/ 27 h 29"/>
                <a:gd name="T12" fmla="*/ 12 w 66"/>
                <a:gd name="T13" fmla="*/ 29 h 29"/>
                <a:gd name="T14" fmla="*/ 4 w 66"/>
                <a:gd name="T15" fmla="*/ 29 h 29"/>
                <a:gd name="T16" fmla="*/ 2 w 66"/>
                <a:gd name="T17" fmla="*/ 27 h 29"/>
                <a:gd name="T18" fmla="*/ 0 w 66"/>
                <a:gd name="T19" fmla="*/ 27 h 29"/>
                <a:gd name="T20" fmla="*/ 0 w 66"/>
                <a:gd name="T21" fmla="*/ 25 h 29"/>
                <a:gd name="T22" fmla="*/ 2 w 66"/>
                <a:gd name="T23" fmla="*/ 25 h 29"/>
                <a:gd name="T24" fmla="*/ 50 w 66"/>
                <a:gd name="T25" fmla="*/ 2 h 29"/>
                <a:gd name="T26" fmla="*/ 56 w 66"/>
                <a:gd name="T27" fmla="*/ 0 h 29"/>
                <a:gd name="T28" fmla="*/ 62 w 66"/>
                <a:gd name="T29" fmla="*/ 2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6" h="29">
                  <a:moveTo>
                    <a:pt x="62" y="2"/>
                  </a:moveTo>
                  <a:lnTo>
                    <a:pt x="66" y="2"/>
                  </a:lnTo>
                  <a:lnTo>
                    <a:pt x="66" y="4"/>
                  </a:lnTo>
                  <a:lnTo>
                    <a:pt x="66" y="4"/>
                  </a:lnTo>
                  <a:lnTo>
                    <a:pt x="66" y="6"/>
                  </a:lnTo>
                  <a:lnTo>
                    <a:pt x="18" y="27"/>
                  </a:lnTo>
                  <a:lnTo>
                    <a:pt x="12" y="29"/>
                  </a:lnTo>
                  <a:lnTo>
                    <a:pt x="4" y="29"/>
                  </a:lnTo>
                  <a:lnTo>
                    <a:pt x="2" y="27"/>
                  </a:lnTo>
                  <a:lnTo>
                    <a:pt x="0" y="27"/>
                  </a:lnTo>
                  <a:lnTo>
                    <a:pt x="0" y="25"/>
                  </a:lnTo>
                  <a:lnTo>
                    <a:pt x="2" y="25"/>
                  </a:lnTo>
                  <a:lnTo>
                    <a:pt x="50" y="2"/>
                  </a:lnTo>
                  <a:lnTo>
                    <a:pt x="56" y="0"/>
                  </a:lnTo>
                  <a:lnTo>
                    <a:pt x="62" y="2"/>
                  </a:lnTo>
                  <a:close/>
                </a:path>
              </a:pathLst>
            </a:custGeom>
            <a:solidFill>
              <a:srgbClr val="85FF8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77" name="Freeform 5445"/>
            <p:cNvSpPr/>
            <p:nvPr/>
          </p:nvSpPr>
          <p:spPr bwMode="auto">
            <a:xfrm>
              <a:off x="910389" y="4144966"/>
              <a:ext cx="125631" cy="52185"/>
            </a:xfrm>
            <a:custGeom>
              <a:avLst/>
              <a:gdLst>
                <a:gd name="T0" fmla="*/ 61 w 65"/>
                <a:gd name="T1" fmla="*/ 0 h 27"/>
                <a:gd name="T2" fmla="*/ 63 w 65"/>
                <a:gd name="T3" fmla="*/ 0 h 27"/>
                <a:gd name="T4" fmla="*/ 65 w 65"/>
                <a:gd name="T5" fmla="*/ 2 h 27"/>
                <a:gd name="T6" fmla="*/ 65 w 65"/>
                <a:gd name="T7" fmla="*/ 4 h 27"/>
                <a:gd name="T8" fmla="*/ 63 w 65"/>
                <a:gd name="T9" fmla="*/ 4 h 27"/>
                <a:gd name="T10" fmla="*/ 15 w 65"/>
                <a:gd name="T11" fmla="*/ 27 h 27"/>
                <a:gd name="T12" fmla="*/ 9 w 65"/>
                <a:gd name="T13" fmla="*/ 27 h 27"/>
                <a:gd name="T14" fmla="*/ 4 w 65"/>
                <a:gd name="T15" fmla="*/ 27 h 27"/>
                <a:gd name="T16" fmla="*/ 2 w 65"/>
                <a:gd name="T17" fmla="*/ 27 h 27"/>
                <a:gd name="T18" fmla="*/ 0 w 65"/>
                <a:gd name="T19" fmla="*/ 25 h 27"/>
                <a:gd name="T20" fmla="*/ 0 w 65"/>
                <a:gd name="T21" fmla="*/ 25 h 27"/>
                <a:gd name="T22" fmla="*/ 2 w 65"/>
                <a:gd name="T23" fmla="*/ 23 h 27"/>
                <a:gd name="T24" fmla="*/ 50 w 65"/>
                <a:gd name="T25" fmla="*/ 0 h 27"/>
                <a:gd name="T26" fmla="*/ 55 w 65"/>
                <a:gd name="T27" fmla="*/ 0 h 27"/>
                <a:gd name="T28" fmla="*/ 61 w 65"/>
                <a:gd name="T29"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 h="27">
                  <a:moveTo>
                    <a:pt x="61" y="0"/>
                  </a:moveTo>
                  <a:lnTo>
                    <a:pt x="63" y="0"/>
                  </a:lnTo>
                  <a:lnTo>
                    <a:pt x="65" y="2"/>
                  </a:lnTo>
                  <a:lnTo>
                    <a:pt x="65" y="4"/>
                  </a:lnTo>
                  <a:lnTo>
                    <a:pt x="63" y="4"/>
                  </a:lnTo>
                  <a:lnTo>
                    <a:pt x="15" y="27"/>
                  </a:lnTo>
                  <a:lnTo>
                    <a:pt x="9" y="27"/>
                  </a:lnTo>
                  <a:lnTo>
                    <a:pt x="4" y="27"/>
                  </a:lnTo>
                  <a:lnTo>
                    <a:pt x="2" y="27"/>
                  </a:lnTo>
                  <a:lnTo>
                    <a:pt x="0" y="25"/>
                  </a:lnTo>
                  <a:lnTo>
                    <a:pt x="0" y="25"/>
                  </a:lnTo>
                  <a:lnTo>
                    <a:pt x="2" y="23"/>
                  </a:lnTo>
                  <a:lnTo>
                    <a:pt x="50" y="0"/>
                  </a:lnTo>
                  <a:lnTo>
                    <a:pt x="55" y="0"/>
                  </a:lnTo>
                  <a:lnTo>
                    <a:pt x="61" y="0"/>
                  </a:lnTo>
                  <a:close/>
                </a:path>
              </a:pathLst>
            </a:custGeom>
            <a:solidFill>
              <a:srgbClr val="85FF8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78" name="Freeform 5446"/>
            <p:cNvSpPr/>
            <p:nvPr/>
          </p:nvSpPr>
          <p:spPr bwMode="auto">
            <a:xfrm>
              <a:off x="1467031" y="4119840"/>
              <a:ext cx="125631" cy="56051"/>
            </a:xfrm>
            <a:custGeom>
              <a:avLst/>
              <a:gdLst>
                <a:gd name="T0" fmla="*/ 61 w 65"/>
                <a:gd name="T1" fmla="*/ 0 h 29"/>
                <a:gd name="T2" fmla="*/ 63 w 65"/>
                <a:gd name="T3" fmla="*/ 2 h 29"/>
                <a:gd name="T4" fmla="*/ 65 w 65"/>
                <a:gd name="T5" fmla="*/ 2 h 29"/>
                <a:gd name="T6" fmla="*/ 65 w 65"/>
                <a:gd name="T7" fmla="*/ 4 h 29"/>
                <a:gd name="T8" fmla="*/ 63 w 65"/>
                <a:gd name="T9" fmla="*/ 4 h 29"/>
                <a:gd name="T10" fmla="*/ 15 w 65"/>
                <a:gd name="T11" fmla="*/ 27 h 29"/>
                <a:gd name="T12" fmla="*/ 9 w 65"/>
                <a:gd name="T13" fmla="*/ 29 h 29"/>
                <a:gd name="T14" fmla="*/ 4 w 65"/>
                <a:gd name="T15" fmla="*/ 27 h 29"/>
                <a:gd name="T16" fmla="*/ 2 w 65"/>
                <a:gd name="T17" fmla="*/ 27 h 29"/>
                <a:gd name="T18" fmla="*/ 0 w 65"/>
                <a:gd name="T19" fmla="*/ 25 h 29"/>
                <a:gd name="T20" fmla="*/ 0 w 65"/>
                <a:gd name="T21" fmla="*/ 25 h 29"/>
                <a:gd name="T22" fmla="*/ 2 w 65"/>
                <a:gd name="T23" fmla="*/ 23 h 29"/>
                <a:gd name="T24" fmla="*/ 50 w 65"/>
                <a:gd name="T25" fmla="*/ 2 h 29"/>
                <a:gd name="T26" fmla="*/ 55 w 65"/>
                <a:gd name="T27" fmla="*/ 0 h 29"/>
                <a:gd name="T28" fmla="*/ 61 w 65"/>
                <a:gd name="T29"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 h="29">
                  <a:moveTo>
                    <a:pt x="61" y="0"/>
                  </a:moveTo>
                  <a:lnTo>
                    <a:pt x="63" y="2"/>
                  </a:lnTo>
                  <a:lnTo>
                    <a:pt x="65" y="2"/>
                  </a:lnTo>
                  <a:lnTo>
                    <a:pt x="65" y="4"/>
                  </a:lnTo>
                  <a:lnTo>
                    <a:pt x="63" y="4"/>
                  </a:lnTo>
                  <a:lnTo>
                    <a:pt x="15" y="27"/>
                  </a:lnTo>
                  <a:lnTo>
                    <a:pt x="9" y="29"/>
                  </a:lnTo>
                  <a:lnTo>
                    <a:pt x="4" y="27"/>
                  </a:lnTo>
                  <a:lnTo>
                    <a:pt x="2" y="27"/>
                  </a:lnTo>
                  <a:lnTo>
                    <a:pt x="0" y="25"/>
                  </a:lnTo>
                  <a:lnTo>
                    <a:pt x="0" y="25"/>
                  </a:lnTo>
                  <a:lnTo>
                    <a:pt x="2" y="23"/>
                  </a:lnTo>
                  <a:lnTo>
                    <a:pt x="50" y="2"/>
                  </a:lnTo>
                  <a:lnTo>
                    <a:pt x="55" y="0"/>
                  </a:lnTo>
                  <a:lnTo>
                    <a:pt x="61" y="0"/>
                  </a:lnTo>
                  <a:close/>
                </a:path>
              </a:pathLst>
            </a:custGeom>
            <a:solidFill>
              <a:srgbClr val="85FF8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79" name="Freeform 5448"/>
            <p:cNvSpPr/>
            <p:nvPr/>
          </p:nvSpPr>
          <p:spPr bwMode="auto">
            <a:xfrm>
              <a:off x="1196441" y="4185555"/>
              <a:ext cx="125631" cy="56051"/>
            </a:xfrm>
            <a:custGeom>
              <a:avLst/>
              <a:gdLst>
                <a:gd name="T0" fmla="*/ 61 w 65"/>
                <a:gd name="T1" fmla="*/ 2 h 29"/>
                <a:gd name="T2" fmla="*/ 63 w 65"/>
                <a:gd name="T3" fmla="*/ 2 h 29"/>
                <a:gd name="T4" fmla="*/ 65 w 65"/>
                <a:gd name="T5" fmla="*/ 4 h 29"/>
                <a:gd name="T6" fmla="*/ 65 w 65"/>
                <a:gd name="T7" fmla="*/ 4 h 29"/>
                <a:gd name="T8" fmla="*/ 63 w 65"/>
                <a:gd name="T9" fmla="*/ 6 h 29"/>
                <a:gd name="T10" fmla="*/ 15 w 65"/>
                <a:gd name="T11" fmla="*/ 27 h 29"/>
                <a:gd name="T12" fmla="*/ 9 w 65"/>
                <a:gd name="T13" fmla="*/ 29 h 29"/>
                <a:gd name="T14" fmla="*/ 3 w 65"/>
                <a:gd name="T15" fmla="*/ 29 h 29"/>
                <a:gd name="T16" fmla="*/ 2 w 65"/>
                <a:gd name="T17" fmla="*/ 27 h 29"/>
                <a:gd name="T18" fmla="*/ 0 w 65"/>
                <a:gd name="T19" fmla="*/ 27 h 29"/>
                <a:gd name="T20" fmla="*/ 0 w 65"/>
                <a:gd name="T21" fmla="*/ 25 h 29"/>
                <a:gd name="T22" fmla="*/ 2 w 65"/>
                <a:gd name="T23" fmla="*/ 25 h 29"/>
                <a:gd name="T24" fmla="*/ 50 w 65"/>
                <a:gd name="T25" fmla="*/ 2 h 29"/>
                <a:gd name="T26" fmla="*/ 55 w 65"/>
                <a:gd name="T27" fmla="*/ 0 h 29"/>
                <a:gd name="T28" fmla="*/ 61 w 65"/>
                <a:gd name="T29" fmla="*/ 2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 h="29">
                  <a:moveTo>
                    <a:pt x="61" y="2"/>
                  </a:moveTo>
                  <a:lnTo>
                    <a:pt x="63" y="2"/>
                  </a:lnTo>
                  <a:lnTo>
                    <a:pt x="65" y="4"/>
                  </a:lnTo>
                  <a:lnTo>
                    <a:pt x="65" y="4"/>
                  </a:lnTo>
                  <a:lnTo>
                    <a:pt x="63" y="6"/>
                  </a:lnTo>
                  <a:lnTo>
                    <a:pt x="15" y="27"/>
                  </a:lnTo>
                  <a:lnTo>
                    <a:pt x="9" y="29"/>
                  </a:lnTo>
                  <a:lnTo>
                    <a:pt x="3" y="29"/>
                  </a:lnTo>
                  <a:lnTo>
                    <a:pt x="2" y="27"/>
                  </a:lnTo>
                  <a:lnTo>
                    <a:pt x="0" y="27"/>
                  </a:lnTo>
                  <a:lnTo>
                    <a:pt x="0" y="25"/>
                  </a:lnTo>
                  <a:lnTo>
                    <a:pt x="2" y="25"/>
                  </a:lnTo>
                  <a:lnTo>
                    <a:pt x="50" y="2"/>
                  </a:lnTo>
                  <a:lnTo>
                    <a:pt x="55" y="0"/>
                  </a:lnTo>
                  <a:lnTo>
                    <a:pt x="61" y="2"/>
                  </a:lnTo>
                  <a:close/>
                </a:path>
              </a:pathLst>
            </a:custGeom>
            <a:solidFill>
              <a:srgbClr val="85FF8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80" name="Freeform 5449"/>
            <p:cNvSpPr/>
            <p:nvPr/>
          </p:nvSpPr>
          <p:spPr bwMode="auto">
            <a:xfrm>
              <a:off x="1221568" y="4216479"/>
              <a:ext cx="125631" cy="52185"/>
            </a:xfrm>
            <a:custGeom>
              <a:avLst/>
              <a:gdLst>
                <a:gd name="T0" fmla="*/ 62 w 65"/>
                <a:gd name="T1" fmla="*/ 0 h 27"/>
                <a:gd name="T2" fmla="*/ 63 w 65"/>
                <a:gd name="T3" fmla="*/ 0 h 27"/>
                <a:gd name="T4" fmla="*/ 65 w 65"/>
                <a:gd name="T5" fmla="*/ 2 h 27"/>
                <a:gd name="T6" fmla="*/ 65 w 65"/>
                <a:gd name="T7" fmla="*/ 2 h 27"/>
                <a:gd name="T8" fmla="*/ 63 w 65"/>
                <a:gd name="T9" fmla="*/ 3 h 27"/>
                <a:gd name="T10" fmla="*/ 15 w 65"/>
                <a:gd name="T11" fmla="*/ 27 h 27"/>
                <a:gd name="T12" fmla="*/ 10 w 65"/>
                <a:gd name="T13" fmla="*/ 27 h 27"/>
                <a:gd name="T14" fmla="*/ 4 w 65"/>
                <a:gd name="T15" fmla="*/ 27 h 27"/>
                <a:gd name="T16" fmla="*/ 0 w 65"/>
                <a:gd name="T17" fmla="*/ 27 h 27"/>
                <a:gd name="T18" fmla="*/ 0 w 65"/>
                <a:gd name="T19" fmla="*/ 25 h 27"/>
                <a:gd name="T20" fmla="*/ 0 w 65"/>
                <a:gd name="T21" fmla="*/ 25 h 27"/>
                <a:gd name="T22" fmla="*/ 0 w 65"/>
                <a:gd name="T23" fmla="*/ 23 h 27"/>
                <a:gd name="T24" fmla="*/ 48 w 65"/>
                <a:gd name="T25" fmla="*/ 0 h 27"/>
                <a:gd name="T26" fmla="*/ 54 w 65"/>
                <a:gd name="T27" fmla="*/ 0 h 27"/>
                <a:gd name="T28" fmla="*/ 62 w 65"/>
                <a:gd name="T29"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 h="27">
                  <a:moveTo>
                    <a:pt x="62" y="0"/>
                  </a:moveTo>
                  <a:lnTo>
                    <a:pt x="63" y="0"/>
                  </a:lnTo>
                  <a:lnTo>
                    <a:pt x="65" y="2"/>
                  </a:lnTo>
                  <a:lnTo>
                    <a:pt x="65" y="2"/>
                  </a:lnTo>
                  <a:lnTo>
                    <a:pt x="63" y="3"/>
                  </a:lnTo>
                  <a:lnTo>
                    <a:pt x="15" y="27"/>
                  </a:lnTo>
                  <a:lnTo>
                    <a:pt x="10" y="27"/>
                  </a:lnTo>
                  <a:lnTo>
                    <a:pt x="4" y="27"/>
                  </a:lnTo>
                  <a:lnTo>
                    <a:pt x="0" y="27"/>
                  </a:lnTo>
                  <a:lnTo>
                    <a:pt x="0" y="25"/>
                  </a:lnTo>
                  <a:lnTo>
                    <a:pt x="0" y="25"/>
                  </a:lnTo>
                  <a:lnTo>
                    <a:pt x="0" y="23"/>
                  </a:lnTo>
                  <a:lnTo>
                    <a:pt x="48" y="0"/>
                  </a:lnTo>
                  <a:lnTo>
                    <a:pt x="54" y="0"/>
                  </a:lnTo>
                  <a:lnTo>
                    <a:pt x="62" y="0"/>
                  </a:lnTo>
                  <a:close/>
                </a:path>
              </a:pathLst>
            </a:custGeom>
            <a:solidFill>
              <a:srgbClr val="85FF8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81" name="Freeform 5450"/>
            <p:cNvSpPr/>
            <p:nvPr/>
          </p:nvSpPr>
          <p:spPr bwMode="auto">
            <a:xfrm>
              <a:off x="309294" y="4237740"/>
              <a:ext cx="158488" cy="71513"/>
            </a:xfrm>
            <a:custGeom>
              <a:avLst/>
              <a:gdLst>
                <a:gd name="T0" fmla="*/ 77 w 82"/>
                <a:gd name="T1" fmla="*/ 2 h 37"/>
                <a:gd name="T2" fmla="*/ 80 w 82"/>
                <a:gd name="T3" fmla="*/ 2 h 37"/>
                <a:gd name="T4" fmla="*/ 82 w 82"/>
                <a:gd name="T5" fmla="*/ 4 h 37"/>
                <a:gd name="T6" fmla="*/ 82 w 82"/>
                <a:gd name="T7" fmla="*/ 6 h 37"/>
                <a:gd name="T8" fmla="*/ 80 w 82"/>
                <a:gd name="T9" fmla="*/ 6 h 37"/>
                <a:gd name="T10" fmla="*/ 19 w 82"/>
                <a:gd name="T11" fmla="*/ 35 h 37"/>
                <a:gd name="T12" fmla="*/ 13 w 82"/>
                <a:gd name="T13" fmla="*/ 37 h 37"/>
                <a:gd name="T14" fmla="*/ 4 w 82"/>
                <a:gd name="T15" fmla="*/ 35 h 37"/>
                <a:gd name="T16" fmla="*/ 2 w 82"/>
                <a:gd name="T17" fmla="*/ 35 h 37"/>
                <a:gd name="T18" fmla="*/ 0 w 82"/>
                <a:gd name="T19" fmla="*/ 33 h 37"/>
                <a:gd name="T20" fmla="*/ 0 w 82"/>
                <a:gd name="T21" fmla="*/ 31 h 37"/>
                <a:gd name="T22" fmla="*/ 2 w 82"/>
                <a:gd name="T23" fmla="*/ 31 h 37"/>
                <a:gd name="T24" fmla="*/ 61 w 82"/>
                <a:gd name="T25" fmla="*/ 2 h 37"/>
                <a:gd name="T26" fmla="*/ 69 w 82"/>
                <a:gd name="T27" fmla="*/ 0 h 37"/>
                <a:gd name="T28" fmla="*/ 77 w 82"/>
                <a:gd name="T29" fmla="*/ 2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 h="37">
                  <a:moveTo>
                    <a:pt x="77" y="2"/>
                  </a:moveTo>
                  <a:lnTo>
                    <a:pt x="80" y="2"/>
                  </a:lnTo>
                  <a:lnTo>
                    <a:pt x="82" y="4"/>
                  </a:lnTo>
                  <a:lnTo>
                    <a:pt x="82" y="6"/>
                  </a:lnTo>
                  <a:lnTo>
                    <a:pt x="80" y="6"/>
                  </a:lnTo>
                  <a:lnTo>
                    <a:pt x="19" y="35"/>
                  </a:lnTo>
                  <a:lnTo>
                    <a:pt x="13" y="37"/>
                  </a:lnTo>
                  <a:lnTo>
                    <a:pt x="4" y="35"/>
                  </a:lnTo>
                  <a:lnTo>
                    <a:pt x="2" y="35"/>
                  </a:lnTo>
                  <a:lnTo>
                    <a:pt x="0" y="33"/>
                  </a:lnTo>
                  <a:lnTo>
                    <a:pt x="0" y="31"/>
                  </a:lnTo>
                  <a:lnTo>
                    <a:pt x="2" y="31"/>
                  </a:lnTo>
                  <a:lnTo>
                    <a:pt x="61" y="2"/>
                  </a:lnTo>
                  <a:lnTo>
                    <a:pt x="69" y="0"/>
                  </a:lnTo>
                  <a:lnTo>
                    <a:pt x="77" y="2"/>
                  </a:lnTo>
                  <a:close/>
                </a:path>
              </a:pathLst>
            </a:custGeom>
            <a:solidFill>
              <a:srgbClr val="85FF8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82" name="Freeform 5452"/>
            <p:cNvSpPr/>
            <p:nvPr/>
          </p:nvSpPr>
          <p:spPr bwMode="auto">
            <a:xfrm>
              <a:off x="467782" y="4264799"/>
              <a:ext cx="160421" cy="69580"/>
            </a:xfrm>
            <a:custGeom>
              <a:avLst/>
              <a:gdLst>
                <a:gd name="T0" fmla="*/ 79 w 83"/>
                <a:gd name="T1" fmla="*/ 2 h 36"/>
                <a:gd name="T2" fmla="*/ 81 w 83"/>
                <a:gd name="T3" fmla="*/ 2 h 36"/>
                <a:gd name="T4" fmla="*/ 83 w 83"/>
                <a:gd name="T5" fmla="*/ 3 h 36"/>
                <a:gd name="T6" fmla="*/ 83 w 83"/>
                <a:gd name="T7" fmla="*/ 5 h 36"/>
                <a:gd name="T8" fmla="*/ 81 w 83"/>
                <a:gd name="T9" fmla="*/ 5 h 36"/>
                <a:gd name="T10" fmla="*/ 21 w 83"/>
                <a:gd name="T11" fmla="*/ 34 h 36"/>
                <a:gd name="T12" fmla="*/ 14 w 83"/>
                <a:gd name="T13" fmla="*/ 36 h 36"/>
                <a:gd name="T14" fmla="*/ 4 w 83"/>
                <a:gd name="T15" fmla="*/ 34 h 36"/>
                <a:gd name="T16" fmla="*/ 2 w 83"/>
                <a:gd name="T17" fmla="*/ 34 h 36"/>
                <a:gd name="T18" fmla="*/ 0 w 83"/>
                <a:gd name="T19" fmla="*/ 32 h 36"/>
                <a:gd name="T20" fmla="*/ 0 w 83"/>
                <a:gd name="T21" fmla="*/ 30 h 36"/>
                <a:gd name="T22" fmla="*/ 2 w 83"/>
                <a:gd name="T23" fmla="*/ 30 h 36"/>
                <a:gd name="T24" fmla="*/ 62 w 83"/>
                <a:gd name="T25" fmla="*/ 2 h 36"/>
                <a:gd name="T26" fmla="*/ 69 w 83"/>
                <a:gd name="T27" fmla="*/ 0 h 36"/>
                <a:gd name="T28" fmla="*/ 79 w 83"/>
                <a:gd name="T29" fmla="*/ 2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3" h="36">
                  <a:moveTo>
                    <a:pt x="79" y="2"/>
                  </a:moveTo>
                  <a:lnTo>
                    <a:pt x="81" y="2"/>
                  </a:lnTo>
                  <a:lnTo>
                    <a:pt x="83" y="3"/>
                  </a:lnTo>
                  <a:lnTo>
                    <a:pt x="83" y="5"/>
                  </a:lnTo>
                  <a:lnTo>
                    <a:pt x="81" y="5"/>
                  </a:lnTo>
                  <a:lnTo>
                    <a:pt x="21" y="34"/>
                  </a:lnTo>
                  <a:lnTo>
                    <a:pt x="14" y="36"/>
                  </a:lnTo>
                  <a:lnTo>
                    <a:pt x="4" y="34"/>
                  </a:lnTo>
                  <a:lnTo>
                    <a:pt x="2" y="34"/>
                  </a:lnTo>
                  <a:lnTo>
                    <a:pt x="0" y="32"/>
                  </a:lnTo>
                  <a:lnTo>
                    <a:pt x="0" y="30"/>
                  </a:lnTo>
                  <a:lnTo>
                    <a:pt x="2" y="30"/>
                  </a:lnTo>
                  <a:lnTo>
                    <a:pt x="62" y="2"/>
                  </a:lnTo>
                  <a:lnTo>
                    <a:pt x="69" y="0"/>
                  </a:lnTo>
                  <a:lnTo>
                    <a:pt x="79" y="2"/>
                  </a:lnTo>
                  <a:close/>
                </a:path>
              </a:pathLst>
            </a:custGeom>
            <a:solidFill>
              <a:srgbClr val="85FF8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83" name="Freeform 5453"/>
            <p:cNvSpPr/>
            <p:nvPr/>
          </p:nvSpPr>
          <p:spPr bwMode="auto">
            <a:xfrm>
              <a:off x="780893" y="4309253"/>
              <a:ext cx="158488" cy="69580"/>
            </a:xfrm>
            <a:custGeom>
              <a:avLst/>
              <a:gdLst>
                <a:gd name="T0" fmla="*/ 78 w 82"/>
                <a:gd name="T1" fmla="*/ 0 h 36"/>
                <a:gd name="T2" fmla="*/ 80 w 82"/>
                <a:gd name="T3" fmla="*/ 2 h 36"/>
                <a:gd name="T4" fmla="*/ 82 w 82"/>
                <a:gd name="T5" fmla="*/ 3 h 36"/>
                <a:gd name="T6" fmla="*/ 82 w 82"/>
                <a:gd name="T7" fmla="*/ 3 h 36"/>
                <a:gd name="T8" fmla="*/ 80 w 82"/>
                <a:gd name="T9" fmla="*/ 5 h 36"/>
                <a:gd name="T10" fmla="*/ 21 w 82"/>
                <a:gd name="T11" fmla="*/ 34 h 36"/>
                <a:gd name="T12" fmla="*/ 13 w 82"/>
                <a:gd name="T13" fmla="*/ 36 h 36"/>
                <a:gd name="T14" fmla="*/ 5 w 82"/>
                <a:gd name="T15" fmla="*/ 34 h 36"/>
                <a:gd name="T16" fmla="*/ 1 w 82"/>
                <a:gd name="T17" fmla="*/ 34 h 36"/>
                <a:gd name="T18" fmla="*/ 0 w 82"/>
                <a:gd name="T19" fmla="*/ 32 h 36"/>
                <a:gd name="T20" fmla="*/ 0 w 82"/>
                <a:gd name="T21" fmla="*/ 30 h 36"/>
                <a:gd name="T22" fmla="*/ 1 w 82"/>
                <a:gd name="T23" fmla="*/ 30 h 36"/>
                <a:gd name="T24" fmla="*/ 61 w 82"/>
                <a:gd name="T25" fmla="*/ 2 h 36"/>
                <a:gd name="T26" fmla="*/ 69 w 82"/>
                <a:gd name="T27" fmla="*/ 0 h 36"/>
                <a:gd name="T28" fmla="*/ 78 w 82"/>
                <a:gd name="T29"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 h="36">
                  <a:moveTo>
                    <a:pt x="78" y="0"/>
                  </a:moveTo>
                  <a:lnTo>
                    <a:pt x="80" y="2"/>
                  </a:lnTo>
                  <a:lnTo>
                    <a:pt x="82" y="3"/>
                  </a:lnTo>
                  <a:lnTo>
                    <a:pt x="82" y="3"/>
                  </a:lnTo>
                  <a:lnTo>
                    <a:pt x="80" y="5"/>
                  </a:lnTo>
                  <a:lnTo>
                    <a:pt x="21" y="34"/>
                  </a:lnTo>
                  <a:lnTo>
                    <a:pt x="13" y="36"/>
                  </a:lnTo>
                  <a:lnTo>
                    <a:pt x="5" y="34"/>
                  </a:lnTo>
                  <a:lnTo>
                    <a:pt x="1" y="34"/>
                  </a:lnTo>
                  <a:lnTo>
                    <a:pt x="0" y="32"/>
                  </a:lnTo>
                  <a:lnTo>
                    <a:pt x="0" y="30"/>
                  </a:lnTo>
                  <a:lnTo>
                    <a:pt x="1" y="30"/>
                  </a:lnTo>
                  <a:lnTo>
                    <a:pt x="61" y="2"/>
                  </a:lnTo>
                  <a:lnTo>
                    <a:pt x="69" y="0"/>
                  </a:lnTo>
                  <a:lnTo>
                    <a:pt x="78" y="0"/>
                  </a:lnTo>
                  <a:close/>
                </a:path>
              </a:pathLst>
            </a:custGeom>
            <a:solidFill>
              <a:srgbClr val="85FF8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84" name="Freeform 5454"/>
            <p:cNvSpPr/>
            <p:nvPr/>
          </p:nvSpPr>
          <p:spPr bwMode="auto">
            <a:xfrm>
              <a:off x="939381" y="4334379"/>
              <a:ext cx="160421" cy="71513"/>
            </a:xfrm>
            <a:custGeom>
              <a:avLst/>
              <a:gdLst>
                <a:gd name="T0" fmla="*/ 79 w 83"/>
                <a:gd name="T1" fmla="*/ 0 h 37"/>
                <a:gd name="T2" fmla="*/ 81 w 83"/>
                <a:gd name="T3" fmla="*/ 2 h 37"/>
                <a:gd name="T4" fmla="*/ 83 w 83"/>
                <a:gd name="T5" fmla="*/ 4 h 37"/>
                <a:gd name="T6" fmla="*/ 83 w 83"/>
                <a:gd name="T7" fmla="*/ 4 h 37"/>
                <a:gd name="T8" fmla="*/ 81 w 83"/>
                <a:gd name="T9" fmla="*/ 6 h 37"/>
                <a:gd name="T10" fmla="*/ 21 w 83"/>
                <a:gd name="T11" fmla="*/ 35 h 37"/>
                <a:gd name="T12" fmla="*/ 14 w 83"/>
                <a:gd name="T13" fmla="*/ 37 h 37"/>
                <a:gd name="T14" fmla="*/ 6 w 83"/>
                <a:gd name="T15" fmla="*/ 35 h 37"/>
                <a:gd name="T16" fmla="*/ 2 w 83"/>
                <a:gd name="T17" fmla="*/ 35 h 37"/>
                <a:gd name="T18" fmla="*/ 0 w 83"/>
                <a:gd name="T19" fmla="*/ 33 h 37"/>
                <a:gd name="T20" fmla="*/ 0 w 83"/>
                <a:gd name="T21" fmla="*/ 31 h 37"/>
                <a:gd name="T22" fmla="*/ 2 w 83"/>
                <a:gd name="T23" fmla="*/ 31 h 37"/>
                <a:gd name="T24" fmla="*/ 63 w 83"/>
                <a:gd name="T25" fmla="*/ 2 h 37"/>
                <a:gd name="T26" fmla="*/ 69 w 83"/>
                <a:gd name="T27" fmla="*/ 0 h 37"/>
                <a:gd name="T28" fmla="*/ 79 w 83"/>
                <a:gd name="T29"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3" h="37">
                  <a:moveTo>
                    <a:pt x="79" y="0"/>
                  </a:moveTo>
                  <a:lnTo>
                    <a:pt x="81" y="2"/>
                  </a:lnTo>
                  <a:lnTo>
                    <a:pt x="83" y="4"/>
                  </a:lnTo>
                  <a:lnTo>
                    <a:pt x="83" y="4"/>
                  </a:lnTo>
                  <a:lnTo>
                    <a:pt x="81" y="6"/>
                  </a:lnTo>
                  <a:lnTo>
                    <a:pt x="21" y="35"/>
                  </a:lnTo>
                  <a:lnTo>
                    <a:pt x="14" y="37"/>
                  </a:lnTo>
                  <a:lnTo>
                    <a:pt x="6" y="35"/>
                  </a:lnTo>
                  <a:lnTo>
                    <a:pt x="2" y="35"/>
                  </a:lnTo>
                  <a:lnTo>
                    <a:pt x="0" y="33"/>
                  </a:lnTo>
                  <a:lnTo>
                    <a:pt x="0" y="31"/>
                  </a:lnTo>
                  <a:lnTo>
                    <a:pt x="2" y="31"/>
                  </a:lnTo>
                  <a:lnTo>
                    <a:pt x="63" y="2"/>
                  </a:lnTo>
                  <a:lnTo>
                    <a:pt x="69" y="0"/>
                  </a:lnTo>
                  <a:lnTo>
                    <a:pt x="79" y="0"/>
                  </a:lnTo>
                  <a:close/>
                </a:path>
              </a:pathLst>
            </a:custGeom>
            <a:solidFill>
              <a:srgbClr val="85FF8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85" name="Freeform 5459"/>
            <p:cNvSpPr/>
            <p:nvPr/>
          </p:nvSpPr>
          <p:spPr bwMode="auto">
            <a:xfrm>
              <a:off x="608875" y="4434884"/>
              <a:ext cx="141093" cy="73446"/>
            </a:xfrm>
            <a:custGeom>
              <a:avLst/>
              <a:gdLst>
                <a:gd name="T0" fmla="*/ 64 w 73"/>
                <a:gd name="T1" fmla="*/ 0 h 38"/>
                <a:gd name="T2" fmla="*/ 69 w 73"/>
                <a:gd name="T3" fmla="*/ 0 h 38"/>
                <a:gd name="T4" fmla="*/ 71 w 73"/>
                <a:gd name="T5" fmla="*/ 2 h 38"/>
                <a:gd name="T6" fmla="*/ 73 w 73"/>
                <a:gd name="T7" fmla="*/ 4 h 38"/>
                <a:gd name="T8" fmla="*/ 71 w 73"/>
                <a:gd name="T9" fmla="*/ 4 h 38"/>
                <a:gd name="T10" fmla="*/ 27 w 73"/>
                <a:gd name="T11" fmla="*/ 36 h 38"/>
                <a:gd name="T12" fmla="*/ 19 w 73"/>
                <a:gd name="T13" fmla="*/ 38 h 38"/>
                <a:gd name="T14" fmla="*/ 10 w 73"/>
                <a:gd name="T15" fmla="*/ 38 h 38"/>
                <a:gd name="T16" fmla="*/ 4 w 73"/>
                <a:gd name="T17" fmla="*/ 38 h 38"/>
                <a:gd name="T18" fmla="*/ 2 w 73"/>
                <a:gd name="T19" fmla="*/ 36 h 38"/>
                <a:gd name="T20" fmla="*/ 0 w 73"/>
                <a:gd name="T21" fmla="*/ 35 h 38"/>
                <a:gd name="T22" fmla="*/ 2 w 73"/>
                <a:gd name="T23" fmla="*/ 33 h 38"/>
                <a:gd name="T24" fmla="*/ 46 w 73"/>
                <a:gd name="T25" fmla="*/ 2 h 38"/>
                <a:gd name="T26" fmla="*/ 54 w 73"/>
                <a:gd name="T27" fmla="*/ 0 h 38"/>
                <a:gd name="T28" fmla="*/ 64 w 73"/>
                <a:gd name="T29"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3" h="38">
                  <a:moveTo>
                    <a:pt x="64" y="0"/>
                  </a:moveTo>
                  <a:lnTo>
                    <a:pt x="69" y="0"/>
                  </a:lnTo>
                  <a:lnTo>
                    <a:pt x="71" y="2"/>
                  </a:lnTo>
                  <a:lnTo>
                    <a:pt x="73" y="4"/>
                  </a:lnTo>
                  <a:lnTo>
                    <a:pt x="71" y="4"/>
                  </a:lnTo>
                  <a:lnTo>
                    <a:pt x="27" y="36"/>
                  </a:lnTo>
                  <a:lnTo>
                    <a:pt x="19" y="38"/>
                  </a:lnTo>
                  <a:lnTo>
                    <a:pt x="10" y="38"/>
                  </a:lnTo>
                  <a:lnTo>
                    <a:pt x="4" y="38"/>
                  </a:lnTo>
                  <a:lnTo>
                    <a:pt x="2" y="36"/>
                  </a:lnTo>
                  <a:lnTo>
                    <a:pt x="0" y="35"/>
                  </a:lnTo>
                  <a:lnTo>
                    <a:pt x="2" y="33"/>
                  </a:lnTo>
                  <a:lnTo>
                    <a:pt x="46" y="2"/>
                  </a:lnTo>
                  <a:lnTo>
                    <a:pt x="54" y="0"/>
                  </a:lnTo>
                  <a:lnTo>
                    <a:pt x="64" y="0"/>
                  </a:lnTo>
                  <a:close/>
                </a:path>
              </a:pathLst>
            </a:custGeom>
            <a:solidFill>
              <a:srgbClr val="85FF8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86" name="Freeform 5460"/>
            <p:cNvSpPr/>
            <p:nvPr/>
          </p:nvSpPr>
          <p:spPr bwMode="auto">
            <a:xfrm>
              <a:off x="676523" y="4467741"/>
              <a:ext cx="137228" cy="79244"/>
            </a:xfrm>
            <a:custGeom>
              <a:avLst/>
              <a:gdLst>
                <a:gd name="T0" fmla="*/ 63 w 71"/>
                <a:gd name="T1" fmla="*/ 0 h 41"/>
                <a:gd name="T2" fmla="*/ 67 w 71"/>
                <a:gd name="T3" fmla="*/ 2 h 41"/>
                <a:gd name="T4" fmla="*/ 69 w 71"/>
                <a:gd name="T5" fmla="*/ 2 h 41"/>
                <a:gd name="T6" fmla="*/ 71 w 71"/>
                <a:gd name="T7" fmla="*/ 4 h 41"/>
                <a:gd name="T8" fmla="*/ 71 w 71"/>
                <a:gd name="T9" fmla="*/ 6 h 41"/>
                <a:gd name="T10" fmla="*/ 25 w 71"/>
                <a:gd name="T11" fmla="*/ 39 h 41"/>
                <a:gd name="T12" fmla="*/ 17 w 71"/>
                <a:gd name="T13" fmla="*/ 41 h 41"/>
                <a:gd name="T14" fmla="*/ 7 w 71"/>
                <a:gd name="T15" fmla="*/ 41 h 41"/>
                <a:gd name="T16" fmla="*/ 4 w 71"/>
                <a:gd name="T17" fmla="*/ 39 h 41"/>
                <a:gd name="T18" fmla="*/ 0 w 71"/>
                <a:gd name="T19" fmla="*/ 37 h 41"/>
                <a:gd name="T20" fmla="*/ 0 w 71"/>
                <a:gd name="T21" fmla="*/ 37 h 41"/>
                <a:gd name="T22" fmla="*/ 0 w 71"/>
                <a:gd name="T23" fmla="*/ 35 h 41"/>
                <a:gd name="T24" fmla="*/ 46 w 71"/>
                <a:gd name="T25" fmla="*/ 2 h 41"/>
                <a:gd name="T26" fmla="*/ 52 w 71"/>
                <a:gd name="T27" fmla="*/ 0 h 41"/>
                <a:gd name="T28" fmla="*/ 63 w 71"/>
                <a:gd name="T29"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41">
                  <a:moveTo>
                    <a:pt x="63" y="0"/>
                  </a:moveTo>
                  <a:lnTo>
                    <a:pt x="67" y="2"/>
                  </a:lnTo>
                  <a:lnTo>
                    <a:pt x="69" y="2"/>
                  </a:lnTo>
                  <a:lnTo>
                    <a:pt x="71" y="4"/>
                  </a:lnTo>
                  <a:lnTo>
                    <a:pt x="71" y="6"/>
                  </a:lnTo>
                  <a:lnTo>
                    <a:pt x="25" y="39"/>
                  </a:lnTo>
                  <a:lnTo>
                    <a:pt x="17" y="41"/>
                  </a:lnTo>
                  <a:lnTo>
                    <a:pt x="7" y="41"/>
                  </a:lnTo>
                  <a:lnTo>
                    <a:pt x="4" y="39"/>
                  </a:lnTo>
                  <a:lnTo>
                    <a:pt x="0" y="37"/>
                  </a:lnTo>
                  <a:lnTo>
                    <a:pt x="0" y="37"/>
                  </a:lnTo>
                  <a:lnTo>
                    <a:pt x="0" y="35"/>
                  </a:lnTo>
                  <a:lnTo>
                    <a:pt x="46" y="2"/>
                  </a:lnTo>
                  <a:lnTo>
                    <a:pt x="52" y="0"/>
                  </a:lnTo>
                  <a:lnTo>
                    <a:pt x="63" y="0"/>
                  </a:lnTo>
                  <a:close/>
                </a:path>
              </a:pathLst>
            </a:custGeom>
            <a:solidFill>
              <a:srgbClr val="85FF8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87" name="Freeform 5467"/>
            <p:cNvSpPr/>
            <p:nvPr/>
          </p:nvSpPr>
          <p:spPr bwMode="auto">
            <a:xfrm>
              <a:off x="1016693" y="4463876"/>
              <a:ext cx="141093" cy="79244"/>
            </a:xfrm>
            <a:custGeom>
              <a:avLst/>
              <a:gdLst>
                <a:gd name="T0" fmla="*/ 64 w 73"/>
                <a:gd name="T1" fmla="*/ 0 h 41"/>
                <a:gd name="T2" fmla="*/ 70 w 73"/>
                <a:gd name="T3" fmla="*/ 2 h 41"/>
                <a:gd name="T4" fmla="*/ 71 w 73"/>
                <a:gd name="T5" fmla="*/ 4 h 41"/>
                <a:gd name="T6" fmla="*/ 73 w 73"/>
                <a:gd name="T7" fmla="*/ 4 h 41"/>
                <a:gd name="T8" fmla="*/ 71 w 73"/>
                <a:gd name="T9" fmla="*/ 6 h 41"/>
                <a:gd name="T10" fmla="*/ 27 w 73"/>
                <a:gd name="T11" fmla="*/ 39 h 41"/>
                <a:gd name="T12" fmla="*/ 20 w 73"/>
                <a:gd name="T13" fmla="*/ 41 h 41"/>
                <a:gd name="T14" fmla="*/ 10 w 73"/>
                <a:gd name="T15" fmla="*/ 41 h 41"/>
                <a:gd name="T16" fmla="*/ 4 w 73"/>
                <a:gd name="T17" fmla="*/ 39 h 41"/>
                <a:gd name="T18" fmla="*/ 2 w 73"/>
                <a:gd name="T19" fmla="*/ 39 h 41"/>
                <a:gd name="T20" fmla="*/ 0 w 73"/>
                <a:gd name="T21" fmla="*/ 37 h 41"/>
                <a:gd name="T22" fmla="*/ 2 w 73"/>
                <a:gd name="T23" fmla="*/ 35 h 41"/>
                <a:gd name="T24" fmla="*/ 48 w 73"/>
                <a:gd name="T25" fmla="*/ 2 h 41"/>
                <a:gd name="T26" fmla="*/ 54 w 73"/>
                <a:gd name="T27" fmla="*/ 0 h 41"/>
                <a:gd name="T28" fmla="*/ 64 w 73"/>
                <a:gd name="T29"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3" h="41">
                  <a:moveTo>
                    <a:pt x="64" y="0"/>
                  </a:moveTo>
                  <a:lnTo>
                    <a:pt x="70" y="2"/>
                  </a:lnTo>
                  <a:lnTo>
                    <a:pt x="71" y="4"/>
                  </a:lnTo>
                  <a:lnTo>
                    <a:pt x="73" y="4"/>
                  </a:lnTo>
                  <a:lnTo>
                    <a:pt x="71" y="6"/>
                  </a:lnTo>
                  <a:lnTo>
                    <a:pt x="27" y="39"/>
                  </a:lnTo>
                  <a:lnTo>
                    <a:pt x="20" y="41"/>
                  </a:lnTo>
                  <a:lnTo>
                    <a:pt x="10" y="41"/>
                  </a:lnTo>
                  <a:lnTo>
                    <a:pt x="4" y="39"/>
                  </a:lnTo>
                  <a:lnTo>
                    <a:pt x="2" y="39"/>
                  </a:lnTo>
                  <a:lnTo>
                    <a:pt x="0" y="37"/>
                  </a:lnTo>
                  <a:lnTo>
                    <a:pt x="2" y="35"/>
                  </a:lnTo>
                  <a:lnTo>
                    <a:pt x="48" y="2"/>
                  </a:lnTo>
                  <a:lnTo>
                    <a:pt x="54" y="0"/>
                  </a:lnTo>
                  <a:lnTo>
                    <a:pt x="64" y="0"/>
                  </a:lnTo>
                  <a:close/>
                </a:path>
              </a:pathLst>
            </a:custGeom>
            <a:solidFill>
              <a:srgbClr val="67E82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88" name="Freeform 5468"/>
            <p:cNvSpPr/>
            <p:nvPr/>
          </p:nvSpPr>
          <p:spPr bwMode="auto">
            <a:xfrm>
              <a:off x="1157786" y="4450346"/>
              <a:ext cx="137228" cy="77311"/>
            </a:xfrm>
            <a:custGeom>
              <a:avLst/>
              <a:gdLst>
                <a:gd name="T0" fmla="*/ 64 w 71"/>
                <a:gd name="T1" fmla="*/ 2 h 40"/>
                <a:gd name="T2" fmla="*/ 68 w 71"/>
                <a:gd name="T3" fmla="*/ 2 h 40"/>
                <a:gd name="T4" fmla="*/ 71 w 71"/>
                <a:gd name="T5" fmla="*/ 3 h 40"/>
                <a:gd name="T6" fmla="*/ 71 w 71"/>
                <a:gd name="T7" fmla="*/ 5 h 40"/>
                <a:gd name="T8" fmla="*/ 71 w 71"/>
                <a:gd name="T9" fmla="*/ 5 h 40"/>
                <a:gd name="T10" fmla="*/ 25 w 71"/>
                <a:gd name="T11" fmla="*/ 38 h 40"/>
                <a:gd name="T12" fmla="*/ 20 w 71"/>
                <a:gd name="T13" fmla="*/ 40 h 40"/>
                <a:gd name="T14" fmla="*/ 8 w 71"/>
                <a:gd name="T15" fmla="*/ 40 h 40"/>
                <a:gd name="T16" fmla="*/ 4 w 71"/>
                <a:gd name="T17" fmla="*/ 40 h 40"/>
                <a:gd name="T18" fmla="*/ 0 w 71"/>
                <a:gd name="T19" fmla="*/ 38 h 40"/>
                <a:gd name="T20" fmla="*/ 0 w 71"/>
                <a:gd name="T21" fmla="*/ 36 h 40"/>
                <a:gd name="T22" fmla="*/ 0 w 71"/>
                <a:gd name="T23" fmla="*/ 34 h 40"/>
                <a:gd name="T24" fmla="*/ 47 w 71"/>
                <a:gd name="T25" fmla="*/ 2 h 40"/>
                <a:gd name="T26" fmla="*/ 54 w 71"/>
                <a:gd name="T27" fmla="*/ 0 h 40"/>
                <a:gd name="T28" fmla="*/ 64 w 71"/>
                <a:gd name="T29" fmla="*/ 2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40">
                  <a:moveTo>
                    <a:pt x="64" y="2"/>
                  </a:moveTo>
                  <a:lnTo>
                    <a:pt x="68" y="2"/>
                  </a:lnTo>
                  <a:lnTo>
                    <a:pt x="71" y="3"/>
                  </a:lnTo>
                  <a:lnTo>
                    <a:pt x="71" y="5"/>
                  </a:lnTo>
                  <a:lnTo>
                    <a:pt x="71" y="5"/>
                  </a:lnTo>
                  <a:lnTo>
                    <a:pt x="25" y="38"/>
                  </a:lnTo>
                  <a:lnTo>
                    <a:pt x="20" y="40"/>
                  </a:lnTo>
                  <a:lnTo>
                    <a:pt x="8" y="40"/>
                  </a:lnTo>
                  <a:lnTo>
                    <a:pt x="4" y="40"/>
                  </a:lnTo>
                  <a:lnTo>
                    <a:pt x="0" y="38"/>
                  </a:lnTo>
                  <a:lnTo>
                    <a:pt x="0" y="36"/>
                  </a:lnTo>
                  <a:lnTo>
                    <a:pt x="0" y="34"/>
                  </a:lnTo>
                  <a:lnTo>
                    <a:pt x="47" y="2"/>
                  </a:lnTo>
                  <a:lnTo>
                    <a:pt x="54" y="0"/>
                  </a:lnTo>
                  <a:lnTo>
                    <a:pt x="64" y="2"/>
                  </a:lnTo>
                  <a:close/>
                </a:path>
              </a:pathLst>
            </a:custGeom>
            <a:solidFill>
              <a:srgbClr val="67E82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89" name="Freeform 5469"/>
            <p:cNvSpPr/>
            <p:nvPr/>
          </p:nvSpPr>
          <p:spPr bwMode="auto">
            <a:xfrm>
              <a:off x="1221568" y="4487069"/>
              <a:ext cx="141093" cy="77311"/>
            </a:xfrm>
            <a:custGeom>
              <a:avLst/>
              <a:gdLst>
                <a:gd name="T0" fmla="*/ 63 w 73"/>
                <a:gd name="T1" fmla="*/ 0 h 40"/>
                <a:gd name="T2" fmla="*/ 69 w 73"/>
                <a:gd name="T3" fmla="*/ 2 h 40"/>
                <a:gd name="T4" fmla="*/ 71 w 73"/>
                <a:gd name="T5" fmla="*/ 2 h 40"/>
                <a:gd name="T6" fmla="*/ 73 w 73"/>
                <a:gd name="T7" fmla="*/ 4 h 40"/>
                <a:gd name="T8" fmla="*/ 71 w 73"/>
                <a:gd name="T9" fmla="*/ 6 h 40"/>
                <a:gd name="T10" fmla="*/ 27 w 73"/>
                <a:gd name="T11" fmla="*/ 38 h 40"/>
                <a:gd name="T12" fmla="*/ 19 w 73"/>
                <a:gd name="T13" fmla="*/ 40 h 40"/>
                <a:gd name="T14" fmla="*/ 10 w 73"/>
                <a:gd name="T15" fmla="*/ 40 h 40"/>
                <a:gd name="T16" fmla="*/ 4 w 73"/>
                <a:gd name="T17" fmla="*/ 38 h 40"/>
                <a:gd name="T18" fmla="*/ 2 w 73"/>
                <a:gd name="T19" fmla="*/ 36 h 40"/>
                <a:gd name="T20" fmla="*/ 0 w 73"/>
                <a:gd name="T21" fmla="*/ 36 h 40"/>
                <a:gd name="T22" fmla="*/ 2 w 73"/>
                <a:gd name="T23" fmla="*/ 34 h 40"/>
                <a:gd name="T24" fmla="*/ 46 w 73"/>
                <a:gd name="T25" fmla="*/ 2 h 40"/>
                <a:gd name="T26" fmla="*/ 54 w 73"/>
                <a:gd name="T27" fmla="*/ 0 h 40"/>
                <a:gd name="T28" fmla="*/ 63 w 73"/>
                <a:gd name="T29"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3" h="40">
                  <a:moveTo>
                    <a:pt x="63" y="0"/>
                  </a:moveTo>
                  <a:lnTo>
                    <a:pt x="69" y="2"/>
                  </a:lnTo>
                  <a:lnTo>
                    <a:pt x="71" y="2"/>
                  </a:lnTo>
                  <a:lnTo>
                    <a:pt x="73" y="4"/>
                  </a:lnTo>
                  <a:lnTo>
                    <a:pt x="71" y="6"/>
                  </a:lnTo>
                  <a:lnTo>
                    <a:pt x="27" y="38"/>
                  </a:lnTo>
                  <a:lnTo>
                    <a:pt x="19" y="40"/>
                  </a:lnTo>
                  <a:lnTo>
                    <a:pt x="10" y="40"/>
                  </a:lnTo>
                  <a:lnTo>
                    <a:pt x="4" y="38"/>
                  </a:lnTo>
                  <a:lnTo>
                    <a:pt x="2" y="36"/>
                  </a:lnTo>
                  <a:lnTo>
                    <a:pt x="0" y="36"/>
                  </a:lnTo>
                  <a:lnTo>
                    <a:pt x="2" y="34"/>
                  </a:lnTo>
                  <a:lnTo>
                    <a:pt x="46" y="2"/>
                  </a:lnTo>
                  <a:lnTo>
                    <a:pt x="54" y="0"/>
                  </a:lnTo>
                  <a:lnTo>
                    <a:pt x="63" y="0"/>
                  </a:lnTo>
                  <a:close/>
                </a:path>
              </a:pathLst>
            </a:custGeom>
            <a:solidFill>
              <a:srgbClr val="67E82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90" name="Freeform 5470"/>
            <p:cNvSpPr/>
            <p:nvPr/>
          </p:nvSpPr>
          <p:spPr bwMode="auto">
            <a:xfrm>
              <a:off x="1677705" y="4498666"/>
              <a:ext cx="141093" cy="77311"/>
            </a:xfrm>
            <a:custGeom>
              <a:avLst/>
              <a:gdLst>
                <a:gd name="T0" fmla="*/ 64 w 73"/>
                <a:gd name="T1" fmla="*/ 0 h 40"/>
                <a:gd name="T2" fmla="*/ 69 w 73"/>
                <a:gd name="T3" fmla="*/ 2 h 40"/>
                <a:gd name="T4" fmla="*/ 71 w 73"/>
                <a:gd name="T5" fmla="*/ 2 h 40"/>
                <a:gd name="T6" fmla="*/ 73 w 73"/>
                <a:gd name="T7" fmla="*/ 3 h 40"/>
                <a:gd name="T8" fmla="*/ 71 w 73"/>
                <a:gd name="T9" fmla="*/ 5 h 40"/>
                <a:gd name="T10" fmla="*/ 27 w 73"/>
                <a:gd name="T11" fmla="*/ 38 h 40"/>
                <a:gd name="T12" fmla="*/ 19 w 73"/>
                <a:gd name="T13" fmla="*/ 40 h 40"/>
                <a:gd name="T14" fmla="*/ 10 w 73"/>
                <a:gd name="T15" fmla="*/ 40 h 40"/>
                <a:gd name="T16" fmla="*/ 4 w 73"/>
                <a:gd name="T17" fmla="*/ 38 h 40"/>
                <a:gd name="T18" fmla="*/ 2 w 73"/>
                <a:gd name="T19" fmla="*/ 36 h 40"/>
                <a:gd name="T20" fmla="*/ 0 w 73"/>
                <a:gd name="T21" fmla="*/ 36 h 40"/>
                <a:gd name="T22" fmla="*/ 2 w 73"/>
                <a:gd name="T23" fmla="*/ 34 h 40"/>
                <a:gd name="T24" fmla="*/ 46 w 73"/>
                <a:gd name="T25" fmla="*/ 2 h 40"/>
                <a:gd name="T26" fmla="*/ 54 w 73"/>
                <a:gd name="T27" fmla="*/ 0 h 40"/>
                <a:gd name="T28" fmla="*/ 64 w 73"/>
                <a:gd name="T29"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3" h="40">
                  <a:moveTo>
                    <a:pt x="64" y="0"/>
                  </a:moveTo>
                  <a:lnTo>
                    <a:pt x="69" y="2"/>
                  </a:lnTo>
                  <a:lnTo>
                    <a:pt x="71" y="2"/>
                  </a:lnTo>
                  <a:lnTo>
                    <a:pt x="73" y="3"/>
                  </a:lnTo>
                  <a:lnTo>
                    <a:pt x="71" y="5"/>
                  </a:lnTo>
                  <a:lnTo>
                    <a:pt x="27" y="38"/>
                  </a:lnTo>
                  <a:lnTo>
                    <a:pt x="19" y="40"/>
                  </a:lnTo>
                  <a:lnTo>
                    <a:pt x="10" y="40"/>
                  </a:lnTo>
                  <a:lnTo>
                    <a:pt x="4" y="38"/>
                  </a:lnTo>
                  <a:lnTo>
                    <a:pt x="2" y="36"/>
                  </a:lnTo>
                  <a:lnTo>
                    <a:pt x="0" y="36"/>
                  </a:lnTo>
                  <a:lnTo>
                    <a:pt x="2" y="34"/>
                  </a:lnTo>
                  <a:lnTo>
                    <a:pt x="46" y="2"/>
                  </a:lnTo>
                  <a:lnTo>
                    <a:pt x="54" y="0"/>
                  </a:lnTo>
                  <a:lnTo>
                    <a:pt x="64" y="0"/>
                  </a:lnTo>
                  <a:close/>
                </a:path>
              </a:pathLst>
            </a:custGeom>
            <a:solidFill>
              <a:srgbClr val="85FF8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91" name="Freeform 5471"/>
            <p:cNvSpPr/>
            <p:nvPr/>
          </p:nvSpPr>
          <p:spPr bwMode="auto">
            <a:xfrm>
              <a:off x="1818798" y="4483203"/>
              <a:ext cx="137228" cy="77311"/>
            </a:xfrm>
            <a:custGeom>
              <a:avLst/>
              <a:gdLst>
                <a:gd name="T0" fmla="*/ 64 w 71"/>
                <a:gd name="T1" fmla="*/ 0 h 40"/>
                <a:gd name="T2" fmla="*/ 67 w 71"/>
                <a:gd name="T3" fmla="*/ 2 h 40"/>
                <a:gd name="T4" fmla="*/ 71 w 71"/>
                <a:gd name="T5" fmla="*/ 2 h 40"/>
                <a:gd name="T6" fmla="*/ 71 w 71"/>
                <a:gd name="T7" fmla="*/ 4 h 40"/>
                <a:gd name="T8" fmla="*/ 71 w 71"/>
                <a:gd name="T9" fmla="*/ 6 h 40"/>
                <a:gd name="T10" fmla="*/ 25 w 71"/>
                <a:gd name="T11" fmla="*/ 38 h 40"/>
                <a:gd name="T12" fmla="*/ 17 w 71"/>
                <a:gd name="T13" fmla="*/ 40 h 40"/>
                <a:gd name="T14" fmla="*/ 8 w 71"/>
                <a:gd name="T15" fmla="*/ 40 h 40"/>
                <a:gd name="T16" fmla="*/ 4 w 71"/>
                <a:gd name="T17" fmla="*/ 38 h 40"/>
                <a:gd name="T18" fmla="*/ 0 w 71"/>
                <a:gd name="T19" fmla="*/ 38 h 40"/>
                <a:gd name="T20" fmla="*/ 0 w 71"/>
                <a:gd name="T21" fmla="*/ 36 h 40"/>
                <a:gd name="T22" fmla="*/ 0 w 71"/>
                <a:gd name="T23" fmla="*/ 34 h 40"/>
                <a:gd name="T24" fmla="*/ 46 w 71"/>
                <a:gd name="T25" fmla="*/ 2 h 40"/>
                <a:gd name="T26" fmla="*/ 54 w 71"/>
                <a:gd name="T27" fmla="*/ 0 h 40"/>
                <a:gd name="T28" fmla="*/ 64 w 71"/>
                <a:gd name="T29"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40">
                  <a:moveTo>
                    <a:pt x="64" y="0"/>
                  </a:moveTo>
                  <a:lnTo>
                    <a:pt x="67" y="2"/>
                  </a:lnTo>
                  <a:lnTo>
                    <a:pt x="71" y="2"/>
                  </a:lnTo>
                  <a:lnTo>
                    <a:pt x="71" y="4"/>
                  </a:lnTo>
                  <a:lnTo>
                    <a:pt x="71" y="6"/>
                  </a:lnTo>
                  <a:lnTo>
                    <a:pt x="25" y="38"/>
                  </a:lnTo>
                  <a:lnTo>
                    <a:pt x="17" y="40"/>
                  </a:lnTo>
                  <a:lnTo>
                    <a:pt x="8" y="40"/>
                  </a:lnTo>
                  <a:lnTo>
                    <a:pt x="4" y="38"/>
                  </a:lnTo>
                  <a:lnTo>
                    <a:pt x="0" y="38"/>
                  </a:lnTo>
                  <a:lnTo>
                    <a:pt x="0" y="36"/>
                  </a:lnTo>
                  <a:lnTo>
                    <a:pt x="0" y="34"/>
                  </a:lnTo>
                  <a:lnTo>
                    <a:pt x="46" y="2"/>
                  </a:lnTo>
                  <a:lnTo>
                    <a:pt x="54" y="0"/>
                  </a:lnTo>
                  <a:lnTo>
                    <a:pt x="64" y="0"/>
                  </a:lnTo>
                  <a:close/>
                </a:path>
              </a:pathLst>
            </a:custGeom>
            <a:solidFill>
              <a:srgbClr val="85FF8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92" name="Freeform 5472"/>
            <p:cNvSpPr/>
            <p:nvPr/>
          </p:nvSpPr>
          <p:spPr bwMode="auto">
            <a:xfrm>
              <a:off x="1882580" y="4519926"/>
              <a:ext cx="141093" cy="75379"/>
            </a:xfrm>
            <a:custGeom>
              <a:avLst/>
              <a:gdLst>
                <a:gd name="T0" fmla="*/ 63 w 73"/>
                <a:gd name="T1" fmla="*/ 0 h 39"/>
                <a:gd name="T2" fmla="*/ 67 w 73"/>
                <a:gd name="T3" fmla="*/ 0 h 39"/>
                <a:gd name="T4" fmla="*/ 71 w 73"/>
                <a:gd name="T5" fmla="*/ 2 h 39"/>
                <a:gd name="T6" fmla="*/ 73 w 73"/>
                <a:gd name="T7" fmla="*/ 4 h 39"/>
                <a:gd name="T8" fmla="*/ 71 w 73"/>
                <a:gd name="T9" fmla="*/ 4 h 39"/>
                <a:gd name="T10" fmla="*/ 25 w 73"/>
                <a:gd name="T11" fmla="*/ 37 h 39"/>
                <a:gd name="T12" fmla="*/ 19 w 73"/>
                <a:gd name="T13" fmla="*/ 39 h 39"/>
                <a:gd name="T14" fmla="*/ 8 w 73"/>
                <a:gd name="T15" fmla="*/ 39 h 39"/>
                <a:gd name="T16" fmla="*/ 4 w 73"/>
                <a:gd name="T17" fmla="*/ 39 h 39"/>
                <a:gd name="T18" fmla="*/ 2 w 73"/>
                <a:gd name="T19" fmla="*/ 37 h 39"/>
                <a:gd name="T20" fmla="*/ 0 w 73"/>
                <a:gd name="T21" fmla="*/ 35 h 39"/>
                <a:gd name="T22" fmla="*/ 2 w 73"/>
                <a:gd name="T23" fmla="*/ 33 h 39"/>
                <a:gd name="T24" fmla="*/ 46 w 73"/>
                <a:gd name="T25" fmla="*/ 2 h 39"/>
                <a:gd name="T26" fmla="*/ 54 w 73"/>
                <a:gd name="T27" fmla="*/ 0 h 39"/>
                <a:gd name="T28" fmla="*/ 63 w 73"/>
                <a:gd name="T29"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3" h="39">
                  <a:moveTo>
                    <a:pt x="63" y="0"/>
                  </a:moveTo>
                  <a:lnTo>
                    <a:pt x="67" y="0"/>
                  </a:lnTo>
                  <a:lnTo>
                    <a:pt x="71" y="2"/>
                  </a:lnTo>
                  <a:lnTo>
                    <a:pt x="73" y="4"/>
                  </a:lnTo>
                  <a:lnTo>
                    <a:pt x="71" y="4"/>
                  </a:lnTo>
                  <a:lnTo>
                    <a:pt x="25" y="37"/>
                  </a:lnTo>
                  <a:lnTo>
                    <a:pt x="19" y="39"/>
                  </a:lnTo>
                  <a:lnTo>
                    <a:pt x="8" y="39"/>
                  </a:lnTo>
                  <a:lnTo>
                    <a:pt x="4" y="39"/>
                  </a:lnTo>
                  <a:lnTo>
                    <a:pt x="2" y="37"/>
                  </a:lnTo>
                  <a:lnTo>
                    <a:pt x="0" y="35"/>
                  </a:lnTo>
                  <a:lnTo>
                    <a:pt x="2" y="33"/>
                  </a:lnTo>
                  <a:lnTo>
                    <a:pt x="46" y="2"/>
                  </a:lnTo>
                  <a:lnTo>
                    <a:pt x="54" y="0"/>
                  </a:lnTo>
                  <a:lnTo>
                    <a:pt x="63" y="0"/>
                  </a:lnTo>
                  <a:close/>
                </a:path>
              </a:pathLst>
            </a:custGeom>
            <a:solidFill>
              <a:srgbClr val="85FF8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93" name="Freeform 5473"/>
            <p:cNvSpPr/>
            <p:nvPr/>
          </p:nvSpPr>
          <p:spPr bwMode="auto">
            <a:xfrm>
              <a:off x="2071992" y="4608834"/>
              <a:ext cx="137228" cy="79244"/>
            </a:xfrm>
            <a:custGeom>
              <a:avLst/>
              <a:gdLst>
                <a:gd name="T0" fmla="*/ 63 w 71"/>
                <a:gd name="T1" fmla="*/ 0 h 41"/>
                <a:gd name="T2" fmla="*/ 67 w 71"/>
                <a:gd name="T3" fmla="*/ 2 h 41"/>
                <a:gd name="T4" fmla="*/ 71 w 71"/>
                <a:gd name="T5" fmla="*/ 4 h 41"/>
                <a:gd name="T6" fmla="*/ 71 w 71"/>
                <a:gd name="T7" fmla="*/ 4 h 41"/>
                <a:gd name="T8" fmla="*/ 71 w 71"/>
                <a:gd name="T9" fmla="*/ 6 h 41"/>
                <a:gd name="T10" fmla="*/ 25 w 71"/>
                <a:gd name="T11" fmla="*/ 39 h 41"/>
                <a:gd name="T12" fmla="*/ 19 w 71"/>
                <a:gd name="T13" fmla="*/ 41 h 41"/>
                <a:gd name="T14" fmla="*/ 7 w 71"/>
                <a:gd name="T15" fmla="*/ 41 h 41"/>
                <a:gd name="T16" fmla="*/ 4 w 71"/>
                <a:gd name="T17" fmla="*/ 39 h 41"/>
                <a:gd name="T18" fmla="*/ 2 w 71"/>
                <a:gd name="T19" fmla="*/ 39 h 41"/>
                <a:gd name="T20" fmla="*/ 0 w 71"/>
                <a:gd name="T21" fmla="*/ 37 h 41"/>
                <a:gd name="T22" fmla="*/ 2 w 71"/>
                <a:gd name="T23" fmla="*/ 35 h 41"/>
                <a:gd name="T24" fmla="*/ 46 w 71"/>
                <a:gd name="T25" fmla="*/ 2 h 41"/>
                <a:gd name="T26" fmla="*/ 54 w 71"/>
                <a:gd name="T27" fmla="*/ 0 h 41"/>
                <a:gd name="T28" fmla="*/ 63 w 71"/>
                <a:gd name="T29"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41">
                  <a:moveTo>
                    <a:pt x="63" y="0"/>
                  </a:moveTo>
                  <a:lnTo>
                    <a:pt x="67" y="2"/>
                  </a:lnTo>
                  <a:lnTo>
                    <a:pt x="71" y="4"/>
                  </a:lnTo>
                  <a:lnTo>
                    <a:pt x="71" y="4"/>
                  </a:lnTo>
                  <a:lnTo>
                    <a:pt x="71" y="6"/>
                  </a:lnTo>
                  <a:lnTo>
                    <a:pt x="25" y="39"/>
                  </a:lnTo>
                  <a:lnTo>
                    <a:pt x="19" y="41"/>
                  </a:lnTo>
                  <a:lnTo>
                    <a:pt x="7" y="41"/>
                  </a:lnTo>
                  <a:lnTo>
                    <a:pt x="4" y="39"/>
                  </a:lnTo>
                  <a:lnTo>
                    <a:pt x="2" y="39"/>
                  </a:lnTo>
                  <a:lnTo>
                    <a:pt x="0" y="37"/>
                  </a:lnTo>
                  <a:lnTo>
                    <a:pt x="2" y="35"/>
                  </a:lnTo>
                  <a:lnTo>
                    <a:pt x="46" y="2"/>
                  </a:lnTo>
                  <a:lnTo>
                    <a:pt x="54" y="0"/>
                  </a:lnTo>
                  <a:lnTo>
                    <a:pt x="63" y="0"/>
                  </a:lnTo>
                  <a:close/>
                </a:path>
              </a:pathLst>
            </a:custGeom>
            <a:solidFill>
              <a:srgbClr val="67E82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94" name="Freeform 5474"/>
            <p:cNvSpPr/>
            <p:nvPr/>
          </p:nvSpPr>
          <p:spPr bwMode="auto">
            <a:xfrm>
              <a:off x="2213086" y="4597238"/>
              <a:ext cx="137228" cy="75379"/>
            </a:xfrm>
            <a:custGeom>
              <a:avLst/>
              <a:gdLst>
                <a:gd name="T0" fmla="*/ 63 w 71"/>
                <a:gd name="T1" fmla="*/ 0 h 39"/>
                <a:gd name="T2" fmla="*/ 67 w 71"/>
                <a:gd name="T3" fmla="*/ 0 h 39"/>
                <a:gd name="T4" fmla="*/ 69 w 71"/>
                <a:gd name="T5" fmla="*/ 2 h 39"/>
                <a:gd name="T6" fmla="*/ 71 w 71"/>
                <a:gd name="T7" fmla="*/ 4 h 39"/>
                <a:gd name="T8" fmla="*/ 71 w 71"/>
                <a:gd name="T9" fmla="*/ 4 h 39"/>
                <a:gd name="T10" fmla="*/ 25 w 71"/>
                <a:gd name="T11" fmla="*/ 37 h 39"/>
                <a:gd name="T12" fmla="*/ 17 w 71"/>
                <a:gd name="T13" fmla="*/ 39 h 39"/>
                <a:gd name="T14" fmla="*/ 7 w 71"/>
                <a:gd name="T15" fmla="*/ 39 h 39"/>
                <a:gd name="T16" fmla="*/ 4 w 71"/>
                <a:gd name="T17" fmla="*/ 39 h 39"/>
                <a:gd name="T18" fmla="*/ 0 w 71"/>
                <a:gd name="T19" fmla="*/ 37 h 39"/>
                <a:gd name="T20" fmla="*/ 0 w 71"/>
                <a:gd name="T21" fmla="*/ 35 h 39"/>
                <a:gd name="T22" fmla="*/ 0 w 71"/>
                <a:gd name="T23" fmla="*/ 33 h 39"/>
                <a:gd name="T24" fmla="*/ 46 w 71"/>
                <a:gd name="T25" fmla="*/ 2 h 39"/>
                <a:gd name="T26" fmla="*/ 52 w 71"/>
                <a:gd name="T27" fmla="*/ 0 h 39"/>
                <a:gd name="T28" fmla="*/ 63 w 71"/>
                <a:gd name="T29"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39">
                  <a:moveTo>
                    <a:pt x="63" y="0"/>
                  </a:moveTo>
                  <a:lnTo>
                    <a:pt x="67" y="0"/>
                  </a:lnTo>
                  <a:lnTo>
                    <a:pt x="69" y="2"/>
                  </a:lnTo>
                  <a:lnTo>
                    <a:pt x="71" y="4"/>
                  </a:lnTo>
                  <a:lnTo>
                    <a:pt x="71" y="4"/>
                  </a:lnTo>
                  <a:lnTo>
                    <a:pt x="25" y="37"/>
                  </a:lnTo>
                  <a:lnTo>
                    <a:pt x="17" y="39"/>
                  </a:lnTo>
                  <a:lnTo>
                    <a:pt x="7" y="39"/>
                  </a:lnTo>
                  <a:lnTo>
                    <a:pt x="4" y="39"/>
                  </a:lnTo>
                  <a:lnTo>
                    <a:pt x="0" y="37"/>
                  </a:lnTo>
                  <a:lnTo>
                    <a:pt x="0" y="35"/>
                  </a:lnTo>
                  <a:lnTo>
                    <a:pt x="0" y="33"/>
                  </a:lnTo>
                  <a:lnTo>
                    <a:pt x="46" y="2"/>
                  </a:lnTo>
                  <a:lnTo>
                    <a:pt x="52" y="0"/>
                  </a:lnTo>
                  <a:lnTo>
                    <a:pt x="63" y="0"/>
                  </a:lnTo>
                  <a:close/>
                </a:path>
              </a:pathLst>
            </a:custGeom>
            <a:solidFill>
              <a:srgbClr val="67E82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95" name="Freeform 5475"/>
            <p:cNvSpPr/>
            <p:nvPr/>
          </p:nvSpPr>
          <p:spPr bwMode="auto">
            <a:xfrm>
              <a:off x="2274935" y="4632028"/>
              <a:ext cx="137228" cy="77311"/>
            </a:xfrm>
            <a:custGeom>
              <a:avLst/>
              <a:gdLst>
                <a:gd name="T0" fmla="*/ 64 w 71"/>
                <a:gd name="T1" fmla="*/ 0 h 40"/>
                <a:gd name="T2" fmla="*/ 68 w 71"/>
                <a:gd name="T3" fmla="*/ 2 h 40"/>
                <a:gd name="T4" fmla="*/ 71 w 71"/>
                <a:gd name="T5" fmla="*/ 2 h 40"/>
                <a:gd name="T6" fmla="*/ 71 w 71"/>
                <a:gd name="T7" fmla="*/ 4 h 40"/>
                <a:gd name="T8" fmla="*/ 71 w 71"/>
                <a:gd name="T9" fmla="*/ 6 h 40"/>
                <a:gd name="T10" fmla="*/ 25 w 71"/>
                <a:gd name="T11" fmla="*/ 38 h 40"/>
                <a:gd name="T12" fmla="*/ 20 w 71"/>
                <a:gd name="T13" fmla="*/ 40 h 40"/>
                <a:gd name="T14" fmla="*/ 8 w 71"/>
                <a:gd name="T15" fmla="*/ 40 h 40"/>
                <a:gd name="T16" fmla="*/ 4 w 71"/>
                <a:gd name="T17" fmla="*/ 38 h 40"/>
                <a:gd name="T18" fmla="*/ 2 w 71"/>
                <a:gd name="T19" fmla="*/ 36 h 40"/>
                <a:gd name="T20" fmla="*/ 0 w 71"/>
                <a:gd name="T21" fmla="*/ 36 h 40"/>
                <a:gd name="T22" fmla="*/ 0 w 71"/>
                <a:gd name="T23" fmla="*/ 34 h 40"/>
                <a:gd name="T24" fmla="*/ 46 w 71"/>
                <a:gd name="T25" fmla="*/ 2 h 40"/>
                <a:gd name="T26" fmla="*/ 54 w 71"/>
                <a:gd name="T27" fmla="*/ 0 h 40"/>
                <a:gd name="T28" fmla="*/ 64 w 71"/>
                <a:gd name="T29"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40">
                  <a:moveTo>
                    <a:pt x="64" y="0"/>
                  </a:moveTo>
                  <a:lnTo>
                    <a:pt x="68" y="2"/>
                  </a:lnTo>
                  <a:lnTo>
                    <a:pt x="71" y="2"/>
                  </a:lnTo>
                  <a:lnTo>
                    <a:pt x="71" y="4"/>
                  </a:lnTo>
                  <a:lnTo>
                    <a:pt x="71" y="6"/>
                  </a:lnTo>
                  <a:lnTo>
                    <a:pt x="25" y="38"/>
                  </a:lnTo>
                  <a:lnTo>
                    <a:pt x="20" y="40"/>
                  </a:lnTo>
                  <a:lnTo>
                    <a:pt x="8" y="40"/>
                  </a:lnTo>
                  <a:lnTo>
                    <a:pt x="4" y="38"/>
                  </a:lnTo>
                  <a:lnTo>
                    <a:pt x="2" y="36"/>
                  </a:lnTo>
                  <a:lnTo>
                    <a:pt x="0" y="36"/>
                  </a:lnTo>
                  <a:lnTo>
                    <a:pt x="0" y="34"/>
                  </a:lnTo>
                  <a:lnTo>
                    <a:pt x="46" y="2"/>
                  </a:lnTo>
                  <a:lnTo>
                    <a:pt x="54" y="0"/>
                  </a:lnTo>
                  <a:lnTo>
                    <a:pt x="64" y="0"/>
                  </a:lnTo>
                  <a:close/>
                </a:path>
              </a:pathLst>
            </a:custGeom>
            <a:solidFill>
              <a:srgbClr val="67E82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96" name="Freeform 5476"/>
            <p:cNvSpPr/>
            <p:nvPr/>
          </p:nvSpPr>
          <p:spPr bwMode="auto">
            <a:xfrm>
              <a:off x="1237030" y="4620431"/>
              <a:ext cx="137228" cy="77311"/>
            </a:xfrm>
            <a:custGeom>
              <a:avLst/>
              <a:gdLst>
                <a:gd name="T0" fmla="*/ 63 w 71"/>
                <a:gd name="T1" fmla="*/ 2 h 40"/>
                <a:gd name="T2" fmla="*/ 67 w 71"/>
                <a:gd name="T3" fmla="*/ 2 h 40"/>
                <a:gd name="T4" fmla="*/ 69 w 71"/>
                <a:gd name="T5" fmla="*/ 4 h 40"/>
                <a:gd name="T6" fmla="*/ 71 w 71"/>
                <a:gd name="T7" fmla="*/ 6 h 40"/>
                <a:gd name="T8" fmla="*/ 69 w 71"/>
                <a:gd name="T9" fmla="*/ 6 h 40"/>
                <a:gd name="T10" fmla="*/ 25 w 71"/>
                <a:gd name="T11" fmla="*/ 38 h 40"/>
                <a:gd name="T12" fmla="*/ 17 w 71"/>
                <a:gd name="T13" fmla="*/ 40 h 40"/>
                <a:gd name="T14" fmla="*/ 7 w 71"/>
                <a:gd name="T15" fmla="*/ 40 h 40"/>
                <a:gd name="T16" fmla="*/ 4 w 71"/>
                <a:gd name="T17" fmla="*/ 40 h 40"/>
                <a:gd name="T18" fmla="*/ 0 w 71"/>
                <a:gd name="T19" fmla="*/ 38 h 40"/>
                <a:gd name="T20" fmla="*/ 0 w 71"/>
                <a:gd name="T21" fmla="*/ 36 h 40"/>
                <a:gd name="T22" fmla="*/ 0 w 71"/>
                <a:gd name="T23" fmla="*/ 35 h 40"/>
                <a:gd name="T24" fmla="*/ 46 w 71"/>
                <a:gd name="T25" fmla="*/ 2 h 40"/>
                <a:gd name="T26" fmla="*/ 52 w 71"/>
                <a:gd name="T27" fmla="*/ 0 h 40"/>
                <a:gd name="T28" fmla="*/ 63 w 71"/>
                <a:gd name="T29" fmla="*/ 2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40">
                  <a:moveTo>
                    <a:pt x="63" y="2"/>
                  </a:moveTo>
                  <a:lnTo>
                    <a:pt x="67" y="2"/>
                  </a:lnTo>
                  <a:lnTo>
                    <a:pt x="69" y="4"/>
                  </a:lnTo>
                  <a:lnTo>
                    <a:pt x="71" y="6"/>
                  </a:lnTo>
                  <a:lnTo>
                    <a:pt x="69" y="6"/>
                  </a:lnTo>
                  <a:lnTo>
                    <a:pt x="25" y="38"/>
                  </a:lnTo>
                  <a:lnTo>
                    <a:pt x="17" y="40"/>
                  </a:lnTo>
                  <a:lnTo>
                    <a:pt x="7" y="40"/>
                  </a:lnTo>
                  <a:lnTo>
                    <a:pt x="4" y="40"/>
                  </a:lnTo>
                  <a:lnTo>
                    <a:pt x="0" y="38"/>
                  </a:lnTo>
                  <a:lnTo>
                    <a:pt x="0" y="36"/>
                  </a:lnTo>
                  <a:lnTo>
                    <a:pt x="0" y="35"/>
                  </a:lnTo>
                  <a:lnTo>
                    <a:pt x="46" y="2"/>
                  </a:lnTo>
                  <a:lnTo>
                    <a:pt x="52" y="0"/>
                  </a:lnTo>
                  <a:lnTo>
                    <a:pt x="63" y="2"/>
                  </a:lnTo>
                  <a:close/>
                </a:path>
              </a:pathLst>
            </a:custGeom>
            <a:solidFill>
              <a:srgbClr val="67E82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97" name="Freeform 5477"/>
            <p:cNvSpPr/>
            <p:nvPr/>
          </p:nvSpPr>
          <p:spPr bwMode="auto">
            <a:xfrm>
              <a:off x="1374258" y="4608834"/>
              <a:ext cx="137228" cy="75379"/>
            </a:xfrm>
            <a:custGeom>
              <a:avLst/>
              <a:gdLst>
                <a:gd name="T0" fmla="*/ 63 w 71"/>
                <a:gd name="T1" fmla="*/ 0 h 39"/>
                <a:gd name="T2" fmla="*/ 67 w 71"/>
                <a:gd name="T3" fmla="*/ 0 h 39"/>
                <a:gd name="T4" fmla="*/ 71 w 71"/>
                <a:gd name="T5" fmla="*/ 2 h 39"/>
                <a:gd name="T6" fmla="*/ 71 w 71"/>
                <a:gd name="T7" fmla="*/ 4 h 39"/>
                <a:gd name="T8" fmla="*/ 71 w 71"/>
                <a:gd name="T9" fmla="*/ 6 h 39"/>
                <a:gd name="T10" fmla="*/ 25 w 71"/>
                <a:gd name="T11" fmla="*/ 37 h 39"/>
                <a:gd name="T12" fmla="*/ 19 w 71"/>
                <a:gd name="T13" fmla="*/ 39 h 39"/>
                <a:gd name="T14" fmla="*/ 7 w 71"/>
                <a:gd name="T15" fmla="*/ 39 h 39"/>
                <a:gd name="T16" fmla="*/ 4 w 71"/>
                <a:gd name="T17" fmla="*/ 39 h 39"/>
                <a:gd name="T18" fmla="*/ 2 w 71"/>
                <a:gd name="T19" fmla="*/ 37 h 39"/>
                <a:gd name="T20" fmla="*/ 0 w 71"/>
                <a:gd name="T21" fmla="*/ 35 h 39"/>
                <a:gd name="T22" fmla="*/ 2 w 71"/>
                <a:gd name="T23" fmla="*/ 35 h 39"/>
                <a:gd name="T24" fmla="*/ 46 w 71"/>
                <a:gd name="T25" fmla="*/ 2 h 39"/>
                <a:gd name="T26" fmla="*/ 54 w 71"/>
                <a:gd name="T27" fmla="*/ 0 h 39"/>
                <a:gd name="T28" fmla="*/ 63 w 71"/>
                <a:gd name="T29"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39">
                  <a:moveTo>
                    <a:pt x="63" y="0"/>
                  </a:moveTo>
                  <a:lnTo>
                    <a:pt x="67" y="0"/>
                  </a:lnTo>
                  <a:lnTo>
                    <a:pt x="71" y="2"/>
                  </a:lnTo>
                  <a:lnTo>
                    <a:pt x="71" y="4"/>
                  </a:lnTo>
                  <a:lnTo>
                    <a:pt x="71" y="6"/>
                  </a:lnTo>
                  <a:lnTo>
                    <a:pt x="25" y="37"/>
                  </a:lnTo>
                  <a:lnTo>
                    <a:pt x="19" y="39"/>
                  </a:lnTo>
                  <a:lnTo>
                    <a:pt x="7" y="39"/>
                  </a:lnTo>
                  <a:lnTo>
                    <a:pt x="4" y="39"/>
                  </a:lnTo>
                  <a:lnTo>
                    <a:pt x="2" y="37"/>
                  </a:lnTo>
                  <a:lnTo>
                    <a:pt x="0" y="35"/>
                  </a:lnTo>
                  <a:lnTo>
                    <a:pt x="2" y="35"/>
                  </a:lnTo>
                  <a:lnTo>
                    <a:pt x="46" y="2"/>
                  </a:lnTo>
                  <a:lnTo>
                    <a:pt x="54" y="0"/>
                  </a:lnTo>
                  <a:lnTo>
                    <a:pt x="63" y="0"/>
                  </a:lnTo>
                  <a:close/>
                </a:path>
              </a:pathLst>
            </a:custGeom>
            <a:solidFill>
              <a:srgbClr val="67E82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98" name="Freeform 5491"/>
            <p:cNvSpPr/>
            <p:nvPr/>
          </p:nvSpPr>
          <p:spPr bwMode="auto">
            <a:xfrm>
              <a:off x="1685436" y="4782785"/>
              <a:ext cx="160421" cy="90841"/>
            </a:xfrm>
            <a:custGeom>
              <a:avLst/>
              <a:gdLst>
                <a:gd name="T0" fmla="*/ 73 w 83"/>
                <a:gd name="T1" fmla="*/ 0 h 47"/>
                <a:gd name="T2" fmla="*/ 79 w 83"/>
                <a:gd name="T3" fmla="*/ 0 h 47"/>
                <a:gd name="T4" fmla="*/ 81 w 83"/>
                <a:gd name="T5" fmla="*/ 2 h 47"/>
                <a:gd name="T6" fmla="*/ 83 w 83"/>
                <a:gd name="T7" fmla="*/ 4 h 47"/>
                <a:gd name="T8" fmla="*/ 81 w 83"/>
                <a:gd name="T9" fmla="*/ 6 h 47"/>
                <a:gd name="T10" fmla="*/ 29 w 83"/>
                <a:gd name="T11" fmla="*/ 45 h 47"/>
                <a:gd name="T12" fmla="*/ 21 w 83"/>
                <a:gd name="T13" fmla="*/ 47 h 47"/>
                <a:gd name="T14" fmla="*/ 10 w 83"/>
                <a:gd name="T15" fmla="*/ 47 h 47"/>
                <a:gd name="T16" fmla="*/ 4 w 83"/>
                <a:gd name="T17" fmla="*/ 45 h 47"/>
                <a:gd name="T18" fmla="*/ 0 w 83"/>
                <a:gd name="T19" fmla="*/ 43 h 47"/>
                <a:gd name="T20" fmla="*/ 0 w 83"/>
                <a:gd name="T21" fmla="*/ 41 h 47"/>
                <a:gd name="T22" fmla="*/ 0 w 83"/>
                <a:gd name="T23" fmla="*/ 39 h 47"/>
                <a:gd name="T24" fmla="*/ 54 w 83"/>
                <a:gd name="T25" fmla="*/ 2 h 47"/>
                <a:gd name="T26" fmla="*/ 62 w 83"/>
                <a:gd name="T27" fmla="*/ 0 h 47"/>
                <a:gd name="T28" fmla="*/ 73 w 83"/>
                <a:gd name="T29"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3" h="47">
                  <a:moveTo>
                    <a:pt x="73" y="0"/>
                  </a:moveTo>
                  <a:lnTo>
                    <a:pt x="79" y="0"/>
                  </a:lnTo>
                  <a:lnTo>
                    <a:pt x="81" y="2"/>
                  </a:lnTo>
                  <a:lnTo>
                    <a:pt x="83" y="4"/>
                  </a:lnTo>
                  <a:lnTo>
                    <a:pt x="81" y="6"/>
                  </a:lnTo>
                  <a:lnTo>
                    <a:pt x="29" y="45"/>
                  </a:lnTo>
                  <a:lnTo>
                    <a:pt x="21" y="47"/>
                  </a:lnTo>
                  <a:lnTo>
                    <a:pt x="10" y="47"/>
                  </a:lnTo>
                  <a:lnTo>
                    <a:pt x="4" y="45"/>
                  </a:lnTo>
                  <a:lnTo>
                    <a:pt x="0" y="43"/>
                  </a:lnTo>
                  <a:lnTo>
                    <a:pt x="0" y="41"/>
                  </a:lnTo>
                  <a:lnTo>
                    <a:pt x="0" y="39"/>
                  </a:lnTo>
                  <a:lnTo>
                    <a:pt x="54" y="2"/>
                  </a:lnTo>
                  <a:lnTo>
                    <a:pt x="62" y="0"/>
                  </a:lnTo>
                  <a:lnTo>
                    <a:pt x="73" y="0"/>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99" name="Freeform 5492"/>
            <p:cNvSpPr/>
            <p:nvPr/>
          </p:nvSpPr>
          <p:spPr bwMode="auto">
            <a:xfrm>
              <a:off x="1845857" y="4765390"/>
              <a:ext cx="158488" cy="88908"/>
            </a:xfrm>
            <a:custGeom>
              <a:avLst/>
              <a:gdLst>
                <a:gd name="T0" fmla="*/ 73 w 82"/>
                <a:gd name="T1" fmla="*/ 0 h 46"/>
                <a:gd name="T2" fmla="*/ 78 w 82"/>
                <a:gd name="T3" fmla="*/ 2 h 46"/>
                <a:gd name="T4" fmla="*/ 82 w 82"/>
                <a:gd name="T5" fmla="*/ 4 h 46"/>
                <a:gd name="T6" fmla="*/ 82 w 82"/>
                <a:gd name="T7" fmla="*/ 6 h 46"/>
                <a:gd name="T8" fmla="*/ 82 w 82"/>
                <a:gd name="T9" fmla="*/ 8 h 46"/>
                <a:gd name="T10" fmla="*/ 28 w 82"/>
                <a:gd name="T11" fmla="*/ 44 h 46"/>
                <a:gd name="T12" fmla="*/ 21 w 82"/>
                <a:gd name="T13" fmla="*/ 46 h 46"/>
                <a:gd name="T14" fmla="*/ 9 w 82"/>
                <a:gd name="T15" fmla="*/ 46 h 46"/>
                <a:gd name="T16" fmla="*/ 3 w 82"/>
                <a:gd name="T17" fmla="*/ 46 h 46"/>
                <a:gd name="T18" fmla="*/ 2 w 82"/>
                <a:gd name="T19" fmla="*/ 44 h 46"/>
                <a:gd name="T20" fmla="*/ 0 w 82"/>
                <a:gd name="T21" fmla="*/ 42 h 46"/>
                <a:gd name="T22" fmla="*/ 2 w 82"/>
                <a:gd name="T23" fmla="*/ 40 h 46"/>
                <a:gd name="T24" fmla="*/ 53 w 82"/>
                <a:gd name="T25" fmla="*/ 2 h 46"/>
                <a:gd name="T26" fmla="*/ 61 w 82"/>
                <a:gd name="T27" fmla="*/ 0 h 46"/>
                <a:gd name="T28" fmla="*/ 73 w 82"/>
                <a:gd name="T29"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 h="46">
                  <a:moveTo>
                    <a:pt x="73" y="0"/>
                  </a:moveTo>
                  <a:lnTo>
                    <a:pt x="78" y="2"/>
                  </a:lnTo>
                  <a:lnTo>
                    <a:pt x="82" y="4"/>
                  </a:lnTo>
                  <a:lnTo>
                    <a:pt x="82" y="6"/>
                  </a:lnTo>
                  <a:lnTo>
                    <a:pt x="82" y="8"/>
                  </a:lnTo>
                  <a:lnTo>
                    <a:pt x="28" y="44"/>
                  </a:lnTo>
                  <a:lnTo>
                    <a:pt x="21" y="46"/>
                  </a:lnTo>
                  <a:lnTo>
                    <a:pt x="9" y="46"/>
                  </a:lnTo>
                  <a:lnTo>
                    <a:pt x="3" y="46"/>
                  </a:lnTo>
                  <a:lnTo>
                    <a:pt x="2" y="44"/>
                  </a:lnTo>
                  <a:lnTo>
                    <a:pt x="0" y="42"/>
                  </a:lnTo>
                  <a:lnTo>
                    <a:pt x="2" y="40"/>
                  </a:lnTo>
                  <a:lnTo>
                    <a:pt x="53" y="2"/>
                  </a:lnTo>
                  <a:lnTo>
                    <a:pt x="61" y="0"/>
                  </a:lnTo>
                  <a:lnTo>
                    <a:pt x="73" y="0"/>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00" name="Freeform 5493"/>
            <p:cNvSpPr/>
            <p:nvPr/>
          </p:nvSpPr>
          <p:spPr bwMode="auto">
            <a:xfrm>
              <a:off x="1919303" y="4805978"/>
              <a:ext cx="164287" cy="88908"/>
            </a:xfrm>
            <a:custGeom>
              <a:avLst/>
              <a:gdLst>
                <a:gd name="T0" fmla="*/ 75 w 85"/>
                <a:gd name="T1" fmla="*/ 0 h 46"/>
                <a:gd name="T2" fmla="*/ 79 w 85"/>
                <a:gd name="T3" fmla="*/ 2 h 46"/>
                <a:gd name="T4" fmla="*/ 83 w 85"/>
                <a:gd name="T5" fmla="*/ 4 h 46"/>
                <a:gd name="T6" fmla="*/ 85 w 85"/>
                <a:gd name="T7" fmla="*/ 6 h 46"/>
                <a:gd name="T8" fmla="*/ 83 w 85"/>
                <a:gd name="T9" fmla="*/ 8 h 46"/>
                <a:gd name="T10" fmla="*/ 31 w 85"/>
                <a:gd name="T11" fmla="*/ 44 h 46"/>
                <a:gd name="T12" fmla="*/ 21 w 85"/>
                <a:gd name="T13" fmla="*/ 46 h 46"/>
                <a:gd name="T14" fmla="*/ 10 w 85"/>
                <a:gd name="T15" fmla="*/ 46 h 46"/>
                <a:gd name="T16" fmla="*/ 6 w 85"/>
                <a:gd name="T17" fmla="*/ 46 h 46"/>
                <a:gd name="T18" fmla="*/ 2 w 85"/>
                <a:gd name="T19" fmla="*/ 44 h 46"/>
                <a:gd name="T20" fmla="*/ 0 w 85"/>
                <a:gd name="T21" fmla="*/ 42 h 46"/>
                <a:gd name="T22" fmla="*/ 2 w 85"/>
                <a:gd name="T23" fmla="*/ 40 h 46"/>
                <a:gd name="T24" fmla="*/ 54 w 85"/>
                <a:gd name="T25" fmla="*/ 2 h 46"/>
                <a:gd name="T26" fmla="*/ 62 w 85"/>
                <a:gd name="T27" fmla="*/ 0 h 46"/>
                <a:gd name="T28" fmla="*/ 75 w 85"/>
                <a:gd name="T29"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 h="46">
                  <a:moveTo>
                    <a:pt x="75" y="0"/>
                  </a:moveTo>
                  <a:lnTo>
                    <a:pt x="79" y="2"/>
                  </a:lnTo>
                  <a:lnTo>
                    <a:pt x="83" y="4"/>
                  </a:lnTo>
                  <a:lnTo>
                    <a:pt x="85" y="6"/>
                  </a:lnTo>
                  <a:lnTo>
                    <a:pt x="83" y="8"/>
                  </a:lnTo>
                  <a:lnTo>
                    <a:pt x="31" y="44"/>
                  </a:lnTo>
                  <a:lnTo>
                    <a:pt x="21" y="46"/>
                  </a:lnTo>
                  <a:lnTo>
                    <a:pt x="10" y="46"/>
                  </a:lnTo>
                  <a:lnTo>
                    <a:pt x="6" y="46"/>
                  </a:lnTo>
                  <a:lnTo>
                    <a:pt x="2" y="44"/>
                  </a:lnTo>
                  <a:lnTo>
                    <a:pt x="0" y="42"/>
                  </a:lnTo>
                  <a:lnTo>
                    <a:pt x="2" y="40"/>
                  </a:lnTo>
                  <a:lnTo>
                    <a:pt x="54" y="2"/>
                  </a:lnTo>
                  <a:lnTo>
                    <a:pt x="62" y="0"/>
                  </a:lnTo>
                  <a:lnTo>
                    <a:pt x="75" y="0"/>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01" name="Freeform 5494"/>
            <p:cNvSpPr/>
            <p:nvPr/>
          </p:nvSpPr>
          <p:spPr bwMode="auto">
            <a:xfrm>
              <a:off x="1890311" y="4976063"/>
              <a:ext cx="158488" cy="88908"/>
            </a:xfrm>
            <a:custGeom>
              <a:avLst/>
              <a:gdLst>
                <a:gd name="T0" fmla="*/ 73 w 82"/>
                <a:gd name="T1" fmla="*/ 0 h 46"/>
                <a:gd name="T2" fmla="*/ 78 w 82"/>
                <a:gd name="T3" fmla="*/ 2 h 46"/>
                <a:gd name="T4" fmla="*/ 82 w 82"/>
                <a:gd name="T5" fmla="*/ 4 h 46"/>
                <a:gd name="T6" fmla="*/ 82 w 82"/>
                <a:gd name="T7" fmla="*/ 6 h 46"/>
                <a:gd name="T8" fmla="*/ 82 w 82"/>
                <a:gd name="T9" fmla="*/ 8 h 46"/>
                <a:gd name="T10" fmla="*/ 28 w 82"/>
                <a:gd name="T11" fmla="*/ 45 h 46"/>
                <a:gd name="T12" fmla="*/ 21 w 82"/>
                <a:gd name="T13" fmla="*/ 46 h 46"/>
                <a:gd name="T14" fmla="*/ 9 w 82"/>
                <a:gd name="T15" fmla="*/ 46 h 46"/>
                <a:gd name="T16" fmla="*/ 4 w 82"/>
                <a:gd name="T17" fmla="*/ 46 h 46"/>
                <a:gd name="T18" fmla="*/ 0 w 82"/>
                <a:gd name="T19" fmla="*/ 45 h 46"/>
                <a:gd name="T20" fmla="*/ 0 w 82"/>
                <a:gd name="T21" fmla="*/ 43 h 46"/>
                <a:gd name="T22" fmla="*/ 0 w 82"/>
                <a:gd name="T23" fmla="*/ 41 h 46"/>
                <a:gd name="T24" fmla="*/ 53 w 82"/>
                <a:gd name="T25" fmla="*/ 2 h 46"/>
                <a:gd name="T26" fmla="*/ 61 w 82"/>
                <a:gd name="T27" fmla="*/ 0 h 46"/>
                <a:gd name="T28" fmla="*/ 73 w 82"/>
                <a:gd name="T29"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 h="46">
                  <a:moveTo>
                    <a:pt x="73" y="0"/>
                  </a:moveTo>
                  <a:lnTo>
                    <a:pt x="78" y="2"/>
                  </a:lnTo>
                  <a:lnTo>
                    <a:pt x="82" y="4"/>
                  </a:lnTo>
                  <a:lnTo>
                    <a:pt x="82" y="6"/>
                  </a:lnTo>
                  <a:lnTo>
                    <a:pt x="82" y="8"/>
                  </a:lnTo>
                  <a:lnTo>
                    <a:pt x="28" y="45"/>
                  </a:lnTo>
                  <a:lnTo>
                    <a:pt x="21" y="46"/>
                  </a:lnTo>
                  <a:lnTo>
                    <a:pt x="9" y="46"/>
                  </a:lnTo>
                  <a:lnTo>
                    <a:pt x="4" y="46"/>
                  </a:lnTo>
                  <a:lnTo>
                    <a:pt x="0" y="45"/>
                  </a:lnTo>
                  <a:lnTo>
                    <a:pt x="0" y="43"/>
                  </a:lnTo>
                  <a:lnTo>
                    <a:pt x="0" y="41"/>
                  </a:lnTo>
                  <a:lnTo>
                    <a:pt x="53" y="2"/>
                  </a:lnTo>
                  <a:lnTo>
                    <a:pt x="61" y="0"/>
                  </a:lnTo>
                  <a:lnTo>
                    <a:pt x="73" y="0"/>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02" name="Freeform 5495"/>
            <p:cNvSpPr/>
            <p:nvPr/>
          </p:nvSpPr>
          <p:spPr bwMode="auto">
            <a:xfrm>
              <a:off x="2048799" y="4962534"/>
              <a:ext cx="164287" cy="88908"/>
            </a:xfrm>
            <a:custGeom>
              <a:avLst/>
              <a:gdLst>
                <a:gd name="T0" fmla="*/ 75 w 85"/>
                <a:gd name="T1" fmla="*/ 0 h 46"/>
                <a:gd name="T2" fmla="*/ 79 w 85"/>
                <a:gd name="T3" fmla="*/ 2 h 46"/>
                <a:gd name="T4" fmla="*/ 83 w 85"/>
                <a:gd name="T5" fmla="*/ 2 h 46"/>
                <a:gd name="T6" fmla="*/ 85 w 85"/>
                <a:gd name="T7" fmla="*/ 4 h 46"/>
                <a:gd name="T8" fmla="*/ 83 w 85"/>
                <a:gd name="T9" fmla="*/ 5 h 46"/>
                <a:gd name="T10" fmla="*/ 31 w 85"/>
                <a:gd name="T11" fmla="*/ 44 h 46"/>
                <a:gd name="T12" fmla="*/ 21 w 85"/>
                <a:gd name="T13" fmla="*/ 46 h 46"/>
                <a:gd name="T14" fmla="*/ 10 w 85"/>
                <a:gd name="T15" fmla="*/ 46 h 46"/>
                <a:gd name="T16" fmla="*/ 6 w 85"/>
                <a:gd name="T17" fmla="*/ 44 h 46"/>
                <a:gd name="T18" fmla="*/ 2 w 85"/>
                <a:gd name="T19" fmla="*/ 42 h 46"/>
                <a:gd name="T20" fmla="*/ 0 w 85"/>
                <a:gd name="T21" fmla="*/ 42 h 46"/>
                <a:gd name="T22" fmla="*/ 2 w 85"/>
                <a:gd name="T23" fmla="*/ 40 h 46"/>
                <a:gd name="T24" fmla="*/ 54 w 85"/>
                <a:gd name="T25" fmla="*/ 2 h 46"/>
                <a:gd name="T26" fmla="*/ 64 w 85"/>
                <a:gd name="T27" fmla="*/ 0 h 46"/>
                <a:gd name="T28" fmla="*/ 75 w 85"/>
                <a:gd name="T29"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 h="46">
                  <a:moveTo>
                    <a:pt x="75" y="0"/>
                  </a:moveTo>
                  <a:lnTo>
                    <a:pt x="79" y="2"/>
                  </a:lnTo>
                  <a:lnTo>
                    <a:pt x="83" y="2"/>
                  </a:lnTo>
                  <a:lnTo>
                    <a:pt x="85" y="4"/>
                  </a:lnTo>
                  <a:lnTo>
                    <a:pt x="83" y="5"/>
                  </a:lnTo>
                  <a:lnTo>
                    <a:pt x="31" y="44"/>
                  </a:lnTo>
                  <a:lnTo>
                    <a:pt x="21" y="46"/>
                  </a:lnTo>
                  <a:lnTo>
                    <a:pt x="10" y="46"/>
                  </a:lnTo>
                  <a:lnTo>
                    <a:pt x="6" y="44"/>
                  </a:lnTo>
                  <a:lnTo>
                    <a:pt x="2" y="42"/>
                  </a:lnTo>
                  <a:lnTo>
                    <a:pt x="0" y="42"/>
                  </a:lnTo>
                  <a:lnTo>
                    <a:pt x="2" y="40"/>
                  </a:lnTo>
                  <a:lnTo>
                    <a:pt x="54" y="2"/>
                  </a:lnTo>
                  <a:lnTo>
                    <a:pt x="64" y="0"/>
                  </a:lnTo>
                  <a:lnTo>
                    <a:pt x="75" y="0"/>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03" name="Freeform 5496"/>
            <p:cNvSpPr/>
            <p:nvPr/>
          </p:nvSpPr>
          <p:spPr bwMode="auto">
            <a:xfrm>
              <a:off x="2124178" y="5003122"/>
              <a:ext cx="162354" cy="88908"/>
            </a:xfrm>
            <a:custGeom>
              <a:avLst/>
              <a:gdLst>
                <a:gd name="T0" fmla="*/ 75 w 84"/>
                <a:gd name="T1" fmla="*/ 0 h 46"/>
                <a:gd name="T2" fmla="*/ 78 w 84"/>
                <a:gd name="T3" fmla="*/ 2 h 46"/>
                <a:gd name="T4" fmla="*/ 82 w 84"/>
                <a:gd name="T5" fmla="*/ 2 h 46"/>
                <a:gd name="T6" fmla="*/ 84 w 84"/>
                <a:gd name="T7" fmla="*/ 4 h 46"/>
                <a:gd name="T8" fmla="*/ 82 w 84"/>
                <a:gd name="T9" fmla="*/ 6 h 46"/>
                <a:gd name="T10" fmla="*/ 30 w 84"/>
                <a:gd name="T11" fmla="*/ 44 h 46"/>
                <a:gd name="T12" fmla="*/ 23 w 84"/>
                <a:gd name="T13" fmla="*/ 46 h 46"/>
                <a:gd name="T14" fmla="*/ 9 w 84"/>
                <a:gd name="T15" fmla="*/ 46 h 46"/>
                <a:gd name="T16" fmla="*/ 5 w 84"/>
                <a:gd name="T17" fmla="*/ 44 h 46"/>
                <a:gd name="T18" fmla="*/ 2 w 84"/>
                <a:gd name="T19" fmla="*/ 42 h 46"/>
                <a:gd name="T20" fmla="*/ 0 w 84"/>
                <a:gd name="T21" fmla="*/ 40 h 46"/>
                <a:gd name="T22" fmla="*/ 2 w 84"/>
                <a:gd name="T23" fmla="*/ 40 h 46"/>
                <a:gd name="T24" fmla="*/ 53 w 84"/>
                <a:gd name="T25" fmla="*/ 2 h 46"/>
                <a:gd name="T26" fmla="*/ 63 w 84"/>
                <a:gd name="T27" fmla="*/ 0 h 46"/>
                <a:gd name="T28" fmla="*/ 75 w 84"/>
                <a:gd name="T29"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4" h="46">
                  <a:moveTo>
                    <a:pt x="75" y="0"/>
                  </a:moveTo>
                  <a:lnTo>
                    <a:pt x="78" y="2"/>
                  </a:lnTo>
                  <a:lnTo>
                    <a:pt x="82" y="2"/>
                  </a:lnTo>
                  <a:lnTo>
                    <a:pt x="84" y="4"/>
                  </a:lnTo>
                  <a:lnTo>
                    <a:pt x="82" y="6"/>
                  </a:lnTo>
                  <a:lnTo>
                    <a:pt x="30" y="44"/>
                  </a:lnTo>
                  <a:lnTo>
                    <a:pt x="23" y="46"/>
                  </a:lnTo>
                  <a:lnTo>
                    <a:pt x="9" y="46"/>
                  </a:lnTo>
                  <a:lnTo>
                    <a:pt x="5" y="44"/>
                  </a:lnTo>
                  <a:lnTo>
                    <a:pt x="2" y="42"/>
                  </a:lnTo>
                  <a:lnTo>
                    <a:pt x="0" y="40"/>
                  </a:lnTo>
                  <a:lnTo>
                    <a:pt x="2" y="40"/>
                  </a:lnTo>
                  <a:lnTo>
                    <a:pt x="53" y="2"/>
                  </a:lnTo>
                  <a:lnTo>
                    <a:pt x="63" y="0"/>
                  </a:lnTo>
                  <a:lnTo>
                    <a:pt x="75" y="0"/>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04" name="Freeform 5509"/>
            <p:cNvSpPr/>
            <p:nvPr/>
          </p:nvSpPr>
          <p:spPr bwMode="auto">
            <a:xfrm>
              <a:off x="3015191" y="4193286"/>
              <a:ext cx="158488" cy="71513"/>
            </a:xfrm>
            <a:custGeom>
              <a:avLst/>
              <a:gdLst>
                <a:gd name="T0" fmla="*/ 5 w 82"/>
                <a:gd name="T1" fmla="*/ 2 h 37"/>
                <a:gd name="T2" fmla="*/ 1 w 82"/>
                <a:gd name="T3" fmla="*/ 2 h 37"/>
                <a:gd name="T4" fmla="*/ 0 w 82"/>
                <a:gd name="T5" fmla="*/ 4 h 37"/>
                <a:gd name="T6" fmla="*/ 0 w 82"/>
                <a:gd name="T7" fmla="*/ 6 h 37"/>
                <a:gd name="T8" fmla="*/ 1 w 82"/>
                <a:gd name="T9" fmla="*/ 6 h 37"/>
                <a:gd name="T10" fmla="*/ 61 w 82"/>
                <a:gd name="T11" fmla="*/ 35 h 37"/>
                <a:gd name="T12" fmla="*/ 69 w 82"/>
                <a:gd name="T13" fmla="*/ 37 h 37"/>
                <a:gd name="T14" fmla="*/ 78 w 82"/>
                <a:gd name="T15" fmla="*/ 35 h 37"/>
                <a:gd name="T16" fmla="*/ 80 w 82"/>
                <a:gd name="T17" fmla="*/ 35 h 37"/>
                <a:gd name="T18" fmla="*/ 82 w 82"/>
                <a:gd name="T19" fmla="*/ 33 h 37"/>
                <a:gd name="T20" fmla="*/ 82 w 82"/>
                <a:gd name="T21" fmla="*/ 31 h 37"/>
                <a:gd name="T22" fmla="*/ 80 w 82"/>
                <a:gd name="T23" fmla="*/ 31 h 37"/>
                <a:gd name="T24" fmla="*/ 21 w 82"/>
                <a:gd name="T25" fmla="*/ 2 h 37"/>
                <a:gd name="T26" fmla="*/ 13 w 82"/>
                <a:gd name="T27" fmla="*/ 0 h 37"/>
                <a:gd name="T28" fmla="*/ 5 w 82"/>
                <a:gd name="T29" fmla="*/ 2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 h="37">
                  <a:moveTo>
                    <a:pt x="5" y="2"/>
                  </a:moveTo>
                  <a:lnTo>
                    <a:pt x="1" y="2"/>
                  </a:lnTo>
                  <a:lnTo>
                    <a:pt x="0" y="4"/>
                  </a:lnTo>
                  <a:lnTo>
                    <a:pt x="0" y="6"/>
                  </a:lnTo>
                  <a:lnTo>
                    <a:pt x="1" y="6"/>
                  </a:lnTo>
                  <a:lnTo>
                    <a:pt x="61" y="35"/>
                  </a:lnTo>
                  <a:lnTo>
                    <a:pt x="69" y="37"/>
                  </a:lnTo>
                  <a:lnTo>
                    <a:pt x="78" y="35"/>
                  </a:lnTo>
                  <a:lnTo>
                    <a:pt x="80" y="35"/>
                  </a:lnTo>
                  <a:lnTo>
                    <a:pt x="82" y="33"/>
                  </a:lnTo>
                  <a:lnTo>
                    <a:pt x="82" y="31"/>
                  </a:lnTo>
                  <a:lnTo>
                    <a:pt x="80" y="31"/>
                  </a:lnTo>
                  <a:lnTo>
                    <a:pt x="21" y="2"/>
                  </a:lnTo>
                  <a:lnTo>
                    <a:pt x="13" y="0"/>
                  </a:lnTo>
                  <a:lnTo>
                    <a:pt x="5" y="2"/>
                  </a:lnTo>
                  <a:close/>
                </a:path>
              </a:pathLst>
            </a:custGeom>
            <a:solidFill>
              <a:srgbClr val="85FF8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05" name="Freeform 5510"/>
            <p:cNvSpPr/>
            <p:nvPr/>
          </p:nvSpPr>
          <p:spPr bwMode="auto">
            <a:xfrm>
              <a:off x="2984266" y="4226143"/>
              <a:ext cx="160421" cy="71513"/>
            </a:xfrm>
            <a:custGeom>
              <a:avLst/>
              <a:gdLst>
                <a:gd name="T0" fmla="*/ 4 w 83"/>
                <a:gd name="T1" fmla="*/ 2 h 37"/>
                <a:gd name="T2" fmla="*/ 0 w 83"/>
                <a:gd name="T3" fmla="*/ 2 h 37"/>
                <a:gd name="T4" fmla="*/ 0 w 83"/>
                <a:gd name="T5" fmla="*/ 4 h 37"/>
                <a:gd name="T6" fmla="*/ 0 w 83"/>
                <a:gd name="T7" fmla="*/ 6 h 37"/>
                <a:gd name="T8" fmla="*/ 2 w 83"/>
                <a:gd name="T9" fmla="*/ 6 h 37"/>
                <a:gd name="T10" fmla="*/ 62 w 83"/>
                <a:gd name="T11" fmla="*/ 35 h 37"/>
                <a:gd name="T12" fmla="*/ 69 w 83"/>
                <a:gd name="T13" fmla="*/ 37 h 37"/>
                <a:gd name="T14" fmla="*/ 77 w 83"/>
                <a:gd name="T15" fmla="*/ 37 h 37"/>
                <a:gd name="T16" fmla="*/ 81 w 83"/>
                <a:gd name="T17" fmla="*/ 35 h 37"/>
                <a:gd name="T18" fmla="*/ 83 w 83"/>
                <a:gd name="T19" fmla="*/ 33 h 37"/>
                <a:gd name="T20" fmla="*/ 81 w 83"/>
                <a:gd name="T21" fmla="*/ 33 h 37"/>
                <a:gd name="T22" fmla="*/ 81 w 83"/>
                <a:gd name="T23" fmla="*/ 31 h 37"/>
                <a:gd name="T24" fmla="*/ 19 w 83"/>
                <a:gd name="T25" fmla="*/ 2 h 37"/>
                <a:gd name="T26" fmla="*/ 12 w 83"/>
                <a:gd name="T27" fmla="*/ 0 h 37"/>
                <a:gd name="T28" fmla="*/ 4 w 83"/>
                <a:gd name="T29" fmla="*/ 2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3" h="37">
                  <a:moveTo>
                    <a:pt x="4" y="2"/>
                  </a:moveTo>
                  <a:lnTo>
                    <a:pt x="0" y="2"/>
                  </a:lnTo>
                  <a:lnTo>
                    <a:pt x="0" y="4"/>
                  </a:lnTo>
                  <a:lnTo>
                    <a:pt x="0" y="6"/>
                  </a:lnTo>
                  <a:lnTo>
                    <a:pt x="2" y="6"/>
                  </a:lnTo>
                  <a:lnTo>
                    <a:pt x="62" y="35"/>
                  </a:lnTo>
                  <a:lnTo>
                    <a:pt x="69" y="37"/>
                  </a:lnTo>
                  <a:lnTo>
                    <a:pt x="77" y="37"/>
                  </a:lnTo>
                  <a:lnTo>
                    <a:pt x="81" y="35"/>
                  </a:lnTo>
                  <a:lnTo>
                    <a:pt x="83" y="33"/>
                  </a:lnTo>
                  <a:lnTo>
                    <a:pt x="81" y="33"/>
                  </a:lnTo>
                  <a:lnTo>
                    <a:pt x="81" y="31"/>
                  </a:lnTo>
                  <a:lnTo>
                    <a:pt x="19" y="2"/>
                  </a:lnTo>
                  <a:lnTo>
                    <a:pt x="12" y="0"/>
                  </a:lnTo>
                  <a:lnTo>
                    <a:pt x="4" y="2"/>
                  </a:lnTo>
                  <a:close/>
                </a:path>
              </a:pathLst>
            </a:custGeom>
            <a:solidFill>
              <a:srgbClr val="85FF8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06" name="Freeform 5512"/>
            <p:cNvSpPr/>
            <p:nvPr/>
          </p:nvSpPr>
          <p:spPr bwMode="auto">
            <a:xfrm>
              <a:off x="3173679" y="4315051"/>
              <a:ext cx="170085" cy="67647"/>
            </a:xfrm>
            <a:custGeom>
              <a:avLst/>
              <a:gdLst>
                <a:gd name="T0" fmla="*/ 4 w 88"/>
                <a:gd name="T1" fmla="*/ 0 h 35"/>
                <a:gd name="T2" fmla="*/ 0 w 88"/>
                <a:gd name="T3" fmla="*/ 2 h 35"/>
                <a:gd name="T4" fmla="*/ 0 w 88"/>
                <a:gd name="T5" fmla="*/ 4 h 35"/>
                <a:gd name="T6" fmla="*/ 0 w 88"/>
                <a:gd name="T7" fmla="*/ 6 h 35"/>
                <a:gd name="T8" fmla="*/ 2 w 88"/>
                <a:gd name="T9" fmla="*/ 6 h 35"/>
                <a:gd name="T10" fmla="*/ 69 w 88"/>
                <a:gd name="T11" fmla="*/ 33 h 35"/>
                <a:gd name="T12" fmla="*/ 77 w 88"/>
                <a:gd name="T13" fmla="*/ 35 h 35"/>
                <a:gd name="T14" fmla="*/ 85 w 88"/>
                <a:gd name="T15" fmla="*/ 33 h 35"/>
                <a:gd name="T16" fmla="*/ 88 w 88"/>
                <a:gd name="T17" fmla="*/ 33 h 35"/>
                <a:gd name="T18" fmla="*/ 88 w 88"/>
                <a:gd name="T19" fmla="*/ 31 h 35"/>
                <a:gd name="T20" fmla="*/ 88 w 88"/>
                <a:gd name="T21" fmla="*/ 29 h 35"/>
                <a:gd name="T22" fmla="*/ 86 w 88"/>
                <a:gd name="T23" fmla="*/ 29 h 35"/>
                <a:gd name="T24" fmla="*/ 19 w 88"/>
                <a:gd name="T25" fmla="*/ 2 h 35"/>
                <a:gd name="T26" fmla="*/ 12 w 88"/>
                <a:gd name="T27" fmla="*/ 0 h 35"/>
                <a:gd name="T28" fmla="*/ 4 w 88"/>
                <a:gd name="T29"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8" h="35">
                  <a:moveTo>
                    <a:pt x="4" y="0"/>
                  </a:moveTo>
                  <a:lnTo>
                    <a:pt x="0" y="2"/>
                  </a:lnTo>
                  <a:lnTo>
                    <a:pt x="0" y="4"/>
                  </a:lnTo>
                  <a:lnTo>
                    <a:pt x="0" y="6"/>
                  </a:lnTo>
                  <a:lnTo>
                    <a:pt x="2" y="6"/>
                  </a:lnTo>
                  <a:lnTo>
                    <a:pt x="69" y="33"/>
                  </a:lnTo>
                  <a:lnTo>
                    <a:pt x="77" y="35"/>
                  </a:lnTo>
                  <a:lnTo>
                    <a:pt x="85" y="33"/>
                  </a:lnTo>
                  <a:lnTo>
                    <a:pt x="88" y="33"/>
                  </a:lnTo>
                  <a:lnTo>
                    <a:pt x="88" y="31"/>
                  </a:lnTo>
                  <a:lnTo>
                    <a:pt x="88" y="29"/>
                  </a:lnTo>
                  <a:lnTo>
                    <a:pt x="86" y="29"/>
                  </a:lnTo>
                  <a:lnTo>
                    <a:pt x="19" y="2"/>
                  </a:lnTo>
                  <a:lnTo>
                    <a:pt x="12" y="0"/>
                  </a:lnTo>
                  <a:lnTo>
                    <a:pt x="4" y="0"/>
                  </a:lnTo>
                  <a:close/>
                </a:path>
              </a:pathLst>
            </a:custGeom>
            <a:solidFill>
              <a:srgbClr val="85FF8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07" name="Freeform 5515"/>
            <p:cNvSpPr/>
            <p:nvPr/>
          </p:nvSpPr>
          <p:spPr bwMode="auto">
            <a:xfrm>
              <a:off x="1439972" y="4092781"/>
              <a:ext cx="127564" cy="52185"/>
            </a:xfrm>
            <a:custGeom>
              <a:avLst/>
              <a:gdLst>
                <a:gd name="T0" fmla="*/ 62 w 66"/>
                <a:gd name="T1" fmla="*/ 0 h 27"/>
                <a:gd name="T2" fmla="*/ 66 w 66"/>
                <a:gd name="T3" fmla="*/ 0 h 27"/>
                <a:gd name="T4" fmla="*/ 66 w 66"/>
                <a:gd name="T5" fmla="*/ 2 h 27"/>
                <a:gd name="T6" fmla="*/ 66 w 66"/>
                <a:gd name="T7" fmla="*/ 4 h 27"/>
                <a:gd name="T8" fmla="*/ 66 w 66"/>
                <a:gd name="T9" fmla="*/ 4 h 27"/>
                <a:gd name="T10" fmla="*/ 18 w 66"/>
                <a:gd name="T11" fmla="*/ 27 h 27"/>
                <a:gd name="T12" fmla="*/ 12 w 66"/>
                <a:gd name="T13" fmla="*/ 27 h 27"/>
                <a:gd name="T14" fmla="*/ 4 w 66"/>
                <a:gd name="T15" fmla="*/ 27 h 27"/>
                <a:gd name="T16" fmla="*/ 2 w 66"/>
                <a:gd name="T17" fmla="*/ 27 h 27"/>
                <a:gd name="T18" fmla="*/ 0 w 66"/>
                <a:gd name="T19" fmla="*/ 25 h 27"/>
                <a:gd name="T20" fmla="*/ 0 w 66"/>
                <a:gd name="T21" fmla="*/ 25 h 27"/>
                <a:gd name="T22" fmla="*/ 2 w 66"/>
                <a:gd name="T23" fmla="*/ 23 h 27"/>
                <a:gd name="T24" fmla="*/ 50 w 66"/>
                <a:gd name="T25" fmla="*/ 0 h 27"/>
                <a:gd name="T26" fmla="*/ 56 w 66"/>
                <a:gd name="T27" fmla="*/ 0 h 27"/>
                <a:gd name="T28" fmla="*/ 62 w 66"/>
                <a:gd name="T29"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6" h="27">
                  <a:moveTo>
                    <a:pt x="62" y="0"/>
                  </a:moveTo>
                  <a:lnTo>
                    <a:pt x="66" y="0"/>
                  </a:lnTo>
                  <a:lnTo>
                    <a:pt x="66" y="2"/>
                  </a:lnTo>
                  <a:lnTo>
                    <a:pt x="66" y="4"/>
                  </a:lnTo>
                  <a:lnTo>
                    <a:pt x="66" y="4"/>
                  </a:lnTo>
                  <a:lnTo>
                    <a:pt x="18" y="27"/>
                  </a:lnTo>
                  <a:lnTo>
                    <a:pt x="12" y="27"/>
                  </a:lnTo>
                  <a:lnTo>
                    <a:pt x="4" y="27"/>
                  </a:lnTo>
                  <a:lnTo>
                    <a:pt x="2" y="27"/>
                  </a:lnTo>
                  <a:lnTo>
                    <a:pt x="0" y="25"/>
                  </a:lnTo>
                  <a:lnTo>
                    <a:pt x="0" y="25"/>
                  </a:lnTo>
                  <a:lnTo>
                    <a:pt x="2" y="23"/>
                  </a:lnTo>
                  <a:lnTo>
                    <a:pt x="50" y="0"/>
                  </a:lnTo>
                  <a:lnTo>
                    <a:pt x="56" y="0"/>
                  </a:lnTo>
                  <a:lnTo>
                    <a:pt x="62" y="0"/>
                  </a:lnTo>
                  <a:close/>
                </a:path>
              </a:pathLst>
            </a:custGeom>
            <a:solidFill>
              <a:srgbClr val="85FF8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08" name="Freeform 5517"/>
            <p:cNvSpPr/>
            <p:nvPr/>
          </p:nvSpPr>
          <p:spPr bwMode="auto">
            <a:xfrm>
              <a:off x="2491406" y="4063789"/>
              <a:ext cx="129497" cy="56051"/>
            </a:xfrm>
            <a:custGeom>
              <a:avLst/>
              <a:gdLst>
                <a:gd name="T0" fmla="*/ 4 w 67"/>
                <a:gd name="T1" fmla="*/ 0 h 29"/>
                <a:gd name="T2" fmla="*/ 2 w 67"/>
                <a:gd name="T3" fmla="*/ 2 h 29"/>
                <a:gd name="T4" fmla="*/ 0 w 67"/>
                <a:gd name="T5" fmla="*/ 2 h 29"/>
                <a:gd name="T6" fmla="*/ 0 w 67"/>
                <a:gd name="T7" fmla="*/ 4 h 29"/>
                <a:gd name="T8" fmla="*/ 2 w 67"/>
                <a:gd name="T9" fmla="*/ 4 h 29"/>
                <a:gd name="T10" fmla="*/ 50 w 67"/>
                <a:gd name="T11" fmla="*/ 27 h 29"/>
                <a:gd name="T12" fmla="*/ 55 w 67"/>
                <a:gd name="T13" fmla="*/ 29 h 29"/>
                <a:gd name="T14" fmla="*/ 63 w 67"/>
                <a:gd name="T15" fmla="*/ 27 h 29"/>
                <a:gd name="T16" fmla="*/ 65 w 67"/>
                <a:gd name="T17" fmla="*/ 27 h 29"/>
                <a:gd name="T18" fmla="*/ 67 w 67"/>
                <a:gd name="T19" fmla="*/ 25 h 29"/>
                <a:gd name="T20" fmla="*/ 67 w 67"/>
                <a:gd name="T21" fmla="*/ 25 h 29"/>
                <a:gd name="T22" fmla="*/ 65 w 67"/>
                <a:gd name="T23" fmla="*/ 23 h 29"/>
                <a:gd name="T24" fmla="*/ 17 w 67"/>
                <a:gd name="T25" fmla="*/ 2 h 29"/>
                <a:gd name="T26" fmla="*/ 11 w 67"/>
                <a:gd name="T27" fmla="*/ 0 h 29"/>
                <a:gd name="T28" fmla="*/ 4 w 67"/>
                <a:gd name="T29"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7" h="29">
                  <a:moveTo>
                    <a:pt x="4" y="0"/>
                  </a:moveTo>
                  <a:lnTo>
                    <a:pt x="2" y="2"/>
                  </a:lnTo>
                  <a:lnTo>
                    <a:pt x="0" y="2"/>
                  </a:lnTo>
                  <a:lnTo>
                    <a:pt x="0" y="4"/>
                  </a:lnTo>
                  <a:lnTo>
                    <a:pt x="2" y="4"/>
                  </a:lnTo>
                  <a:lnTo>
                    <a:pt x="50" y="27"/>
                  </a:lnTo>
                  <a:lnTo>
                    <a:pt x="55" y="29"/>
                  </a:lnTo>
                  <a:lnTo>
                    <a:pt x="63" y="27"/>
                  </a:lnTo>
                  <a:lnTo>
                    <a:pt x="65" y="27"/>
                  </a:lnTo>
                  <a:lnTo>
                    <a:pt x="67" y="25"/>
                  </a:lnTo>
                  <a:lnTo>
                    <a:pt x="67" y="25"/>
                  </a:lnTo>
                  <a:lnTo>
                    <a:pt x="65" y="23"/>
                  </a:lnTo>
                  <a:lnTo>
                    <a:pt x="17" y="2"/>
                  </a:lnTo>
                  <a:lnTo>
                    <a:pt x="11" y="0"/>
                  </a:lnTo>
                  <a:lnTo>
                    <a:pt x="4" y="0"/>
                  </a:lnTo>
                  <a:close/>
                </a:path>
              </a:pathLst>
            </a:custGeom>
            <a:solidFill>
              <a:srgbClr val="85FF8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09" name="Freeform 5518"/>
            <p:cNvSpPr/>
            <p:nvPr/>
          </p:nvSpPr>
          <p:spPr bwMode="auto">
            <a:xfrm>
              <a:off x="2669223" y="4148832"/>
              <a:ext cx="125631" cy="56051"/>
            </a:xfrm>
            <a:custGeom>
              <a:avLst/>
              <a:gdLst>
                <a:gd name="T0" fmla="*/ 4 w 65"/>
                <a:gd name="T1" fmla="*/ 0 h 29"/>
                <a:gd name="T2" fmla="*/ 0 w 65"/>
                <a:gd name="T3" fmla="*/ 2 h 29"/>
                <a:gd name="T4" fmla="*/ 0 w 65"/>
                <a:gd name="T5" fmla="*/ 2 h 29"/>
                <a:gd name="T6" fmla="*/ 0 w 65"/>
                <a:gd name="T7" fmla="*/ 4 h 29"/>
                <a:gd name="T8" fmla="*/ 2 w 65"/>
                <a:gd name="T9" fmla="*/ 4 h 29"/>
                <a:gd name="T10" fmla="*/ 48 w 65"/>
                <a:gd name="T11" fmla="*/ 27 h 29"/>
                <a:gd name="T12" fmla="*/ 56 w 65"/>
                <a:gd name="T13" fmla="*/ 29 h 29"/>
                <a:gd name="T14" fmla="*/ 61 w 65"/>
                <a:gd name="T15" fmla="*/ 29 h 29"/>
                <a:gd name="T16" fmla="*/ 63 w 65"/>
                <a:gd name="T17" fmla="*/ 27 h 29"/>
                <a:gd name="T18" fmla="*/ 65 w 65"/>
                <a:gd name="T19" fmla="*/ 27 h 29"/>
                <a:gd name="T20" fmla="*/ 65 w 65"/>
                <a:gd name="T21" fmla="*/ 25 h 29"/>
                <a:gd name="T22" fmla="*/ 63 w 65"/>
                <a:gd name="T23" fmla="*/ 23 h 29"/>
                <a:gd name="T24" fmla="*/ 15 w 65"/>
                <a:gd name="T25" fmla="*/ 2 h 29"/>
                <a:gd name="T26" fmla="*/ 10 w 65"/>
                <a:gd name="T27" fmla="*/ 0 h 29"/>
                <a:gd name="T28" fmla="*/ 4 w 65"/>
                <a:gd name="T29"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 h="29">
                  <a:moveTo>
                    <a:pt x="4" y="0"/>
                  </a:moveTo>
                  <a:lnTo>
                    <a:pt x="0" y="2"/>
                  </a:lnTo>
                  <a:lnTo>
                    <a:pt x="0" y="2"/>
                  </a:lnTo>
                  <a:lnTo>
                    <a:pt x="0" y="4"/>
                  </a:lnTo>
                  <a:lnTo>
                    <a:pt x="2" y="4"/>
                  </a:lnTo>
                  <a:lnTo>
                    <a:pt x="48" y="27"/>
                  </a:lnTo>
                  <a:lnTo>
                    <a:pt x="56" y="29"/>
                  </a:lnTo>
                  <a:lnTo>
                    <a:pt x="61" y="29"/>
                  </a:lnTo>
                  <a:lnTo>
                    <a:pt x="63" y="27"/>
                  </a:lnTo>
                  <a:lnTo>
                    <a:pt x="65" y="27"/>
                  </a:lnTo>
                  <a:lnTo>
                    <a:pt x="65" y="25"/>
                  </a:lnTo>
                  <a:lnTo>
                    <a:pt x="63" y="23"/>
                  </a:lnTo>
                  <a:lnTo>
                    <a:pt x="15" y="2"/>
                  </a:lnTo>
                  <a:lnTo>
                    <a:pt x="10" y="0"/>
                  </a:lnTo>
                  <a:lnTo>
                    <a:pt x="4" y="0"/>
                  </a:lnTo>
                  <a:close/>
                </a:path>
              </a:pathLst>
            </a:custGeom>
            <a:solidFill>
              <a:srgbClr val="85FF8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10" name="Freeform 5519"/>
            <p:cNvSpPr/>
            <p:nvPr/>
          </p:nvSpPr>
          <p:spPr bwMode="auto">
            <a:xfrm>
              <a:off x="2564852" y="4141101"/>
              <a:ext cx="125631" cy="56051"/>
            </a:xfrm>
            <a:custGeom>
              <a:avLst/>
              <a:gdLst>
                <a:gd name="T0" fmla="*/ 4 w 65"/>
                <a:gd name="T1" fmla="*/ 2 h 29"/>
                <a:gd name="T2" fmla="*/ 2 w 65"/>
                <a:gd name="T3" fmla="*/ 2 h 29"/>
                <a:gd name="T4" fmla="*/ 0 w 65"/>
                <a:gd name="T5" fmla="*/ 4 h 29"/>
                <a:gd name="T6" fmla="*/ 0 w 65"/>
                <a:gd name="T7" fmla="*/ 4 h 29"/>
                <a:gd name="T8" fmla="*/ 2 w 65"/>
                <a:gd name="T9" fmla="*/ 6 h 29"/>
                <a:gd name="T10" fmla="*/ 50 w 65"/>
                <a:gd name="T11" fmla="*/ 27 h 29"/>
                <a:gd name="T12" fmla="*/ 56 w 65"/>
                <a:gd name="T13" fmla="*/ 29 h 29"/>
                <a:gd name="T14" fmla="*/ 64 w 65"/>
                <a:gd name="T15" fmla="*/ 29 h 29"/>
                <a:gd name="T16" fmla="*/ 65 w 65"/>
                <a:gd name="T17" fmla="*/ 27 h 29"/>
                <a:gd name="T18" fmla="*/ 65 w 65"/>
                <a:gd name="T19" fmla="*/ 27 h 29"/>
                <a:gd name="T20" fmla="*/ 65 w 65"/>
                <a:gd name="T21" fmla="*/ 25 h 29"/>
                <a:gd name="T22" fmla="*/ 65 w 65"/>
                <a:gd name="T23" fmla="*/ 25 h 29"/>
                <a:gd name="T24" fmla="*/ 17 w 65"/>
                <a:gd name="T25" fmla="*/ 2 h 29"/>
                <a:gd name="T26" fmla="*/ 12 w 65"/>
                <a:gd name="T27" fmla="*/ 0 h 29"/>
                <a:gd name="T28" fmla="*/ 4 w 65"/>
                <a:gd name="T29" fmla="*/ 2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 h="29">
                  <a:moveTo>
                    <a:pt x="4" y="2"/>
                  </a:moveTo>
                  <a:lnTo>
                    <a:pt x="2" y="2"/>
                  </a:lnTo>
                  <a:lnTo>
                    <a:pt x="0" y="4"/>
                  </a:lnTo>
                  <a:lnTo>
                    <a:pt x="0" y="4"/>
                  </a:lnTo>
                  <a:lnTo>
                    <a:pt x="2" y="6"/>
                  </a:lnTo>
                  <a:lnTo>
                    <a:pt x="50" y="27"/>
                  </a:lnTo>
                  <a:lnTo>
                    <a:pt x="56" y="29"/>
                  </a:lnTo>
                  <a:lnTo>
                    <a:pt x="64" y="29"/>
                  </a:lnTo>
                  <a:lnTo>
                    <a:pt x="65" y="27"/>
                  </a:lnTo>
                  <a:lnTo>
                    <a:pt x="65" y="27"/>
                  </a:lnTo>
                  <a:lnTo>
                    <a:pt x="65" y="25"/>
                  </a:lnTo>
                  <a:lnTo>
                    <a:pt x="65" y="25"/>
                  </a:lnTo>
                  <a:lnTo>
                    <a:pt x="17" y="2"/>
                  </a:lnTo>
                  <a:lnTo>
                    <a:pt x="12" y="0"/>
                  </a:lnTo>
                  <a:lnTo>
                    <a:pt x="4" y="2"/>
                  </a:lnTo>
                  <a:close/>
                </a:path>
              </a:pathLst>
            </a:custGeom>
            <a:solidFill>
              <a:srgbClr val="85FF8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11" name="Freeform 5520"/>
            <p:cNvSpPr/>
            <p:nvPr/>
          </p:nvSpPr>
          <p:spPr bwMode="auto">
            <a:xfrm>
              <a:off x="2539726" y="4172025"/>
              <a:ext cx="129497" cy="50252"/>
            </a:xfrm>
            <a:custGeom>
              <a:avLst/>
              <a:gdLst>
                <a:gd name="T0" fmla="*/ 4 w 67"/>
                <a:gd name="T1" fmla="*/ 0 h 26"/>
                <a:gd name="T2" fmla="*/ 2 w 67"/>
                <a:gd name="T3" fmla="*/ 0 h 26"/>
                <a:gd name="T4" fmla="*/ 0 w 67"/>
                <a:gd name="T5" fmla="*/ 2 h 26"/>
                <a:gd name="T6" fmla="*/ 2 w 67"/>
                <a:gd name="T7" fmla="*/ 3 h 26"/>
                <a:gd name="T8" fmla="*/ 2 w 67"/>
                <a:gd name="T9" fmla="*/ 3 h 26"/>
                <a:gd name="T10" fmla="*/ 50 w 67"/>
                <a:gd name="T11" fmla="*/ 26 h 26"/>
                <a:gd name="T12" fmla="*/ 55 w 67"/>
                <a:gd name="T13" fmla="*/ 26 h 26"/>
                <a:gd name="T14" fmla="*/ 63 w 67"/>
                <a:gd name="T15" fmla="*/ 26 h 26"/>
                <a:gd name="T16" fmla="*/ 65 w 67"/>
                <a:gd name="T17" fmla="*/ 26 h 26"/>
                <a:gd name="T18" fmla="*/ 67 w 67"/>
                <a:gd name="T19" fmla="*/ 25 h 26"/>
                <a:gd name="T20" fmla="*/ 67 w 67"/>
                <a:gd name="T21" fmla="*/ 25 h 26"/>
                <a:gd name="T22" fmla="*/ 65 w 67"/>
                <a:gd name="T23" fmla="*/ 23 h 26"/>
                <a:gd name="T24" fmla="*/ 17 w 67"/>
                <a:gd name="T25" fmla="*/ 0 h 26"/>
                <a:gd name="T26" fmla="*/ 11 w 67"/>
                <a:gd name="T27" fmla="*/ 0 h 26"/>
                <a:gd name="T28" fmla="*/ 4 w 67"/>
                <a:gd name="T29"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7" h="26">
                  <a:moveTo>
                    <a:pt x="4" y="0"/>
                  </a:moveTo>
                  <a:lnTo>
                    <a:pt x="2" y="0"/>
                  </a:lnTo>
                  <a:lnTo>
                    <a:pt x="0" y="2"/>
                  </a:lnTo>
                  <a:lnTo>
                    <a:pt x="2" y="3"/>
                  </a:lnTo>
                  <a:lnTo>
                    <a:pt x="2" y="3"/>
                  </a:lnTo>
                  <a:lnTo>
                    <a:pt x="50" y="26"/>
                  </a:lnTo>
                  <a:lnTo>
                    <a:pt x="55" y="26"/>
                  </a:lnTo>
                  <a:lnTo>
                    <a:pt x="63" y="26"/>
                  </a:lnTo>
                  <a:lnTo>
                    <a:pt x="65" y="26"/>
                  </a:lnTo>
                  <a:lnTo>
                    <a:pt x="67" y="25"/>
                  </a:lnTo>
                  <a:lnTo>
                    <a:pt x="67" y="25"/>
                  </a:lnTo>
                  <a:lnTo>
                    <a:pt x="65" y="23"/>
                  </a:lnTo>
                  <a:lnTo>
                    <a:pt x="17" y="0"/>
                  </a:lnTo>
                  <a:lnTo>
                    <a:pt x="11" y="0"/>
                  </a:lnTo>
                  <a:lnTo>
                    <a:pt x="4" y="0"/>
                  </a:lnTo>
                  <a:close/>
                </a:path>
              </a:pathLst>
            </a:custGeom>
            <a:solidFill>
              <a:srgbClr val="85FF8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12" name="Freeform 5522"/>
            <p:cNvSpPr/>
            <p:nvPr/>
          </p:nvSpPr>
          <p:spPr bwMode="auto">
            <a:xfrm>
              <a:off x="3600824" y="4216479"/>
              <a:ext cx="181682" cy="69580"/>
            </a:xfrm>
            <a:custGeom>
              <a:avLst/>
              <a:gdLst>
                <a:gd name="T0" fmla="*/ 6 w 94"/>
                <a:gd name="T1" fmla="*/ 2 h 36"/>
                <a:gd name="T2" fmla="*/ 2 w 94"/>
                <a:gd name="T3" fmla="*/ 2 h 36"/>
                <a:gd name="T4" fmla="*/ 0 w 94"/>
                <a:gd name="T5" fmla="*/ 3 h 36"/>
                <a:gd name="T6" fmla="*/ 0 w 94"/>
                <a:gd name="T7" fmla="*/ 5 h 36"/>
                <a:gd name="T8" fmla="*/ 2 w 94"/>
                <a:gd name="T9" fmla="*/ 7 h 36"/>
                <a:gd name="T10" fmla="*/ 71 w 94"/>
                <a:gd name="T11" fmla="*/ 34 h 36"/>
                <a:gd name="T12" fmla="*/ 79 w 94"/>
                <a:gd name="T13" fmla="*/ 36 h 36"/>
                <a:gd name="T14" fmla="*/ 88 w 94"/>
                <a:gd name="T15" fmla="*/ 34 h 36"/>
                <a:gd name="T16" fmla="*/ 92 w 94"/>
                <a:gd name="T17" fmla="*/ 34 h 36"/>
                <a:gd name="T18" fmla="*/ 94 w 94"/>
                <a:gd name="T19" fmla="*/ 32 h 36"/>
                <a:gd name="T20" fmla="*/ 94 w 94"/>
                <a:gd name="T21" fmla="*/ 30 h 36"/>
                <a:gd name="T22" fmla="*/ 92 w 94"/>
                <a:gd name="T23" fmla="*/ 28 h 36"/>
                <a:gd name="T24" fmla="*/ 23 w 94"/>
                <a:gd name="T25" fmla="*/ 2 h 36"/>
                <a:gd name="T26" fmla="*/ 15 w 94"/>
                <a:gd name="T27" fmla="*/ 0 h 36"/>
                <a:gd name="T28" fmla="*/ 6 w 94"/>
                <a:gd name="T29" fmla="*/ 2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4" h="36">
                  <a:moveTo>
                    <a:pt x="6" y="2"/>
                  </a:moveTo>
                  <a:lnTo>
                    <a:pt x="2" y="2"/>
                  </a:lnTo>
                  <a:lnTo>
                    <a:pt x="0" y="3"/>
                  </a:lnTo>
                  <a:lnTo>
                    <a:pt x="0" y="5"/>
                  </a:lnTo>
                  <a:lnTo>
                    <a:pt x="2" y="7"/>
                  </a:lnTo>
                  <a:lnTo>
                    <a:pt x="71" y="34"/>
                  </a:lnTo>
                  <a:lnTo>
                    <a:pt x="79" y="36"/>
                  </a:lnTo>
                  <a:lnTo>
                    <a:pt x="88" y="34"/>
                  </a:lnTo>
                  <a:lnTo>
                    <a:pt x="92" y="34"/>
                  </a:lnTo>
                  <a:lnTo>
                    <a:pt x="94" y="32"/>
                  </a:lnTo>
                  <a:lnTo>
                    <a:pt x="94" y="30"/>
                  </a:lnTo>
                  <a:lnTo>
                    <a:pt x="92" y="28"/>
                  </a:lnTo>
                  <a:lnTo>
                    <a:pt x="23" y="2"/>
                  </a:lnTo>
                  <a:lnTo>
                    <a:pt x="15" y="0"/>
                  </a:lnTo>
                  <a:lnTo>
                    <a:pt x="6" y="2"/>
                  </a:lnTo>
                  <a:close/>
                </a:path>
              </a:pathLst>
            </a:custGeom>
            <a:solidFill>
              <a:srgbClr val="85FF8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13" name="Freeform 5523"/>
            <p:cNvSpPr/>
            <p:nvPr/>
          </p:nvSpPr>
          <p:spPr bwMode="auto">
            <a:xfrm>
              <a:off x="3567967" y="4257068"/>
              <a:ext cx="181682" cy="65715"/>
            </a:xfrm>
            <a:custGeom>
              <a:avLst/>
              <a:gdLst>
                <a:gd name="T0" fmla="*/ 3 w 94"/>
                <a:gd name="T1" fmla="*/ 0 h 34"/>
                <a:gd name="T2" fmla="*/ 2 w 94"/>
                <a:gd name="T3" fmla="*/ 2 h 34"/>
                <a:gd name="T4" fmla="*/ 0 w 94"/>
                <a:gd name="T5" fmla="*/ 4 h 34"/>
                <a:gd name="T6" fmla="*/ 0 w 94"/>
                <a:gd name="T7" fmla="*/ 4 h 34"/>
                <a:gd name="T8" fmla="*/ 2 w 94"/>
                <a:gd name="T9" fmla="*/ 6 h 34"/>
                <a:gd name="T10" fmla="*/ 69 w 94"/>
                <a:gd name="T11" fmla="*/ 34 h 34"/>
                <a:gd name="T12" fmla="*/ 78 w 94"/>
                <a:gd name="T13" fmla="*/ 34 h 34"/>
                <a:gd name="T14" fmla="*/ 88 w 94"/>
                <a:gd name="T15" fmla="*/ 34 h 34"/>
                <a:gd name="T16" fmla="*/ 92 w 94"/>
                <a:gd name="T17" fmla="*/ 32 h 34"/>
                <a:gd name="T18" fmla="*/ 94 w 94"/>
                <a:gd name="T19" fmla="*/ 30 h 34"/>
                <a:gd name="T20" fmla="*/ 92 w 94"/>
                <a:gd name="T21" fmla="*/ 29 h 34"/>
                <a:gd name="T22" fmla="*/ 90 w 94"/>
                <a:gd name="T23" fmla="*/ 29 h 34"/>
                <a:gd name="T24" fmla="*/ 23 w 94"/>
                <a:gd name="T25" fmla="*/ 0 h 34"/>
                <a:gd name="T26" fmla="*/ 13 w 94"/>
                <a:gd name="T27" fmla="*/ 0 h 34"/>
                <a:gd name="T28" fmla="*/ 3 w 94"/>
                <a:gd name="T29"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4" h="34">
                  <a:moveTo>
                    <a:pt x="3" y="0"/>
                  </a:moveTo>
                  <a:lnTo>
                    <a:pt x="2" y="2"/>
                  </a:lnTo>
                  <a:lnTo>
                    <a:pt x="0" y="4"/>
                  </a:lnTo>
                  <a:lnTo>
                    <a:pt x="0" y="4"/>
                  </a:lnTo>
                  <a:lnTo>
                    <a:pt x="2" y="6"/>
                  </a:lnTo>
                  <a:lnTo>
                    <a:pt x="69" y="34"/>
                  </a:lnTo>
                  <a:lnTo>
                    <a:pt x="78" y="34"/>
                  </a:lnTo>
                  <a:lnTo>
                    <a:pt x="88" y="34"/>
                  </a:lnTo>
                  <a:lnTo>
                    <a:pt x="92" y="32"/>
                  </a:lnTo>
                  <a:lnTo>
                    <a:pt x="94" y="30"/>
                  </a:lnTo>
                  <a:lnTo>
                    <a:pt x="92" y="29"/>
                  </a:lnTo>
                  <a:lnTo>
                    <a:pt x="90" y="29"/>
                  </a:lnTo>
                  <a:lnTo>
                    <a:pt x="23" y="0"/>
                  </a:lnTo>
                  <a:lnTo>
                    <a:pt x="13" y="0"/>
                  </a:lnTo>
                  <a:lnTo>
                    <a:pt x="3" y="0"/>
                  </a:lnTo>
                  <a:close/>
                </a:path>
              </a:pathLst>
            </a:custGeom>
            <a:solidFill>
              <a:srgbClr val="85FF8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14" name="Freeform 5536"/>
            <p:cNvSpPr/>
            <p:nvPr/>
          </p:nvSpPr>
          <p:spPr bwMode="auto">
            <a:xfrm>
              <a:off x="3666539" y="4405892"/>
              <a:ext cx="172018" cy="69580"/>
            </a:xfrm>
            <a:custGeom>
              <a:avLst/>
              <a:gdLst>
                <a:gd name="T0" fmla="*/ 6 w 89"/>
                <a:gd name="T1" fmla="*/ 0 h 36"/>
                <a:gd name="T2" fmla="*/ 2 w 89"/>
                <a:gd name="T3" fmla="*/ 2 h 36"/>
                <a:gd name="T4" fmla="*/ 0 w 89"/>
                <a:gd name="T5" fmla="*/ 3 h 36"/>
                <a:gd name="T6" fmla="*/ 0 w 89"/>
                <a:gd name="T7" fmla="*/ 5 h 36"/>
                <a:gd name="T8" fmla="*/ 2 w 89"/>
                <a:gd name="T9" fmla="*/ 5 h 36"/>
                <a:gd name="T10" fmla="*/ 66 w 89"/>
                <a:gd name="T11" fmla="*/ 36 h 36"/>
                <a:gd name="T12" fmla="*/ 73 w 89"/>
                <a:gd name="T13" fmla="*/ 36 h 36"/>
                <a:gd name="T14" fmla="*/ 83 w 89"/>
                <a:gd name="T15" fmla="*/ 36 h 36"/>
                <a:gd name="T16" fmla="*/ 87 w 89"/>
                <a:gd name="T17" fmla="*/ 34 h 36"/>
                <a:gd name="T18" fmla="*/ 89 w 89"/>
                <a:gd name="T19" fmla="*/ 32 h 36"/>
                <a:gd name="T20" fmla="*/ 89 w 89"/>
                <a:gd name="T21" fmla="*/ 32 h 36"/>
                <a:gd name="T22" fmla="*/ 87 w 89"/>
                <a:gd name="T23" fmla="*/ 30 h 36"/>
                <a:gd name="T24" fmla="*/ 24 w 89"/>
                <a:gd name="T25" fmla="*/ 2 h 36"/>
                <a:gd name="T26" fmla="*/ 16 w 89"/>
                <a:gd name="T27" fmla="*/ 0 h 36"/>
                <a:gd name="T28" fmla="*/ 6 w 89"/>
                <a:gd name="T29"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9" h="36">
                  <a:moveTo>
                    <a:pt x="6" y="0"/>
                  </a:moveTo>
                  <a:lnTo>
                    <a:pt x="2" y="2"/>
                  </a:lnTo>
                  <a:lnTo>
                    <a:pt x="0" y="3"/>
                  </a:lnTo>
                  <a:lnTo>
                    <a:pt x="0" y="5"/>
                  </a:lnTo>
                  <a:lnTo>
                    <a:pt x="2" y="5"/>
                  </a:lnTo>
                  <a:lnTo>
                    <a:pt x="66" y="36"/>
                  </a:lnTo>
                  <a:lnTo>
                    <a:pt x="73" y="36"/>
                  </a:lnTo>
                  <a:lnTo>
                    <a:pt x="83" y="36"/>
                  </a:lnTo>
                  <a:lnTo>
                    <a:pt x="87" y="34"/>
                  </a:lnTo>
                  <a:lnTo>
                    <a:pt x="89" y="32"/>
                  </a:lnTo>
                  <a:lnTo>
                    <a:pt x="89" y="32"/>
                  </a:lnTo>
                  <a:lnTo>
                    <a:pt x="87" y="30"/>
                  </a:lnTo>
                  <a:lnTo>
                    <a:pt x="24" y="2"/>
                  </a:lnTo>
                  <a:lnTo>
                    <a:pt x="16" y="0"/>
                  </a:lnTo>
                  <a:lnTo>
                    <a:pt x="6" y="0"/>
                  </a:lnTo>
                  <a:close/>
                </a:path>
              </a:pathLst>
            </a:custGeom>
            <a:solidFill>
              <a:srgbClr val="85FF8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15" name="Freeform 5455"/>
            <p:cNvSpPr/>
            <p:nvPr/>
          </p:nvSpPr>
          <p:spPr bwMode="auto">
            <a:xfrm>
              <a:off x="88956" y="4371102"/>
              <a:ext cx="160421" cy="67647"/>
            </a:xfrm>
            <a:custGeom>
              <a:avLst/>
              <a:gdLst>
                <a:gd name="T0" fmla="*/ 77 w 83"/>
                <a:gd name="T1" fmla="*/ 0 h 35"/>
                <a:gd name="T2" fmla="*/ 81 w 83"/>
                <a:gd name="T3" fmla="*/ 2 h 35"/>
                <a:gd name="T4" fmla="*/ 83 w 83"/>
                <a:gd name="T5" fmla="*/ 2 h 35"/>
                <a:gd name="T6" fmla="*/ 83 w 83"/>
                <a:gd name="T7" fmla="*/ 4 h 35"/>
                <a:gd name="T8" fmla="*/ 81 w 83"/>
                <a:gd name="T9" fmla="*/ 6 h 35"/>
                <a:gd name="T10" fmla="*/ 20 w 83"/>
                <a:gd name="T11" fmla="*/ 35 h 35"/>
                <a:gd name="T12" fmla="*/ 14 w 83"/>
                <a:gd name="T13" fmla="*/ 35 h 35"/>
                <a:gd name="T14" fmla="*/ 4 w 83"/>
                <a:gd name="T15" fmla="*/ 35 h 35"/>
                <a:gd name="T16" fmla="*/ 2 w 83"/>
                <a:gd name="T17" fmla="*/ 35 h 35"/>
                <a:gd name="T18" fmla="*/ 0 w 83"/>
                <a:gd name="T19" fmla="*/ 33 h 35"/>
                <a:gd name="T20" fmla="*/ 0 w 83"/>
                <a:gd name="T21" fmla="*/ 31 h 35"/>
                <a:gd name="T22" fmla="*/ 2 w 83"/>
                <a:gd name="T23" fmla="*/ 29 h 35"/>
                <a:gd name="T24" fmla="*/ 62 w 83"/>
                <a:gd name="T25" fmla="*/ 2 h 35"/>
                <a:gd name="T26" fmla="*/ 70 w 83"/>
                <a:gd name="T27" fmla="*/ 0 h 35"/>
                <a:gd name="T28" fmla="*/ 77 w 83"/>
                <a:gd name="T29"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3" h="35">
                  <a:moveTo>
                    <a:pt x="77" y="0"/>
                  </a:moveTo>
                  <a:lnTo>
                    <a:pt x="81" y="2"/>
                  </a:lnTo>
                  <a:lnTo>
                    <a:pt x="83" y="2"/>
                  </a:lnTo>
                  <a:lnTo>
                    <a:pt x="83" y="4"/>
                  </a:lnTo>
                  <a:lnTo>
                    <a:pt x="81" y="6"/>
                  </a:lnTo>
                  <a:lnTo>
                    <a:pt x="20" y="35"/>
                  </a:lnTo>
                  <a:lnTo>
                    <a:pt x="14" y="35"/>
                  </a:lnTo>
                  <a:lnTo>
                    <a:pt x="4" y="35"/>
                  </a:lnTo>
                  <a:lnTo>
                    <a:pt x="2" y="35"/>
                  </a:lnTo>
                  <a:lnTo>
                    <a:pt x="0" y="33"/>
                  </a:lnTo>
                  <a:lnTo>
                    <a:pt x="0" y="31"/>
                  </a:lnTo>
                  <a:lnTo>
                    <a:pt x="2" y="29"/>
                  </a:lnTo>
                  <a:lnTo>
                    <a:pt x="62" y="2"/>
                  </a:lnTo>
                  <a:lnTo>
                    <a:pt x="70" y="0"/>
                  </a:lnTo>
                  <a:lnTo>
                    <a:pt x="77" y="0"/>
                  </a:lnTo>
                  <a:close/>
                </a:path>
              </a:pathLst>
            </a:custGeom>
            <a:solidFill>
              <a:srgbClr val="85FF8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16" name="Freeform 5456"/>
            <p:cNvSpPr/>
            <p:nvPr/>
          </p:nvSpPr>
          <p:spPr bwMode="auto">
            <a:xfrm>
              <a:off x="216520" y="4363371"/>
              <a:ext cx="158488" cy="67647"/>
            </a:xfrm>
            <a:custGeom>
              <a:avLst/>
              <a:gdLst>
                <a:gd name="T0" fmla="*/ 78 w 82"/>
                <a:gd name="T1" fmla="*/ 0 h 35"/>
                <a:gd name="T2" fmla="*/ 80 w 82"/>
                <a:gd name="T3" fmla="*/ 2 h 35"/>
                <a:gd name="T4" fmla="*/ 82 w 82"/>
                <a:gd name="T5" fmla="*/ 2 h 35"/>
                <a:gd name="T6" fmla="*/ 82 w 82"/>
                <a:gd name="T7" fmla="*/ 4 h 35"/>
                <a:gd name="T8" fmla="*/ 80 w 82"/>
                <a:gd name="T9" fmla="*/ 6 h 35"/>
                <a:gd name="T10" fmla="*/ 21 w 82"/>
                <a:gd name="T11" fmla="*/ 33 h 35"/>
                <a:gd name="T12" fmla="*/ 13 w 82"/>
                <a:gd name="T13" fmla="*/ 35 h 35"/>
                <a:gd name="T14" fmla="*/ 5 w 82"/>
                <a:gd name="T15" fmla="*/ 35 h 35"/>
                <a:gd name="T16" fmla="*/ 2 w 82"/>
                <a:gd name="T17" fmla="*/ 33 h 35"/>
                <a:gd name="T18" fmla="*/ 0 w 82"/>
                <a:gd name="T19" fmla="*/ 33 h 35"/>
                <a:gd name="T20" fmla="*/ 0 w 82"/>
                <a:gd name="T21" fmla="*/ 31 h 35"/>
                <a:gd name="T22" fmla="*/ 2 w 82"/>
                <a:gd name="T23" fmla="*/ 29 h 35"/>
                <a:gd name="T24" fmla="*/ 63 w 82"/>
                <a:gd name="T25" fmla="*/ 2 h 35"/>
                <a:gd name="T26" fmla="*/ 69 w 82"/>
                <a:gd name="T27" fmla="*/ 0 h 35"/>
                <a:gd name="T28" fmla="*/ 78 w 82"/>
                <a:gd name="T29"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 h="35">
                  <a:moveTo>
                    <a:pt x="78" y="0"/>
                  </a:moveTo>
                  <a:lnTo>
                    <a:pt x="80" y="2"/>
                  </a:lnTo>
                  <a:lnTo>
                    <a:pt x="82" y="2"/>
                  </a:lnTo>
                  <a:lnTo>
                    <a:pt x="82" y="4"/>
                  </a:lnTo>
                  <a:lnTo>
                    <a:pt x="80" y="6"/>
                  </a:lnTo>
                  <a:lnTo>
                    <a:pt x="21" y="33"/>
                  </a:lnTo>
                  <a:lnTo>
                    <a:pt x="13" y="35"/>
                  </a:lnTo>
                  <a:lnTo>
                    <a:pt x="5" y="35"/>
                  </a:lnTo>
                  <a:lnTo>
                    <a:pt x="2" y="33"/>
                  </a:lnTo>
                  <a:lnTo>
                    <a:pt x="0" y="33"/>
                  </a:lnTo>
                  <a:lnTo>
                    <a:pt x="0" y="31"/>
                  </a:lnTo>
                  <a:lnTo>
                    <a:pt x="2" y="29"/>
                  </a:lnTo>
                  <a:lnTo>
                    <a:pt x="63" y="2"/>
                  </a:lnTo>
                  <a:lnTo>
                    <a:pt x="69" y="0"/>
                  </a:lnTo>
                  <a:lnTo>
                    <a:pt x="78" y="0"/>
                  </a:lnTo>
                  <a:close/>
                </a:path>
              </a:pathLst>
            </a:custGeom>
            <a:solidFill>
              <a:srgbClr val="85FF8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17" name="Freeform 5457"/>
            <p:cNvSpPr/>
            <p:nvPr/>
          </p:nvSpPr>
          <p:spPr bwMode="auto">
            <a:xfrm>
              <a:off x="249377" y="4398161"/>
              <a:ext cx="160421" cy="65715"/>
            </a:xfrm>
            <a:custGeom>
              <a:avLst/>
              <a:gdLst>
                <a:gd name="T0" fmla="*/ 77 w 83"/>
                <a:gd name="T1" fmla="*/ 0 h 34"/>
                <a:gd name="T2" fmla="*/ 81 w 83"/>
                <a:gd name="T3" fmla="*/ 2 h 34"/>
                <a:gd name="T4" fmla="*/ 83 w 83"/>
                <a:gd name="T5" fmla="*/ 4 h 34"/>
                <a:gd name="T6" fmla="*/ 83 w 83"/>
                <a:gd name="T7" fmla="*/ 4 h 34"/>
                <a:gd name="T8" fmla="*/ 81 w 83"/>
                <a:gd name="T9" fmla="*/ 6 h 34"/>
                <a:gd name="T10" fmla="*/ 19 w 83"/>
                <a:gd name="T11" fmla="*/ 34 h 34"/>
                <a:gd name="T12" fmla="*/ 13 w 83"/>
                <a:gd name="T13" fmla="*/ 34 h 34"/>
                <a:gd name="T14" fmla="*/ 4 w 83"/>
                <a:gd name="T15" fmla="*/ 34 h 34"/>
                <a:gd name="T16" fmla="*/ 2 w 83"/>
                <a:gd name="T17" fmla="*/ 34 h 34"/>
                <a:gd name="T18" fmla="*/ 0 w 83"/>
                <a:gd name="T19" fmla="*/ 32 h 34"/>
                <a:gd name="T20" fmla="*/ 0 w 83"/>
                <a:gd name="T21" fmla="*/ 30 h 34"/>
                <a:gd name="T22" fmla="*/ 2 w 83"/>
                <a:gd name="T23" fmla="*/ 29 h 34"/>
                <a:gd name="T24" fmla="*/ 61 w 83"/>
                <a:gd name="T25" fmla="*/ 2 h 34"/>
                <a:gd name="T26" fmla="*/ 69 w 83"/>
                <a:gd name="T27" fmla="*/ 0 h 34"/>
                <a:gd name="T28" fmla="*/ 77 w 83"/>
                <a:gd name="T29"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3" h="34">
                  <a:moveTo>
                    <a:pt x="77" y="0"/>
                  </a:moveTo>
                  <a:lnTo>
                    <a:pt x="81" y="2"/>
                  </a:lnTo>
                  <a:lnTo>
                    <a:pt x="83" y="4"/>
                  </a:lnTo>
                  <a:lnTo>
                    <a:pt x="83" y="4"/>
                  </a:lnTo>
                  <a:lnTo>
                    <a:pt x="81" y="6"/>
                  </a:lnTo>
                  <a:lnTo>
                    <a:pt x="19" y="34"/>
                  </a:lnTo>
                  <a:lnTo>
                    <a:pt x="13" y="34"/>
                  </a:lnTo>
                  <a:lnTo>
                    <a:pt x="4" y="34"/>
                  </a:lnTo>
                  <a:lnTo>
                    <a:pt x="2" y="34"/>
                  </a:lnTo>
                  <a:lnTo>
                    <a:pt x="0" y="32"/>
                  </a:lnTo>
                  <a:lnTo>
                    <a:pt x="0" y="30"/>
                  </a:lnTo>
                  <a:lnTo>
                    <a:pt x="2" y="29"/>
                  </a:lnTo>
                  <a:lnTo>
                    <a:pt x="61" y="2"/>
                  </a:lnTo>
                  <a:lnTo>
                    <a:pt x="69" y="0"/>
                  </a:lnTo>
                  <a:lnTo>
                    <a:pt x="77" y="0"/>
                  </a:lnTo>
                  <a:close/>
                </a:path>
              </a:pathLst>
            </a:custGeom>
            <a:solidFill>
              <a:srgbClr val="85FF8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18" name="Freeform 5458"/>
            <p:cNvSpPr/>
            <p:nvPr/>
          </p:nvSpPr>
          <p:spPr bwMode="auto">
            <a:xfrm>
              <a:off x="471648" y="4446481"/>
              <a:ext cx="137228" cy="77311"/>
            </a:xfrm>
            <a:custGeom>
              <a:avLst/>
              <a:gdLst>
                <a:gd name="T0" fmla="*/ 64 w 71"/>
                <a:gd name="T1" fmla="*/ 2 h 40"/>
                <a:gd name="T2" fmla="*/ 67 w 71"/>
                <a:gd name="T3" fmla="*/ 2 h 40"/>
                <a:gd name="T4" fmla="*/ 71 w 71"/>
                <a:gd name="T5" fmla="*/ 4 h 40"/>
                <a:gd name="T6" fmla="*/ 71 w 71"/>
                <a:gd name="T7" fmla="*/ 5 h 40"/>
                <a:gd name="T8" fmla="*/ 71 w 71"/>
                <a:gd name="T9" fmla="*/ 5 h 40"/>
                <a:gd name="T10" fmla="*/ 25 w 71"/>
                <a:gd name="T11" fmla="*/ 38 h 40"/>
                <a:gd name="T12" fmla="*/ 17 w 71"/>
                <a:gd name="T13" fmla="*/ 40 h 40"/>
                <a:gd name="T14" fmla="*/ 8 w 71"/>
                <a:gd name="T15" fmla="*/ 40 h 40"/>
                <a:gd name="T16" fmla="*/ 4 w 71"/>
                <a:gd name="T17" fmla="*/ 40 h 40"/>
                <a:gd name="T18" fmla="*/ 0 w 71"/>
                <a:gd name="T19" fmla="*/ 38 h 40"/>
                <a:gd name="T20" fmla="*/ 0 w 71"/>
                <a:gd name="T21" fmla="*/ 36 h 40"/>
                <a:gd name="T22" fmla="*/ 0 w 71"/>
                <a:gd name="T23" fmla="*/ 34 h 40"/>
                <a:gd name="T24" fmla="*/ 46 w 71"/>
                <a:gd name="T25" fmla="*/ 2 h 40"/>
                <a:gd name="T26" fmla="*/ 54 w 71"/>
                <a:gd name="T27" fmla="*/ 0 h 40"/>
                <a:gd name="T28" fmla="*/ 64 w 71"/>
                <a:gd name="T29" fmla="*/ 2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40">
                  <a:moveTo>
                    <a:pt x="64" y="2"/>
                  </a:moveTo>
                  <a:lnTo>
                    <a:pt x="67" y="2"/>
                  </a:lnTo>
                  <a:lnTo>
                    <a:pt x="71" y="4"/>
                  </a:lnTo>
                  <a:lnTo>
                    <a:pt x="71" y="5"/>
                  </a:lnTo>
                  <a:lnTo>
                    <a:pt x="71" y="5"/>
                  </a:lnTo>
                  <a:lnTo>
                    <a:pt x="25" y="38"/>
                  </a:lnTo>
                  <a:lnTo>
                    <a:pt x="17" y="40"/>
                  </a:lnTo>
                  <a:lnTo>
                    <a:pt x="8" y="40"/>
                  </a:lnTo>
                  <a:lnTo>
                    <a:pt x="4" y="40"/>
                  </a:lnTo>
                  <a:lnTo>
                    <a:pt x="0" y="38"/>
                  </a:lnTo>
                  <a:lnTo>
                    <a:pt x="0" y="36"/>
                  </a:lnTo>
                  <a:lnTo>
                    <a:pt x="0" y="34"/>
                  </a:lnTo>
                  <a:lnTo>
                    <a:pt x="46" y="2"/>
                  </a:lnTo>
                  <a:lnTo>
                    <a:pt x="54" y="0"/>
                  </a:lnTo>
                  <a:lnTo>
                    <a:pt x="64" y="2"/>
                  </a:lnTo>
                  <a:close/>
                </a:path>
              </a:pathLst>
            </a:custGeom>
            <a:solidFill>
              <a:srgbClr val="85FF8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19" name="Freeform 5479"/>
            <p:cNvSpPr/>
            <p:nvPr/>
          </p:nvSpPr>
          <p:spPr bwMode="auto">
            <a:xfrm>
              <a:off x="550892" y="4628162"/>
              <a:ext cx="137228" cy="77311"/>
            </a:xfrm>
            <a:custGeom>
              <a:avLst/>
              <a:gdLst>
                <a:gd name="T0" fmla="*/ 63 w 71"/>
                <a:gd name="T1" fmla="*/ 0 h 40"/>
                <a:gd name="T2" fmla="*/ 67 w 71"/>
                <a:gd name="T3" fmla="*/ 2 h 40"/>
                <a:gd name="T4" fmla="*/ 71 w 71"/>
                <a:gd name="T5" fmla="*/ 4 h 40"/>
                <a:gd name="T6" fmla="*/ 71 w 71"/>
                <a:gd name="T7" fmla="*/ 4 h 40"/>
                <a:gd name="T8" fmla="*/ 71 w 71"/>
                <a:gd name="T9" fmla="*/ 6 h 40"/>
                <a:gd name="T10" fmla="*/ 24 w 71"/>
                <a:gd name="T11" fmla="*/ 38 h 40"/>
                <a:gd name="T12" fmla="*/ 17 w 71"/>
                <a:gd name="T13" fmla="*/ 40 h 40"/>
                <a:gd name="T14" fmla="*/ 7 w 71"/>
                <a:gd name="T15" fmla="*/ 40 h 40"/>
                <a:gd name="T16" fmla="*/ 3 w 71"/>
                <a:gd name="T17" fmla="*/ 38 h 40"/>
                <a:gd name="T18" fmla="*/ 0 w 71"/>
                <a:gd name="T19" fmla="*/ 38 h 40"/>
                <a:gd name="T20" fmla="*/ 0 w 71"/>
                <a:gd name="T21" fmla="*/ 36 h 40"/>
                <a:gd name="T22" fmla="*/ 0 w 71"/>
                <a:gd name="T23" fmla="*/ 34 h 40"/>
                <a:gd name="T24" fmla="*/ 46 w 71"/>
                <a:gd name="T25" fmla="*/ 2 h 40"/>
                <a:gd name="T26" fmla="*/ 51 w 71"/>
                <a:gd name="T27" fmla="*/ 0 h 40"/>
                <a:gd name="T28" fmla="*/ 63 w 71"/>
                <a:gd name="T29"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40">
                  <a:moveTo>
                    <a:pt x="63" y="0"/>
                  </a:moveTo>
                  <a:lnTo>
                    <a:pt x="67" y="2"/>
                  </a:lnTo>
                  <a:lnTo>
                    <a:pt x="71" y="4"/>
                  </a:lnTo>
                  <a:lnTo>
                    <a:pt x="71" y="4"/>
                  </a:lnTo>
                  <a:lnTo>
                    <a:pt x="71" y="6"/>
                  </a:lnTo>
                  <a:lnTo>
                    <a:pt x="24" y="38"/>
                  </a:lnTo>
                  <a:lnTo>
                    <a:pt x="17" y="40"/>
                  </a:lnTo>
                  <a:lnTo>
                    <a:pt x="7" y="40"/>
                  </a:lnTo>
                  <a:lnTo>
                    <a:pt x="3" y="38"/>
                  </a:lnTo>
                  <a:lnTo>
                    <a:pt x="0" y="38"/>
                  </a:lnTo>
                  <a:lnTo>
                    <a:pt x="0" y="36"/>
                  </a:lnTo>
                  <a:lnTo>
                    <a:pt x="0" y="34"/>
                  </a:lnTo>
                  <a:lnTo>
                    <a:pt x="46" y="2"/>
                  </a:lnTo>
                  <a:lnTo>
                    <a:pt x="51" y="0"/>
                  </a:lnTo>
                  <a:lnTo>
                    <a:pt x="63" y="0"/>
                  </a:lnTo>
                  <a:close/>
                </a:path>
              </a:pathLst>
            </a:custGeom>
            <a:solidFill>
              <a:srgbClr val="67E82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20" name="Freeform 5480"/>
            <p:cNvSpPr/>
            <p:nvPr/>
          </p:nvSpPr>
          <p:spPr bwMode="auto">
            <a:xfrm>
              <a:off x="688119" y="4612700"/>
              <a:ext cx="141093" cy="77311"/>
            </a:xfrm>
            <a:custGeom>
              <a:avLst/>
              <a:gdLst>
                <a:gd name="T0" fmla="*/ 63 w 73"/>
                <a:gd name="T1" fmla="*/ 2 h 40"/>
                <a:gd name="T2" fmla="*/ 69 w 73"/>
                <a:gd name="T3" fmla="*/ 2 h 40"/>
                <a:gd name="T4" fmla="*/ 71 w 73"/>
                <a:gd name="T5" fmla="*/ 4 h 40"/>
                <a:gd name="T6" fmla="*/ 73 w 73"/>
                <a:gd name="T7" fmla="*/ 6 h 40"/>
                <a:gd name="T8" fmla="*/ 71 w 73"/>
                <a:gd name="T9" fmla="*/ 6 h 40"/>
                <a:gd name="T10" fmla="*/ 25 w 73"/>
                <a:gd name="T11" fmla="*/ 39 h 40"/>
                <a:gd name="T12" fmla="*/ 19 w 73"/>
                <a:gd name="T13" fmla="*/ 40 h 40"/>
                <a:gd name="T14" fmla="*/ 9 w 73"/>
                <a:gd name="T15" fmla="*/ 40 h 40"/>
                <a:gd name="T16" fmla="*/ 3 w 73"/>
                <a:gd name="T17" fmla="*/ 40 h 40"/>
                <a:gd name="T18" fmla="*/ 1 w 73"/>
                <a:gd name="T19" fmla="*/ 39 h 40"/>
                <a:gd name="T20" fmla="*/ 0 w 73"/>
                <a:gd name="T21" fmla="*/ 37 h 40"/>
                <a:gd name="T22" fmla="*/ 1 w 73"/>
                <a:gd name="T23" fmla="*/ 35 h 40"/>
                <a:gd name="T24" fmla="*/ 46 w 73"/>
                <a:gd name="T25" fmla="*/ 2 h 40"/>
                <a:gd name="T26" fmla="*/ 53 w 73"/>
                <a:gd name="T27" fmla="*/ 0 h 40"/>
                <a:gd name="T28" fmla="*/ 63 w 73"/>
                <a:gd name="T29" fmla="*/ 2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3" h="40">
                  <a:moveTo>
                    <a:pt x="63" y="2"/>
                  </a:moveTo>
                  <a:lnTo>
                    <a:pt x="69" y="2"/>
                  </a:lnTo>
                  <a:lnTo>
                    <a:pt x="71" y="4"/>
                  </a:lnTo>
                  <a:lnTo>
                    <a:pt x="73" y="6"/>
                  </a:lnTo>
                  <a:lnTo>
                    <a:pt x="71" y="6"/>
                  </a:lnTo>
                  <a:lnTo>
                    <a:pt x="25" y="39"/>
                  </a:lnTo>
                  <a:lnTo>
                    <a:pt x="19" y="40"/>
                  </a:lnTo>
                  <a:lnTo>
                    <a:pt x="9" y="40"/>
                  </a:lnTo>
                  <a:lnTo>
                    <a:pt x="3" y="40"/>
                  </a:lnTo>
                  <a:lnTo>
                    <a:pt x="1" y="39"/>
                  </a:lnTo>
                  <a:lnTo>
                    <a:pt x="0" y="37"/>
                  </a:lnTo>
                  <a:lnTo>
                    <a:pt x="1" y="35"/>
                  </a:lnTo>
                  <a:lnTo>
                    <a:pt x="46" y="2"/>
                  </a:lnTo>
                  <a:lnTo>
                    <a:pt x="53" y="0"/>
                  </a:lnTo>
                  <a:lnTo>
                    <a:pt x="63" y="2"/>
                  </a:lnTo>
                  <a:close/>
                </a:path>
              </a:pathLst>
            </a:custGeom>
            <a:solidFill>
              <a:srgbClr val="67E82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21" name="Freeform 5481"/>
            <p:cNvSpPr/>
            <p:nvPr/>
          </p:nvSpPr>
          <p:spPr bwMode="auto">
            <a:xfrm>
              <a:off x="753834" y="4649423"/>
              <a:ext cx="137228" cy="79244"/>
            </a:xfrm>
            <a:custGeom>
              <a:avLst/>
              <a:gdLst>
                <a:gd name="T0" fmla="*/ 63 w 71"/>
                <a:gd name="T1" fmla="*/ 0 h 41"/>
                <a:gd name="T2" fmla="*/ 67 w 71"/>
                <a:gd name="T3" fmla="*/ 2 h 41"/>
                <a:gd name="T4" fmla="*/ 69 w 71"/>
                <a:gd name="T5" fmla="*/ 2 h 41"/>
                <a:gd name="T6" fmla="*/ 71 w 71"/>
                <a:gd name="T7" fmla="*/ 4 h 41"/>
                <a:gd name="T8" fmla="*/ 71 w 71"/>
                <a:gd name="T9" fmla="*/ 6 h 41"/>
                <a:gd name="T10" fmla="*/ 25 w 71"/>
                <a:gd name="T11" fmla="*/ 39 h 41"/>
                <a:gd name="T12" fmla="*/ 17 w 71"/>
                <a:gd name="T13" fmla="*/ 41 h 41"/>
                <a:gd name="T14" fmla="*/ 8 w 71"/>
                <a:gd name="T15" fmla="*/ 41 h 41"/>
                <a:gd name="T16" fmla="*/ 4 w 71"/>
                <a:gd name="T17" fmla="*/ 39 h 41"/>
                <a:gd name="T18" fmla="*/ 0 w 71"/>
                <a:gd name="T19" fmla="*/ 37 h 41"/>
                <a:gd name="T20" fmla="*/ 0 w 71"/>
                <a:gd name="T21" fmla="*/ 37 h 41"/>
                <a:gd name="T22" fmla="*/ 0 w 71"/>
                <a:gd name="T23" fmla="*/ 35 h 41"/>
                <a:gd name="T24" fmla="*/ 46 w 71"/>
                <a:gd name="T25" fmla="*/ 2 h 41"/>
                <a:gd name="T26" fmla="*/ 52 w 71"/>
                <a:gd name="T27" fmla="*/ 0 h 41"/>
                <a:gd name="T28" fmla="*/ 63 w 71"/>
                <a:gd name="T29"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41">
                  <a:moveTo>
                    <a:pt x="63" y="0"/>
                  </a:moveTo>
                  <a:lnTo>
                    <a:pt x="67" y="2"/>
                  </a:lnTo>
                  <a:lnTo>
                    <a:pt x="69" y="2"/>
                  </a:lnTo>
                  <a:lnTo>
                    <a:pt x="71" y="4"/>
                  </a:lnTo>
                  <a:lnTo>
                    <a:pt x="71" y="6"/>
                  </a:lnTo>
                  <a:lnTo>
                    <a:pt x="25" y="39"/>
                  </a:lnTo>
                  <a:lnTo>
                    <a:pt x="17" y="41"/>
                  </a:lnTo>
                  <a:lnTo>
                    <a:pt x="8" y="41"/>
                  </a:lnTo>
                  <a:lnTo>
                    <a:pt x="4" y="39"/>
                  </a:lnTo>
                  <a:lnTo>
                    <a:pt x="0" y="37"/>
                  </a:lnTo>
                  <a:lnTo>
                    <a:pt x="0" y="37"/>
                  </a:lnTo>
                  <a:lnTo>
                    <a:pt x="0" y="35"/>
                  </a:lnTo>
                  <a:lnTo>
                    <a:pt x="46" y="2"/>
                  </a:lnTo>
                  <a:lnTo>
                    <a:pt x="52" y="0"/>
                  </a:lnTo>
                  <a:lnTo>
                    <a:pt x="63" y="0"/>
                  </a:lnTo>
                  <a:close/>
                </a:path>
              </a:pathLst>
            </a:custGeom>
            <a:solidFill>
              <a:srgbClr val="67E82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22" name="Freeform 5482"/>
            <p:cNvSpPr/>
            <p:nvPr/>
          </p:nvSpPr>
          <p:spPr bwMode="auto">
            <a:xfrm>
              <a:off x="34838" y="4546985"/>
              <a:ext cx="137228" cy="77311"/>
            </a:xfrm>
            <a:custGeom>
              <a:avLst/>
              <a:gdLst>
                <a:gd name="T0" fmla="*/ 63 w 71"/>
                <a:gd name="T1" fmla="*/ 0 h 40"/>
                <a:gd name="T2" fmla="*/ 67 w 71"/>
                <a:gd name="T3" fmla="*/ 1 h 40"/>
                <a:gd name="T4" fmla="*/ 69 w 71"/>
                <a:gd name="T5" fmla="*/ 1 h 40"/>
                <a:gd name="T6" fmla="*/ 71 w 71"/>
                <a:gd name="T7" fmla="*/ 3 h 40"/>
                <a:gd name="T8" fmla="*/ 71 w 71"/>
                <a:gd name="T9" fmla="*/ 5 h 40"/>
                <a:gd name="T10" fmla="*/ 25 w 71"/>
                <a:gd name="T11" fmla="*/ 38 h 40"/>
                <a:gd name="T12" fmla="*/ 17 w 71"/>
                <a:gd name="T13" fmla="*/ 40 h 40"/>
                <a:gd name="T14" fmla="*/ 7 w 71"/>
                <a:gd name="T15" fmla="*/ 40 h 40"/>
                <a:gd name="T16" fmla="*/ 3 w 71"/>
                <a:gd name="T17" fmla="*/ 38 h 40"/>
                <a:gd name="T18" fmla="*/ 0 w 71"/>
                <a:gd name="T19" fmla="*/ 36 h 40"/>
                <a:gd name="T20" fmla="*/ 0 w 71"/>
                <a:gd name="T21" fmla="*/ 36 h 40"/>
                <a:gd name="T22" fmla="*/ 0 w 71"/>
                <a:gd name="T23" fmla="*/ 34 h 40"/>
                <a:gd name="T24" fmla="*/ 46 w 71"/>
                <a:gd name="T25" fmla="*/ 1 h 40"/>
                <a:gd name="T26" fmla="*/ 51 w 71"/>
                <a:gd name="T27" fmla="*/ 0 h 40"/>
                <a:gd name="T28" fmla="*/ 63 w 71"/>
                <a:gd name="T29"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40">
                  <a:moveTo>
                    <a:pt x="63" y="0"/>
                  </a:moveTo>
                  <a:lnTo>
                    <a:pt x="67" y="1"/>
                  </a:lnTo>
                  <a:lnTo>
                    <a:pt x="69" y="1"/>
                  </a:lnTo>
                  <a:lnTo>
                    <a:pt x="71" y="3"/>
                  </a:lnTo>
                  <a:lnTo>
                    <a:pt x="71" y="5"/>
                  </a:lnTo>
                  <a:lnTo>
                    <a:pt x="25" y="38"/>
                  </a:lnTo>
                  <a:lnTo>
                    <a:pt x="17" y="40"/>
                  </a:lnTo>
                  <a:lnTo>
                    <a:pt x="7" y="40"/>
                  </a:lnTo>
                  <a:lnTo>
                    <a:pt x="3" y="38"/>
                  </a:lnTo>
                  <a:lnTo>
                    <a:pt x="0" y="36"/>
                  </a:lnTo>
                  <a:lnTo>
                    <a:pt x="0" y="36"/>
                  </a:lnTo>
                  <a:lnTo>
                    <a:pt x="0" y="34"/>
                  </a:lnTo>
                  <a:lnTo>
                    <a:pt x="46" y="1"/>
                  </a:lnTo>
                  <a:lnTo>
                    <a:pt x="51" y="0"/>
                  </a:lnTo>
                  <a:lnTo>
                    <a:pt x="63" y="0"/>
                  </a:lnTo>
                  <a:close/>
                </a:path>
              </a:pathLst>
            </a:custGeom>
            <a:solidFill>
              <a:srgbClr val="67E82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23" name="Freeform 5483"/>
            <p:cNvSpPr/>
            <p:nvPr/>
          </p:nvSpPr>
          <p:spPr bwMode="auto">
            <a:xfrm>
              <a:off x="172066" y="4531523"/>
              <a:ext cx="141093" cy="77311"/>
            </a:xfrm>
            <a:custGeom>
              <a:avLst/>
              <a:gdLst>
                <a:gd name="T0" fmla="*/ 63 w 73"/>
                <a:gd name="T1" fmla="*/ 0 h 40"/>
                <a:gd name="T2" fmla="*/ 67 w 73"/>
                <a:gd name="T3" fmla="*/ 2 h 40"/>
                <a:gd name="T4" fmla="*/ 71 w 73"/>
                <a:gd name="T5" fmla="*/ 4 h 40"/>
                <a:gd name="T6" fmla="*/ 73 w 73"/>
                <a:gd name="T7" fmla="*/ 4 h 40"/>
                <a:gd name="T8" fmla="*/ 71 w 73"/>
                <a:gd name="T9" fmla="*/ 6 h 40"/>
                <a:gd name="T10" fmla="*/ 25 w 73"/>
                <a:gd name="T11" fmla="*/ 38 h 40"/>
                <a:gd name="T12" fmla="*/ 19 w 73"/>
                <a:gd name="T13" fmla="*/ 40 h 40"/>
                <a:gd name="T14" fmla="*/ 7 w 73"/>
                <a:gd name="T15" fmla="*/ 40 h 40"/>
                <a:gd name="T16" fmla="*/ 3 w 73"/>
                <a:gd name="T17" fmla="*/ 38 h 40"/>
                <a:gd name="T18" fmla="*/ 2 w 73"/>
                <a:gd name="T19" fmla="*/ 38 h 40"/>
                <a:gd name="T20" fmla="*/ 0 w 73"/>
                <a:gd name="T21" fmla="*/ 36 h 40"/>
                <a:gd name="T22" fmla="*/ 2 w 73"/>
                <a:gd name="T23" fmla="*/ 34 h 40"/>
                <a:gd name="T24" fmla="*/ 46 w 73"/>
                <a:gd name="T25" fmla="*/ 2 h 40"/>
                <a:gd name="T26" fmla="*/ 53 w 73"/>
                <a:gd name="T27" fmla="*/ 0 h 40"/>
                <a:gd name="T28" fmla="*/ 63 w 73"/>
                <a:gd name="T29"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3" h="40">
                  <a:moveTo>
                    <a:pt x="63" y="0"/>
                  </a:moveTo>
                  <a:lnTo>
                    <a:pt x="67" y="2"/>
                  </a:lnTo>
                  <a:lnTo>
                    <a:pt x="71" y="4"/>
                  </a:lnTo>
                  <a:lnTo>
                    <a:pt x="73" y="4"/>
                  </a:lnTo>
                  <a:lnTo>
                    <a:pt x="71" y="6"/>
                  </a:lnTo>
                  <a:lnTo>
                    <a:pt x="25" y="38"/>
                  </a:lnTo>
                  <a:lnTo>
                    <a:pt x="19" y="40"/>
                  </a:lnTo>
                  <a:lnTo>
                    <a:pt x="7" y="40"/>
                  </a:lnTo>
                  <a:lnTo>
                    <a:pt x="3" y="38"/>
                  </a:lnTo>
                  <a:lnTo>
                    <a:pt x="2" y="38"/>
                  </a:lnTo>
                  <a:lnTo>
                    <a:pt x="0" y="36"/>
                  </a:lnTo>
                  <a:lnTo>
                    <a:pt x="2" y="34"/>
                  </a:lnTo>
                  <a:lnTo>
                    <a:pt x="46" y="2"/>
                  </a:lnTo>
                  <a:lnTo>
                    <a:pt x="53" y="0"/>
                  </a:lnTo>
                  <a:lnTo>
                    <a:pt x="63" y="0"/>
                  </a:lnTo>
                  <a:close/>
                </a:path>
              </a:pathLst>
            </a:custGeom>
            <a:solidFill>
              <a:srgbClr val="67E82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24" name="Freeform 5484"/>
            <p:cNvSpPr/>
            <p:nvPr/>
          </p:nvSpPr>
          <p:spPr bwMode="auto">
            <a:xfrm>
              <a:off x="233915" y="4568246"/>
              <a:ext cx="141093" cy="75379"/>
            </a:xfrm>
            <a:custGeom>
              <a:avLst/>
              <a:gdLst>
                <a:gd name="T0" fmla="*/ 66 w 73"/>
                <a:gd name="T1" fmla="*/ 0 h 39"/>
                <a:gd name="T2" fmla="*/ 69 w 73"/>
                <a:gd name="T3" fmla="*/ 0 h 39"/>
                <a:gd name="T4" fmla="*/ 71 w 73"/>
                <a:gd name="T5" fmla="*/ 2 h 39"/>
                <a:gd name="T6" fmla="*/ 73 w 73"/>
                <a:gd name="T7" fmla="*/ 4 h 39"/>
                <a:gd name="T8" fmla="*/ 71 w 73"/>
                <a:gd name="T9" fmla="*/ 6 h 39"/>
                <a:gd name="T10" fmla="*/ 27 w 73"/>
                <a:gd name="T11" fmla="*/ 37 h 39"/>
                <a:gd name="T12" fmla="*/ 19 w 73"/>
                <a:gd name="T13" fmla="*/ 39 h 39"/>
                <a:gd name="T14" fmla="*/ 10 w 73"/>
                <a:gd name="T15" fmla="*/ 39 h 39"/>
                <a:gd name="T16" fmla="*/ 6 w 73"/>
                <a:gd name="T17" fmla="*/ 39 h 39"/>
                <a:gd name="T18" fmla="*/ 2 w 73"/>
                <a:gd name="T19" fmla="*/ 37 h 39"/>
                <a:gd name="T20" fmla="*/ 0 w 73"/>
                <a:gd name="T21" fmla="*/ 35 h 39"/>
                <a:gd name="T22" fmla="*/ 2 w 73"/>
                <a:gd name="T23" fmla="*/ 35 h 39"/>
                <a:gd name="T24" fmla="*/ 48 w 73"/>
                <a:gd name="T25" fmla="*/ 2 h 39"/>
                <a:gd name="T26" fmla="*/ 54 w 73"/>
                <a:gd name="T27" fmla="*/ 0 h 39"/>
                <a:gd name="T28" fmla="*/ 66 w 73"/>
                <a:gd name="T29"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3" h="39">
                  <a:moveTo>
                    <a:pt x="66" y="0"/>
                  </a:moveTo>
                  <a:lnTo>
                    <a:pt x="69" y="0"/>
                  </a:lnTo>
                  <a:lnTo>
                    <a:pt x="71" y="2"/>
                  </a:lnTo>
                  <a:lnTo>
                    <a:pt x="73" y="4"/>
                  </a:lnTo>
                  <a:lnTo>
                    <a:pt x="71" y="6"/>
                  </a:lnTo>
                  <a:lnTo>
                    <a:pt x="27" y="37"/>
                  </a:lnTo>
                  <a:lnTo>
                    <a:pt x="19" y="39"/>
                  </a:lnTo>
                  <a:lnTo>
                    <a:pt x="10" y="39"/>
                  </a:lnTo>
                  <a:lnTo>
                    <a:pt x="6" y="39"/>
                  </a:lnTo>
                  <a:lnTo>
                    <a:pt x="2" y="37"/>
                  </a:lnTo>
                  <a:lnTo>
                    <a:pt x="0" y="35"/>
                  </a:lnTo>
                  <a:lnTo>
                    <a:pt x="2" y="35"/>
                  </a:lnTo>
                  <a:lnTo>
                    <a:pt x="48" y="2"/>
                  </a:lnTo>
                  <a:lnTo>
                    <a:pt x="54" y="0"/>
                  </a:lnTo>
                  <a:lnTo>
                    <a:pt x="66" y="0"/>
                  </a:lnTo>
                  <a:close/>
                </a:path>
              </a:pathLst>
            </a:custGeom>
            <a:solidFill>
              <a:srgbClr val="67E82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25" name="Freeform 5485"/>
            <p:cNvSpPr/>
            <p:nvPr/>
          </p:nvSpPr>
          <p:spPr bwMode="auto">
            <a:xfrm>
              <a:off x="100553" y="4769255"/>
              <a:ext cx="164287" cy="88908"/>
            </a:xfrm>
            <a:custGeom>
              <a:avLst/>
              <a:gdLst>
                <a:gd name="T0" fmla="*/ 75 w 85"/>
                <a:gd name="T1" fmla="*/ 0 h 46"/>
                <a:gd name="T2" fmla="*/ 79 w 85"/>
                <a:gd name="T3" fmla="*/ 0 h 46"/>
                <a:gd name="T4" fmla="*/ 83 w 85"/>
                <a:gd name="T5" fmla="*/ 2 h 46"/>
                <a:gd name="T6" fmla="*/ 85 w 85"/>
                <a:gd name="T7" fmla="*/ 4 h 46"/>
                <a:gd name="T8" fmla="*/ 83 w 85"/>
                <a:gd name="T9" fmla="*/ 6 h 46"/>
                <a:gd name="T10" fmla="*/ 31 w 85"/>
                <a:gd name="T11" fmla="*/ 42 h 46"/>
                <a:gd name="T12" fmla="*/ 21 w 85"/>
                <a:gd name="T13" fmla="*/ 46 h 46"/>
                <a:gd name="T14" fmla="*/ 10 w 85"/>
                <a:gd name="T15" fmla="*/ 44 h 46"/>
                <a:gd name="T16" fmla="*/ 6 w 85"/>
                <a:gd name="T17" fmla="*/ 44 h 46"/>
                <a:gd name="T18" fmla="*/ 2 w 85"/>
                <a:gd name="T19" fmla="*/ 42 h 46"/>
                <a:gd name="T20" fmla="*/ 0 w 85"/>
                <a:gd name="T21" fmla="*/ 40 h 46"/>
                <a:gd name="T22" fmla="*/ 2 w 85"/>
                <a:gd name="T23" fmla="*/ 38 h 46"/>
                <a:gd name="T24" fmla="*/ 54 w 85"/>
                <a:gd name="T25" fmla="*/ 2 h 46"/>
                <a:gd name="T26" fmla="*/ 64 w 85"/>
                <a:gd name="T27" fmla="*/ 0 h 46"/>
                <a:gd name="T28" fmla="*/ 75 w 85"/>
                <a:gd name="T29"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 h="46">
                  <a:moveTo>
                    <a:pt x="75" y="0"/>
                  </a:moveTo>
                  <a:lnTo>
                    <a:pt x="79" y="0"/>
                  </a:lnTo>
                  <a:lnTo>
                    <a:pt x="83" y="2"/>
                  </a:lnTo>
                  <a:lnTo>
                    <a:pt x="85" y="4"/>
                  </a:lnTo>
                  <a:lnTo>
                    <a:pt x="83" y="6"/>
                  </a:lnTo>
                  <a:lnTo>
                    <a:pt x="31" y="42"/>
                  </a:lnTo>
                  <a:lnTo>
                    <a:pt x="21" y="46"/>
                  </a:lnTo>
                  <a:lnTo>
                    <a:pt x="10" y="44"/>
                  </a:lnTo>
                  <a:lnTo>
                    <a:pt x="6" y="44"/>
                  </a:lnTo>
                  <a:lnTo>
                    <a:pt x="2" y="42"/>
                  </a:lnTo>
                  <a:lnTo>
                    <a:pt x="0" y="40"/>
                  </a:lnTo>
                  <a:lnTo>
                    <a:pt x="2" y="38"/>
                  </a:lnTo>
                  <a:lnTo>
                    <a:pt x="54" y="2"/>
                  </a:lnTo>
                  <a:lnTo>
                    <a:pt x="64" y="0"/>
                  </a:lnTo>
                  <a:lnTo>
                    <a:pt x="75" y="0"/>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26" name="Freeform 5486"/>
            <p:cNvSpPr/>
            <p:nvPr/>
          </p:nvSpPr>
          <p:spPr bwMode="auto">
            <a:xfrm>
              <a:off x="264840" y="4749928"/>
              <a:ext cx="158488" cy="88908"/>
            </a:xfrm>
            <a:custGeom>
              <a:avLst/>
              <a:gdLst>
                <a:gd name="T0" fmla="*/ 73 w 82"/>
                <a:gd name="T1" fmla="*/ 0 h 46"/>
                <a:gd name="T2" fmla="*/ 78 w 82"/>
                <a:gd name="T3" fmla="*/ 2 h 46"/>
                <a:gd name="T4" fmla="*/ 82 w 82"/>
                <a:gd name="T5" fmla="*/ 4 h 46"/>
                <a:gd name="T6" fmla="*/ 82 w 82"/>
                <a:gd name="T7" fmla="*/ 6 h 46"/>
                <a:gd name="T8" fmla="*/ 82 w 82"/>
                <a:gd name="T9" fmla="*/ 8 h 46"/>
                <a:gd name="T10" fmla="*/ 28 w 82"/>
                <a:gd name="T11" fmla="*/ 44 h 46"/>
                <a:gd name="T12" fmla="*/ 21 w 82"/>
                <a:gd name="T13" fmla="*/ 46 h 46"/>
                <a:gd name="T14" fmla="*/ 9 w 82"/>
                <a:gd name="T15" fmla="*/ 46 h 46"/>
                <a:gd name="T16" fmla="*/ 3 w 82"/>
                <a:gd name="T17" fmla="*/ 44 h 46"/>
                <a:gd name="T18" fmla="*/ 2 w 82"/>
                <a:gd name="T19" fmla="*/ 44 h 46"/>
                <a:gd name="T20" fmla="*/ 0 w 82"/>
                <a:gd name="T21" fmla="*/ 42 h 46"/>
                <a:gd name="T22" fmla="*/ 0 w 82"/>
                <a:gd name="T23" fmla="*/ 41 h 46"/>
                <a:gd name="T24" fmla="*/ 53 w 82"/>
                <a:gd name="T25" fmla="*/ 2 h 46"/>
                <a:gd name="T26" fmla="*/ 61 w 82"/>
                <a:gd name="T27" fmla="*/ 0 h 46"/>
                <a:gd name="T28" fmla="*/ 73 w 82"/>
                <a:gd name="T29"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 h="46">
                  <a:moveTo>
                    <a:pt x="73" y="0"/>
                  </a:moveTo>
                  <a:lnTo>
                    <a:pt x="78" y="2"/>
                  </a:lnTo>
                  <a:lnTo>
                    <a:pt x="82" y="4"/>
                  </a:lnTo>
                  <a:lnTo>
                    <a:pt x="82" y="6"/>
                  </a:lnTo>
                  <a:lnTo>
                    <a:pt x="82" y="8"/>
                  </a:lnTo>
                  <a:lnTo>
                    <a:pt x="28" y="44"/>
                  </a:lnTo>
                  <a:lnTo>
                    <a:pt x="21" y="46"/>
                  </a:lnTo>
                  <a:lnTo>
                    <a:pt x="9" y="46"/>
                  </a:lnTo>
                  <a:lnTo>
                    <a:pt x="3" y="44"/>
                  </a:lnTo>
                  <a:lnTo>
                    <a:pt x="2" y="44"/>
                  </a:lnTo>
                  <a:lnTo>
                    <a:pt x="0" y="42"/>
                  </a:lnTo>
                  <a:lnTo>
                    <a:pt x="0" y="41"/>
                  </a:lnTo>
                  <a:lnTo>
                    <a:pt x="53" y="2"/>
                  </a:lnTo>
                  <a:lnTo>
                    <a:pt x="61" y="0"/>
                  </a:lnTo>
                  <a:lnTo>
                    <a:pt x="73" y="0"/>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27" name="Freeform 5487"/>
            <p:cNvSpPr/>
            <p:nvPr/>
          </p:nvSpPr>
          <p:spPr bwMode="auto">
            <a:xfrm>
              <a:off x="338285" y="4790516"/>
              <a:ext cx="160421" cy="88908"/>
            </a:xfrm>
            <a:custGeom>
              <a:avLst/>
              <a:gdLst>
                <a:gd name="T0" fmla="*/ 73 w 83"/>
                <a:gd name="T1" fmla="*/ 0 h 46"/>
                <a:gd name="T2" fmla="*/ 79 w 83"/>
                <a:gd name="T3" fmla="*/ 2 h 46"/>
                <a:gd name="T4" fmla="*/ 83 w 83"/>
                <a:gd name="T5" fmla="*/ 4 h 46"/>
                <a:gd name="T6" fmla="*/ 83 w 83"/>
                <a:gd name="T7" fmla="*/ 6 h 46"/>
                <a:gd name="T8" fmla="*/ 83 w 83"/>
                <a:gd name="T9" fmla="*/ 6 h 46"/>
                <a:gd name="T10" fmla="*/ 29 w 83"/>
                <a:gd name="T11" fmla="*/ 44 h 46"/>
                <a:gd name="T12" fmla="*/ 21 w 83"/>
                <a:gd name="T13" fmla="*/ 46 h 46"/>
                <a:gd name="T14" fmla="*/ 10 w 83"/>
                <a:gd name="T15" fmla="*/ 46 h 46"/>
                <a:gd name="T16" fmla="*/ 4 w 83"/>
                <a:gd name="T17" fmla="*/ 44 h 46"/>
                <a:gd name="T18" fmla="*/ 2 w 83"/>
                <a:gd name="T19" fmla="*/ 44 h 46"/>
                <a:gd name="T20" fmla="*/ 0 w 83"/>
                <a:gd name="T21" fmla="*/ 43 h 46"/>
                <a:gd name="T22" fmla="*/ 2 w 83"/>
                <a:gd name="T23" fmla="*/ 41 h 46"/>
                <a:gd name="T24" fmla="*/ 54 w 83"/>
                <a:gd name="T25" fmla="*/ 2 h 46"/>
                <a:gd name="T26" fmla="*/ 62 w 83"/>
                <a:gd name="T27" fmla="*/ 0 h 46"/>
                <a:gd name="T28" fmla="*/ 73 w 83"/>
                <a:gd name="T29"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3" h="46">
                  <a:moveTo>
                    <a:pt x="73" y="0"/>
                  </a:moveTo>
                  <a:lnTo>
                    <a:pt x="79" y="2"/>
                  </a:lnTo>
                  <a:lnTo>
                    <a:pt x="83" y="4"/>
                  </a:lnTo>
                  <a:lnTo>
                    <a:pt x="83" y="6"/>
                  </a:lnTo>
                  <a:lnTo>
                    <a:pt x="83" y="6"/>
                  </a:lnTo>
                  <a:lnTo>
                    <a:pt x="29" y="44"/>
                  </a:lnTo>
                  <a:lnTo>
                    <a:pt x="21" y="46"/>
                  </a:lnTo>
                  <a:lnTo>
                    <a:pt x="10" y="46"/>
                  </a:lnTo>
                  <a:lnTo>
                    <a:pt x="4" y="44"/>
                  </a:lnTo>
                  <a:lnTo>
                    <a:pt x="2" y="44"/>
                  </a:lnTo>
                  <a:lnTo>
                    <a:pt x="0" y="43"/>
                  </a:lnTo>
                  <a:lnTo>
                    <a:pt x="2" y="41"/>
                  </a:lnTo>
                  <a:lnTo>
                    <a:pt x="54" y="2"/>
                  </a:lnTo>
                  <a:lnTo>
                    <a:pt x="62" y="0"/>
                  </a:lnTo>
                  <a:lnTo>
                    <a:pt x="73" y="0"/>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28" name="Freeform 5488"/>
            <p:cNvSpPr/>
            <p:nvPr/>
          </p:nvSpPr>
          <p:spPr bwMode="auto">
            <a:xfrm>
              <a:off x="927784" y="4794382"/>
              <a:ext cx="160421" cy="88908"/>
            </a:xfrm>
            <a:custGeom>
              <a:avLst/>
              <a:gdLst>
                <a:gd name="T0" fmla="*/ 73 w 83"/>
                <a:gd name="T1" fmla="*/ 0 h 46"/>
                <a:gd name="T2" fmla="*/ 79 w 83"/>
                <a:gd name="T3" fmla="*/ 0 h 46"/>
                <a:gd name="T4" fmla="*/ 83 w 83"/>
                <a:gd name="T5" fmla="*/ 2 h 46"/>
                <a:gd name="T6" fmla="*/ 83 w 83"/>
                <a:gd name="T7" fmla="*/ 4 h 46"/>
                <a:gd name="T8" fmla="*/ 83 w 83"/>
                <a:gd name="T9" fmla="*/ 6 h 46"/>
                <a:gd name="T10" fmla="*/ 29 w 83"/>
                <a:gd name="T11" fmla="*/ 44 h 46"/>
                <a:gd name="T12" fmla="*/ 21 w 83"/>
                <a:gd name="T13" fmla="*/ 46 h 46"/>
                <a:gd name="T14" fmla="*/ 10 w 83"/>
                <a:gd name="T15" fmla="*/ 46 h 46"/>
                <a:gd name="T16" fmla="*/ 4 w 83"/>
                <a:gd name="T17" fmla="*/ 44 h 46"/>
                <a:gd name="T18" fmla="*/ 2 w 83"/>
                <a:gd name="T19" fmla="*/ 42 h 46"/>
                <a:gd name="T20" fmla="*/ 0 w 83"/>
                <a:gd name="T21" fmla="*/ 41 h 46"/>
                <a:gd name="T22" fmla="*/ 2 w 83"/>
                <a:gd name="T23" fmla="*/ 39 h 46"/>
                <a:gd name="T24" fmla="*/ 54 w 83"/>
                <a:gd name="T25" fmla="*/ 2 h 46"/>
                <a:gd name="T26" fmla="*/ 62 w 83"/>
                <a:gd name="T27" fmla="*/ 0 h 46"/>
                <a:gd name="T28" fmla="*/ 73 w 83"/>
                <a:gd name="T29"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3" h="46">
                  <a:moveTo>
                    <a:pt x="73" y="0"/>
                  </a:moveTo>
                  <a:lnTo>
                    <a:pt x="79" y="0"/>
                  </a:lnTo>
                  <a:lnTo>
                    <a:pt x="83" y="2"/>
                  </a:lnTo>
                  <a:lnTo>
                    <a:pt x="83" y="4"/>
                  </a:lnTo>
                  <a:lnTo>
                    <a:pt x="83" y="6"/>
                  </a:lnTo>
                  <a:lnTo>
                    <a:pt x="29" y="44"/>
                  </a:lnTo>
                  <a:lnTo>
                    <a:pt x="21" y="46"/>
                  </a:lnTo>
                  <a:lnTo>
                    <a:pt x="10" y="46"/>
                  </a:lnTo>
                  <a:lnTo>
                    <a:pt x="4" y="44"/>
                  </a:lnTo>
                  <a:lnTo>
                    <a:pt x="2" y="42"/>
                  </a:lnTo>
                  <a:lnTo>
                    <a:pt x="0" y="41"/>
                  </a:lnTo>
                  <a:lnTo>
                    <a:pt x="2" y="39"/>
                  </a:lnTo>
                  <a:lnTo>
                    <a:pt x="54" y="2"/>
                  </a:lnTo>
                  <a:lnTo>
                    <a:pt x="62" y="0"/>
                  </a:lnTo>
                  <a:lnTo>
                    <a:pt x="73" y="0"/>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29" name="Freeform 5489"/>
            <p:cNvSpPr/>
            <p:nvPr/>
          </p:nvSpPr>
          <p:spPr bwMode="auto">
            <a:xfrm>
              <a:off x="1092071" y="4776986"/>
              <a:ext cx="158488" cy="88908"/>
            </a:xfrm>
            <a:custGeom>
              <a:avLst/>
              <a:gdLst>
                <a:gd name="T0" fmla="*/ 73 w 82"/>
                <a:gd name="T1" fmla="*/ 0 h 46"/>
                <a:gd name="T2" fmla="*/ 79 w 82"/>
                <a:gd name="T3" fmla="*/ 2 h 46"/>
                <a:gd name="T4" fmla="*/ 81 w 82"/>
                <a:gd name="T5" fmla="*/ 3 h 46"/>
                <a:gd name="T6" fmla="*/ 82 w 82"/>
                <a:gd name="T7" fmla="*/ 5 h 46"/>
                <a:gd name="T8" fmla="*/ 81 w 82"/>
                <a:gd name="T9" fmla="*/ 7 h 46"/>
                <a:gd name="T10" fmla="*/ 29 w 82"/>
                <a:gd name="T11" fmla="*/ 44 h 46"/>
                <a:gd name="T12" fmla="*/ 21 w 82"/>
                <a:gd name="T13" fmla="*/ 46 h 46"/>
                <a:gd name="T14" fmla="*/ 9 w 82"/>
                <a:gd name="T15" fmla="*/ 46 h 46"/>
                <a:gd name="T16" fmla="*/ 4 w 82"/>
                <a:gd name="T17" fmla="*/ 46 h 46"/>
                <a:gd name="T18" fmla="*/ 0 w 82"/>
                <a:gd name="T19" fmla="*/ 44 h 46"/>
                <a:gd name="T20" fmla="*/ 0 w 82"/>
                <a:gd name="T21" fmla="*/ 42 h 46"/>
                <a:gd name="T22" fmla="*/ 0 w 82"/>
                <a:gd name="T23" fmla="*/ 40 h 46"/>
                <a:gd name="T24" fmla="*/ 54 w 82"/>
                <a:gd name="T25" fmla="*/ 2 h 46"/>
                <a:gd name="T26" fmla="*/ 61 w 82"/>
                <a:gd name="T27" fmla="*/ 0 h 46"/>
                <a:gd name="T28" fmla="*/ 73 w 82"/>
                <a:gd name="T29"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 h="46">
                  <a:moveTo>
                    <a:pt x="73" y="0"/>
                  </a:moveTo>
                  <a:lnTo>
                    <a:pt x="79" y="2"/>
                  </a:lnTo>
                  <a:lnTo>
                    <a:pt x="81" y="3"/>
                  </a:lnTo>
                  <a:lnTo>
                    <a:pt x="82" y="5"/>
                  </a:lnTo>
                  <a:lnTo>
                    <a:pt x="81" y="7"/>
                  </a:lnTo>
                  <a:lnTo>
                    <a:pt x="29" y="44"/>
                  </a:lnTo>
                  <a:lnTo>
                    <a:pt x="21" y="46"/>
                  </a:lnTo>
                  <a:lnTo>
                    <a:pt x="9" y="46"/>
                  </a:lnTo>
                  <a:lnTo>
                    <a:pt x="4" y="46"/>
                  </a:lnTo>
                  <a:lnTo>
                    <a:pt x="0" y="44"/>
                  </a:lnTo>
                  <a:lnTo>
                    <a:pt x="0" y="42"/>
                  </a:lnTo>
                  <a:lnTo>
                    <a:pt x="0" y="40"/>
                  </a:lnTo>
                  <a:lnTo>
                    <a:pt x="54" y="2"/>
                  </a:lnTo>
                  <a:lnTo>
                    <a:pt x="61" y="0"/>
                  </a:lnTo>
                  <a:lnTo>
                    <a:pt x="73" y="0"/>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30" name="Freeform 5490"/>
            <p:cNvSpPr/>
            <p:nvPr/>
          </p:nvSpPr>
          <p:spPr bwMode="auto">
            <a:xfrm>
              <a:off x="1165517" y="4817575"/>
              <a:ext cx="160421" cy="88908"/>
            </a:xfrm>
            <a:custGeom>
              <a:avLst/>
              <a:gdLst>
                <a:gd name="T0" fmla="*/ 73 w 83"/>
                <a:gd name="T1" fmla="*/ 0 h 46"/>
                <a:gd name="T2" fmla="*/ 79 w 83"/>
                <a:gd name="T3" fmla="*/ 2 h 46"/>
                <a:gd name="T4" fmla="*/ 81 w 83"/>
                <a:gd name="T5" fmla="*/ 4 h 46"/>
                <a:gd name="T6" fmla="*/ 83 w 83"/>
                <a:gd name="T7" fmla="*/ 6 h 46"/>
                <a:gd name="T8" fmla="*/ 83 w 83"/>
                <a:gd name="T9" fmla="*/ 7 h 46"/>
                <a:gd name="T10" fmla="*/ 29 w 83"/>
                <a:gd name="T11" fmla="*/ 44 h 46"/>
                <a:gd name="T12" fmla="*/ 21 w 83"/>
                <a:gd name="T13" fmla="*/ 46 h 46"/>
                <a:gd name="T14" fmla="*/ 10 w 83"/>
                <a:gd name="T15" fmla="*/ 46 h 46"/>
                <a:gd name="T16" fmla="*/ 4 w 83"/>
                <a:gd name="T17" fmla="*/ 44 h 46"/>
                <a:gd name="T18" fmla="*/ 0 w 83"/>
                <a:gd name="T19" fmla="*/ 44 h 46"/>
                <a:gd name="T20" fmla="*/ 0 w 83"/>
                <a:gd name="T21" fmla="*/ 42 h 46"/>
                <a:gd name="T22" fmla="*/ 0 w 83"/>
                <a:gd name="T23" fmla="*/ 40 h 46"/>
                <a:gd name="T24" fmla="*/ 54 w 83"/>
                <a:gd name="T25" fmla="*/ 2 h 46"/>
                <a:gd name="T26" fmla="*/ 62 w 83"/>
                <a:gd name="T27" fmla="*/ 0 h 46"/>
                <a:gd name="T28" fmla="*/ 73 w 83"/>
                <a:gd name="T29"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3" h="46">
                  <a:moveTo>
                    <a:pt x="73" y="0"/>
                  </a:moveTo>
                  <a:lnTo>
                    <a:pt x="79" y="2"/>
                  </a:lnTo>
                  <a:lnTo>
                    <a:pt x="81" y="4"/>
                  </a:lnTo>
                  <a:lnTo>
                    <a:pt x="83" y="6"/>
                  </a:lnTo>
                  <a:lnTo>
                    <a:pt x="83" y="7"/>
                  </a:lnTo>
                  <a:lnTo>
                    <a:pt x="29" y="44"/>
                  </a:lnTo>
                  <a:lnTo>
                    <a:pt x="21" y="46"/>
                  </a:lnTo>
                  <a:lnTo>
                    <a:pt x="10" y="46"/>
                  </a:lnTo>
                  <a:lnTo>
                    <a:pt x="4" y="44"/>
                  </a:lnTo>
                  <a:lnTo>
                    <a:pt x="0" y="44"/>
                  </a:lnTo>
                  <a:lnTo>
                    <a:pt x="0" y="42"/>
                  </a:lnTo>
                  <a:lnTo>
                    <a:pt x="0" y="40"/>
                  </a:lnTo>
                  <a:lnTo>
                    <a:pt x="54" y="2"/>
                  </a:lnTo>
                  <a:lnTo>
                    <a:pt x="62" y="0"/>
                  </a:lnTo>
                  <a:lnTo>
                    <a:pt x="73" y="0"/>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31" name="Freeform 5497"/>
            <p:cNvSpPr/>
            <p:nvPr/>
          </p:nvSpPr>
          <p:spPr bwMode="auto">
            <a:xfrm>
              <a:off x="40637" y="4954803"/>
              <a:ext cx="164287" cy="88908"/>
            </a:xfrm>
            <a:custGeom>
              <a:avLst/>
              <a:gdLst>
                <a:gd name="T0" fmla="*/ 75 w 85"/>
                <a:gd name="T1" fmla="*/ 0 h 46"/>
                <a:gd name="T2" fmla="*/ 79 w 85"/>
                <a:gd name="T3" fmla="*/ 2 h 46"/>
                <a:gd name="T4" fmla="*/ 83 w 85"/>
                <a:gd name="T5" fmla="*/ 2 h 46"/>
                <a:gd name="T6" fmla="*/ 85 w 85"/>
                <a:gd name="T7" fmla="*/ 4 h 46"/>
                <a:gd name="T8" fmla="*/ 83 w 85"/>
                <a:gd name="T9" fmla="*/ 6 h 46"/>
                <a:gd name="T10" fmla="*/ 31 w 85"/>
                <a:gd name="T11" fmla="*/ 44 h 46"/>
                <a:gd name="T12" fmla="*/ 23 w 85"/>
                <a:gd name="T13" fmla="*/ 46 h 46"/>
                <a:gd name="T14" fmla="*/ 10 w 85"/>
                <a:gd name="T15" fmla="*/ 46 h 46"/>
                <a:gd name="T16" fmla="*/ 6 w 85"/>
                <a:gd name="T17" fmla="*/ 44 h 46"/>
                <a:gd name="T18" fmla="*/ 2 w 85"/>
                <a:gd name="T19" fmla="*/ 42 h 46"/>
                <a:gd name="T20" fmla="*/ 0 w 85"/>
                <a:gd name="T21" fmla="*/ 40 h 46"/>
                <a:gd name="T22" fmla="*/ 2 w 85"/>
                <a:gd name="T23" fmla="*/ 40 h 46"/>
                <a:gd name="T24" fmla="*/ 54 w 85"/>
                <a:gd name="T25" fmla="*/ 2 h 46"/>
                <a:gd name="T26" fmla="*/ 64 w 85"/>
                <a:gd name="T27" fmla="*/ 0 h 46"/>
                <a:gd name="T28" fmla="*/ 75 w 85"/>
                <a:gd name="T29"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 h="46">
                  <a:moveTo>
                    <a:pt x="75" y="0"/>
                  </a:moveTo>
                  <a:lnTo>
                    <a:pt x="79" y="2"/>
                  </a:lnTo>
                  <a:lnTo>
                    <a:pt x="83" y="2"/>
                  </a:lnTo>
                  <a:lnTo>
                    <a:pt x="85" y="4"/>
                  </a:lnTo>
                  <a:lnTo>
                    <a:pt x="83" y="6"/>
                  </a:lnTo>
                  <a:lnTo>
                    <a:pt x="31" y="44"/>
                  </a:lnTo>
                  <a:lnTo>
                    <a:pt x="23" y="46"/>
                  </a:lnTo>
                  <a:lnTo>
                    <a:pt x="10" y="46"/>
                  </a:lnTo>
                  <a:lnTo>
                    <a:pt x="6" y="44"/>
                  </a:lnTo>
                  <a:lnTo>
                    <a:pt x="2" y="42"/>
                  </a:lnTo>
                  <a:lnTo>
                    <a:pt x="0" y="40"/>
                  </a:lnTo>
                  <a:lnTo>
                    <a:pt x="2" y="40"/>
                  </a:lnTo>
                  <a:lnTo>
                    <a:pt x="54" y="2"/>
                  </a:lnTo>
                  <a:lnTo>
                    <a:pt x="64" y="0"/>
                  </a:lnTo>
                  <a:lnTo>
                    <a:pt x="75" y="0"/>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32" name="Freeform 5498"/>
            <p:cNvSpPr/>
            <p:nvPr/>
          </p:nvSpPr>
          <p:spPr bwMode="auto">
            <a:xfrm>
              <a:off x="204923" y="4935475"/>
              <a:ext cx="160421" cy="92774"/>
            </a:xfrm>
            <a:custGeom>
              <a:avLst/>
              <a:gdLst>
                <a:gd name="T0" fmla="*/ 73 w 83"/>
                <a:gd name="T1" fmla="*/ 2 h 48"/>
                <a:gd name="T2" fmla="*/ 79 w 83"/>
                <a:gd name="T3" fmla="*/ 2 h 48"/>
                <a:gd name="T4" fmla="*/ 83 w 83"/>
                <a:gd name="T5" fmla="*/ 4 h 48"/>
                <a:gd name="T6" fmla="*/ 83 w 83"/>
                <a:gd name="T7" fmla="*/ 6 h 48"/>
                <a:gd name="T8" fmla="*/ 83 w 83"/>
                <a:gd name="T9" fmla="*/ 8 h 48"/>
                <a:gd name="T10" fmla="*/ 29 w 83"/>
                <a:gd name="T11" fmla="*/ 44 h 48"/>
                <a:gd name="T12" fmla="*/ 21 w 83"/>
                <a:gd name="T13" fmla="*/ 48 h 48"/>
                <a:gd name="T14" fmla="*/ 10 w 83"/>
                <a:gd name="T15" fmla="*/ 46 h 48"/>
                <a:gd name="T16" fmla="*/ 4 w 83"/>
                <a:gd name="T17" fmla="*/ 46 h 48"/>
                <a:gd name="T18" fmla="*/ 2 w 83"/>
                <a:gd name="T19" fmla="*/ 44 h 48"/>
                <a:gd name="T20" fmla="*/ 0 w 83"/>
                <a:gd name="T21" fmla="*/ 42 h 48"/>
                <a:gd name="T22" fmla="*/ 0 w 83"/>
                <a:gd name="T23" fmla="*/ 41 h 48"/>
                <a:gd name="T24" fmla="*/ 54 w 83"/>
                <a:gd name="T25" fmla="*/ 4 h 48"/>
                <a:gd name="T26" fmla="*/ 61 w 83"/>
                <a:gd name="T27" fmla="*/ 0 h 48"/>
                <a:gd name="T28" fmla="*/ 73 w 83"/>
                <a:gd name="T29" fmla="*/ 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3" h="48">
                  <a:moveTo>
                    <a:pt x="73" y="2"/>
                  </a:moveTo>
                  <a:lnTo>
                    <a:pt x="79" y="2"/>
                  </a:lnTo>
                  <a:lnTo>
                    <a:pt x="83" y="4"/>
                  </a:lnTo>
                  <a:lnTo>
                    <a:pt x="83" y="6"/>
                  </a:lnTo>
                  <a:lnTo>
                    <a:pt x="83" y="8"/>
                  </a:lnTo>
                  <a:lnTo>
                    <a:pt x="29" y="44"/>
                  </a:lnTo>
                  <a:lnTo>
                    <a:pt x="21" y="48"/>
                  </a:lnTo>
                  <a:lnTo>
                    <a:pt x="10" y="46"/>
                  </a:lnTo>
                  <a:lnTo>
                    <a:pt x="4" y="46"/>
                  </a:lnTo>
                  <a:lnTo>
                    <a:pt x="2" y="44"/>
                  </a:lnTo>
                  <a:lnTo>
                    <a:pt x="0" y="42"/>
                  </a:lnTo>
                  <a:lnTo>
                    <a:pt x="0" y="41"/>
                  </a:lnTo>
                  <a:lnTo>
                    <a:pt x="54" y="4"/>
                  </a:lnTo>
                  <a:lnTo>
                    <a:pt x="61" y="0"/>
                  </a:lnTo>
                  <a:lnTo>
                    <a:pt x="73" y="2"/>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33" name="Freeform 5499"/>
            <p:cNvSpPr/>
            <p:nvPr/>
          </p:nvSpPr>
          <p:spPr bwMode="auto">
            <a:xfrm>
              <a:off x="278369" y="4976063"/>
              <a:ext cx="160421" cy="88908"/>
            </a:xfrm>
            <a:custGeom>
              <a:avLst/>
              <a:gdLst>
                <a:gd name="T0" fmla="*/ 73 w 83"/>
                <a:gd name="T1" fmla="*/ 2 h 46"/>
                <a:gd name="T2" fmla="*/ 79 w 83"/>
                <a:gd name="T3" fmla="*/ 2 h 46"/>
                <a:gd name="T4" fmla="*/ 83 w 83"/>
                <a:gd name="T5" fmla="*/ 4 h 46"/>
                <a:gd name="T6" fmla="*/ 83 w 83"/>
                <a:gd name="T7" fmla="*/ 6 h 46"/>
                <a:gd name="T8" fmla="*/ 83 w 83"/>
                <a:gd name="T9" fmla="*/ 8 h 46"/>
                <a:gd name="T10" fmla="*/ 29 w 83"/>
                <a:gd name="T11" fmla="*/ 45 h 46"/>
                <a:gd name="T12" fmla="*/ 21 w 83"/>
                <a:gd name="T13" fmla="*/ 46 h 46"/>
                <a:gd name="T14" fmla="*/ 10 w 83"/>
                <a:gd name="T15" fmla="*/ 46 h 46"/>
                <a:gd name="T16" fmla="*/ 4 w 83"/>
                <a:gd name="T17" fmla="*/ 46 h 46"/>
                <a:gd name="T18" fmla="*/ 2 w 83"/>
                <a:gd name="T19" fmla="*/ 45 h 46"/>
                <a:gd name="T20" fmla="*/ 0 w 83"/>
                <a:gd name="T21" fmla="*/ 43 h 46"/>
                <a:gd name="T22" fmla="*/ 2 w 83"/>
                <a:gd name="T23" fmla="*/ 41 h 46"/>
                <a:gd name="T24" fmla="*/ 54 w 83"/>
                <a:gd name="T25" fmla="*/ 2 h 46"/>
                <a:gd name="T26" fmla="*/ 62 w 83"/>
                <a:gd name="T27" fmla="*/ 0 h 46"/>
                <a:gd name="T28" fmla="*/ 73 w 83"/>
                <a:gd name="T29" fmla="*/ 2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3" h="46">
                  <a:moveTo>
                    <a:pt x="73" y="2"/>
                  </a:moveTo>
                  <a:lnTo>
                    <a:pt x="79" y="2"/>
                  </a:lnTo>
                  <a:lnTo>
                    <a:pt x="83" y="4"/>
                  </a:lnTo>
                  <a:lnTo>
                    <a:pt x="83" y="6"/>
                  </a:lnTo>
                  <a:lnTo>
                    <a:pt x="83" y="8"/>
                  </a:lnTo>
                  <a:lnTo>
                    <a:pt x="29" y="45"/>
                  </a:lnTo>
                  <a:lnTo>
                    <a:pt x="21" y="46"/>
                  </a:lnTo>
                  <a:lnTo>
                    <a:pt x="10" y="46"/>
                  </a:lnTo>
                  <a:lnTo>
                    <a:pt x="4" y="46"/>
                  </a:lnTo>
                  <a:lnTo>
                    <a:pt x="2" y="45"/>
                  </a:lnTo>
                  <a:lnTo>
                    <a:pt x="0" y="43"/>
                  </a:lnTo>
                  <a:lnTo>
                    <a:pt x="2" y="41"/>
                  </a:lnTo>
                  <a:lnTo>
                    <a:pt x="54" y="2"/>
                  </a:lnTo>
                  <a:lnTo>
                    <a:pt x="62" y="0"/>
                  </a:lnTo>
                  <a:lnTo>
                    <a:pt x="73" y="2"/>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34" name="Freeform 5500"/>
            <p:cNvSpPr/>
            <p:nvPr/>
          </p:nvSpPr>
          <p:spPr bwMode="auto">
            <a:xfrm>
              <a:off x="875599" y="4972198"/>
              <a:ext cx="164287" cy="90841"/>
            </a:xfrm>
            <a:custGeom>
              <a:avLst/>
              <a:gdLst>
                <a:gd name="T0" fmla="*/ 75 w 85"/>
                <a:gd name="T1" fmla="*/ 0 h 47"/>
                <a:gd name="T2" fmla="*/ 79 w 85"/>
                <a:gd name="T3" fmla="*/ 2 h 47"/>
                <a:gd name="T4" fmla="*/ 83 w 85"/>
                <a:gd name="T5" fmla="*/ 2 h 47"/>
                <a:gd name="T6" fmla="*/ 85 w 85"/>
                <a:gd name="T7" fmla="*/ 4 h 47"/>
                <a:gd name="T8" fmla="*/ 83 w 85"/>
                <a:gd name="T9" fmla="*/ 6 h 47"/>
                <a:gd name="T10" fmla="*/ 31 w 85"/>
                <a:gd name="T11" fmla="*/ 45 h 47"/>
                <a:gd name="T12" fmla="*/ 22 w 85"/>
                <a:gd name="T13" fmla="*/ 47 h 47"/>
                <a:gd name="T14" fmla="*/ 10 w 85"/>
                <a:gd name="T15" fmla="*/ 47 h 47"/>
                <a:gd name="T16" fmla="*/ 6 w 85"/>
                <a:gd name="T17" fmla="*/ 45 h 47"/>
                <a:gd name="T18" fmla="*/ 2 w 85"/>
                <a:gd name="T19" fmla="*/ 43 h 47"/>
                <a:gd name="T20" fmla="*/ 0 w 85"/>
                <a:gd name="T21" fmla="*/ 41 h 47"/>
                <a:gd name="T22" fmla="*/ 2 w 85"/>
                <a:gd name="T23" fmla="*/ 39 h 47"/>
                <a:gd name="T24" fmla="*/ 54 w 85"/>
                <a:gd name="T25" fmla="*/ 2 h 47"/>
                <a:gd name="T26" fmla="*/ 64 w 85"/>
                <a:gd name="T27" fmla="*/ 0 h 47"/>
                <a:gd name="T28" fmla="*/ 75 w 85"/>
                <a:gd name="T29"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 h="47">
                  <a:moveTo>
                    <a:pt x="75" y="0"/>
                  </a:moveTo>
                  <a:lnTo>
                    <a:pt x="79" y="2"/>
                  </a:lnTo>
                  <a:lnTo>
                    <a:pt x="83" y="2"/>
                  </a:lnTo>
                  <a:lnTo>
                    <a:pt x="85" y="4"/>
                  </a:lnTo>
                  <a:lnTo>
                    <a:pt x="83" y="6"/>
                  </a:lnTo>
                  <a:lnTo>
                    <a:pt x="31" y="45"/>
                  </a:lnTo>
                  <a:lnTo>
                    <a:pt x="22" y="47"/>
                  </a:lnTo>
                  <a:lnTo>
                    <a:pt x="10" y="47"/>
                  </a:lnTo>
                  <a:lnTo>
                    <a:pt x="6" y="45"/>
                  </a:lnTo>
                  <a:lnTo>
                    <a:pt x="2" y="43"/>
                  </a:lnTo>
                  <a:lnTo>
                    <a:pt x="0" y="41"/>
                  </a:lnTo>
                  <a:lnTo>
                    <a:pt x="2" y="39"/>
                  </a:lnTo>
                  <a:lnTo>
                    <a:pt x="54" y="2"/>
                  </a:lnTo>
                  <a:lnTo>
                    <a:pt x="64" y="0"/>
                  </a:lnTo>
                  <a:lnTo>
                    <a:pt x="75" y="0"/>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35" name="Freeform 5501"/>
            <p:cNvSpPr/>
            <p:nvPr/>
          </p:nvSpPr>
          <p:spPr bwMode="auto">
            <a:xfrm>
              <a:off x="1039886" y="4954803"/>
              <a:ext cx="160421" cy="88908"/>
            </a:xfrm>
            <a:custGeom>
              <a:avLst/>
              <a:gdLst>
                <a:gd name="T0" fmla="*/ 73 w 83"/>
                <a:gd name="T1" fmla="*/ 2 h 46"/>
                <a:gd name="T2" fmla="*/ 79 w 83"/>
                <a:gd name="T3" fmla="*/ 2 h 46"/>
                <a:gd name="T4" fmla="*/ 83 w 83"/>
                <a:gd name="T5" fmla="*/ 4 h 46"/>
                <a:gd name="T6" fmla="*/ 83 w 83"/>
                <a:gd name="T7" fmla="*/ 6 h 46"/>
                <a:gd name="T8" fmla="*/ 83 w 83"/>
                <a:gd name="T9" fmla="*/ 8 h 46"/>
                <a:gd name="T10" fmla="*/ 29 w 83"/>
                <a:gd name="T11" fmla="*/ 44 h 46"/>
                <a:gd name="T12" fmla="*/ 21 w 83"/>
                <a:gd name="T13" fmla="*/ 46 h 46"/>
                <a:gd name="T14" fmla="*/ 10 w 83"/>
                <a:gd name="T15" fmla="*/ 46 h 46"/>
                <a:gd name="T16" fmla="*/ 4 w 83"/>
                <a:gd name="T17" fmla="*/ 46 h 46"/>
                <a:gd name="T18" fmla="*/ 0 w 83"/>
                <a:gd name="T19" fmla="*/ 44 h 46"/>
                <a:gd name="T20" fmla="*/ 0 w 83"/>
                <a:gd name="T21" fmla="*/ 42 h 46"/>
                <a:gd name="T22" fmla="*/ 0 w 83"/>
                <a:gd name="T23" fmla="*/ 40 h 46"/>
                <a:gd name="T24" fmla="*/ 54 w 83"/>
                <a:gd name="T25" fmla="*/ 4 h 46"/>
                <a:gd name="T26" fmla="*/ 61 w 83"/>
                <a:gd name="T27" fmla="*/ 0 h 46"/>
                <a:gd name="T28" fmla="*/ 73 w 83"/>
                <a:gd name="T29" fmla="*/ 2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3" h="46">
                  <a:moveTo>
                    <a:pt x="73" y="2"/>
                  </a:moveTo>
                  <a:lnTo>
                    <a:pt x="79" y="2"/>
                  </a:lnTo>
                  <a:lnTo>
                    <a:pt x="83" y="4"/>
                  </a:lnTo>
                  <a:lnTo>
                    <a:pt x="83" y="6"/>
                  </a:lnTo>
                  <a:lnTo>
                    <a:pt x="83" y="8"/>
                  </a:lnTo>
                  <a:lnTo>
                    <a:pt x="29" y="44"/>
                  </a:lnTo>
                  <a:lnTo>
                    <a:pt x="21" y="46"/>
                  </a:lnTo>
                  <a:lnTo>
                    <a:pt x="10" y="46"/>
                  </a:lnTo>
                  <a:lnTo>
                    <a:pt x="4" y="46"/>
                  </a:lnTo>
                  <a:lnTo>
                    <a:pt x="0" y="44"/>
                  </a:lnTo>
                  <a:lnTo>
                    <a:pt x="0" y="42"/>
                  </a:lnTo>
                  <a:lnTo>
                    <a:pt x="0" y="40"/>
                  </a:lnTo>
                  <a:lnTo>
                    <a:pt x="54" y="4"/>
                  </a:lnTo>
                  <a:lnTo>
                    <a:pt x="61" y="0"/>
                  </a:lnTo>
                  <a:lnTo>
                    <a:pt x="73" y="2"/>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36" name="Freeform 5502"/>
            <p:cNvSpPr/>
            <p:nvPr/>
          </p:nvSpPr>
          <p:spPr bwMode="auto">
            <a:xfrm>
              <a:off x="1113332" y="4995391"/>
              <a:ext cx="160421" cy="88908"/>
            </a:xfrm>
            <a:custGeom>
              <a:avLst/>
              <a:gdLst>
                <a:gd name="T0" fmla="*/ 73 w 83"/>
                <a:gd name="T1" fmla="*/ 0 h 46"/>
                <a:gd name="T2" fmla="*/ 79 w 83"/>
                <a:gd name="T3" fmla="*/ 2 h 46"/>
                <a:gd name="T4" fmla="*/ 83 w 83"/>
                <a:gd name="T5" fmla="*/ 4 h 46"/>
                <a:gd name="T6" fmla="*/ 83 w 83"/>
                <a:gd name="T7" fmla="*/ 6 h 46"/>
                <a:gd name="T8" fmla="*/ 83 w 83"/>
                <a:gd name="T9" fmla="*/ 8 h 46"/>
                <a:gd name="T10" fmla="*/ 29 w 83"/>
                <a:gd name="T11" fmla="*/ 44 h 46"/>
                <a:gd name="T12" fmla="*/ 21 w 83"/>
                <a:gd name="T13" fmla="*/ 46 h 46"/>
                <a:gd name="T14" fmla="*/ 10 w 83"/>
                <a:gd name="T15" fmla="*/ 46 h 46"/>
                <a:gd name="T16" fmla="*/ 4 w 83"/>
                <a:gd name="T17" fmla="*/ 46 h 46"/>
                <a:gd name="T18" fmla="*/ 2 w 83"/>
                <a:gd name="T19" fmla="*/ 44 h 46"/>
                <a:gd name="T20" fmla="*/ 0 w 83"/>
                <a:gd name="T21" fmla="*/ 42 h 46"/>
                <a:gd name="T22" fmla="*/ 0 w 83"/>
                <a:gd name="T23" fmla="*/ 40 h 46"/>
                <a:gd name="T24" fmla="*/ 54 w 83"/>
                <a:gd name="T25" fmla="*/ 2 h 46"/>
                <a:gd name="T26" fmla="*/ 62 w 83"/>
                <a:gd name="T27" fmla="*/ 0 h 46"/>
                <a:gd name="T28" fmla="*/ 73 w 83"/>
                <a:gd name="T29"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3" h="46">
                  <a:moveTo>
                    <a:pt x="73" y="0"/>
                  </a:moveTo>
                  <a:lnTo>
                    <a:pt x="79" y="2"/>
                  </a:lnTo>
                  <a:lnTo>
                    <a:pt x="83" y="4"/>
                  </a:lnTo>
                  <a:lnTo>
                    <a:pt x="83" y="6"/>
                  </a:lnTo>
                  <a:lnTo>
                    <a:pt x="83" y="8"/>
                  </a:lnTo>
                  <a:lnTo>
                    <a:pt x="29" y="44"/>
                  </a:lnTo>
                  <a:lnTo>
                    <a:pt x="21" y="46"/>
                  </a:lnTo>
                  <a:lnTo>
                    <a:pt x="10" y="46"/>
                  </a:lnTo>
                  <a:lnTo>
                    <a:pt x="4" y="46"/>
                  </a:lnTo>
                  <a:lnTo>
                    <a:pt x="2" y="44"/>
                  </a:lnTo>
                  <a:lnTo>
                    <a:pt x="0" y="42"/>
                  </a:lnTo>
                  <a:lnTo>
                    <a:pt x="0" y="40"/>
                  </a:lnTo>
                  <a:lnTo>
                    <a:pt x="54" y="2"/>
                  </a:lnTo>
                  <a:lnTo>
                    <a:pt x="62" y="0"/>
                  </a:lnTo>
                  <a:lnTo>
                    <a:pt x="73" y="0"/>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37" name="Freeform 5420"/>
            <p:cNvSpPr/>
            <p:nvPr/>
          </p:nvSpPr>
          <p:spPr bwMode="auto">
            <a:xfrm>
              <a:off x="1080474" y="4036730"/>
              <a:ext cx="125631" cy="56051"/>
            </a:xfrm>
            <a:custGeom>
              <a:avLst/>
              <a:gdLst>
                <a:gd name="T0" fmla="*/ 62 w 65"/>
                <a:gd name="T1" fmla="*/ 0 h 29"/>
                <a:gd name="T2" fmla="*/ 65 w 65"/>
                <a:gd name="T3" fmla="*/ 2 h 29"/>
                <a:gd name="T4" fmla="*/ 65 w 65"/>
                <a:gd name="T5" fmla="*/ 2 h 29"/>
                <a:gd name="T6" fmla="*/ 65 w 65"/>
                <a:gd name="T7" fmla="*/ 4 h 29"/>
                <a:gd name="T8" fmla="*/ 65 w 65"/>
                <a:gd name="T9" fmla="*/ 6 h 29"/>
                <a:gd name="T10" fmla="*/ 17 w 65"/>
                <a:gd name="T11" fmla="*/ 27 h 29"/>
                <a:gd name="T12" fmla="*/ 12 w 65"/>
                <a:gd name="T13" fmla="*/ 29 h 29"/>
                <a:gd name="T14" fmla="*/ 4 w 65"/>
                <a:gd name="T15" fmla="*/ 29 h 29"/>
                <a:gd name="T16" fmla="*/ 2 w 65"/>
                <a:gd name="T17" fmla="*/ 27 h 29"/>
                <a:gd name="T18" fmla="*/ 0 w 65"/>
                <a:gd name="T19" fmla="*/ 27 h 29"/>
                <a:gd name="T20" fmla="*/ 0 w 65"/>
                <a:gd name="T21" fmla="*/ 25 h 29"/>
                <a:gd name="T22" fmla="*/ 2 w 65"/>
                <a:gd name="T23" fmla="*/ 23 h 29"/>
                <a:gd name="T24" fmla="*/ 50 w 65"/>
                <a:gd name="T25" fmla="*/ 2 h 29"/>
                <a:gd name="T26" fmla="*/ 56 w 65"/>
                <a:gd name="T27" fmla="*/ 0 h 29"/>
                <a:gd name="T28" fmla="*/ 62 w 65"/>
                <a:gd name="T29"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 h="29">
                  <a:moveTo>
                    <a:pt x="62" y="0"/>
                  </a:moveTo>
                  <a:lnTo>
                    <a:pt x="65" y="2"/>
                  </a:lnTo>
                  <a:lnTo>
                    <a:pt x="65" y="2"/>
                  </a:lnTo>
                  <a:lnTo>
                    <a:pt x="65" y="4"/>
                  </a:lnTo>
                  <a:lnTo>
                    <a:pt x="65" y="6"/>
                  </a:lnTo>
                  <a:lnTo>
                    <a:pt x="17" y="27"/>
                  </a:lnTo>
                  <a:lnTo>
                    <a:pt x="12" y="29"/>
                  </a:lnTo>
                  <a:lnTo>
                    <a:pt x="4" y="29"/>
                  </a:lnTo>
                  <a:lnTo>
                    <a:pt x="2" y="27"/>
                  </a:lnTo>
                  <a:lnTo>
                    <a:pt x="0" y="27"/>
                  </a:lnTo>
                  <a:lnTo>
                    <a:pt x="0" y="25"/>
                  </a:lnTo>
                  <a:lnTo>
                    <a:pt x="2" y="23"/>
                  </a:lnTo>
                  <a:lnTo>
                    <a:pt x="50" y="2"/>
                  </a:lnTo>
                  <a:lnTo>
                    <a:pt x="56" y="0"/>
                  </a:lnTo>
                  <a:lnTo>
                    <a:pt x="62" y="0"/>
                  </a:lnTo>
                  <a:close/>
                </a:path>
              </a:pathLst>
            </a:custGeom>
            <a:solidFill>
              <a:srgbClr val="85FF8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38" name="Freeform 5423"/>
            <p:cNvSpPr/>
            <p:nvPr/>
          </p:nvSpPr>
          <p:spPr bwMode="auto">
            <a:xfrm>
              <a:off x="1592662" y="4036730"/>
              <a:ext cx="125631" cy="56051"/>
            </a:xfrm>
            <a:custGeom>
              <a:avLst/>
              <a:gdLst>
                <a:gd name="T0" fmla="*/ 62 w 65"/>
                <a:gd name="T1" fmla="*/ 0 h 29"/>
                <a:gd name="T2" fmla="*/ 65 w 65"/>
                <a:gd name="T3" fmla="*/ 2 h 29"/>
                <a:gd name="T4" fmla="*/ 65 w 65"/>
                <a:gd name="T5" fmla="*/ 2 h 29"/>
                <a:gd name="T6" fmla="*/ 65 w 65"/>
                <a:gd name="T7" fmla="*/ 4 h 29"/>
                <a:gd name="T8" fmla="*/ 65 w 65"/>
                <a:gd name="T9" fmla="*/ 4 h 29"/>
                <a:gd name="T10" fmla="*/ 17 w 65"/>
                <a:gd name="T11" fmla="*/ 27 h 29"/>
                <a:gd name="T12" fmla="*/ 12 w 65"/>
                <a:gd name="T13" fmla="*/ 29 h 29"/>
                <a:gd name="T14" fmla="*/ 4 w 65"/>
                <a:gd name="T15" fmla="*/ 27 h 29"/>
                <a:gd name="T16" fmla="*/ 2 w 65"/>
                <a:gd name="T17" fmla="*/ 27 h 29"/>
                <a:gd name="T18" fmla="*/ 0 w 65"/>
                <a:gd name="T19" fmla="*/ 25 h 29"/>
                <a:gd name="T20" fmla="*/ 0 w 65"/>
                <a:gd name="T21" fmla="*/ 25 h 29"/>
                <a:gd name="T22" fmla="*/ 2 w 65"/>
                <a:gd name="T23" fmla="*/ 23 h 29"/>
                <a:gd name="T24" fmla="*/ 50 w 65"/>
                <a:gd name="T25" fmla="*/ 2 h 29"/>
                <a:gd name="T26" fmla="*/ 56 w 65"/>
                <a:gd name="T27" fmla="*/ 0 h 29"/>
                <a:gd name="T28" fmla="*/ 62 w 65"/>
                <a:gd name="T29"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 h="29">
                  <a:moveTo>
                    <a:pt x="62" y="0"/>
                  </a:moveTo>
                  <a:lnTo>
                    <a:pt x="65" y="2"/>
                  </a:lnTo>
                  <a:lnTo>
                    <a:pt x="65" y="2"/>
                  </a:lnTo>
                  <a:lnTo>
                    <a:pt x="65" y="4"/>
                  </a:lnTo>
                  <a:lnTo>
                    <a:pt x="65" y="4"/>
                  </a:lnTo>
                  <a:lnTo>
                    <a:pt x="17" y="27"/>
                  </a:lnTo>
                  <a:lnTo>
                    <a:pt x="12" y="29"/>
                  </a:lnTo>
                  <a:lnTo>
                    <a:pt x="4" y="27"/>
                  </a:lnTo>
                  <a:lnTo>
                    <a:pt x="2" y="27"/>
                  </a:lnTo>
                  <a:lnTo>
                    <a:pt x="0" y="25"/>
                  </a:lnTo>
                  <a:lnTo>
                    <a:pt x="0" y="25"/>
                  </a:lnTo>
                  <a:lnTo>
                    <a:pt x="2" y="23"/>
                  </a:lnTo>
                  <a:lnTo>
                    <a:pt x="50" y="2"/>
                  </a:lnTo>
                  <a:lnTo>
                    <a:pt x="56" y="0"/>
                  </a:lnTo>
                  <a:lnTo>
                    <a:pt x="62" y="0"/>
                  </a:lnTo>
                  <a:close/>
                </a:path>
              </a:pathLst>
            </a:custGeom>
            <a:solidFill>
              <a:srgbClr val="85FF8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39" name="Freeform 5425"/>
            <p:cNvSpPr/>
            <p:nvPr/>
          </p:nvSpPr>
          <p:spPr bwMode="auto">
            <a:xfrm>
              <a:off x="1718293" y="4059924"/>
              <a:ext cx="131429" cy="52185"/>
            </a:xfrm>
            <a:custGeom>
              <a:avLst/>
              <a:gdLst>
                <a:gd name="T0" fmla="*/ 64 w 68"/>
                <a:gd name="T1" fmla="*/ 0 h 27"/>
                <a:gd name="T2" fmla="*/ 66 w 68"/>
                <a:gd name="T3" fmla="*/ 0 h 27"/>
                <a:gd name="T4" fmla="*/ 68 w 68"/>
                <a:gd name="T5" fmla="*/ 2 h 27"/>
                <a:gd name="T6" fmla="*/ 68 w 68"/>
                <a:gd name="T7" fmla="*/ 2 h 27"/>
                <a:gd name="T8" fmla="*/ 66 w 68"/>
                <a:gd name="T9" fmla="*/ 4 h 27"/>
                <a:gd name="T10" fmla="*/ 18 w 68"/>
                <a:gd name="T11" fmla="*/ 27 h 27"/>
                <a:gd name="T12" fmla="*/ 12 w 68"/>
                <a:gd name="T13" fmla="*/ 27 h 27"/>
                <a:gd name="T14" fmla="*/ 4 w 68"/>
                <a:gd name="T15" fmla="*/ 27 h 27"/>
                <a:gd name="T16" fmla="*/ 2 w 68"/>
                <a:gd name="T17" fmla="*/ 27 h 27"/>
                <a:gd name="T18" fmla="*/ 0 w 68"/>
                <a:gd name="T19" fmla="*/ 25 h 27"/>
                <a:gd name="T20" fmla="*/ 2 w 68"/>
                <a:gd name="T21" fmla="*/ 23 h 27"/>
                <a:gd name="T22" fmla="*/ 2 w 68"/>
                <a:gd name="T23" fmla="*/ 23 h 27"/>
                <a:gd name="T24" fmla="*/ 50 w 68"/>
                <a:gd name="T25" fmla="*/ 0 h 27"/>
                <a:gd name="T26" fmla="*/ 56 w 68"/>
                <a:gd name="T27" fmla="*/ 0 h 27"/>
                <a:gd name="T28" fmla="*/ 64 w 68"/>
                <a:gd name="T29"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8" h="27">
                  <a:moveTo>
                    <a:pt x="64" y="0"/>
                  </a:moveTo>
                  <a:lnTo>
                    <a:pt x="66" y="0"/>
                  </a:lnTo>
                  <a:lnTo>
                    <a:pt x="68" y="2"/>
                  </a:lnTo>
                  <a:lnTo>
                    <a:pt x="68" y="2"/>
                  </a:lnTo>
                  <a:lnTo>
                    <a:pt x="66" y="4"/>
                  </a:lnTo>
                  <a:lnTo>
                    <a:pt x="18" y="27"/>
                  </a:lnTo>
                  <a:lnTo>
                    <a:pt x="12" y="27"/>
                  </a:lnTo>
                  <a:lnTo>
                    <a:pt x="4" y="27"/>
                  </a:lnTo>
                  <a:lnTo>
                    <a:pt x="2" y="27"/>
                  </a:lnTo>
                  <a:lnTo>
                    <a:pt x="0" y="25"/>
                  </a:lnTo>
                  <a:lnTo>
                    <a:pt x="2" y="23"/>
                  </a:lnTo>
                  <a:lnTo>
                    <a:pt x="2" y="23"/>
                  </a:lnTo>
                  <a:lnTo>
                    <a:pt x="50" y="0"/>
                  </a:lnTo>
                  <a:lnTo>
                    <a:pt x="56" y="0"/>
                  </a:lnTo>
                  <a:lnTo>
                    <a:pt x="64" y="0"/>
                  </a:lnTo>
                  <a:close/>
                </a:path>
              </a:pathLst>
            </a:custGeom>
            <a:solidFill>
              <a:srgbClr val="85FF8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40" name="Freeform 5447"/>
            <p:cNvSpPr/>
            <p:nvPr/>
          </p:nvSpPr>
          <p:spPr bwMode="auto">
            <a:xfrm>
              <a:off x="1092071" y="4193286"/>
              <a:ext cx="129497" cy="56051"/>
            </a:xfrm>
            <a:custGeom>
              <a:avLst/>
              <a:gdLst>
                <a:gd name="T0" fmla="*/ 63 w 67"/>
                <a:gd name="T1" fmla="*/ 0 h 29"/>
                <a:gd name="T2" fmla="*/ 65 w 67"/>
                <a:gd name="T3" fmla="*/ 2 h 29"/>
                <a:gd name="T4" fmla="*/ 67 w 67"/>
                <a:gd name="T5" fmla="*/ 2 h 29"/>
                <a:gd name="T6" fmla="*/ 67 w 67"/>
                <a:gd name="T7" fmla="*/ 4 h 29"/>
                <a:gd name="T8" fmla="*/ 65 w 67"/>
                <a:gd name="T9" fmla="*/ 4 h 29"/>
                <a:gd name="T10" fmla="*/ 17 w 67"/>
                <a:gd name="T11" fmla="*/ 27 h 29"/>
                <a:gd name="T12" fmla="*/ 11 w 67"/>
                <a:gd name="T13" fmla="*/ 29 h 29"/>
                <a:gd name="T14" fmla="*/ 4 w 67"/>
                <a:gd name="T15" fmla="*/ 27 h 29"/>
                <a:gd name="T16" fmla="*/ 2 w 67"/>
                <a:gd name="T17" fmla="*/ 27 h 29"/>
                <a:gd name="T18" fmla="*/ 0 w 67"/>
                <a:gd name="T19" fmla="*/ 27 h 29"/>
                <a:gd name="T20" fmla="*/ 0 w 67"/>
                <a:gd name="T21" fmla="*/ 25 h 29"/>
                <a:gd name="T22" fmla="*/ 2 w 67"/>
                <a:gd name="T23" fmla="*/ 23 h 29"/>
                <a:gd name="T24" fmla="*/ 50 w 67"/>
                <a:gd name="T25" fmla="*/ 2 h 29"/>
                <a:gd name="T26" fmla="*/ 56 w 67"/>
                <a:gd name="T27" fmla="*/ 0 h 29"/>
                <a:gd name="T28" fmla="*/ 63 w 67"/>
                <a:gd name="T29"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7" h="29">
                  <a:moveTo>
                    <a:pt x="63" y="0"/>
                  </a:moveTo>
                  <a:lnTo>
                    <a:pt x="65" y="2"/>
                  </a:lnTo>
                  <a:lnTo>
                    <a:pt x="67" y="2"/>
                  </a:lnTo>
                  <a:lnTo>
                    <a:pt x="67" y="4"/>
                  </a:lnTo>
                  <a:lnTo>
                    <a:pt x="65" y="4"/>
                  </a:lnTo>
                  <a:lnTo>
                    <a:pt x="17" y="27"/>
                  </a:lnTo>
                  <a:lnTo>
                    <a:pt x="11" y="29"/>
                  </a:lnTo>
                  <a:lnTo>
                    <a:pt x="4" y="27"/>
                  </a:lnTo>
                  <a:lnTo>
                    <a:pt x="2" y="27"/>
                  </a:lnTo>
                  <a:lnTo>
                    <a:pt x="0" y="27"/>
                  </a:lnTo>
                  <a:lnTo>
                    <a:pt x="0" y="25"/>
                  </a:lnTo>
                  <a:lnTo>
                    <a:pt x="2" y="23"/>
                  </a:lnTo>
                  <a:lnTo>
                    <a:pt x="50" y="2"/>
                  </a:lnTo>
                  <a:lnTo>
                    <a:pt x="56" y="0"/>
                  </a:lnTo>
                  <a:lnTo>
                    <a:pt x="63" y="0"/>
                  </a:lnTo>
                  <a:close/>
                </a:path>
              </a:pathLst>
            </a:custGeom>
            <a:solidFill>
              <a:srgbClr val="85FF8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41" name="Freeform 5451"/>
            <p:cNvSpPr/>
            <p:nvPr/>
          </p:nvSpPr>
          <p:spPr bwMode="auto">
            <a:xfrm>
              <a:off x="434925" y="4230009"/>
              <a:ext cx="160421" cy="71513"/>
            </a:xfrm>
            <a:custGeom>
              <a:avLst/>
              <a:gdLst>
                <a:gd name="T0" fmla="*/ 79 w 83"/>
                <a:gd name="T1" fmla="*/ 0 h 37"/>
                <a:gd name="T2" fmla="*/ 83 w 83"/>
                <a:gd name="T3" fmla="*/ 2 h 37"/>
                <a:gd name="T4" fmla="*/ 83 w 83"/>
                <a:gd name="T5" fmla="*/ 4 h 37"/>
                <a:gd name="T6" fmla="*/ 83 w 83"/>
                <a:gd name="T7" fmla="*/ 4 h 37"/>
                <a:gd name="T8" fmla="*/ 81 w 83"/>
                <a:gd name="T9" fmla="*/ 6 h 37"/>
                <a:gd name="T10" fmla="*/ 21 w 83"/>
                <a:gd name="T11" fmla="*/ 35 h 37"/>
                <a:gd name="T12" fmla="*/ 13 w 83"/>
                <a:gd name="T13" fmla="*/ 37 h 37"/>
                <a:gd name="T14" fmla="*/ 6 w 83"/>
                <a:gd name="T15" fmla="*/ 35 h 37"/>
                <a:gd name="T16" fmla="*/ 2 w 83"/>
                <a:gd name="T17" fmla="*/ 35 h 37"/>
                <a:gd name="T18" fmla="*/ 0 w 83"/>
                <a:gd name="T19" fmla="*/ 33 h 37"/>
                <a:gd name="T20" fmla="*/ 0 w 83"/>
                <a:gd name="T21" fmla="*/ 31 h 37"/>
                <a:gd name="T22" fmla="*/ 2 w 83"/>
                <a:gd name="T23" fmla="*/ 31 h 37"/>
                <a:gd name="T24" fmla="*/ 63 w 83"/>
                <a:gd name="T25" fmla="*/ 2 h 37"/>
                <a:gd name="T26" fmla="*/ 71 w 83"/>
                <a:gd name="T27" fmla="*/ 0 h 37"/>
                <a:gd name="T28" fmla="*/ 79 w 83"/>
                <a:gd name="T29"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3" h="37">
                  <a:moveTo>
                    <a:pt x="79" y="0"/>
                  </a:moveTo>
                  <a:lnTo>
                    <a:pt x="83" y="2"/>
                  </a:lnTo>
                  <a:lnTo>
                    <a:pt x="83" y="4"/>
                  </a:lnTo>
                  <a:lnTo>
                    <a:pt x="83" y="4"/>
                  </a:lnTo>
                  <a:lnTo>
                    <a:pt x="81" y="6"/>
                  </a:lnTo>
                  <a:lnTo>
                    <a:pt x="21" y="35"/>
                  </a:lnTo>
                  <a:lnTo>
                    <a:pt x="13" y="37"/>
                  </a:lnTo>
                  <a:lnTo>
                    <a:pt x="6" y="35"/>
                  </a:lnTo>
                  <a:lnTo>
                    <a:pt x="2" y="35"/>
                  </a:lnTo>
                  <a:lnTo>
                    <a:pt x="0" y="33"/>
                  </a:lnTo>
                  <a:lnTo>
                    <a:pt x="0" y="31"/>
                  </a:lnTo>
                  <a:lnTo>
                    <a:pt x="2" y="31"/>
                  </a:lnTo>
                  <a:lnTo>
                    <a:pt x="63" y="2"/>
                  </a:lnTo>
                  <a:lnTo>
                    <a:pt x="71" y="0"/>
                  </a:lnTo>
                  <a:lnTo>
                    <a:pt x="79" y="0"/>
                  </a:lnTo>
                  <a:close/>
                </a:path>
              </a:pathLst>
            </a:custGeom>
            <a:solidFill>
              <a:srgbClr val="85FF8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42" name="Freeform 5478"/>
            <p:cNvSpPr/>
            <p:nvPr/>
          </p:nvSpPr>
          <p:spPr bwMode="auto">
            <a:xfrm>
              <a:off x="1436107" y="4643624"/>
              <a:ext cx="141093" cy="77311"/>
            </a:xfrm>
            <a:custGeom>
              <a:avLst/>
              <a:gdLst>
                <a:gd name="T0" fmla="*/ 66 w 73"/>
                <a:gd name="T1" fmla="*/ 0 h 40"/>
                <a:gd name="T2" fmla="*/ 70 w 73"/>
                <a:gd name="T3" fmla="*/ 1 h 40"/>
                <a:gd name="T4" fmla="*/ 71 w 73"/>
                <a:gd name="T5" fmla="*/ 1 h 40"/>
                <a:gd name="T6" fmla="*/ 73 w 73"/>
                <a:gd name="T7" fmla="*/ 3 h 40"/>
                <a:gd name="T8" fmla="*/ 71 w 73"/>
                <a:gd name="T9" fmla="*/ 5 h 40"/>
                <a:gd name="T10" fmla="*/ 27 w 73"/>
                <a:gd name="T11" fmla="*/ 38 h 40"/>
                <a:gd name="T12" fmla="*/ 20 w 73"/>
                <a:gd name="T13" fmla="*/ 40 h 40"/>
                <a:gd name="T14" fmla="*/ 10 w 73"/>
                <a:gd name="T15" fmla="*/ 40 h 40"/>
                <a:gd name="T16" fmla="*/ 4 w 73"/>
                <a:gd name="T17" fmla="*/ 38 h 40"/>
                <a:gd name="T18" fmla="*/ 2 w 73"/>
                <a:gd name="T19" fmla="*/ 36 h 40"/>
                <a:gd name="T20" fmla="*/ 0 w 73"/>
                <a:gd name="T21" fmla="*/ 36 h 40"/>
                <a:gd name="T22" fmla="*/ 2 w 73"/>
                <a:gd name="T23" fmla="*/ 34 h 40"/>
                <a:gd name="T24" fmla="*/ 48 w 73"/>
                <a:gd name="T25" fmla="*/ 1 h 40"/>
                <a:gd name="T26" fmla="*/ 54 w 73"/>
                <a:gd name="T27" fmla="*/ 0 h 40"/>
                <a:gd name="T28" fmla="*/ 66 w 73"/>
                <a:gd name="T29"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3" h="40">
                  <a:moveTo>
                    <a:pt x="66" y="0"/>
                  </a:moveTo>
                  <a:lnTo>
                    <a:pt x="70" y="1"/>
                  </a:lnTo>
                  <a:lnTo>
                    <a:pt x="71" y="1"/>
                  </a:lnTo>
                  <a:lnTo>
                    <a:pt x="73" y="3"/>
                  </a:lnTo>
                  <a:lnTo>
                    <a:pt x="71" y="5"/>
                  </a:lnTo>
                  <a:lnTo>
                    <a:pt x="27" y="38"/>
                  </a:lnTo>
                  <a:lnTo>
                    <a:pt x="20" y="40"/>
                  </a:lnTo>
                  <a:lnTo>
                    <a:pt x="10" y="40"/>
                  </a:lnTo>
                  <a:lnTo>
                    <a:pt x="4" y="38"/>
                  </a:lnTo>
                  <a:lnTo>
                    <a:pt x="2" y="36"/>
                  </a:lnTo>
                  <a:lnTo>
                    <a:pt x="0" y="36"/>
                  </a:lnTo>
                  <a:lnTo>
                    <a:pt x="2" y="34"/>
                  </a:lnTo>
                  <a:lnTo>
                    <a:pt x="48" y="1"/>
                  </a:lnTo>
                  <a:lnTo>
                    <a:pt x="54" y="0"/>
                  </a:lnTo>
                  <a:lnTo>
                    <a:pt x="66" y="0"/>
                  </a:lnTo>
                  <a:close/>
                </a:path>
              </a:pathLst>
            </a:custGeom>
            <a:solidFill>
              <a:srgbClr val="67E82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43" name="Freeform 5514"/>
            <p:cNvSpPr/>
            <p:nvPr/>
          </p:nvSpPr>
          <p:spPr bwMode="auto">
            <a:xfrm>
              <a:off x="1341400" y="4096647"/>
              <a:ext cx="125631" cy="56051"/>
            </a:xfrm>
            <a:custGeom>
              <a:avLst/>
              <a:gdLst>
                <a:gd name="T0" fmla="*/ 61 w 65"/>
                <a:gd name="T1" fmla="*/ 2 h 29"/>
                <a:gd name="T2" fmla="*/ 63 w 65"/>
                <a:gd name="T3" fmla="*/ 2 h 29"/>
                <a:gd name="T4" fmla="*/ 65 w 65"/>
                <a:gd name="T5" fmla="*/ 4 h 29"/>
                <a:gd name="T6" fmla="*/ 65 w 65"/>
                <a:gd name="T7" fmla="*/ 4 h 29"/>
                <a:gd name="T8" fmla="*/ 63 w 65"/>
                <a:gd name="T9" fmla="*/ 6 h 29"/>
                <a:gd name="T10" fmla="*/ 15 w 65"/>
                <a:gd name="T11" fmla="*/ 27 h 29"/>
                <a:gd name="T12" fmla="*/ 9 w 65"/>
                <a:gd name="T13" fmla="*/ 29 h 29"/>
                <a:gd name="T14" fmla="*/ 3 w 65"/>
                <a:gd name="T15" fmla="*/ 29 h 29"/>
                <a:gd name="T16" fmla="*/ 0 w 65"/>
                <a:gd name="T17" fmla="*/ 27 h 29"/>
                <a:gd name="T18" fmla="*/ 0 w 65"/>
                <a:gd name="T19" fmla="*/ 27 h 29"/>
                <a:gd name="T20" fmla="*/ 0 w 65"/>
                <a:gd name="T21" fmla="*/ 25 h 29"/>
                <a:gd name="T22" fmla="*/ 0 w 65"/>
                <a:gd name="T23" fmla="*/ 25 h 29"/>
                <a:gd name="T24" fmla="*/ 48 w 65"/>
                <a:gd name="T25" fmla="*/ 2 h 29"/>
                <a:gd name="T26" fmla="*/ 53 w 65"/>
                <a:gd name="T27" fmla="*/ 0 h 29"/>
                <a:gd name="T28" fmla="*/ 61 w 65"/>
                <a:gd name="T29" fmla="*/ 2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 h="29">
                  <a:moveTo>
                    <a:pt x="61" y="2"/>
                  </a:moveTo>
                  <a:lnTo>
                    <a:pt x="63" y="2"/>
                  </a:lnTo>
                  <a:lnTo>
                    <a:pt x="65" y="4"/>
                  </a:lnTo>
                  <a:lnTo>
                    <a:pt x="65" y="4"/>
                  </a:lnTo>
                  <a:lnTo>
                    <a:pt x="63" y="6"/>
                  </a:lnTo>
                  <a:lnTo>
                    <a:pt x="15" y="27"/>
                  </a:lnTo>
                  <a:lnTo>
                    <a:pt x="9" y="29"/>
                  </a:lnTo>
                  <a:lnTo>
                    <a:pt x="3" y="29"/>
                  </a:lnTo>
                  <a:lnTo>
                    <a:pt x="0" y="27"/>
                  </a:lnTo>
                  <a:lnTo>
                    <a:pt x="0" y="27"/>
                  </a:lnTo>
                  <a:lnTo>
                    <a:pt x="0" y="25"/>
                  </a:lnTo>
                  <a:lnTo>
                    <a:pt x="0" y="25"/>
                  </a:lnTo>
                  <a:lnTo>
                    <a:pt x="48" y="2"/>
                  </a:lnTo>
                  <a:lnTo>
                    <a:pt x="53" y="0"/>
                  </a:lnTo>
                  <a:lnTo>
                    <a:pt x="61" y="2"/>
                  </a:lnTo>
                  <a:close/>
                </a:path>
              </a:pathLst>
            </a:custGeom>
            <a:solidFill>
              <a:srgbClr val="85FF8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44" name="Freeform 5433"/>
            <p:cNvSpPr/>
            <p:nvPr/>
          </p:nvSpPr>
          <p:spPr bwMode="auto">
            <a:xfrm>
              <a:off x="3330235" y="4152697"/>
              <a:ext cx="121765" cy="52185"/>
            </a:xfrm>
            <a:custGeom>
              <a:avLst/>
              <a:gdLst>
                <a:gd name="T0" fmla="*/ 4 w 63"/>
                <a:gd name="T1" fmla="*/ 0 h 27"/>
                <a:gd name="T2" fmla="*/ 2 w 63"/>
                <a:gd name="T3" fmla="*/ 0 h 27"/>
                <a:gd name="T4" fmla="*/ 0 w 63"/>
                <a:gd name="T5" fmla="*/ 2 h 27"/>
                <a:gd name="T6" fmla="*/ 0 w 63"/>
                <a:gd name="T7" fmla="*/ 2 h 27"/>
                <a:gd name="T8" fmla="*/ 2 w 63"/>
                <a:gd name="T9" fmla="*/ 4 h 27"/>
                <a:gd name="T10" fmla="*/ 48 w 63"/>
                <a:gd name="T11" fmla="*/ 27 h 27"/>
                <a:gd name="T12" fmla="*/ 53 w 63"/>
                <a:gd name="T13" fmla="*/ 27 h 27"/>
                <a:gd name="T14" fmla="*/ 59 w 63"/>
                <a:gd name="T15" fmla="*/ 27 h 27"/>
                <a:gd name="T16" fmla="*/ 63 w 63"/>
                <a:gd name="T17" fmla="*/ 27 h 27"/>
                <a:gd name="T18" fmla="*/ 63 w 63"/>
                <a:gd name="T19" fmla="*/ 25 h 27"/>
                <a:gd name="T20" fmla="*/ 63 w 63"/>
                <a:gd name="T21" fmla="*/ 25 h 27"/>
                <a:gd name="T22" fmla="*/ 63 w 63"/>
                <a:gd name="T23" fmla="*/ 23 h 27"/>
                <a:gd name="T24" fmla="*/ 15 w 63"/>
                <a:gd name="T25" fmla="*/ 0 h 27"/>
                <a:gd name="T26" fmla="*/ 9 w 63"/>
                <a:gd name="T27" fmla="*/ 0 h 27"/>
                <a:gd name="T28" fmla="*/ 4 w 63"/>
                <a:gd name="T29"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3" h="27">
                  <a:moveTo>
                    <a:pt x="4" y="0"/>
                  </a:moveTo>
                  <a:lnTo>
                    <a:pt x="2" y="0"/>
                  </a:lnTo>
                  <a:lnTo>
                    <a:pt x="0" y="2"/>
                  </a:lnTo>
                  <a:lnTo>
                    <a:pt x="0" y="2"/>
                  </a:lnTo>
                  <a:lnTo>
                    <a:pt x="2" y="4"/>
                  </a:lnTo>
                  <a:lnTo>
                    <a:pt x="48" y="27"/>
                  </a:lnTo>
                  <a:lnTo>
                    <a:pt x="53" y="27"/>
                  </a:lnTo>
                  <a:lnTo>
                    <a:pt x="59" y="27"/>
                  </a:lnTo>
                  <a:lnTo>
                    <a:pt x="63" y="27"/>
                  </a:lnTo>
                  <a:lnTo>
                    <a:pt x="63" y="25"/>
                  </a:lnTo>
                  <a:lnTo>
                    <a:pt x="63" y="25"/>
                  </a:lnTo>
                  <a:lnTo>
                    <a:pt x="63" y="23"/>
                  </a:lnTo>
                  <a:lnTo>
                    <a:pt x="15" y="0"/>
                  </a:lnTo>
                  <a:lnTo>
                    <a:pt x="9" y="0"/>
                  </a:lnTo>
                  <a:lnTo>
                    <a:pt x="4" y="0"/>
                  </a:lnTo>
                  <a:close/>
                </a:path>
              </a:pathLst>
            </a:custGeom>
            <a:solidFill>
              <a:srgbClr val="85FF8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45" name="Freeform 5434"/>
            <p:cNvSpPr/>
            <p:nvPr/>
          </p:nvSpPr>
          <p:spPr bwMode="auto">
            <a:xfrm>
              <a:off x="3104099" y="4088916"/>
              <a:ext cx="121765" cy="56051"/>
            </a:xfrm>
            <a:custGeom>
              <a:avLst/>
              <a:gdLst>
                <a:gd name="T0" fmla="*/ 3 w 63"/>
                <a:gd name="T1" fmla="*/ 2 h 29"/>
                <a:gd name="T2" fmla="*/ 2 w 63"/>
                <a:gd name="T3" fmla="*/ 2 h 29"/>
                <a:gd name="T4" fmla="*/ 0 w 63"/>
                <a:gd name="T5" fmla="*/ 4 h 29"/>
                <a:gd name="T6" fmla="*/ 0 w 63"/>
                <a:gd name="T7" fmla="*/ 4 h 29"/>
                <a:gd name="T8" fmla="*/ 2 w 63"/>
                <a:gd name="T9" fmla="*/ 6 h 29"/>
                <a:gd name="T10" fmla="*/ 48 w 63"/>
                <a:gd name="T11" fmla="*/ 29 h 29"/>
                <a:gd name="T12" fmla="*/ 53 w 63"/>
                <a:gd name="T13" fmla="*/ 29 h 29"/>
                <a:gd name="T14" fmla="*/ 59 w 63"/>
                <a:gd name="T15" fmla="*/ 29 h 29"/>
                <a:gd name="T16" fmla="*/ 63 w 63"/>
                <a:gd name="T17" fmla="*/ 27 h 29"/>
                <a:gd name="T18" fmla="*/ 63 w 63"/>
                <a:gd name="T19" fmla="*/ 27 h 29"/>
                <a:gd name="T20" fmla="*/ 63 w 63"/>
                <a:gd name="T21" fmla="*/ 25 h 29"/>
                <a:gd name="T22" fmla="*/ 63 w 63"/>
                <a:gd name="T23" fmla="*/ 25 h 29"/>
                <a:gd name="T24" fmla="*/ 15 w 63"/>
                <a:gd name="T25" fmla="*/ 2 h 29"/>
                <a:gd name="T26" fmla="*/ 9 w 63"/>
                <a:gd name="T27" fmla="*/ 0 h 29"/>
                <a:gd name="T28" fmla="*/ 3 w 63"/>
                <a:gd name="T29" fmla="*/ 2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3" h="29">
                  <a:moveTo>
                    <a:pt x="3" y="2"/>
                  </a:moveTo>
                  <a:lnTo>
                    <a:pt x="2" y="2"/>
                  </a:lnTo>
                  <a:lnTo>
                    <a:pt x="0" y="4"/>
                  </a:lnTo>
                  <a:lnTo>
                    <a:pt x="0" y="4"/>
                  </a:lnTo>
                  <a:lnTo>
                    <a:pt x="2" y="6"/>
                  </a:lnTo>
                  <a:lnTo>
                    <a:pt x="48" y="29"/>
                  </a:lnTo>
                  <a:lnTo>
                    <a:pt x="53" y="29"/>
                  </a:lnTo>
                  <a:lnTo>
                    <a:pt x="59" y="29"/>
                  </a:lnTo>
                  <a:lnTo>
                    <a:pt x="63" y="27"/>
                  </a:lnTo>
                  <a:lnTo>
                    <a:pt x="63" y="27"/>
                  </a:lnTo>
                  <a:lnTo>
                    <a:pt x="63" y="25"/>
                  </a:lnTo>
                  <a:lnTo>
                    <a:pt x="63" y="25"/>
                  </a:lnTo>
                  <a:lnTo>
                    <a:pt x="15" y="2"/>
                  </a:lnTo>
                  <a:lnTo>
                    <a:pt x="9" y="0"/>
                  </a:lnTo>
                  <a:lnTo>
                    <a:pt x="3" y="2"/>
                  </a:lnTo>
                  <a:close/>
                </a:path>
              </a:pathLst>
            </a:custGeom>
            <a:solidFill>
              <a:srgbClr val="85FF8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46" name="Freeform 5508"/>
            <p:cNvSpPr/>
            <p:nvPr/>
          </p:nvSpPr>
          <p:spPr bwMode="auto">
            <a:xfrm>
              <a:off x="3144687" y="4201017"/>
              <a:ext cx="158488" cy="69580"/>
            </a:xfrm>
            <a:custGeom>
              <a:avLst/>
              <a:gdLst>
                <a:gd name="T0" fmla="*/ 4 w 82"/>
                <a:gd name="T1" fmla="*/ 2 h 36"/>
                <a:gd name="T2" fmla="*/ 0 w 82"/>
                <a:gd name="T3" fmla="*/ 2 h 36"/>
                <a:gd name="T4" fmla="*/ 0 w 82"/>
                <a:gd name="T5" fmla="*/ 4 h 36"/>
                <a:gd name="T6" fmla="*/ 0 w 82"/>
                <a:gd name="T7" fmla="*/ 6 h 36"/>
                <a:gd name="T8" fmla="*/ 2 w 82"/>
                <a:gd name="T9" fmla="*/ 6 h 36"/>
                <a:gd name="T10" fmla="*/ 61 w 82"/>
                <a:gd name="T11" fmla="*/ 35 h 36"/>
                <a:gd name="T12" fmla="*/ 69 w 82"/>
                <a:gd name="T13" fmla="*/ 36 h 36"/>
                <a:gd name="T14" fmla="*/ 77 w 82"/>
                <a:gd name="T15" fmla="*/ 36 h 36"/>
                <a:gd name="T16" fmla="*/ 80 w 82"/>
                <a:gd name="T17" fmla="*/ 35 h 36"/>
                <a:gd name="T18" fmla="*/ 82 w 82"/>
                <a:gd name="T19" fmla="*/ 33 h 36"/>
                <a:gd name="T20" fmla="*/ 82 w 82"/>
                <a:gd name="T21" fmla="*/ 33 h 36"/>
                <a:gd name="T22" fmla="*/ 80 w 82"/>
                <a:gd name="T23" fmla="*/ 31 h 36"/>
                <a:gd name="T24" fmla="*/ 19 w 82"/>
                <a:gd name="T25" fmla="*/ 2 h 36"/>
                <a:gd name="T26" fmla="*/ 11 w 82"/>
                <a:gd name="T27" fmla="*/ 0 h 36"/>
                <a:gd name="T28" fmla="*/ 4 w 82"/>
                <a:gd name="T29" fmla="*/ 2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 h="36">
                  <a:moveTo>
                    <a:pt x="4" y="2"/>
                  </a:moveTo>
                  <a:lnTo>
                    <a:pt x="0" y="2"/>
                  </a:lnTo>
                  <a:lnTo>
                    <a:pt x="0" y="4"/>
                  </a:lnTo>
                  <a:lnTo>
                    <a:pt x="0" y="6"/>
                  </a:lnTo>
                  <a:lnTo>
                    <a:pt x="2" y="6"/>
                  </a:lnTo>
                  <a:lnTo>
                    <a:pt x="61" y="35"/>
                  </a:lnTo>
                  <a:lnTo>
                    <a:pt x="69" y="36"/>
                  </a:lnTo>
                  <a:lnTo>
                    <a:pt x="77" y="36"/>
                  </a:lnTo>
                  <a:lnTo>
                    <a:pt x="80" y="35"/>
                  </a:lnTo>
                  <a:lnTo>
                    <a:pt x="82" y="33"/>
                  </a:lnTo>
                  <a:lnTo>
                    <a:pt x="82" y="33"/>
                  </a:lnTo>
                  <a:lnTo>
                    <a:pt x="80" y="31"/>
                  </a:lnTo>
                  <a:lnTo>
                    <a:pt x="19" y="2"/>
                  </a:lnTo>
                  <a:lnTo>
                    <a:pt x="11" y="0"/>
                  </a:lnTo>
                  <a:lnTo>
                    <a:pt x="4" y="2"/>
                  </a:lnTo>
                  <a:close/>
                </a:path>
              </a:pathLst>
            </a:custGeom>
            <a:solidFill>
              <a:srgbClr val="85FF8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47" name="Freeform 5511"/>
            <p:cNvSpPr/>
            <p:nvPr/>
          </p:nvSpPr>
          <p:spPr bwMode="auto">
            <a:xfrm>
              <a:off x="3303176" y="4318917"/>
              <a:ext cx="172018" cy="67647"/>
            </a:xfrm>
            <a:custGeom>
              <a:avLst/>
              <a:gdLst>
                <a:gd name="T0" fmla="*/ 4 w 89"/>
                <a:gd name="T1" fmla="*/ 2 h 35"/>
                <a:gd name="T2" fmla="*/ 0 w 89"/>
                <a:gd name="T3" fmla="*/ 2 h 35"/>
                <a:gd name="T4" fmla="*/ 0 w 89"/>
                <a:gd name="T5" fmla="*/ 4 h 35"/>
                <a:gd name="T6" fmla="*/ 0 w 89"/>
                <a:gd name="T7" fmla="*/ 6 h 35"/>
                <a:gd name="T8" fmla="*/ 2 w 89"/>
                <a:gd name="T9" fmla="*/ 6 h 35"/>
                <a:gd name="T10" fmla="*/ 69 w 89"/>
                <a:gd name="T11" fmla="*/ 33 h 35"/>
                <a:gd name="T12" fmla="*/ 77 w 89"/>
                <a:gd name="T13" fmla="*/ 35 h 35"/>
                <a:gd name="T14" fmla="*/ 85 w 89"/>
                <a:gd name="T15" fmla="*/ 33 h 35"/>
                <a:gd name="T16" fmla="*/ 89 w 89"/>
                <a:gd name="T17" fmla="*/ 33 h 35"/>
                <a:gd name="T18" fmla="*/ 89 w 89"/>
                <a:gd name="T19" fmla="*/ 31 h 35"/>
                <a:gd name="T20" fmla="*/ 89 w 89"/>
                <a:gd name="T21" fmla="*/ 29 h 35"/>
                <a:gd name="T22" fmla="*/ 87 w 89"/>
                <a:gd name="T23" fmla="*/ 29 h 35"/>
                <a:gd name="T24" fmla="*/ 19 w 89"/>
                <a:gd name="T25" fmla="*/ 2 h 35"/>
                <a:gd name="T26" fmla="*/ 12 w 89"/>
                <a:gd name="T27" fmla="*/ 0 h 35"/>
                <a:gd name="T28" fmla="*/ 4 w 89"/>
                <a:gd name="T29" fmla="*/ 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9" h="35">
                  <a:moveTo>
                    <a:pt x="4" y="2"/>
                  </a:moveTo>
                  <a:lnTo>
                    <a:pt x="0" y="2"/>
                  </a:lnTo>
                  <a:lnTo>
                    <a:pt x="0" y="4"/>
                  </a:lnTo>
                  <a:lnTo>
                    <a:pt x="0" y="6"/>
                  </a:lnTo>
                  <a:lnTo>
                    <a:pt x="2" y="6"/>
                  </a:lnTo>
                  <a:lnTo>
                    <a:pt x="69" y="33"/>
                  </a:lnTo>
                  <a:lnTo>
                    <a:pt x="77" y="35"/>
                  </a:lnTo>
                  <a:lnTo>
                    <a:pt x="85" y="33"/>
                  </a:lnTo>
                  <a:lnTo>
                    <a:pt x="89" y="33"/>
                  </a:lnTo>
                  <a:lnTo>
                    <a:pt x="89" y="31"/>
                  </a:lnTo>
                  <a:lnTo>
                    <a:pt x="89" y="29"/>
                  </a:lnTo>
                  <a:lnTo>
                    <a:pt x="87" y="29"/>
                  </a:lnTo>
                  <a:lnTo>
                    <a:pt x="19" y="2"/>
                  </a:lnTo>
                  <a:lnTo>
                    <a:pt x="12" y="0"/>
                  </a:lnTo>
                  <a:lnTo>
                    <a:pt x="4" y="2"/>
                  </a:lnTo>
                  <a:close/>
                </a:path>
              </a:pathLst>
            </a:custGeom>
            <a:solidFill>
              <a:srgbClr val="85FF8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48" name="Freeform 5513"/>
            <p:cNvSpPr/>
            <p:nvPr/>
          </p:nvSpPr>
          <p:spPr bwMode="auto">
            <a:xfrm>
              <a:off x="3152419" y="4349841"/>
              <a:ext cx="170085" cy="65715"/>
            </a:xfrm>
            <a:custGeom>
              <a:avLst/>
              <a:gdLst>
                <a:gd name="T0" fmla="*/ 3 w 88"/>
                <a:gd name="T1" fmla="*/ 2 h 34"/>
                <a:gd name="T2" fmla="*/ 0 w 88"/>
                <a:gd name="T3" fmla="*/ 4 h 34"/>
                <a:gd name="T4" fmla="*/ 0 w 88"/>
                <a:gd name="T5" fmla="*/ 4 h 34"/>
                <a:gd name="T6" fmla="*/ 0 w 88"/>
                <a:gd name="T7" fmla="*/ 6 h 34"/>
                <a:gd name="T8" fmla="*/ 1 w 88"/>
                <a:gd name="T9" fmla="*/ 7 h 34"/>
                <a:gd name="T10" fmla="*/ 69 w 88"/>
                <a:gd name="T11" fmla="*/ 32 h 34"/>
                <a:gd name="T12" fmla="*/ 76 w 88"/>
                <a:gd name="T13" fmla="*/ 34 h 34"/>
                <a:gd name="T14" fmla="*/ 84 w 88"/>
                <a:gd name="T15" fmla="*/ 34 h 34"/>
                <a:gd name="T16" fmla="*/ 88 w 88"/>
                <a:gd name="T17" fmla="*/ 32 h 34"/>
                <a:gd name="T18" fmla="*/ 88 w 88"/>
                <a:gd name="T19" fmla="*/ 31 h 34"/>
                <a:gd name="T20" fmla="*/ 88 w 88"/>
                <a:gd name="T21" fmla="*/ 31 h 34"/>
                <a:gd name="T22" fmla="*/ 86 w 88"/>
                <a:gd name="T23" fmla="*/ 29 h 34"/>
                <a:gd name="T24" fmla="*/ 19 w 88"/>
                <a:gd name="T25" fmla="*/ 2 h 34"/>
                <a:gd name="T26" fmla="*/ 11 w 88"/>
                <a:gd name="T27" fmla="*/ 0 h 34"/>
                <a:gd name="T28" fmla="*/ 3 w 88"/>
                <a:gd name="T29" fmla="*/ 2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8" h="34">
                  <a:moveTo>
                    <a:pt x="3" y="2"/>
                  </a:moveTo>
                  <a:lnTo>
                    <a:pt x="0" y="4"/>
                  </a:lnTo>
                  <a:lnTo>
                    <a:pt x="0" y="4"/>
                  </a:lnTo>
                  <a:lnTo>
                    <a:pt x="0" y="6"/>
                  </a:lnTo>
                  <a:lnTo>
                    <a:pt x="1" y="7"/>
                  </a:lnTo>
                  <a:lnTo>
                    <a:pt x="69" y="32"/>
                  </a:lnTo>
                  <a:lnTo>
                    <a:pt x="76" y="34"/>
                  </a:lnTo>
                  <a:lnTo>
                    <a:pt x="84" y="34"/>
                  </a:lnTo>
                  <a:lnTo>
                    <a:pt x="88" y="32"/>
                  </a:lnTo>
                  <a:lnTo>
                    <a:pt x="88" y="31"/>
                  </a:lnTo>
                  <a:lnTo>
                    <a:pt x="88" y="31"/>
                  </a:lnTo>
                  <a:lnTo>
                    <a:pt x="86" y="29"/>
                  </a:lnTo>
                  <a:lnTo>
                    <a:pt x="19" y="2"/>
                  </a:lnTo>
                  <a:lnTo>
                    <a:pt x="11" y="0"/>
                  </a:lnTo>
                  <a:lnTo>
                    <a:pt x="3" y="2"/>
                  </a:lnTo>
                  <a:close/>
                </a:path>
              </a:pathLst>
            </a:custGeom>
            <a:solidFill>
              <a:srgbClr val="85FF8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49" name="Freeform 5521"/>
            <p:cNvSpPr/>
            <p:nvPr/>
          </p:nvSpPr>
          <p:spPr bwMode="auto">
            <a:xfrm>
              <a:off x="3745783" y="4220345"/>
              <a:ext cx="181682" cy="65715"/>
            </a:xfrm>
            <a:custGeom>
              <a:avLst/>
              <a:gdLst>
                <a:gd name="T0" fmla="*/ 6 w 94"/>
                <a:gd name="T1" fmla="*/ 0 h 34"/>
                <a:gd name="T2" fmla="*/ 2 w 94"/>
                <a:gd name="T3" fmla="*/ 1 h 34"/>
                <a:gd name="T4" fmla="*/ 0 w 94"/>
                <a:gd name="T5" fmla="*/ 3 h 34"/>
                <a:gd name="T6" fmla="*/ 2 w 94"/>
                <a:gd name="T7" fmla="*/ 5 h 34"/>
                <a:gd name="T8" fmla="*/ 4 w 94"/>
                <a:gd name="T9" fmla="*/ 5 h 34"/>
                <a:gd name="T10" fmla="*/ 71 w 94"/>
                <a:gd name="T11" fmla="*/ 34 h 34"/>
                <a:gd name="T12" fmla="*/ 80 w 94"/>
                <a:gd name="T13" fmla="*/ 34 h 34"/>
                <a:gd name="T14" fmla="*/ 90 w 94"/>
                <a:gd name="T15" fmla="*/ 34 h 34"/>
                <a:gd name="T16" fmla="*/ 94 w 94"/>
                <a:gd name="T17" fmla="*/ 32 h 34"/>
                <a:gd name="T18" fmla="*/ 94 w 94"/>
                <a:gd name="T19" fmla="*/ 30 h 34"/>
                <a:gd name="T20" fmla="*/ 94 w 94"/>
                <a:gd name="T21" fmla="*/ 30 h 34"/>
                <a:gd name="T22" fmla="*/ 92 w 94"/>
                <a:gd name="T23" fmla="*/ 28 h 34"/>
                <a:gd name="T24" fmla="*/ 25 w 94"/>
                <a:gd name="T25" fmla="*/ 0 h 34"/>
                <a:gd name="T26" fmla="*/ 15 w 94"/>
                <a:gd name="T27" fmla="*/ 0 h 34"/>
                <a:gd name="T28" fmla="*/ 6 w 94"/>
                <a:gd name="T29"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4" h="34">
                  <a:moveTo>
                    <a:pt x="6" y="0"/>
                  </a:moveTo>
                  <a:lnTo>
                    <a:pt x="2" y="1"/>
                  </a:lnTo>
                  <a:lnTo>
                    <a:pt x="0" y="3"/>
                  </a:lnTo>
                  <a:lnTo>
                    <a:pt x="2" y="5"/>
                  </a:lnTo>
                  <a:lnTo>
                    <a:pt x="4" y="5"/>
                  </a:lnTo>
                  <a:lnTo>
                    <a:pt x="71" y="34"/>
                  </a:lnTo>
                  <a:lnTo>
                    <a:pt x="80" y="34"/>
                  </a:lnTo>
                  <a:lnTo>
                    <a:pt x="90" y="34"/>
                  </a:lnTo>
                  <a:lnTo>
                    <a:pt x="94" y="32"/>
                  </a:lnTo>
                  <a:lnTo>
                    <a:pt x="94" y="30"/>
                  </a:lnTo>
                  <a:lnTo>
                    <a:pt x="94" y="30"/>
                  </a:lnTo>
                  <a:lnTo>
                    <a:pt x="92" y="28"/>
                  </a:lnTo>
                  <a:lnTo>
                    <a:pt x="25" y="0"/>
                  </a:lnTo>
                  <a:lnTo>
                    <a:pt x="15" y="0"/>
                  </a:lnTo>
                  <a:lnTo>
                    <a:pt x="6" y="0"/>
                  </a:lnTo>
                  <a:close/>
                </a:path>
              </a:pathLst>
            </a:custGeom>
            <a:solidFill>
              <a:srgbClr val="85FF8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50" name="Freeform 5524"/>
            <p:cNvSpPr/>
            <p:nvPr/>
          </p:nvSpPr>
          <p:spPr bwMode="auto">
            <a:xfrm>
              <a:off x="4294694" y="4305387"/>
              <a:ext cx="170085" cy="73446"/>
            </a:xfrm>
            <a:custGeom>
              <a:avLst/>
              <a:gdLst>
                <a:gd name="T0" fmla="*/ 6 w 88"/>
                <a:gd name="T1" fmla="*/ 2 h 38"/>
                <a:gd name="T2" fmla="*/ 2 w 88"/>
                <a:gd name="T3" fmla="*/ 2 h 38"/>
                <a:gd name="T4" fmla="*/ 0 w 88"/>
                <a:gd name="T5" fmla="*/ 4 h 38"/>
                <a:gd name="T6" fmla="*/ 0 w 88"/>
                <a:gd name="T7" fmla="*/ 5 h 38"/>
                <a:gd name="T8" fmla="*/ 2 w 88"/>
                <a:gd name="T9" fmla="*/ 7 h 38"/>
                <a:gd name="T10" fmla="*/ 65 w 88"/>
                <a:gd name="T11" fmla="*/ 36 h 38"/>
                <a:gd name="T12" fmla="*/ 73 w 88"/>
                <a:gd name="T13" fmla="*/ 38 h 38"/>
                <a:gd name="T14" fmla="*/ 83 w 88"/>
                <a:gd name="T15" fmla="*/ 36 h 38"/>
                <a:gd name="T16" fmla="*/ 86 w 88"/>
                <a:gd name="T17" fmla="*/ 36 h 38"/>
                <a:gd name="T18" fmla="*/ 88 w 88"/>
                <a:gd name="T19" fmla="*/ 34 h 38"/>
                <a:gd name="T20" fmla="*/ 88 w 88"/>
                <a:gd name="T21" fmla="*/ 32 h 38"/>
                <a:gd name="T22" fmla="*/ 86 w 88"/>
                <a:gd name="T23" fmla="*/ 30 h 38"/>
                <a:gd name="T24" fmla="*/ 23 w 88"/>
                <a:gd name="T25" fmla="*/ 2 h 38"/>
                <a:gd name="T26" fmla="*/ 15 w 88"/>
                <a:gd name="T27" fmla="*/ 0 h 38"/>
                <a:gd name="T28" fmla="*/ 6 w 88"/>
                <a:gd name="T29" fmla="*/ 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8" h="38">
                  <a:moveTo>
                    <a:pt x="6" y="2"/>
                  </a:moveTo>
                  <a:lnTo>
                    <a:pt x="2" y="2"/>
                  </a:lnTo>
                  <a:lnTo>
                    <a:pt x="0" y="4"/>
                  </a:lnTo>
                  <a:lnTo>
                    <a:pt x="0" y="5"/>
                  </a:lnTo>
                  <a:lnTo>
                    <a:pt x="2" y="7"/>
                  </a:lnTo>
                  <a:lnTo>
                    <a:pt x="65" y="36"/>
                  </a:lnTo>
                  <a:lnTo>
                    <a:pt x="73" y="38"/>
                  </a:lnTo>
                  <a:lnTo>
                    <a:pt x="83" y="36"/>
                  </a:lnTo>
                  <a:lnTo>
                    <a:pt x="86" y="36"/>
                  </a:lnTo>
                  <a:lnTo>
                    <a:pt x="88" y="34"/>
                  </a:lnTo>
                  <a:lnTo>
                    <a:pt x="88" y="32"/>
                  </a:lnTo>
                  <a:lnTo>
                    <a:pt x="86" y="30"/>
                  </a:lnTo>
                  <a:lnTo>
                    <a:pt x="23" y="2"/>
                  </a:lnTo>
                  <a:lnTo>
                    <a:pt x="15" y="0"/>
                  </a:lnTo>
                  <a:lnTo>
                    <a:pt x="6" y="2"/>
                  </a:lnTo>
                  <a:close/>
                </a:path>
              </a:pathLst>
            </a:custGeom>
            <a:solidFill>
              <a:srgbClr val="85FF8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51" name="Freeform 5525"/>
            <p:cNvSpPr/>
            <p:nvPr/>
          </p:nvSpPr>
          <p:spPr bwMode="auto">
            <a:xfrm>
              <a:off x="4149735" y="4301522"/>
              <a:ext cx="170085" cy="69580"/>
            </a:xfrm>
            <a:custGeom>
              <a:avLst/>
              <a:gdLst>
                <a:gd name="T0" fmla="*/ 6 w 88"/>
                <a:gd name="T1" fmla="*/ 0 h 36"/>
                <a:gd name="T2" fmla="*/ 2 w 88"/>
                <a:gd name="T3" fmla="*/ 2 h 36"/>
                <a:gd name="T4" fmla="*/ 0 w 88"/>
                <a:gd name="T5" fmla="*/ 4 h 36"/>
                <a:gd name="T6" fmla="*/ 0 w 88"/>
                <a:gd name="T7" fmla="*/ 6 h 36"/>
                <a:gd name="T8" fmla="*/ 2 w 88"/>
                <a:gd name="T9" fmla="*/ 6 h 36"/>
                <a:gd name="T10" fmla="*/ 65 w 88"/>
                <a:gd name="T11" fmla="*/ 34 h 36"/>
                <a:gd name="T12" fmla="*/ 73 w 88"/>
                <a:gd name="T13" fmla="*/ 36 h 36"/>
                <a:gd name="T14" fmla="*/ 83 w 88"/>
                <a:gd name="T15" fmla="*/ 36 h 36"/>
                <a:gd name="T16" fmla="*/ 86 w 88"/>
                <a:gd name="T17" fmla="*/ 34 h 36"/>
                <a:gd name="T18" fmla="*/ 88 w 88"/>
                <a:gd name="T19" fmla="*/ 32 h 36"/>
                <a:gd name="T20" fmla="*/ 88 w 88"/>
                <a:gd name="T21" fmla="*/ 31 h 36"/>
                <a:gd name="T22" fmla="*/ 86 w 88"/>
                <a:gd name="T23" fmla="*/ 31 h 36"/>
                <a:gd name="T24" fmla="*/ 23 w 88"/>
                <a:gd name="T25" fmla="*/ 2 h 36"/>
                <a:gd name="T26" fmla="*/ 15 w 88"/>
                <a:gd name="T27" fmla="*/ 0 h 36"/>
                <a:gd name="T28" fmla="*/ 6 w 88"/>
                <a:gd name="T29"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8" h="36">
                  <a:moveTo>
                    <a:pt x="6" y="0"/>
                  </a:moveTo>
                  <a:lnTo>
                    <a:pt x="2" y="2"/>
                  </a:lnTo>
                  <a:lnTo>
                    <a:pt x="0" y="4"/>
                  </a:lnTo>
                  <a:lnTo>
                    <a:pt x="0" y="6"/>
                  </a:lnTo>
                  <a:lnTo>
                    <a:pt x="2" y="6"/>
                  </a:lnTo>
                  <a:lnTo>
                    <a:pt x="65" y="34"/>
                  </a:lnTo>
                  <a:lnTo>
                    <a:pt x="73" y="36"/>
                  </a:lnTo>
                  <a:lnTo>
                    <a:pt x="83" y="36"/>
                  </a:lnTo>
                  <a:lnTo>
                    <a:pt x="86" y="34"/>
                  </a:lnTo>
                  <a:lnTo>
                    <a:pt x="88" y="32"/>
                  </a:lnTo>
                  <a:lnTo>
                    <a:pt x="88" y="31"/>
                  </a:lnTo>
                  <a:lnTo>
                    <a:pt x="86" y="31"/>
                  </a:lnTo>
                  <a:lnTo>
                    <a:pt x="23" y="2"/>
                  </a:lnTo>
                  <a:lnTo>
                    <a:pt x="15" y="0"/>
                  </a:lnTo>
                  <a:lnTo>
                    <a:pt x="6" y="0"/>
                  </a:lnTo>
                  <a:close/>
                </a:path>
              </a:pathLst>
            </a:custGeom>
            <a:solidFill>
              <a:srgbClr val="85FF8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52" name="Freeform 5526"/>
            <p:cNvSpPr/>
            <p:nvPr/>
          </p:nvSpPr>
          <p:spPr bwMode="auto">
            <a:xfrm>
              <a:off x="4105281" y="4338245"/>
              <a:ext cx="173951" cy="71513"/>
            </a:xfrm>
            <a:custGeom>
              <a:avLst/>
              <a:gdLst>
                <a:gd name="T0" fmla="*/ 6 w 90"/>
                <a:gd name="T1" fmla="*/ 2 h 37"/>
                <a:gd name="T2" fmla="*/ 4 w 90"/>
                <a:gd name="T3" fmla="*/ 2 h 37"/>
                <a:gd name="T4" fmla="*/ 0 w 90"/>
                <a:gd name="T5" fmla="*/ 4 h 37"/>
                <a:gd name="T6" fmla="*/ 0 w 90"/>
                <a:gd name="T7" fmla="*/ 6 h 37"/>
                <a:gd name="T8" fmla="*/ 2 w 90"/>
                <a:gd name="T9" fmla="*/ 8 h 37"/>
                <a:gd name="T10" fmla="*/ 65 w 90"/>
                <a:gd name="T11" fmla="*/ 37 h 37"/>
                <a:gd name="T12" fmla="*/ 73 w 90"/>
                <a:gd name="T13" fmla="*/ 37 h 37"/>
                <a:gd name="T14" fmla="*/ 83 w 90"/>
                <a:gd name="T15" fmla="*/ 37 h 37"/>
                <a:gd name="T16" fmla="*/ 86 w 90"/>
                <a:gd name="T17" fmla="*/ 35 h 37"/>
                <a:gd name="T18" fmla="*/ 90 w 90"/>
                <a:gd name="T19" fmla="*/ 35 h 37"/>
                <a:gd name="T20" fmla="*/ 90 w 90"/>
                <a:gd name="T21" fmla="*/ 33 h 37"/>
                <a:gd name="T22" fmla="*/ 88 w 90"/>
                <a:gd name="T23" fmla="*/ 31 h 37"/>
                <a:gd name="T24" fmla="*/ 25 w 90"/>
                <a:gd name="T25" fmla="*/ 2 h 37"/>
                <a:gd name="T26" fmla="*/ 17 w 90"/>
                <a:gd name="T27" fmla="*/ 0 h 37"/>
                <a:gd name="T28" fmla="*/ 6 w 90"/>
                <a:gd name="T29" fmla="*/ 2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0" h="37">
                  <a:moveTo>
                    <a:pt x="6" y="2"/>
                  </a:moveTo>
                  <a:lnTo>
                    <a:pt x="4" y="2"/>
                  </a:lnTo>
                  <a:lnTo>
                    <a:pt x="0" y="4"/>
                  </a:lnTo>
                  <a:lnTo>
                    <a:pt x="0" y="6"/>
                  </a:lnTo>
                  <a:lnTo>
                    <a:pt x="2" y="8"/>
                  </a:lnTo>
                  <a:lnTo>
                    <a:pt x="65" y="37"/>
                  </a:lnTo>
                  <a:lnTo>
                    <a:pt x="73" y="37"/>
                  </a:lnTo>
                  <a:lnTo>
                    <a:pt x="83" y="37"/>
                  </a:lnTo>
                  <a:lnTo>
                    <a:pt x="86" y="35"/>
                  </a:lnTo>
                  <a:lnTo>
                    <a:pt x="90" y="35"/>
                  </a:lnTo>
                  <a:lnTo>
                    <a:pt x="90" y="33"/>
                  </a:lnTo>
                  <a:lnTo>
                    <a:pt x="88" y="31"/>
                  </a:lnTo>
                  <a:lnTo>
                    <a:pt x="25" y="2"/>
                  </a:lnTo>
                  <a:lnTo>
                    <a:pt x="17" y="0"/>
                  </a:lnTo>
                  <a:lnTo>
                    <a:pt x="6" y="2"/>
                  </a:lnTo>
                  <a:close/>
                </a:path>
              </a:pathLst>
            </a:custGeom>
            <a:solidFill>
              <a:srgbClr val="85FF8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53" name="Freeform 5527"/>
            <p:cNvSpPr/>
            <p:nvPr/>
          </p:nvSpPr>
          <p:spPr bwMode="auto">
            <a:xfrm>
              <a:off x="3815363" y="4523792"/>
              <a:ext cx="181682" cy="73446"/>
            </a:xfrm>
            <a:custGeom>
              <a:avLst/>
              <a:gdLst>
                <a:gd name="T0" fmla="*/ 8 w 94"/>
                <a:gd name="T1" fmla="*/ 0 h 38"/>
                <a:gd name="T2" fmla="*/ 4 w 94"/>
                <a:gd name="T3" fmla="*/ 2 h 38"/>
                <a:gd name="T4" fmla="*/ 2 w 94"/>
                <a:gd name="T5" fmla="*/ 4 h 38"/>
                <a:gd name="T6" fmla="*/ 0 w 94"/>
                <a:gd name="T7" fmla="*/ 4 h 38"/>
                <a:gd name="T8" fmla="*/ 2 w 94"/>
                <a:gd name="T9" fmla="*/ 6 h 38"/>
                <a:gd name="T10" fmla="*/ 69 w 94"/>
                <a:gd name="T11" fmla="*/ 37 h 38"/>
                <a:gd name="T12" fmla="*/ 77 w 94"/>
                <a:gd name="T13" fmla="*/ 38 h 38"/>
                <a:gd name="T14" fmla="*/ 89 w 94"/>
                <a:gd name="T15" fmla="*/ 38 h 38"/>
                <a:gd name="T16" fmla="*/ 92 w 94"/>
                <a:gd name="T17" fmla="*/ 37 h 38"/>
                <a:gd name="T18" fmla="*/ 94 w 94"/>
                <a:gd name="T19" fmla="*/ 35 h 38"/>
                <a:gd name="T20" fmla="*/ 94 w 94"/>
                <a:gd name="T21" fmla="*/ 33 h 38"/>
                <a:gd name="T22" fmla="*/ 92 w 94"/>
                <a:gd name="T23" fmla="*/ 33 h 38"/>
                <a:gd name="T24" fmla="*/ 27 w 94"/>
                <a:gd name="T25" fmla="*/ 0 h 38"/>
                <a:gd name="T26" fmla="*/ 18 w 94"/>
                <a:gd name="T27" fmla="*/ 0 h 38"/>
                <a:gd name="T28" fmla="*/ 8 w 94"/>
                <a:gd name="T29"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4" h="38">
                  <a:moveTo>
                    <a:pt x="8" y="0"/>
                  </a:moveTo>
                  <a:lnTo>
                    <a:pt x="4" y="2"/>
                  </a:lnTo>
                  <a:lnTo>
                    <a:pt x="2" y="4"/>
                  </a:lnTo>
                  <a:lnTo>
                    <a:pt x="0" y="4"/>
                  </a:lnTo>
                  <a:lnTo>
                    <a:pt x="2" y="6"/>
                  </a:lnTo>
                  <a:lnTo>
                    <a:pt x="69" y="37"/>
                  </a:lnTo>
                  <a:lnTo>
                    <a:pt x="77" y="38"/>
                  </a:lnTo>
                  <a:lnTo>
                    <a:pt x="89" y="38"/>
                  </a:lnTo>
                  <a:lnTo>
                    <a:pt x="92" y="37"/>
                  </a:lnTo>
                  <a:lnTo>
                    <a:pt x="94" y="35"/>
                  </a:lnTo>
                  <a:lnTo>
                    <a:pt x="94" y="33"/>
                  </a:lnTo>
                  <a:lnTo>
                    <a:pt x="92" y="33"/>
                  </a:lnTo>
                  <a:lnTo>
                    <a:pt x="27" y="0"/>
                  </a:lnTo>
                  <a:lnTo>
                    <a:pt x="18" y="0"/>
                  </a:lnTo>
                  <a:lnTo>
                    <a:pt x="8" y="0"/>
                  </a:lnTo>
                  <a:close/>
                </a:path>
              </a:pathLst>
            </a:custGeom>
            <a:solidFill>
              <a:srgbClr val="67E82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54" name="Freeform 5528"/>
            <p:cNvSpPr/>
            <p:nvPr/>
          </p:nvSpPr>
          <p:spPr bwMode="auto">
            <a:xfrm>
              <a:off x="4468644" y="4431018"/>
              <a:ext cx="173951" cy="73446"/>
            </a:xfrm>
            <a:custGeom>
              <a:avLst/>
              <a:gdLst>
                <a:gd name="T0" fmla="*/ 8 w 90"/>
                <a:gd name="T1" fmla="*/ 2 h 38"/>
                <a:gd name="T2" fmla="*/ 4 w 90"/>
                <a:gd name="T3" fmla="*/ 4 h 38"/>
                <a:gd name="T4" fmla="*/ 2 w 90"/>
                <a:gd name="T5" fmla="*/ 4 h 38"/>
                <a:gd name="T6" fmla="*/ 0 w 90"/>
                <a:gd name="T7" fmla="*/ 6 h 38"/>
                <a:gd name="T8" fmla="*/ 2 w 90"/>
                <a:gd name="T9" fmla="*/ 8 h 38"/>
                <a:gd name="T10" fmla="*/ 67 w 90"/>
                <a:gd name="T11" fmla="*/ 37 h 38"/>
                <a:gd name="T12" fmla="*/ 75 w 90"/>
                <a:gd name="T13" fmla="*/ 38 h 38"/>
                <a:gd name="T14" fmla="*/ 85 w 90"/>
                <a:gd name="T15" fmla="*/ 37 h 38"/>
                <a:gd name="T16" fmla="*/ 89 w 90"/>
                <a:gd name="T17" fmla="*/ 37 h 38"/>
                <a:gd name="T18" fmla="*/ 90 w 90"/>
                <a:gd name="T19" fmla="*/ 35 h 38"/>
                <a:gd name="T20" fmla="*/ 90 w 90"/>
                <a:gd name="T21" fmla="*/ 33 h 38"/>
                <a:gd name="T22" fmla="*/ 89 w 90"/>
                <a:gd name="T23" fmla="*/ 31 h 38"/>
                <a:gd name="T24" fmla="*/ 25 w 90"/>
                <a:gd name="T25" fmla="*/ 2 h 38"/>
                <a:gd name="T26" fmla="*/ 17 w 90"/>
                <a:gd name="T27" fmla="*/ 0 h 38"/>
                <a:gd name="T28" fmla="*/ 8 w 90"/>
                <a:gd name="T29" fmla="*/ 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0" h="38">
                  <a:moveTo>
                    <a:pt x="8" y="2"/>
                  </a:moveTo>
                  <a:lnTo>
                    <a:pt x="4" y="4"/>
                  </a:lnTo>
                  <a:lnTo>
                    <a:pt x="2" y="4"/>
                  </a:lnTo>
                  <a:lnTo>
                    <a:pt x="0" y="6"/>
                  </a:lnTo>
                  <a:lnTo>
                    <a:pt x="2" y="8"/>
                  </a:lnTo>
                  <a:lnTo>
                    <a:pt x="67" y="37"/>
                  </a:lnTo>
                  <a:lnTo>
                    <a:pt x="75" y="38"/>
                  </a:lnTo>
                  <a:lnTo>
                    <a:pt x="85" y="37"/>
                  </a:lnTo>
                  <a:lnTo>
                    <a:pt x="89" y="37"/>
                  </a:lnTo>
                  <a:lnTo>
                    <a:pt x="90" y="35"/>
                  </a:lnTo>
                  <a:lnTo>
                    <a:pt x="90" y="33"/>
                  </a:lnTo>
                  <a:lnTo>
                    <a:pt x="89" y="31"/>
                  </a:lnTo>
                  <a:lnTo>
                    <a:pt x="25" y="2"/>
                  </a:lnTo>
                  <a:lnTo>
                    <a:pt x="17" y="0"/>
                  </a:lnTo>
                  <a:lnTo>
                    <a:pt x="8" y="2"/>
                  </a:lnTo>
                  <a:close/>
                </a:path>
              </a:pathLst>
            </a:custGeom>
            <a:solidFill>
              <a:srgbClr val="67E82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55" name="Freeform 5529"/>
            <p:cNvSpPr/>
            <p:nvPr/>
          </p:nvSpPr>
          <p:spPr bwMode="auto">
            <a:xfrm>
              <a:off x="4323685" y="4427153"/>
              <a:ext cx="175883" cy="71513"/>
            </a:xfrm>
            <a:custGeom>
              <a:avLst/>
              <a:gdLst>
                <a:gd name="T0" fmla="*/ 6 w 91"/>
                <a:gd name="T1" fmla="*/ 2 h 37"/>
                <a:gd name="T2" fmla="*/ 2 w 91"/>
                <a:gd name="T3" fmla="*/ 2 h 37"/>
                <a:gd name="T4" fmla="*/ 0 w 91"/>
                <a:gd name="T5" fmla="*/ 4 h 37"/>
                <a:gd name="T6" fmla="*/ 0 w 91"/>
                <a:gd name="T7" fmla="*/ 6 h 37"/>
                <a:gd name="T8" fmla="*/ 2 w 91"/>
                <a:gd name="T9" fmla="*/ 8 h 37"/>
                <a:gd name="T10" fmla="*/ 68 w 91"/>
                <a:gd name="T11" fmla="*/ 37 h 37"/>
                <a:gd name="T12" fmla="*/ 75 w 91"/>
                <a:gd name="T13" fmla="*/ 37 h 37"/>
                <a:gd name="T14" fmla="*/ 85 w 91"/>
                <a:gd name="T15" fmla="*/ 37 h 37"/>
                <a:gd name="T16" fmla="*/ 89 w 91"/>
                <a:gd name="T17" fmla="*/ 35 h 37"/>
                <a:gd name="T18" fmla="*/ 91 w 91"/>
                <a:gd name="T19" fmla="*/ 33 h 37"/>
                <a:gd name="T20" fmla="*/ 91 w 91"/>
                <a:gd name="T21" fmla="*/ 33 h 37"/>
                <a:gd name="T22" fmla="*/ 89 w 91"/>
                <a:gd name="T23" fmla="*/ 31 h 37"/>
                <a:gd name="T24" fmla="*/ 25 w 91"/>
                <a:gd name="T25" fmla="*/ 2 h 37"/>
                <a:gd name="T26" fmla="*/ 16 w 91"/>
                <a:gd name="T27" fmla="*/ 0 h 37"/>
                <a:gd name="T28" fmla="*/ 6 w 91"/>
                <a:gd name="T29" fmla="*/ 2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1" h="37">
                  <a:moveTo>
                    <a:pt x="6" y="2"/>
                  </a:moveTo>
                  <a:lnTo>
                    <a:pt x="2" y="2"/>
                  </a:lnTo>
                  <a:lnTo>
                    <a:pt x="0" y="4"/>
                  </a:lnTo>
                  <a:lnTo>
                    <a:pt x="0" y="6"/>
                  </a:lnTo>
                  <a:lnTo>
                    <a:pt x="2" y="8"/>
                  </a:lnTo>
                  <a:lnTo>
                    <a:pt x="68" y="37"/>
                  </a:lnTo>
                  <a:lnTo>
                    <a:pt x="75" y="37"/>
                  </a:lnTo>
                  <a:lnTo>
                    <a:pt x="85" y="37"/>
                  </a:lnTo>
                  <a:lnTo>
                    <a:pt x="89" y="35"/>
                  </a:lnTo>
                  <a:lnTo>
                    <a:pt x="91" y="33"/>
                  </a:lnTo>
                  <a:lnTo>
                    <a:pt x="91" y="33"/>
                  </a:lnTo>
                  <a:lnTo>
                    <a:pt x="89" y="31"/>
                  </a:lnTo>
                  <a:lnTo>
                    <a:pt x="25" y="2"/>
                  </a:lnTo>
                  <a:lnTo>
                    <a:pt x="16" y="0"/>
                  </a:lnTo>
                  <a:lnTo>
                    <a:pt x="6" y="2"/>
                  </a:lnTo>
                  <a:close/>
                </a:path>
              </a:pathLst>
            </a:custGeom>
            <a:solidFill>
              <a:srgbClr val="67E82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56" name="Freeform 5530"/>
            <p:cNvSpPr/>
            <p:nvPr/>
          </p:nvSpPr>
          <p:spPr bwMode="auto">
            <a:xfrm>
              <a:off x="4283097" y="4463876"/>
              <a:ext cx="173951" cy="75379"/>
            </a:xfrm>
            <a:custGeom>
              <a:avLst/>
              <a:gdLst>
                <a:gd name="T0" fmla="*/ 6 w 90"/>
                <a:gd name="T1" fmla="*/ 2 h 39"/>
                <a:gd name="T2" fmla="*/ 2 w 90"/>
                <a:gd name="T3" fmla="*/ 4 h 39"/>
                <a:gd name="T4" fmla="*/ 0 w 90"/>
                <a:gd name="T5" fmla="*/ 4 h 39"/>
                <a:gd name="T6" fmla="*/ 0 w 90"/>
                <a:gd name="T7" fmla="*/ 6 h 39"/>
                <a:gd name="T8" fmla="*/ 2 w 90"/>
                <a:gd name="T9" fmla="*/ 8 h 39"/>
                <a:gd name="T10" fmla="*/ 65 w 90"/>
                <a:gd name="T11" fmla="*/ 37 h 39"/>
                <a:gd name="T12" fmla="*/ 75 w 90"/>
                <a:gd name="T13" fmla="*/ 39 h 39"/>
                <a:gd name="T14" fmla="*/ 85 w 90"/>
                <a:gd name="T15" fmla="*/ 37 h 39"/>
                <a:gd name="T16" fmla="*/ 89 w 90"/>
                <a:gd name="T17" fmla="*/ 37 h 39"/>
                <a:gd name="T18" fmla="*/ 90 w 90"/>
                <a:gd name="T19" fmla="*/ 35 h 39"/>
                <a:gd name="T20" fmla="*/ 90 w 90"/>
                <a:gd name="T21" fmla="*/ 33 h 39"/>
                <a:gd name="T22" fmla="*/ 89 w 90"/>
                <a:gd name="T23" fmla="*/ 31 h 39"/>
                <a:gd name="T24" fmla="*/ 23 w 90"/>
                <a:gd name="T25" fmla="*/ 2 h 39"/>
                <a:gd name="T26" fmla="*/ 16 w 90"/>
                <a:gd name="T27" fmla="*/ 0 h 39"/>
                <a:gd name="T28" fmla="*/ 6 w 90"/>
                <a:gd name="T29" fmla="*/ 2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0" h="39">
                  <a:moveTo>
                    <a:pt x="6" y="2"/>
                  </a:moveTo>
                  <a:lnTo>
                    <a:pt x="2" y="4"/>
                  </a:lnTo>
                  <a:lnTo>
                    <a:pt x="0" y="4"/>
                  </a:lnTo>
                  <a:lnTo>
                    <a:pt x="0" y="6"/>
                  </a:lnTo>
                  <a:lnTo>
                    <a:pt x="2" y="8"/>
                  </a:lnTo>
                  <a:lnTo>
                    <a:pt x="65" y="37"/>
                  </a:lnTo>
                  <a:lnTo>
                    <a:pt x="75" y="39"/>
                  </a:lnTo>
                  <a:lnTo>
                    <a:pt x="85" y="37"/>
                  </a:lnTo>
                  <a:lnTo>
                    <a:pt x="89" y="37"/>
                  </a:lnTo>
                  <a:lnTo>
                    <a:pt x="90" y="35"/>
                  </a:lnTo>
                  <a:lnTo>
                    <a:pt x="90" y="33"/>
                  </a:lnTo>
                  <a:lnTo>
                    <a:pt x="89" y="31"/>
                  </a:lnTo>
                  <a:lnTo>
                    <a:pt x="23" y="2"/>
                  </a:lnTo>
                  <a:lnTo>
                    <a:pt x="16" y="0"/>
                  </a:lnTo>
                  <a:lnTo>
                    <a:pt x="6" y="2"/>
                  </a:lnTo>
                  <a:close/>
                </a:path>
              </a:pathLst>
            </a:custGeom>
            <a:solidFill>
              <a:srgbClr val="67E82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57" name="Freeform 5534"/>
            <p:cNvSpPr/>
            <p:nvPr/>
          </p:nvSpPr>
          <p:spPr bwMode="auto">
            <a:xfrm>
              <a:off x="3855952" y="4371102"/>
              <a:ext cx="172018" cy="71513"/>
            </a:xfrm>
            <a:custGeom>
              <a:avLst/>
              <a:gdLst>
                <a:gd name="T0" fmla="*/ 6 w 89"/>
                <a:gd name="T1" fmla="*/ 2 h 37"/>
                <a:gd name="T2" fmla="*/ 2 w 89"/>
                <a:gd name="T3" fmla="*/ 2 h 37"/>
                <a:gd name="T4" fmla="*/ 0 w 89"/>
                <a:gd name="T5" fmla="*/ 4 h 37"/>
                <a:gd name="T6" fmla="*/ 0 w 89"/>
                <a:gd name="T7" fmla="*/ 6 h 37"/>
                <a:gd name="T8" fmla="*/ 2 w 89"/>
                <a:gd name="T9" fmla="*/ 8 h 37"/>
                <a:gd name="T10" fmla="*/ 66 w 89"/>
                <a:gd name="T11" fmla="*/ 37 h 37"/>
                <a:gd name="T12" fmla="*/ 73 w 89"/>
                <a:gd name="T13" fmla="*/ 37 h 37"/>
                <a:gd name="T14" fmla="*/ 83 w 89"/>
                <a:gd name="T15" fmla="*/ 37 h 37"/>
                <a:gd name="T16" fmla="*/ 87 w 89"/>
                <a:gd name="T17" fmla="*/ 35 h 37"/>
                <a:gd name="T18" fmla="*/ 89 w 89"/>
                <a:gd name="T19" fmla="*/ 35 h 37"/>
                <a:gd name="T20" fmla="*/ 89 w 89"/>
                <a:gd name="T21" fmla="*/ 33 h 37"/>
                <a:gd name="T22" fmla="*/ 87 w 89"/>
                <a:gd name="T23" fmla="*/ 31 h 37"/>
                <a:gd name="T24" fmla="*/ 23 w 89"/>
                <a:gd name="T25" fmla="*/ 2 h 37"/>
                <a:gd name="T26" fmla="*/ 16 w 89"/>
                <a:gd name="T27" fmla="*/ 0 h 37"/>
                <a:gd name="T28" fmla="*/ 6 w 89"/>
                <a:gd name="T29" fmla="*/ 2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9" h="37">
                  <a:moveTo>
                    <a:pt x="6" y="2"/>
                  </a:moveTo>
                  <a:lnTo>
                    <a:pt x="2" y="2"/>
                  </a:lnTo>
                  <a:lnTo>
                    <a:pt x="0" y="4"/>
                  </a:lnTo>
                  <a:lnTo>
                    <a:pt x="0" y="6"/>
                  </a:lnTo>
                  <a:lnTo>
                    <a:pt x="2" y="8"/>
                  </a:lnTo>
                  <a:lnTo>
                    <a:pt x="66" y="37"/>
                  </a:lnTo>
                  <a:lnTo>
                    <a:pt x="73" y="37"/>
                  </a:lnTo>
                  <a:lnTo>
                    <a:pt x="83" y="37"/>
                  </a:lnTo>
                  <a:lnTo>
                    <a:pt x="87" y="35"/>
                  </a:lnTo>
                  <a:lnTo>
                    <a:pt x="89" y="35"/>
                  </a:lnTo>
                  <a:lnTo>
                    <a:pt x="89" y="33"/>
                  </a:lnTo>
                  <a:lnTo>
                    <a:pt x="87" y="31"/>
                  </a:lnTo>
                  <a:lnTo>
                    <a:pt x="23" y="2"/>
                  </a:lnTo>
                  <a:lnTo>
                    <a:pt x="16" y="0"/>
                  </a:lnTo>
                  <a:lnTo>
                    <a:pt x="6" y="2"/>
                  </a:lnTo>
                  <a:close/>
                </a:path>
              </a:pathLst>
            </a:custGeom>
            <a:solidFill>
              <a:srgbClr val="85FF8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58" name="Freeform 5535"/>
            <p:cNvSpPr/>
            <p:nvPr/>
          </p:nvSpPr>
          <p:spPr bwMode="auto">
            <a:xfrm>
              <a:off x="3712926" y="4367236"/>
              <a:ext cx="170085" cy="71513"/>
            </a:xfrm>
            <a:custGeom>
              <a:avLst/>
              <a:gdLst>
                <a:gd name="T0" fmla="*/ 5 w 88"/>
                <a:gd name="T1" fmla="*/ 0 h 37"/>
                <a:gd name="T2" fmla="*/ 1 w 88"/>
                <a:gd name="T3" fmla="*/ 2 h 37"/>
                <a:gd name="T4" fmla="*/ 0 w 88"/>
                <a:gd name="T5" fmla="*/ 4 h 37"/>
                <a:gd name="T6" fmla="*/ 0 w 88"/>
                <a:gd name="T7" fmla="*/ 4 h 37"/>
                <a:gd name="T8" fmla="*/ 1 w 88"/>
                <a:gd name="T9" fmla="*/ 6 h 37"/>
                <a:gd name="T10" fmla="*/ 65 w 88"/>
                <a:gd name="T11" fmla="*/ 35 h 37"/>
                <a:gd name="T12" fmla="*/ 72 w 88"/>
                <a:gd name="T13" fmla="*/ 37 h 37"/>
                <a:gd name="T14" fmla="*/ 82 w 88"/>
                <a:gd name="T15" fmla="*/ 37 h 37"/>
                <a:gd name="T16" fmla="*/ 86 w 88"/>
                <a:gd name="T17" fmla="*/ 35 h 37"/>
                <a:gd name="T18" fmla="*/ 88 w 88"/>
                <a:gd name="T19" fmla="*/ 33 h 37"/>
                <a:gd name="T20" fmla="*/ 88 w 88"/>
                <a:gd name="T21" fmla="*/ 31 h 37"/>
                <a:gd name="T22" fmla="*/ 86 w 88"/>
                <a:gd name="T23" fmla="*/ 31 h 37"/>
                <a:gd name="T24" fmla="*/ 23 w 88"/>
                <a:gd name="T25" fmla="*/ 0 h 37"/>
                <a:gd name="T26" fmla="*/ 15 w 88"/>
                <a:gd name="T27" fmla="*/ 0 h 37"/>
                <a:gd name="T28" fmla="*/ 5 w 88"/>
                <a:gd name="T29"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8" h="37">
                  <a:moveTo>
                    <a:pt x="5" y="0"/>
                  </a:moveTo>
                  <a:lnTo>
                    <a:pt x="1" y="2"/>
                  </a:lnTo>
                  <a:lnTo>
                    <a:pt x="0" y="4"/>
                  </a:lnTo>
                  <a:lnTo>
                    <a:pt x="0" y="4"/>
                  </a:lnTo>
                  <a:lnTo>
                    <a:pt x="1" y="6"/>
                  </a:lnTo>
                  <a:lnTo>
                    <a:pt x="65" y="35"/>
                  </a:lnTo>
                  <a:lnTo>
                    <a:pt x="72" y="37"/>
                  </a:lnTo>
                  <a:lnTo>
                    <a:pt x="82" y="37"/>
                  </a:lnTo>
                  <a:lnTo>
                    <a:pt x="86" y="35"/>
                  </a:lnTo>
                  <a:lnTo>
                    <a:pt x="88" y="33"/>
                  </a:lnTo>
                  <a:lnTo>
                    <a:pt x="88" y="31"/>
                  </a:lnTo>
                  <a:lnTo>
                    <a:pt x="86" y="31"/>
                  </a:lnTo>
                  <a:lnTo>
                    <a:pt x="23" y="0"/>
                  </a:lnTo>
                  <a:lnTo>
                    <a:pt x="15" y="0"/>
                  </a:lnTo>
                  <a:lnTo>
                    <a:pt x="5" y="0"/>
                  </a:lnTo>
                  <a:close/>
                </a:path>
              </a:pathLst>
            </a:custGeom>
            <a:solidFill>
              <a:srgbClr val="85FF8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59" name="Freeform 5539"/>
            <p:cNvSpPr/>
            <p:nvPr/>
          </p:nvSpPr>
          <p:spPr bwMode="auto">
            <a:xfrm>
              <a:off x="4735368" y="4604969"/>
              <a:ext cx="160421" cy="75379"/>
            </a:xfrm>
            <a:custGeom>
              <a:avLst/>
              <a:gdLst>
                <a:gd name="T0" fmla="*/ 6 w 83"/>
                <a:gd name="T1" fmla="*/ 0 h 39"/>
                <a:gd name="T2" fmla="*/ 2 w 83"/>
                <a:gd name="T3" fmla="*/ 2 h 39"/>
                <a:gd name="T4" fmla="*/ 0 w 83"/>
                <a:gd name="T5" fmla="*/ 2 h 39"/>
                <a:gd name="T6" fmla="*/ 0 w 83"/>
                <a:gd name="T7" fmla="*/ 4 h 39"/>
                <a:gd name="T8" fmla="*/ 0 w 83"/>
                <a:gd name="T9" fmla="*/ 6 h 39"/>
                <a:gd name="T10" fmla="*/ 58 w 83"/>
                <a:gd name="T11" fmla="*/ 37 h 39"/>
                <a:gd name="T12" fmla="*/ 66 w 83"/>
                <a:gd name="T13" fmla="*/ 39 h 39"/>
                <a:gd name="T14" fmla="*/ 75 w 83"/>
                <a:gd name="T15" fmla="*/ 37 h 39"/>
                <a:gd name="T16" fmla="*/ 79 w 83"/>
                <a:gd name="T17" fmla="*/ 37 h 39"/>
                <a:gd name="T18" fmla="*/ 83 w 83"/>
                <a:gd name="T19" fmla="*/ 35 h 39"/>
                <a:gd name="T20" fmla="*/ 83 w 83"/>
                <a:gd name="T21" fmla="*/ 33 h 39"/>
                <a:gd name="T22" fmla="*/ 81 w 83"/>
                <a:gd name="T23" fmla="*/ 31 h 39"/>
                <a:gd name="T24" fmla="*/ 24 w 83"/>
                <a:gd name="T25" fmla="*/ 0 h 39"/>
                <a:gd name="T26" fmla="*/ 16 w 83"/>
                <a:gd name="T27" fmla="*/ 0 h 39"/>
                <a:gd name="T28" fmla="*/ 6 w 83"/>
                <a:gd name="T29"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3" h="39">
                  <a:moveTo>
                    <a:pt x="6" y="0"/>
                  </a:moveTo>
                  <a:lnTo>
                    <a:pt x="2" y="2"/>
                  </a:lnTo>
                  <a:lnTo>
                    <a:pt x="0" y="2"/>
                  </a:lnTo>
                  <a:lnTo>
                    <a:pt x="0" y="4"/>
                  </a:lnTo>
                  <a:lnTo>
                    <a:pt x="0" y="6"/>
                  </a:lnTo>
                  <a:lnTo>
                    <a:pt x="58" y="37"/>
                  </a:lnTo>
                  <a:lnTo>
                    <a:pt x="66" y="39"/>
                  </a:lnTo>
                  <a:lnTo>
                    <a:pt x="75" y="37"/>
                  </a:lnTo>
                  <a:lnTo>
                    <a:pt x="79" y="37"/>
                  </a:lnTo>
                  <a:lnTo>
                    <a:pt x="83" y="35"/>
                  </a:lnTo>
                  <a:lnTo>
                    <a:pt x="83" y="33"/>
                  </a:lnTo>
                  <a:lnTo>
                    <a:pt x="81" y="31"/>
                  </a:lnTo>
                  <a:lnTo>
                    <a:pt x="24" y="0"/>
                  </a:lnTo>
                  <a:lnTo>
                    <a:pt x="16" y="0"/>
                  </a:lnTo>
                  <a:lnTo>
                    <a:pt x="6" y="0"/>
                  </a:lnTo>
                  <a:close/>
                </a:path>
              </a:pathLst>
            </a:custGeom>
            <a:solidFill>
              <a:srgbClr val="67E82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60" name="Freeform 5540"/>
            <p:cNvSpPr/>
            <p:nvPr/>
          </p:nvSpPr>
          <p:spPr bwMode="auto">
            <a:xfrm>
              <a:off x="3971919" y="4527657"/>
              <a:ext cx="181682" cy="77311"/>
            </a:xfrm>
            <a:custGeom>
              <a:avLst/>
              <a:gdLst>
                <a:gd name="T0" fmla="*/ 6 w 94"/>
                <a:gd name="T1" fmla="*/ 2 h 40"/>
                <a:gd name="T2" fmla="*/ 2 w 94"/>
                <a:gd name="T3" fmla="*/ 2 h 40"/>
                <a:gd name="T4" fmla="*/ 0 w 94"/>
                <a:gd name="T5" fmla="*/ 4 h 40"/>
                <a:gd name="T6" fmla="*/ 0 w 94"/>
                <a:gd name="T7" fmla="*/ 6 h 40"/>
                <a:gd name="T8" fmla="*/ 2 w 94"/>
                <a:gd name="T9" fmla="*/ 8 h 40"/>
                <a:gd name="T10" fmla="*/ 67 w 94"/>
                <a:gd name="T11" fmla="*/ 38 h 40"/>
                <a:gd name="T12" fmla="*/ 77 w 94"/>
                <a:gd name="T13" fmla="*/ 40 h 40"/>
                <a:gd name="T14" fmla="*/ 86 w 94"/>
                <a:gd name="T15" fmla="*/ 40 h 40"/>
                <a:gd name="T16" fmla="*/ 90 w 94"/>
                <a:gd name="T17" fmla="*/ 38 h 40"/>
                <a:gd name="T18" fmla="*/ 92 w 94"/>
                <a:gd name="T19" fmla="*/ 36 h 40"/>
                <a:gd name="T20" fmla="*/ 94 w 94"/>
                <a:gd name="T21" fmla="*/ 35 h 40"/>
                <a:gd name="T22" fmla="*/ 92 w 94"/>
                <a:gd name="T23" fmla="*/ 33 h 40"/>
                <a:gd name="T24" fmla="*/ 25 w 94"/>
                <a:gd name="T25" fmla="*/ 2 h 40"/>
                <a:gd name="T26" fmla="*/ 17 w 94"/>
                <a:gd name="T27" fmla="*/ 0 h 40"/>
                <a:gd name="T28" fmla="*/ 6 w 94"/>
                <a:gd name="T29" fmla="*/ 2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4" h="40">
                  <a:moveTo>
                    <a:pt x="6" y="2"/>
                  </a:moveTo>
                  <a:lnTo>
                    <a:pt x="2" y="2"/>
                  </a:lnTo>
                  <a:lnTo>
                    <a:pt x="0" y="4"/>
                  </a:lnTo>
                  <a:lnTo>
                    <a:pt x="0" y="6"/>
                  </a:lnTo>
                  <a:lnTo>
                    <a:pt x="2" y="8"/>
                  </a:lnTo>
                  <a:lnTo>
                    <a:pt x="67" y="38"/>
                  </a:lnTo>
                  <a:lnTo>
                    <a:pt x="77" y="40"/>
                  </a:lnTo>
                  <a:lnTo>
                    <a:pt x="86" y="40"/>
                  </a:lnTo>
                  <a:lnTo>
                    <a:pt x="90" y="38"/>
                  </a:lnTo>
                  <a:lnTo>
                    <a:pt x="92" y="36"/>
                  </a:lnTo>
                  <a:lnTo>
                    <a:pt x="94" y="35"/>
                  </a:lnTo>
                  <a:lnTo>
                    <a:pt x="92" y="33"/>
                  </a:lnTo>
                  <a:lnTo>
                    <a:pt x="25" y="2"/>
                  </a:lnTo>
                  <a:lnTo>
                    <a:pt x="17" y="0"/>
                  </a:lnTo>
                  <a:lnTo>
                    <a:pt x="6" y="2"/>
                  </a:lnTo>
                  <a:close/>
                </a:path>
              </a:pathLst>
            </a:custGeom>
            <a:solidFill>
              <a:srgbClr val="67E82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61" name="Freeform 5541"/>
            <p:cNvSpPr/>
            <p:nvPr/>
          </p:nvSpPr>
          <p:spPr bwMode="auto">
            <a:xfrm>
              <a:off x="3770909" y="4564380"/>
              <a:ext cx="177816" cy="75379"/>
            </a:xfrm>
            <a:custGeom>
              <a:avLst/>
              <a:gdLst>
                <a:gd name="T0" fmla="*/ 6 w 92"/>
                <a:gd name="T1" fmla="*/ 0 h 39"/>
                <a:gd name="T2" fmla="*/ 2 w 92"/>
                <a:gd name="T3" fmla="*/ 2 h 39"/>
                <a:gd name="T4" fmla="*/ 0 w 92"/>
                <a:gd name="T5" fmla="*/ 2 h 39"/>
                <a:gd name="T6" fmla="*/ 0 w 92"/>
                <a:gd name="T7" fmla="*/ 4 h 39"/>
                <a:gd name="T8" fmla="*/ 2 w 92"/>
                <a:gd name="T9" fmla="*/ 6 h 39"/>
                <a:gd name="T10" fmla="*/ 67 w 92"/>
                <a:gd name="T11" fmla="*/ 37 h 39"/>
                <a:gd name="T12" fmla="*/ 75 w 92"/>
                <a:gd name="T13" fmla="*/ 39 h 39"/>
                <a:gd name="T14" fmla="*/ 87 w 92"/>
                <a:gd name="T15" fmla="*/ 39 h 39"/>
                <a:gd name="T16" fmla="*/ 90 w 92"/>
                <a:gd name="T17" fmla="*/ 37 h 39"/>
                <a:gd name="T18" fmla="*/ 92 w 92"/>
                <a:gd name="T19" fmla="*/ 35 h 39"/>
                <a:gd name="T20" fmla="*/ 92 w 92"/>
                <a:gd name="T21" fmla="*/ 33 h 39"/>
                <a:gd name="T22" fmla="*/ 90 w 92"/>
                <a:gd name="T23" fmla="*/ 33 h 39"/>
                <a:gd name="T24" fmla="*/ 25 w 92"/>
                <a:gd name="T25" fmla="*/ 0 h 39"/>
                <a:gd name="T26" fmla="*/ 18 w 92"/>
                <a:gd name="T27" fmla="*/ 0 h 39"/>
                <a:gd name="T28" fmla="*/ 6 w 92"/>
                <a:gd name="T29"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2" h="39">
                  <a:moveTo>
                    <a:pt x="6" y="0"/>
                  </a:moveTo>
                  <a:lnTo>
                    <a:pt x="2" y="2"/>
                  </a:lnTo>
                  <a:lnTo>
                    <a:pt x="0" y="2"/>
                  </a:lnTo>
                  <a:lnTo>
                    <a:pt x="0" y="4"/>
                  </a:lnTo>
                  <a:lnTo>
                    <a:pt x="2" y="6"/>
                  </a:lnTo>
                  <a:lnTo>
                    <a:pt x="67" y="37"/>
                  </a:lnTo>
                  <a:lnTo>
                    <a:pt x="75" y="39"/>
                  </a:lnTo>
                  <a:lnTo>
                    <a:pt x="87" y="39"/>
                  </a:lnTo>
                  <a:lnTo>
                    <a:pt x="90" y="37"/>
                  </a:lnTo>
                  <a:lnTo>
                    <a:pt x="92" y="35"/>
                  </a:lnTo>
                  <a:lnTo>
                    <a:pt x="92" y="33"/>
                  </a:lnTo>
                  <a:lnTo>
                    <a:pt x="90" y="33"/>
                  </a:lnTo>
                  <a:lnTo>
                    <a:pt x="25" y="0"/>
                  </a:lnTo>
                  <a:lnTo>
                    <a:pt x="18" y="0"/>
                  </a:lnTo>
                  <a:lnTo>
                    <a:pt x="6" y="0"/>
                  </a:lnTo>
                  <a:close/>
                </a:path>
              </a:pathLst>
            </a:custGeom>
            <a:solidFill>
              <a:srgbClr val="67E82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62" name="Freeform 5542"/>
            <p:cNvSpPr/>
            <p:nvPr/>
          </p:nvSpPr>
          <p:spPr bwMode="auto">
            <a:xfrm>
              <a:off x="4472510" y="4639759"/>
              <a:ext cx="177816" cy="69580"/>
            </a:xfrm>
            <a:custGeom>
              <a:avLst/>
              <a:gdLst>
                <a:gd name="T0" fmla="*/ 6 w 92"/>
                <a:gd name="T1" fmla="*/ 0 h 36"/>
                <a:gd name="T2" fmla="*/ 4 w 92"/>
                <a:gd name="T3" fmla="*/ 2 h 36"/>
                <a:gd name="T4" fmla="*/ 2 w 92"/>
                <a:gd name="T5" fmla="*/ 3 h 36"/>
                <a:gd name="T6" fmla="*/ 0 w 92"/>
                <a:gd name="T7" fmla="*/ 3 h 36"/>
                <a:gd name="T8" fmla="*/ 2 w 92"/>
                <a:gd name="T9" fmla="*/ 5 h 36"/>
                <a:gd name="T10" fmla="*/ 69 w 92"/>
                <a:gd name="T11" fmla="*/ 34 h 36"/>
                <a:gd name="T12" fmla="*/ 77 w 92"/>
                <a:gd name="T13" fmla="*/ 36 h 36"/>
                <a:gd name="T14" fmla="*/ 87 w 92"/>
                <a:gd name="T15" fmla="*/ 34 h 36"/>
                <a:gd name="T16" fmla="*/ 90 w 92"/>
                <a:gd name="T17" fmla="*/ 34 h 36"/>
                <a:gd name="T18" fmla="*/ 92 w 92"/>
                <a:gd name="T19" fmla="*/ 32 h 36"/>
                <a:gd name="T20" fmla="*/ 92 w 92"/>
                <a:gd name="T21" fmla="*/ 30 h 36"/>
                <a:gd name="T22" fmla="*/ 90 w 92"/>
                <a:gd name="T23" fmla="*/ 28 h 36"/>
                <a:gd name="T24" fmla="*/ 25 w 92"/>
                <a:gd name="T25" fmla="*/ 0 h 36"/>
                <a:gd name="T26" fmla="*/ 15 w 92"/>
                <a:gd name="T27" fmla="*/ 0 h 36"/>
                <a:gd name="T28" fmla="*/ 6 w 92"/>
                <a:gd name="T29"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2" h="36">
                  <a:moveTo>
                    <a:pt x="6" y="0"/>
                  </a:moveTo>
                  <a:lnTo>
                    <a:pt x="4" y="2"/>
                  </a:lnTo>
                  <a:lnTo>
                    <a:pt x="2" y="3"/>
                  </a:lnTo>
                  <a:lnTo>
                    <a:pt x="0" y="3"/>
                  </a:lnTo>
                  <a:lnTo>
                    <a:pt x="2" y="5"/>
                  </a:lnTo>
                  <a:lnTo>
                    <a:pt x="69" y="34"/>
                  </a:lnTo>
                  <a:lnTo>
                    <a:pt x="77" y="36"/>
                  </a:lnTo>
                  <a:lnTo>
                    <a:pt x="87" y="34"/>
                  </a:lnTo>
                  <a:lnTo>
                    <a:pt x="90" y="34"/>
                  </a:lnTo>
                  <a:lnTo>
                    <a:pt x="92" y="32"/>
                  </a:lnTo>
                  <a:lnTo>
                    <a:pt x="92" y="30"/>
                  </a:lnTo>
                  <a:lnTo>
                    <a:pt x="90" y="28"/>
                  </a:lnTo>
                  <a:lnTo>
                    <a:pt x="25" y="0"/>
                  </a:lnTo>
                  <a:lnTo>
                    <a:pt x="15" y="0"/>
                  </a:lnTo>
                  <a:lnTo>
                    <a:pt x="6" y="0"/>
                  </a:lnTo>
                  <a:close/>
                </a:path>
              </a:pathLst>
            </a:custGeom>
            <a:solidFill>
              <a:srgbClr val="67E82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63" name="Freeform 5543"/>
            <p:cNvSpPr/>
            <p:nvPr/>
          </p:nvSpPr>
          <p:spPr bwMode="auto">
            <a:xfrm>
              <a:off x="4327551" y="4632028"/>
              <a:ext cx="177816" cy="73446"/>
            </a:xfrm>
            <a:custGeom>
              <a:avLst/>
              <a:gdLst>
                <a:gd name="T0" fmla="*/ 6 w 92"/>
                <a:gd name="T1" fmla="*/ 2 h 38"/>
                <a:gd name="T2" fmla="*/ 2 w 92"/>
                <a:gd name="T3" fmla="*/ 4 h 38"/>
                <a:gd name="T4" fmla="*/ 0 w 92"/>
                <a:gd name="T5" fmla="*/ 4 h 38"/>
                <a:gd name="T6" fmla="*/ 0 w 92"/>
                <a:gd name="T7" fmla="*/ 6 h 38"/>
                <a:gd name="T8" fmla="*/ 2 w 92"/>
                <a:gd name="T9" fmla="*/ 7 h 38"/>
                <a:gd name="T10" fmla="*/ 67 w 92"/>
                <a:gd name="T11" fmla="*/ 36 h 38"/>
                <a:gd name="T12" fmla="*/ 77 w 92"/>
                <a:gd name="T13" fmla="*/ 38 h 38"/>
                <a:gd name="T14" fmla="*/ 87 w 92"/>
                <a:gd name="T15" fmla="*/ 36 h 38"/>
                <a:gd name="T16" fmla="*/ 90 w 92"/>
                <a:gd name="T17" fmla="*/ 34 h 38"/>
                <a:gd name="T18" fmla="*/ 92 w 92"/>
                <a:gd name="T19" fmla="*/ 34 h 38"/>
                <a:gd name="T20" fmla="*/ 92 w 92"/>
                <a:gd name="T21" fmla="*/ 32 h 38"/>
                <a:gd name="T22" fmla="*/ 90 w 92"/>
                <a:gd name="T23" fmla="*/ 30 h 38"/>
                <a:gd name="T24" fmla="*/ 25 w 92"/>
                <a:gd name="T25" fmla="*/ 2 h 38"/>
                <a:gd name="T26" fmla="*/ 16 w 92"/>
                <a:gd name="T27" fmla="*/ 0 h 38"/>
                <a:gd name="T28" fmla="*/ 6 w 92"/>
                <a:gd name="T29" fmla="*/ 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2" h="38">
                  <a:moveTo>
                    <a:pt x="6" y="2"/>
                  </a:moveTo>
                  <a:lnTo>
                    <a:pt x="2" y="4"/>
                  </a:lnTo>
                  <a:lnTo>
                    <a:pt x="0" y="4"/>
                  </a:lnTo>
                  <a:lnTo>
                    <a:pt x="0" y="6"/>
                  </a:lnTo>
                  <a:lnTo>
                    <a:pt x="2" y="7"/>
                  </a:lnTo>
                  <a:lnTo>
                    <a:pt x="67" y="36"/>
                  </a:lnTo>
                  <a:lnTo>
                    <a:pt x="77" y="38"/>
                  </a:lnTo>
                  <a:lnTo>
                    <a:pt x="87" y="36"/>
                  </a:lnTo>
                  <a:lnTo>
                    <a:pt x="90" y="34"/>
                  </a:lnTo>
                  <a:lnTo>
                    <a:pt x="92" y="34"/>
                  </a:lnTo>
                  <a:lnTo>
                    <a:pt x="92" y="32"/>
                  </a:lnTo>
                  <a:lnTo>
                    <a:pt x="90" y="30"/>
                  </a:lnTo>
                  <a:lnTo>
                    <a:pt x="25" y="2"/>
                  </a:lnTo>
                  <a:lnTo>
                    <a:pt x="16" y="0"/>
                  </a:lnTo>
                  <a:lnTo>
                    <a:pt x="6" y="2"/>
                  </a:lnTo>
                  <a:close/>
                </a:path>
              </a:pathLst>
            </a:custGeom>
            <a:solidFill>
              <a:srgbClr val="67E82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64" name="Freeform 5544"/>
            <p:cNvSpPr/>
            <p:nvPr/>
          </p:nvSpPr>
          <p:spPr bwMode="auto">
            <a:xfrm>
              <a:off x="4286963" y="4672616"/>
              <a:ext cx="177816" cy="69580"/>
            </a:xfrm>
            <a:custGeom>
              <a:avLst/>
              <a:gdLst>
                <a:gd name="T0" fmla="*/ 6 w 92"/>
                <a:gd name="T1" fmla="*/ 0 h 36"/>
                <a:gd name="T2" fmla="*/ 4 w 92"/>
                <a:gd name="T3" fmla="*/ 2 h 36"/>
                <a:gd name="T4" fmla="*/ 2 w 92"/>
                <a:gd name="T5" fmla="*/ 4 h 36"/>
                <a:gd name="T6" fmla="*/ 0 w 92"/>
                <a:gd name="T7" fmla="*/ 6 h 36"/>
                <a:gd name="T8" fmla="*/ 2 w 92"/>
                <a:gd name="T9" fmla="*/ 6 h 36"/>
                <a:gd name="T10" fmla="*/ 69 w 92"/>
                <a:gd name="T11" fmla="*/ 34 h 36"/>
                <a:gd name="T12" fmla="*/ 77 w 92"/>
                <a:gd name="T13" fmla="*/ 36 h 36"/>
                <a:gd name="T14" fmla="*/ 87 w 92"/>
                <a:gd name="T15" fmla="*/ 34 h 36"/>
                <a:gd name="T16" fmla="*/ 90 w 92"/>
                <a:gd name="T17" fmla="*/ 34 h 36"/>
                <a:gd name="T18" fmla="*/ 92 w 92"/>
                <a:gd name="T19" fmla="*/ 33 h 36"/>
                <a:gd name="T20" fmla="*/ 92 w 92"/>
                <a:gd name="T21" fmla="*/ 31 h 36"/>
                <a:gd name="T22" fmla="*/ 90 w 92"/>
                <a:gd name="T23" fmla="*/ 29 h 36"/>
                <a:gd name="T24" fmla="*/ 25 w 92"/>
                <a:gd name="T25" fmla="*/ 2 h 36"/>
                <a:gd name="T26" fmla="*/ 15 w 92"/>
                <a:gd name="T27" fmla="*/ 0 h 36"/>
                <a:gd name="T28" fmla="*/ 6 w 92"/>
                <a:gd name="T29"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2" h="36">
                  <a:moveTo>
                    <a:pt x="6" y="0"/>
                  </a:moveTo>
                  <a:lnTo>
                    <a:pt x="4" y="2"/>
                  </a:lnTo>
                  <a:lnTo>
                    <a:pt x="2" y="4"/>
                  </a:lnTo>
                  <a:lnTo>
                    <a:pt x="0" y="6"/>
                  </a:lnTo>
                  <a:lnTo>
                    <a:pt x="2" y="6"/>
                  </a:lnTo>
                  <a:lnTo>
                    <a:pt x="69" y="34"/>
                  </a:lnTo>
                  <a:lnTo>
                    <a:pt x="77" y="36"/>
                  </a:lnTo>
                  <a:lnTo>
                    <a:pt x="87" y="34"/>
                  </a:lnTo>
                  <a:lnTo>
                    <a:pt x="90" y="34"/>
                  </a:lnTo>
                  <a:lnTo>
                    <a:pt x="92" y="33"/>
                  </a:lnTo>
                  <a:lnTo>
                    <a:pt x="92" y="31"/>
                  </a:lnTo>
                  <a:lnTo>
                    <a:pt x="90" y="29"/>
                  </a:lnTo>
                  <a:lnTo>
                    <a:pt x="25" y="2"/>
                  </a:lnTo>
                  <a:lnTo>
                    <a:pt x="15" y="0"/>
                  </a:lnTo>
                  <a:lnTo>
                    <a:pt x="6" y="0"/>
                  </a:lnTo>
                  <a:close/>
                </a:path>
              </a:pathLst>
            </a:custGeom>
            <a:solidFill>
              <a:srgbClr val="67E82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65" name="Freeform 5546"/>
            <p:cNvSpPr/>
            <p:nvPr/>
          </p:nvSpPr>
          <p:spPr bwMode="auto">
            <a:xfrm>
              <a:off x="4677385" y="4790516"/>
              <a:ext cx="181682" cy="85042"/>
            </a:xfrm>
            <a:custGeom>
              <a:avLst/>
              <a:gdLst>
                <a:gd name="T0" fmla="*/ 7 w 94"/>
                <a:gd name="T1" fmla="*/ 2 h 44"/>
                <a:gd name="T2" fmla="*/ 2 w 94"/>
                <a:gd name="T3" fmla="*/ 2 h 44"/>
                <a:gd name="T4" fmla="*/ 0 w 94"/>
                <a:gd name="T5" fmla="*/ 4 h 44"/>
                <a:gd name="T6" fmla="*/ 0 w 94"/>
                <a:gd name="T7" fmla="*/ 6 h 44"/>
                <a:gd name="T8" fmla="*/ 0 w 94"/>
                <a:gd name="T9" fmla="*/ 8 h 44"/>
                <a:gd name="T10" fmla="*/ 65 w 94"/>
                <a:gd name="T11" fmla="*/ 43 h 44"/>
                <a:gd name="T12" fmla="*/ 75 w 94"/>
                <a:gd name="T13" fmla="*/ 44 h 44"/>
                <a:gd name="T14" fmla="*/ 86 w 94"/>
                <a:gd name="T15" fmla="*/ 44 h 44"/>
                <a:gd name="T16" fmla="*/ 90 w 94"/>
                <a:gd name="T17" fmla="*/ 43 h 44"/>
                <a:gd name="T18" fmla="*/ 94 w 94"/>
                <a:gd name="T19" fmla="*/ 43 h 44"/>
                <a:gd name="T20" fmla="*/ 94 w 94"/>
                <a:gd name="T21" fmla="*/ 41 h 44"/>
                <a:gd name="T22" fmla="*/ 92 w 94"/>
                <a:gd name="T23" fmla="*/ 39 h 44"/>
                <a:gd name="T24" fmla="*/ 27 w 94"/>
                <a:gd name="T25" fmla="*/ 2 h 44"/>
                <a:gd name="T26" fmla="*/ 19 w 94"/>
                <a:gd name="T27" fmla="*/ 0 h 44"/>
                <a:gd name="T28" fmla="*/ 7 w 94"/>
                <a:gd name="T29" fmla="*/ 2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4" h="44">
                  <a:moveTo>
                    <a:pt x="7" y="2"/>
                  </a:moveTo>
                  <a:lnTo>
                    <a:pt x="2" y="2"/>
                  </a:lnTo>
                  <a:lnTo>
                    <a:pt x="0" y="4"/>
                  </a:lnTo>
                  <a:lnTo>
                    <a:pt x="0" y="6"/>
                  </a:lnTo>
                  <a:lnTo>
                    <a:pt x="0" y="8"/>
                  </a:lnTo>
                  <a:lnTo>
                    <a:pt x="65" y="43"/>
                  </a:lnTo>
                  <a:lnTo>
                    <a:pt x="75" y="44"/>
                  </a:lnTo>
                  <a:lnTo>
                    <a:pt x="86" y="44"/>
                  </a:lnTo>
                  <a:lnTo>
                    <a:pt x="90" y="43"/>
                  </a:lnTo>
                  <a:lnTo>
                    <a:pt x="94" y="43"/>
                  </a:lnTo>
                  <a:lnTo>
                    <a:pt x="94" y="41"/>
                  </a:lnTo>
                  <a:lnTo>
                    <a:pt x="92" y="39"/>
                  </a:lnTo>
                  <a:lnTo>
                    <a:pt x="27" y="2"/>
                  </a:lnTo>
                  <a:lnTo>
                    <a:pt x="19" y="0"/>
                  </a:lnTo>
                  <a:lnTo>
                    <a:pt x="7" y="2"/>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66" name="Freeform 5547"/>
            <p:cNvSpPr/>
            <p:nvPr/>
          </p:nvSpPr>
          <p:spPr bwMode="auto">
            <a:xfrm>
              <a:off x="4613603" y="4834970"/>
              <a:ext cx="185547" cy="86975"/>
            </a:xfrm>
            <a:custGeom>
              <a:avLst/>
              <a:gdLst>
                <a:gd name="T0" fmla="*/ 10 w 96"/>
                <a:gd name="T1" fmla="*/ 0 h 45"/>
                <a:gd name="T2" fmla="*/ 4 w 96"/>
                <a:gd name="T3" fmla="*/ 2 h 45"/>
                <a:gd name="T4" fmla="*/ 2 w 96"/>
                <a:gd name="T5" fmla="*/ 4 h 45"/>
                <a:gd name="T6" fmla="*/ 0 w 96"/>
                <a:gd name="T7" fmla="*/ 6 h 45"/>
                <a:gd name="T8" fmla="*/ 2 w 96"/>
                <a:gd name="T9" fmla="*/ 8 h 45"/>
                <a:gd name="T10" fmla="*/ 67 w 96"/>
                <a:gd name="T11" fmla="*/ 43 h 45"/>
                <a:gd name="T12" fmla="*/ 77 w 96"/>
                <a:gd name="T13" fmla="*/ 45 h 45"/>
                <a:gd name="T14" fmla="*/ 88 w 96"/>
                <a:gd name="T15" fmla="*/ 45 h 45"/>
                <a:gd name="T16" fmla="*/ 92 w 96"/>
                <a:gd name="T17" fmla="*/ 43 h 45"/>
                <a:gd name="T18" fmla="*/ 96 w 96"/>
                <a:gd name="T19" fmla="*/ 41 h 45"/>
                <a:gd name="T20" fmla="*/ 96 w 96"/>
                <a:gd name="T21" fmla="*/ 39 h 45"/>
                <a:gd name="T22" fmla="*/ 94 w 96"/>
                <a:gd name="T23" fmla="*/ 37 h 45"/>
                <a:gd name="T24" fmla="*/ 29 w 96"/>
                <a:gd name="T25" fmla="*/ 2 h 45"/>
                <a:gd name="T26" fmla="*/ 21 w 96"/>
                <a:gd name="T27" fmla="*/ 0 h 45"/>
                <a:gd name="T28" fmla="*/ 10 w 96"/>
                <a:gd name="T29"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6" h="45">
                  <a:moveTo>
                    <a:pt x="10" y="0"/>
                  </a:moveTo>
                  <a:lnTo>
                    <a:pt x="4" y="2"/>
                  </a:lnTo>
                  <a:lnTo>
                    <a:pt x="2" y="4"/>
                  </a:lnTo>
                  <a:lnTo>
                    <a:pt x="0" y="6"/>
                  </a:lnTo>
                  <a:lnTo>
                    <a:pt x="2" y="8"/>
                  </a:lnTo>
                  <a:lnTo>
                    <a:pt x="67" y="43"/>
                  </a:lnTo>
                  <a:lnTo>
                    <a:pt x="77" y="45"/>
                  </a:lnTo>
                  <a:lnTo>
                    <a:pt x="88" y="45"/>
                  </a:lnTo>
                  <a:lnTo>
                    <a:pt x="92" y="43"/>
                  </a:lnTo>
                  <a:lnTo>
                    <a:pt x="96" y="41"/>
                  </a:lnTo>
                  <a:lnTo>
                    <a:pt x="96" y="39"/>
                  </a:lnTo>
                  <a:lnTo>
                    <a:pt x="94" y="37"/>
                  </a:lnTo>
                  <a:lnTo>
                    <a:pt x="29" y="2"/>
                  </a:lnTo>
                  <a:lnTo>
                    <a:pt x="21" y="0"/>
                  </a:lnTo>
                  <a:lnTo>
                    <a:pt x="10" y="0"/>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67" name="Freeform 5531"/>
            <p:cNvSpPr/>
            <p:nvPr/>
          </p:nvSpPr>
          <p:spPr bwMode="auto">
            <a:xfrm>
              <a:off x="4973101" y="4434884"/>
              <a:ext cx="164287" cy="73446"/>
            </a:xfrm>
            <a:custGeom>
              <a:avLst/>
              <a:gdLst>
                <a:gd name="T0" fmla="*/ 6 w 85"/>
                <a:gd name="T1" fmla="*/ 2 h 38"/>
                <a:gd name="T2" fmla="*/ 2 w 85"/>
                <a:gd name="T3" fmla="*/ 2 h 38"/>
                <a:gd name="T4" fmla="*/ 0 w 85"/>
                <a:gd name="T5" fmla="*/ 4 h 38"/>
                <a:gd name="T6" fmla="*/ 0 w 85"/>
                <a:gd name="T7" fmla="*/ 6 h 38"/>
                <a:gd name="T8" fmla="*/ 2 w 85"/>
                <a:gd name="T9" fmla="*/ 8 h 38"/>
                <a:gd name="T10" fmla="*/ 60 w 85"/>
                <a:gd name="T11" fmla="*/ 36 h 38"/>
                <a:gd name="T12" fmla="*/ 69 w 85"/>
                <a:gd name="T13" fmla="*/ 38 h 38"/>
                <a:gd name="T14" fmla="*/ 79 w 85"/>
                <a:gd name="T15" fmla="*/ 38 h 38"/>
                <a:gd name="T16" fmla="*/ 83 w 85"/>
                <a:gd name="T17" fmla="*/ 36 h 38"/>
                <a:gd name="T18" fmla="*/ 85 w 85"/>
                <a:gd name="T19" fmla="*/ 35 h 38"/>
                <a:gd name="T20" fmla="*/ 85 w 85"/>
                <a:gd name="T21" fmla="*/ 33 h 38"/>
                <a:gd name="T22" fmla="*/ 83 w 85"/>
                <a:gd name="T23" fmla="*/ 33 h 38"/>
                <a:gd name="T24" fmla="*/ 23 w 85"/>
                <a:gd name="T25" fmla="*/ 2 h 38"/>
                <a:gd name="T26" fmla="*/ 16 w 85"/>
                <a:gd name="T27" fmla="*/ 0 h 38"/>
                <a:gd name="T28" fmla="*/ 6 w 85"/>
                <a:gd name="T29" fmla="*/ 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 h="38">
                  <a:moveTo>
                    <a:pt x="6" y="2"/>
                  </a:moveTo>
                  <a:lnTo>
                    <a:pt x="2" y="2"/>
                  </a:lnTo>
                  <a:lnTo>
                    <a:pt x="0" y="4"/>
                  </a:lnTo>
                  <a:lnTo>
                    <a:pt x="0" y="6"/>
                  </a:lnTo>
                  <a:lnTo>
                    <a:pt x="2" y="8"/>
                  </a:lnTo>
                  <a:lnTo>
                    <a:pt x="60" y="36"/>
                  </a:lnTo>
                  <a:lnTo>
                    <a:pt x="69" y="38"/>
                  </a:lnTo>
                  <a:lnTo>
                    <a:pt x="79" y="38"/>
                  </a:lnTo>
                  <a:lnTo>
                    <a:pt x="83" y="36"/>
                  </a:lnTo>
                  <a:lnTo>
                    <a:pt x="85" y="35"/>
                  </a:lnTo>
                  <a:lnTo>
                    <a:pt x="85" y="33"/>
                  </a:lnTo>
                  <a:lnTo>
                    <a:pt x="83" y="33"/>
                  </a:lnTo>
                  <a:lnTo>
                    <a:pt x="23" y="2"/>
                  </a:lnTo>
                  <a:lnTo>
                    <a:pt x="16" y="0"/>
                  </a:lnTo>
                  <a:lnTo>
                    <a:pt x="6" y="2"/>
                  </a:lnTo>
                  <a:close/>
                </a:path>
              </a:pathLst>
            </a:custGeom>
            <a:solidFill>
              <a:srgbClr val="67E82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68" name="Freeform 5532"/>
            <p:cNvSpPr/>
            <p:nvPr/>
          </p:nvSpPr>
          <p:spPr bwMode="auto">
            <a:xfrm>
              <a:off x="4828142" y="4427153"/>
              <a:ext cx="164287" cy="75379"/>
            </a:xfrm>
            <a:custGeom>
              <a:avLst/>
              <a:gdLst>
                <a:gd name="T0" fmla="*/ 6 w 85"/>
                <a:gd name="T1" fmla="*/ 2 h 39"/>
                <a:gd name="T2" fmla="*/ 2 w 85"/>
                <a:gd name="T3" fmla="*/ 2 h 39"/>
                <a:gd name="T4" fmla="*/ 0 w 85"/>
                <a:gd name="T5" fmla="*/ 4 h 39"/>
                <a:gd name="T6" fmla="*/ 0 w 85"/>
                <a:gd name="T7" fmla="*/ 6 h 39"/>
                <a:gd name="T8" fmla="*/ 2 w 85"/>
                <a:gd name="T9" fmla="*/ 8 h 39"/>
                <a:gd name="T10" fmla="*/ 62 w 85"/>
                <a:gd name="T11" fmla="*/ 37 h 39"/>
                <a:gd name="T12" fmla="*/ 70 w 85"/>
                <a:gd name="T13" fmla="*/ 39 h 39"/>
                <a:gd name="T14" fmla="*/ 79 w 85"/>
                <a:gd name="T15" fmla="*/ 39 h 39"/>
                <a:gd name="T16" fmla="*/ 83 w 85"/>
                <a:gd name="T17" fmla="*/ 37 h 39"/>
                <a:gd name="T18" fmla="*/ 85 w 85"/>
                <a:gd name="T19" fmla="*/ 35 h 39"/>
                <a:gd name="T20" fmla="*/ 85 w 85"/>
                <a:gd name="T21" fmla="*/ 33 h 39"/>
                <a:gd name="T22" fmla="*/ 83 w 85"/>
                <a:gd name="T23" fmla="*/ 33 h 39"/>
                <a:gd name="T24" fmla="*/ 25 w 85"/>
                <a:gd name="T25" fmla="*/ 2 h 39"/>
                <a:gd name="T26" fmla="*/ 18 w 85"/>
                <a:gd name="T27" fmla="*/ 0 h 39"/>
                <a:gd name="T28" fmla="*/ 6 w 85"/>
                <a:gd name="T29" fmla="*/ 2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 h="39">
                  <a:moveTo>
                    <a:pt x="6" y="2"/>
                  </a:moveTo>
                  <a:lnTo>
                    <a:pt x="2" y="2"/>
                  </a:lnTo>
                  <a:lnTo>
                    <a:pt x="0" y="4"/>
                  </a:lnTo>
                  <a:lnTo>
                    <a:pt x="0" y="6"/>
                  </a:lnTo>
                  <a:lnTo>
                    <a:pt x="2" y="8"/>
                  </a:lnTo>
                  <a:lnTo>
                    <a:pt x="62" y="37"/>
                  </a:lnTo>
                  <a:lnTo>
                    <a:pt x="70" y="39"/>
                  </a:lnTo>
                  <a:lnTo>
                    <a:pt x="79" y="39"/>
                  </a:lnTo>
                  <a:lnTo>
                    <a:pt x="83" y="37"/>
                  </a:lnTo>
                  <a:lnTo>
                    <a:pt x="85" y="35"/>
                  </a:lnTo>
                  <a:lnTo>
                    <a:pt x="85" y="33"/>
                  </a:lnTo>
                  <a:lnTo>
                    <a:pt x="83" y="33"/>
                  </a:lnTo>
                  <a:lnTo>
                    <a:pt x="25" y="2"/>
                  </a:lnTo>
                  <a:lnTo>
                    <a:pt x="18" y="0"/>
                  </a:lnTo>
                  <a:lnTo>
                    <a:pt x="6" y="2"/>
                  </a:lnTo>
                  <a:close/>
                </a:path>
              </a:pathLst>
            </a:custGeom>
            <a:solidFill>
              <a:srgbClr val="67E82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69" name="Freeform 5533"/>
            <p:cNvSpPr/>
            <p:nvPr/>
          </p:nvSpPr>
          <p:spPr bwMode="auto">
            <a:xfrm>
              <a:off x="4781755" y="4463876"/>
              <a:ext cx="162354" cy="75379"/>
            </a:xfrm>
            <a:custGeom>
              <a:avLst/>
              <a:gdLst>
                <a:gd name="T0" fmla="*/ 5 w 84"/>
                <a:gd name="T1" fmla="*/ 2 h 39"/>
                <a:gd name="T2" fmla="*/ 1 w 84"/>
                <a:gd name="T3" fmla="*/ 2 h 39"/>
                <a:gd name="T4" fmla="*/ 0 w 84"/>
                <a:gd name="T5" fmla="*/ 4 h 39"/>
                <a:gd name="T6" fmla="*/ 0 w 84"/>
                <a:gd name="T7" fmla="*/ 6 h 39"/>
                <a:gd name="T8" fmla="*/ 1 w 84"/>
                <a:gd name="T9" fmla="*/ 8 h 39"/>
                <a:gd name="T10" fmla="*/ 61 w 84"/>
                <a:gd name="T11" fmla="*/ 37 h 39"/>
                <a:gd name="T12" fmla="*/ 69 w 84"/>
                <a:gd name="T13" fmla="*/ 39 h 39"/>
                <a:gd name="T14" fmla="*/ 78 w 84"/>
                <a:gd name="T15" fmla="*/ 39 h 39"/>
                <a:gd name="T16" fmla="*/ 82 w 84"/>
                <a:gd name="T17" fmla="*/ 37 h 39"/>
                <a:gd name="T18" fmla="*/ 84 w 84"/>
                <a:gd name="T19" fmla="*/ 35 h 39"/>
                <a:gd name="T20" fmla="*/ 84 w 84"/>
                <a:gd name="T21" fmla="*/ 35 h 39"/>
                <a:gd name="T22" fmla="*/ 82 w 84"/>
                <a:gd name="T23" fmla="*/ 33 h 39"/>
                <a:gd name="T24" fmla="*/ 24 w 84"/>
                <a:gd name="T25" fmla="*/ 2 h 39"/>
                <a:gd name="T26" fmla="*/ 17 w 84"/>
                <a:gd name="T27" fmla="*/ 0 h 39"/>
                <a:gd name="T28" fmla="*/ 5 w 84"/>
                <a:gd name="T29" fmla="*/ 2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4" h="39">
                  <a:moveTo>
                    <a:pt x="5" y="2"/>
                  </a:moveTo>
                  <a:lnTo>
                    <a:pt x="1" y="2"/>
                  </a:lnTo>
                  <a:lnTo>
                    <a:pt x="0" y="4"/>
                  </a:lnTo>
                  <a:lnTo>
                    <a:pt x="0" y="6"/>
                  </a:lnTo>
                  <a:lnTo>
                    <a:pt x="1" y="8"/>
                  </a:lnTo>
                  <a:lnTo>
                    <a:pt x="61" y="37"/>
                  </a:lnTo>
                  <a:lnTo>
                    <a:pt x="69" y="39"/>
                  </a:lnTo>
                  <a:lnTo>
                    <a:pt x="78" y="39"/>
                  </a:lnTo>
                  <a:lnTo>
                    <a:pt x="82" y="37"/>
                  </a:lnTo>
                  <a:lnTo>
                    <a:pt x="84" y="35"/>
                  </a:lnTo>
                  <a:lnTo>
                    <a:pt x="84" y="35"/>
                  </a:lnTo>
                  <a:lnTo>
                    <a:pt x="82" y="33"/>
                  </a:lnTo>
                  <a:lnTo>
                    <a:pt x="24" y="2"/>
                  </a:lnTo>
                  <a:lnTo>
                    <a:pt x="17" y="0"/>
                  </a:lnTo>
                  <a:lnTo>
                    <a:pt x="5" y="2"/>
                  </a:lnTo>
                  <a:close/>
                </a:path>
              </a:pathLst>
            </a:custGeom>
            <a:solidFill>
              <a:srgbClr val="67E82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70" name="Freeform 5537"/>
            <p:cNvSpPr/>
            <p:nvPr/>
          </p:nvSpPr>
          <p:spPr bwMode="auto">
            <a:xfrm>
              <a:off x="4928647" y="4575977"/>
              <a:ext cx="160421" cy="73446"/>
            </a:xfrm>
            <a:custGeom>
              <a:avLst/>
              <a:gdLst>
                <a:gd name="T0" fmla="*/ 8 w 83"/>
                <a:gd name="T1" fmla="*/ 0 h 38"/>
                <a:gd name="T2" fmla="*/ 2 w 83"/>
                <a:gd name="T3" fmla="*/ 2 h 38"/>
                <a:gd name="T4" fmla="*/ 0 w 83"/>
                <a:gd name="T5" fmla="*/ 4 h 38"/>
                <a:gd name="T6" fmla="*/ 0 w 83"/>
                <a:gd name="T7" fmla="*/ 4 h 38"/>
                <a:gd name="T8" fmla="*/ 2 w 83"/>
                <a:gd name="T9" fmla="*/ 6 h 38"/>
                <a:gd name="T10" fmla="*/ 60 w 83"/>
                <a:gd name="T11" fmla="*/ 36 h 38"/>
                <a:gd name="T12" fmla="*/ 68 w 83"/>
                <a:gd name="T13" fmla="*/ 38 h 38"/>
                <a:gd name="T14" fmla="*/ 77 w 83"/>
                <a:gd name="T15" fmla="*/ 36 h 38"/>
                <a:gd name="T16" fmla="*/ 81 w 83"/>
                <a:gd name="T17" fmla="*/ 36 h 38"/>
                <a:gd name="T18" fmla="*/ 83 w 83"/>
                <a:gd name="T19" fmla="*/ 35 h 38"/>
                <a:gd name="T20" fmla="*/ 83 w 83"/>
                <a:gd name="T21" fmla="*/ 33 h 38"/>
                <a:gd name="T22" fmla="*/ 83 w 83"/>
                <a:gd name="T23" fmla="*/ 33 h 38"/>
                <a:gd name="T24" fmla="*/ 25 w 83"/>
                <a:gd name="T25" fmla="*/ 2 h 38"/>
                <a:gd name="T26" fmla="*/ 18 w 83"/>
                <a:gd name="T27" fmla="*/ 0 h 38"/>
                <a:gd name="T28" fmla="*/ 8 w 83"/>
                <a:gd name="T29"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3" h="38">
                  <a:moveTo>
                    <a:pt x="8" y="0"/>
                  </a:moveTo>
                  <a:lnTo>
                    <a:pt x="2" y="2"/>
                  </a:lnTo>
                  <a:lnTo>
                    <a:pt x="0" y="4"/>
                  </a:lnTo>
                  <a:lnTo>
                    <a:pt x="0" y="4"/>
                  </a:lnTo>
                  <a:lnTo>
                    <a:pt x="2" y="6"/>
                  </a:lnTo>
                  <a:lnTo>
                    <a:pt x="60" y="36"/>
                  </a:lnTo>
                  <a:lnTo>
                    <a:pt x="68" y="38"/>
                  </a:lnTo>
                  <a:lnTo>
                    <a:pt x="77" y="36"/>
                  </a:lnTo>
                  <a:lnTo>
                    <a:pt x="81" y="36"/>
                  </a:lnTo>
                  <a:lnTo>
                    <a:pt x="83" y="35"/>
                  </a:lnTo>
                  <a:lnTo>
                    <a:pt x="83" y="33"/>
                  </a:lnTo>
                  <a:lnTo>
                    <a:pt x="83" y="33"/>
                  </a:lnTo>
                  <a:lnTo>
                    <a:pt x="25" y="2"/>
                  </a:lnTo>
                  <a:lnTo>
                    <a:pt x="18" y="0"/>
                  </a:lnTo>
                  <a:lnTo>
                    <a:pt x="8" y="0"/>
                  </a:lnTo>
                  <a:close/>
                </a:path>
              </a:pathLst>
            </a:custGeom>
            <a:solidFill>
              <a:srgbClr val="67E82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71" name="Freeform 5538"/>
            <p:cNvSpPr/>
            <p:nvPr/>
          </p:nvSpPr>
          <p:spPr bwMode="auto">
            <a:xfrm>
              <a:off x="4783688" y="4568246"/>
              <a:ext cx="164287" cy="75379"/>
            </a:xfrm>
            <a:custGeom>
              <a:avLst/>
              <a:gdLst>
                <a:gd name="T0" fmla="*/ 8 w 85"/>
                <a:gd name="T1" fmla="*/ 0 h 39"/>
                <a:gd name="T2" fmla="*/ 4 w 85"/>
                <a:gd name="T3" fmla="*/ 2 h 39"/>
                <a:gd name="T4" fmla="*/ 2 w 85"/>
                <a:gd name="T5" fmla="*/ 2 h 39"/>
                <a:gd name="T6" fmla="*/ 0 w 85"/>
                <a:gd name="T7" fmla="*/ 4 h 39"/>
                <a:gd name="T8" fmla="*/ 2 w 85"/>
                <a:gd name="T9" fmla="*/ 6 h 39"/>
                <a:gd name="T10" fmla="*/ 60 w 85"/>
                <a:gd name="T11" fmla="*/ 37 h 39"/>
                <a:gd name="T12" fmla="*/ 68 w 85"/>
                <a:gd name="T13" fmla="*/ 39 h 39"/>
                <a:gd name="T14" fmla="*/ 77 w 85"/>
                <a:gd name="T15" fmla="*/ 37 h 39"/>
                <a:gd name="T16" fmla="*/ 81 w 85"/>
                <a:gd name="T17" fmla="*/ 37 h 39"/>
                <a:gd name="T18" fmla="*/ 83 w 85"/>
                <a:gd name="T19" fmla="*/ 35 h 39"/>
                <a:gd name="T20" fmla="*/ 85 w 85"/>
                <a:gd name="T21" fmla="*/ 33 h 39"/>
                <a:gd name="T22" fmla="*/ 83 w 85"/>
                <a:gd name="T23" fmla="*/ 31 h 39"/>
                <a:gd name="T24" fmla="*/ 25 w 85"/>
                <a:gd name="T25" fmla="*/ 0 h 39"/>
                <a:gd name="T26" fmla="*/ 18 w 85"/>
                <a:gd name="T27" fmla="*/ 0 h 39"/>
                <a:gd name="T28" fmla="*/ 8 w 85"/>
                <a:gd name="T29"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 h="39">
                  <a:moveTo>
                    <a:pt x="8" y="0"/>
                  </a:moveTo>
                  <a:lnTo>
                    <a:pt x="4" y="2"/>
                  </a:lnTo>
                  <a:lnTo>
                    <a:pt x="2" y="2"/>
                  </a:lnTo>
                  <a:lnTo>
                    <a:pt x="0" y="4"/>
                  </a:lnTo>
                  <a:lnTo>
                    <a:pt x="2" y="6"/>
                  </a:lnTo>
                  <a:lnTo>
                    <a:pt x="60" y="37"/>
                  </a:lnTo>
                  <a:lnTo>
                    <a:pt x="68" y="39"/>
                  </a:lnTo>
                  <a:lnTo>
                    <a:pt x="77" y="37"/>
                  </a:lnTo>
                  <a:lnTo>
                    <a:pt x="81" y="37"/>
                  </a:lnTo>
                  <a:lnTo>
                    <a:pt x="83" y="35"/>
                  </a:lnTo>
                  <a:lnTo>
                    <a:pt x="85" y="33"/>
                  </a:lnTo>
                  <a:lnTo>
                    <a:pt x="83" y="31"/>
                  </a:lnTo>
                  <a:lnTo>
                    <a:pt x="25" y="0"/>
                  </a:lnTo>
                  <a:lnTo>
                    <a:pt x="18" y="0"/>
                  </a:lnTo>
                  <a:lnTo>
                    <a:pt x="8" y="0"/>
                  </a:lnTo>
                  <a:close/>
                </a:path>
              </a:pathLst>
            </a:custGeom>
            <a:solidFill>
              <a:srgbClr val="67E82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72" name="Freeform 5545"/>
            <p:cNvSpPr/>
            <p:nvPr/>
          </p:nvSpPr>
          <p:spPr bwMode="auto">
            <a:xfrm>
              <a:off x="4839739" y="4802113"/>
              <a:ext cx="185547" cy="85042"/>
            </a:xfrm>
            <a:custGeom>
              <a:avLst/>
              <a:gdLst>
                <a:gd name="T0" fmla="*/ 10 w 96"/>
                <a:gd name="T1" fmla="*/ 2 h 44"/>
                <a:gd name="T2" fmla="*/ 4 w 96"/>
                <a:gd name="T3" fmla="*/ 2 h 44"/>
                <a:gd name="T4" fmla="*/ 2 w 96"/>
                <a:gd name="T5" fmla="*/ 4 h 44"/>
                <a:gd name="T6" fmla="*/ 0 w 96"/>
                <a:gd name="T7" fmla="*/ 6 h 44"/>
                <a:gd name="T8" fmla="*/ 2 w 96"/>
                <a:gd name="T9" fmla="*/ 8 h 44"/>
                <a:gd name="T10" fmla="*/ 67 w 96"/>
                <a:gd name="T11" fmla="*/ 42 h 44"/>
                <a:gd name="T12" fmla="*/ 77 w 96"/>
                <a:gd name="T13" fmla="*/ 44 h 44"/>
                <a:gd name="T14" fmla="*/ 89 w 96"/>
                <a:gd name="T15" fmla="*/ 44 h 44"/>
                <a:gd name="T16" fmla="*/ 92 w 96"/>
                <a:gd name="T17" fmla="*/ 42 h 44"/>
                <a:gd name="T18" fmla="*/ 96 w 96"/>
                <a:gd name="T19" fmla="*/ 40 h 44"/>
                <a:gd name="T20" fmla="*/ 96 w 96"/>
                <a:gd name="T21" fmla="*/ 38 h 44"/>
                <a:gd name="T22" fmla="*/ 94 w 96"/>
                <a:gd name="T23" fmla="*/ 38 h 44"/>
                <a:gd name="T24" fmla="*/ 29 w 96"/>
                <a:gd name="T25" fmla="*/ 2 h 44"/>
                <a:gd name="T26" fmla="*/ 21 w 96"/>
                <a:gd name="T27" fmla="*/ 0 h 44"/>
                <a:gd name="T28" fmla="*/ 10 w 96"/>
                <a:gd name="T29" fmla="*/ 2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6" h="44">
                  <a:moveTo>
                    <a:pt x="10" y="2"/>
                  </a:moveTo>
                  <a:lnTo>
                    <a:pt x="4" y="2"/>
                  </a:lnTo>
                  <a:lnTo>
                    <a:pt x="2" y="4"/>
                  </a:lnTo>
                  <a:lnTo>
                    <a:pt x="0" y="6"/>
                  </a:lnTo>
                  <a:lnTo>
                    <a:pt x="2" y="8"/>
                  </a:lnTo>
                  <a:lnTo>
                    <a:pt x="67" y="42"/>
                  </a:lnTo>
                  <a:lnTo>
                    <a:pt x="77" y="44"/>
                  </a:lnTo>
                  <a:lnTo>
                    <a:pt x="89" y="44"/>
                  </a:lnTo>
                  <a:lnTo>
                    <a:pt x="92" y="42"/>
                  </a:lnTo>
                  <a:lnTo>
                    <a:pt x="96" y="40"/>
                  </a:lnTo>
                  <a:lnTo>
                    <a:pt x="96" y="38"/>
                  </a:lnTo>
                  <a:lnTo>
                    <a:pt x="94" y="38"/>
                  </a:lnTo>
                  <a:lnTo>
                    <a:pt x="29" y="2"/>
                  </a:lnTo>
                  <a:lnTo>
                    <a:pt x="21" y="0"/>
                  </a:lnTo>
                  <a:lnTo>
                    <a:pt x="10" y="2"/>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73" name="Freeform 5548"/>
            <p:cNvSpPr/>
            <p:nvPr/>
          </p:nvSpPr>
          <p:spPr bwMode="auto">
            <a:xfrm>
              <a:off x="5545205" y="4564380"/>
              <a:ext cx="164287" cy="75379"/>
            </a:xfrm>
            <a:custGeom>
              <a:avLst/>
              <a:gdLst>
                <a:gd name="T0" fmla="*/ 8 w 85"/>
                <a:gd name="T1" fmla="*/ 0 h 39"/>
                <a:gd name="T2" fmla="*/ 4 w 85"/>
                <a:gd name="T3" fmla="*/ 2 h 39"/>
                <a:gd name="T4" fmla="*/ 2 w 85"/>
                <a:gd name="T5" fmla="*/ 4 h 39"/>
                <a:gd name="T6" fmla="*/ 0 w 85"/>
                <a:gd name="T7" fmla="*/ 6 h 39"/>
                <a:gd name="T8" fmla="*/ 2 w 85"/>
                <a:gd name="T9" fmla="*/ 6 h 39"/>
                <a:gd name="T10" fmla="*/ 60 w 85"/>
                <a:gd name="T11" fmla="*/ 37 h 39"/>
                <a:gd name="T12" fmla="*/ 67 w 85"/>
                <a:gd name="T13" fmla="*/ 39 h 39"/>
                <a:gd name="T14" fmla="*/ 77 w 85"/>
                <a:gd name="T15" fmla="*/ 39 h 39"/>
                <a:gd name="T16" fmla="*/ 81 w 85"/>
                <a:gd name="T17" fmla="*/ 37 h 39"/>
                <a:gd name="T18" fmla="*/ 85 w 85"/>
                <a:gd name="T19" fmla="*/ 35 h 39"/>
                <a:gd name="T20" fmla="*/ 85 w 85"/>
                <a:gd name="T21" fmla="*/ 33 h 39"/>
                <a:gd name="T22" fmla="*/ 83 w 85"/>
                <a:gd name="T23" fmla="*/ 33 h 39"/>
                <a:gd name="T24" fmla="*/ 25 w 85"/>
                <a:gd name="T25" fmla="*/ 2 h 39"/>
                <a:gd name="T26" fmla="*/ 17 w 85"/>
                <a:gd name="T27" fmla="*/ 0 h 39"/>
                <a:gd name="T28" fmla="*/ 8 w 85"/>
                <a:gd name="T29"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 h="39">
                  <a:moveTo>
                    <a:pt x="8" y="0"/>
                  </a:moveTo>
                  <a:lnTo>
                    <a:pt x="4" y="2"/>
                  </a:lnTo>
                  <a:lnTo>
                    <a:pt x="2" y="4"/>
                  </a:lnTo>
                  <a:lnTo>
                    <a:pt x="0" y="6"/>
                  </a:lnTo>
                  <a:lnTo>
                    <a:pt x="2" y="6"/>
                  </a:lnTo>
                  <a:lnTo>
                    <a:pt x="60" y="37"/>
                  </a:lnTo>
                  <a:lnTo>
                    <a:pt x="67" y="39"/>
                  </a:lnTo>
                  <a:lnTo>
                    <a:pt x="77" y="39"/>
                  </a:lnTo>
                  <a:lnTo>
                    <a:pt x="81" y="37"/>
                  </a:lnTo>
                  <a:lnTo>
                    <a:pt x="85" y="35"/>
                  </a:lnTo>
                  <a:lnTo>
                    <a:pt x="85" y="33"/>
                  </a:lnTo>
                  <a:lnTo>
                    <a:pt x="83" y="33"/>
                  </a:lnTo>
                  <a:lnTo>
                    <a:pt x="25" y="2"/>
                  </a:lnTo>
                  <a:lnTo>
                    <a:pt x="17" y="0"/>
                  </a:lnTo>
                  <a:lnTo>
                    <a:pt x="8" y="0"/>
                  </a:lnTo>
                  <a:close/>
                </a:path>
              </a:pathLst>
            </a:custGeom>
            <a:solidFill>
              <a:srgbClr val="67E82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74" name="Freeform 5549"/>
            <p:cNvSpPr/>
            <p:nvPr/>
          </p:nvSpPr>
          <p:spPr bwMode="auto">
            <a:xfrm>
              <a:off x="5404112" y="4556649"/>
              <a:ext cx="160421" cy="75379"/>
            </a:xfrm>
            <a:custGeom>
              <a:avLst/>
              <a:gdLst>
                <a:gd name="T0" fmla="*/ 6 w 83"/>
                <a:gd name="T1" fmla="*/ 0 h 39"/>
                <a:gd name="T2" fmla="*/ 2 w 83"/>
                <a:gd name="T3" fmla="*/ 2 h 39"/>
                <a:gd name="T4" fmla="*/ 0 w 83"/>
                <a:gd name="T5" fmla="*/ 2 h 39"/>
                <a:gd name="T6" fmla="*/ 0 w 83"/>
                <a:gd name="T7" fmla="*/ 4 h 39"/>
                <a:gd name="T8" fmla="*/ 0 w 83"/>
                <a:gd name="T9" fmla="*/ 6 h 39"/>
                <a:gd name="T10" fmla="*/ 58 w 83"/>
                <a:gd name="T11" fmla="*/ 37 h 39"/>
                <a:gd name="T12" fmla="*/ 65 w 83"/>
                <a:gd name="T13" fmla="*/ 39 h 39"/>
                <a:gd name="T14" fmla="*/ 77 w 83"/>
                <a:gd name="T15" fmla="*/ 37 h 39"/>
                <a:gd name="T16" fmla="*/ 81 w 83"/>
                <a:gd name="T17" fmla="*/ 37 h 39"/>
                <a:gd name="T18" fmla="*/ 83 w 83"/>
                <a:gd name="T19" fmla="*/ 35 h 39"/>
                <a:gd name="T20" fmla="*/ 83 w 83"/>
                <a:gd name="T21" fmla="*/ 33 h 39"/>
                <a:gd name="T22" fmla="*/ 81 w 83"/>
                <a:gd name="T23" fmla="*/ 31 h 39"/>
                <a:gd name="T24" fmla="*/ 23 w 83"/>
                <a:gd name="T25" fmla="*/ 2 h 39"/>
                <a:gd name="T26" fmla="*/ 15 w 83"/>
                <a:gd name="T27" fmla="*/ 0 h 39"/>
                <a:gd name="T28" fmla="*/ 6 w 83"/>
                <a:gd name="T29"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3" h="39">
                  <a:moveTo>
                    <a:pt x="6" y="0"/>
                  </a:moveTo>
                  <a:lnTo>
                    <a:pt x="2" y="2"/>
                  </a:lnTo>
                  <a:lnTo>
                    <a:pt x="0" y="2"/>
                  </a:lnTo>
                  <a:lnTo>
                    <a:pt x="0" y="4"/>
                  </a:lnTo>
                  <a:lnTo>
                    <a:pt x="0" y="6"/>
                  </a:lnTo>
                  <a:lnTo>
                    <a:pt x="58" y="37"/>
                  </a:lnTo>
                  <a:lnTo>
                    <a:pt x="65" y="39"/>
                  </a:lnTo>
                  <a:lnTo>
                    <a:pt x="77" y="37"/>
                  </a:lnTo>
                  <a:lnTo>
                    <a:pt x="81" y="37"/>
                  </a:lnTo>
                  <a:lnTo>
                    <a:pt x="83" y="35"/>
                  </a:lnTo>
                  <a:lnTo>
                    <a:pt x="83" y="33"/>
                  </a:lnTo>
                  <a:lnTo>
                    <a:pt x="81" y="31"/>
                  </a:lnTo>
                  <a:lnTo>
                    <a:pt x="23" y="2"/>
                  </a:lnTo>
                  <a:lnTo>
                    <a:pt x="15" y="0"/>
                  </a:lnTo>
                  <a:lnTo>
                    <a:pt x="6" y="0"/>
                  </a:lnTo>
                  <a:close/>
                </a:path>
              </a:pathLst>
            </a:custGeom>
            <a:solidFill>
              <a:srgbClr val="67E82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75" name="Freeform 5550"/>
            <p:cNvSpPr/>
            <p:nvPr/>
          </p:nvSpPr>
          <p:spPr bwMode="auto">
            <a:xfrm>
              <a:off x="5351926" y="4595305"/>
              <a:ext cx="160421" cy="73446"/>
            </a:xfrm>
            <a:custGeom>
              <a:avLst/>
              <a:gdLst>
                <a:gd name="T0" fmla="*/ 8 w 83"/>
                <a:gd name="T1" fmla="*/ 0 h 38"/>
                <a:gd name="T2" fmla="*/ 4 w 83"/>
                <a:gd name="T3" fmla="*/ 1 h 38"/>
                <a:gd name="T4" fmla="*/ 0 w 83"/>
                <a:gd name="T5" fmla="*/ 3 h 38"/>
                <a:gd name="T6" fmla="*/ 0 w 83"/>
                <a:gd name="T7" fmla="*/ 3 h 38"/>
                <a:gd name="T8" fmla="*/ 2 w 83"/>
                <a:gd name="T9" fmla="*/ 5 h 38"/>
                <a:gd name="T10" fmla="*/ 60 w 83"/>
                <a:gd name="T11" fmla="*/ 36 h 38"/>
                <a:gd name="T12" fmla="*/ 67 w 83"/>
                <a:gd name="T13" fmla="*/ 38 h 38"/>
                <a:gd name="T14" fmla="*/ 77 w 83"/>
                <a:gd name="T15" fmla="*/ 36 h 38"/>
                <a:gd name="T16" fmla="*/ 81 w 83"/>
                <a:gd name="T17" fmla="*/ 36 h 38"/>
                <a:gd name="T18" fmla="*/ 83 w 83"/>
                <a:gd name="T19" fmla="*/ 34 h 38"/>
                <a:gd name="T20" fmla="*/ 83 w 83"/>
                <a:gd name="T21" fmla="*/ 32 h 38"/>
                <a:gd name="T22" fmla="*/ 83 w 83"/>
                <a:gd name="T23" fmla="*/ 30 h 38"/>
                <a:gd name="T24" fmla="*/ 25 w 83"/>
                <a:gd name="T25" fmla="*/ 1 h 38"/>
                <a:gd name="T26" fmla="*/ 17 w 83"/>
                <a:gd name="T27" fmla="*/ 0 h 38"/>
                <a:gd name="T28" fmla="*/ 8 w 83"/>
                <a:gd name="T29"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3" h="38">
                  <a:moveTo>
                    <a:pt x="8" y="0"/>
                  </a:moveTo>
                  <a:lnTo>
                    <a:pt x="4" y="1"/>
                  </a:lnTo>
                  <a:lnTo>
                    <a:pt x="0" y="3"/>
                  </a:lnTo>
                  <a:lnTo>
                    <a:pt x="0" y="3"/>
                  </a:lnTo>
                  <a:lnTo>
                    <a:pt x="2" y="5"/>
                  </a:lnTo>
                  <a:lnTo>
                    <a:pt x="60" y="36"/>
                  </a:lnTo>
                  <a:lnTo>
                    <a:pt x="67" y="38"/>
                  </a:lnTo>
                  <a:lnTo>
                    <a:pt x="77" y="36"/>
                  </a:lnTo>
                  <a:lnTo>
                    <a:pt x="81" y="36"/>
                  </a:lnTo>
                  <a:lnTo>
                    <a:pt x="83" y="34"/>
                  </a:lnTo>
                  <a:lnTo>
                    <a:pt x="83" y="32"/>
                  </a:lnTo>
                  <a:lnTo>
                    <a:pt x="83" y="30"/>
                  </a:lnTo>
                  <a:lnTo>
                    <a:pt x="25" y="1"/>
                  </a:lnTo>
                  <a:lnTo>
                    <a:pt x="17" y="0"/>
                  </a:lnTo>
                  <a:lnTo>
                    <a:pt x="8" y="0"/>
                  </a:lnTo>
                  <a:close/>
                </a:path>
              </a:pathLst>
            </a:custGeom>
            <a:solidFill>
              <a:srgbClr val="67E82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76" name="Freeform 5551"/>
            <p:cNvSpPr/>
            <p:nvPr/>
          </p:nvSpPr>
          <p:spPr bwMode="auto">
            <a:xfrm>
              <a:off x="5363523" y="4717070"/>
              <a:ext cx="201010" cy="81177"/>
            </a:xfrm>
            <a:custGeom>
              <a:avLst/>
              <a:gdLst>
                <a:gd name="T0" fmla="*/ 8 w 104"/>
                <a:gd name="T1" fmla="*/ 0 h 42"/>
                <a:gd name="T2" fmla="*/ 2 w 104"/>
                <a:gd name="T3" fmla="*/ 2 h 42"/>
                <a:gd name="T4" fmla="*/ 0 w 104"/>
                <a:gd name="T5" fmla="*/ 4 h 42"/>
                <a:gd name="T6" fmla="*/ 0 w 104"/>
                <a:gd name="T7" fmla="*/ 6 h 42"/>
                <a:gd name="T8" fmla="*/ 2 w 104"/>
                <a:gd name="T9" fmla="*/ 8 h 42"/>
                <a:gd name="T10" fmla="*/ 77 w 104"/>
                <a:gd name="T11" fmla="*/ 40 h 42"/>
                <a:gd name="T12" fmla="*/ 86 w 104"/>
                <a:gd name="T13" fmla="*/ 42 h 42"/>
                <a:gd name="T14" fmla="*/ 98 w 104"/>
                <a:gd name="T15" fmla="*/ 42 h 42"/>
                <a:gd name="T16" fmla="*/ 102 w 104"/>
                <a:gd name="T17" fmla="*/ 40 h 42"/>
                <a:gd name="T18" fmla="*/ 104 w 104"/>
                <a:gd name="T19" fmla="*/ 38 h 42"/>
                <a:gd name="T20" fmla="*/ 104 w 104"/>
                <a:gd name="T21" fmla="*/ 36 h 42"/>
                <a:gd name="T22" fmla="*/ 102 w 104"/>
                <a:gd name="T23" fmla="*/ 34 h 42"/>
                <a:gd name="T24" fmla="*/ 27 w 104"/>
                <a:gd name="T25" fmla="*/ 2 h 42"/>
                <a:gd name="T26" fmla="*/ 19 w 104"/>
                <a:gd name="T27" fmla="*/ 0 h 42"/>
                <a:gd name="T28" fmla="*/ 8 w 104"/>
                <a:gd name="T29"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4" h="42">
                  <a:moveTo>
                    <a:pt x="8" y="0"/>
                  </a:moveTo>
                  <a:lnTo>
                    <a:pt x="2" y="2"/>
                  </a:lnTo>
                  <a:lnTo>
                    <a:pt x="0" y="4"/>
                  </a:lnTo>
                  <a:lnTo>
                    <a:pt x="0" y="6"/>
                  </a:lnTo>
                  <a:lnTo>
                    <a:pt x="2" y="8"/>
                  </a:lnTo>
                  <a:lnTo>
                    <a:pt x="77" y="40"/>
                  </a:lnTo>
                  <a:lnTo>
                    <a:pt x="86" y="42"/>
                  </a:lnTo>
                  <a:lnTo>
                    <a:pt x="98" y="42"/>
                  </a:lnTo>
                  <a:lnTo>
                    <a:pt x="102" y="40"/>
                  </a:lnTo>
                  <a:lnTo>
                    <a:pt x="104" y="38"/>
                  </a:lnTo>
                  <a:lnTo>
                    <a:pt x="104" y="36"/>
                  </a:lnTo>
                  <a:lnTo>
                    <a:pt x="102" y="34"/>
                  </a:lnTo>
                  <a:lnTo>
                    <a:pt x="27" y="2"/>
                  </a:lnTo>
                  <a:lnTo>
                    <a:pt x="19" y="0"/>
                  </a:lnTo>
                  <a:lnTo>
                    <a:pt x="8" y="0"/>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77" name="Freeform 5552"/>
            <p:cNvSpPr/>
            <p:nvPr/>
          </p:nvSpPr>
          <p:spPr bwMode="auto">
            <a:xfrm>
              <a:off x="5197304" y="4709339"/>
              <a:ext cx="199077" cy="85042"/>
            </a:xfrm>
            <a:custGeom>
              <a:avLst/>
              <a:gdLst>
                <a:gd name="T0" fmla="*/ 5 w 103"/>
                <a:gd name="T1" fmla="*/ 2 h 44"/>
                <a:gd name="T2" fmla="*/ 1 w 103"/>
                <a:gd name="T3" fmla="*/ 4 h 44"/>
                <a:gd name="T4" fmla="*/ 0 w 103"/>
                <a:gd name="T5" fmla="*/ 6 h 44"/>
                <a:gd name="T6" fmla="*/ 0 w 103"/>
                <a:gd name="T7" fmla="*/ 6 h 44"/>
                <a:gd name="T8" fmla="*/ 1 w 103"/>
                <a:gd name="T9" fmla="*/ 8 h 44"/>
                <a:gd name="T10" fmla="*/ 76 w 103"/>
                <a:gd name="T11" fmla="*/ 42 h 44"/>
                <a:gd name="T12" fmla="*/ 86 w 103"/>
                <a:gd name="T13" fmla="*/ 44 h 44"/>
                <a:gd name="T14" fmla="*/ 96 w 103"/>
                <a:gd name="T15" fmla="*/ 42 h 44"/>
                <a:gd name="T16" fmla="*/ 101 w 103"/>
                <a:gd name="T17" fmla="*/ 40 h 44"/>
                <a:gd name="T18" fmla="*/ 103 w 103"/>
                <a:gd name="T19" fmla="*/ 38 h 44"/>
                <a:gd name="T20" fmla="*/ 103 w 103"/>
                <a:gd name="T21" fmla="*/ 37 h 44"/>
                <a:gd name="T22" fmla="*/ 101 w 103"/>
                <a:gd name="T23" fmla="*/ 37 h 44"/>
                <a:gd name="T24" fmla="*/ 26 w 103"/>
                <a:gd name="T25" fmla="*/ 2 h 44"/>
                <a:gd name="T26" fmla="*/ 17 w 103"/>
                <a:gd name="T27" fmla="*/ 0 h 44"/>
                <a:gd name="T28" fmla="*/ 5 w 103"/>
                <a:gd name="T29" fmla="*/ 2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3" h="44">
                  <a:moveTo>
                    <a:pt x="5" y="2"/>
                  </a:moveTo>
                  <a:lnTo>
                    <a:pt x="1" y="4"/>
                  </a:lnTo>
                  <a:lnTo>
                    <a:pt x="0" y="6"/>
                  </a:lnTo>
                  <a:lnTo>
                    <a:pt x="0" y="6"/>
                  </a:lnTo>
                  <a:lnTo>
                    <a:pt x="1" y="8"/>
                  </a:lnTo>
                  <a:lnTo>
                    <a:pt x="76" y="42"/>
                  </a:lnTo>
                  <a:lnTo>
                    <a:pt x="86" y="44"/>
                  </a:lnTo>
                  <a:lnTo>
                    <a:pt x="96" y="42"/>
                  </a:lnTo>
                  <a:lnTo>
                    <a:pt x="101" y="40"/>
                  </a:lnTo>
                  <a:lnTo>
                    <a:pt x="103" y="38"/>
                  </a:lnTo>
                  <a:lnTo>
                    <a:pt x="103" y="37"/>
                  </a:lnTo>
                  <a:lnTo>
                    <a:pt x="101" y="37"/>
                  </a:lnTo>
                  <a:lnTo>
                    <a:pt x="26" y="2"/>
                  </a:lnTo>
                  <a:lnTo>
                    <a:pt x="17" y="0"/>
                  </a:lnTo>
                  <a:lnTo>
                    <a:pt x="5" y="2"/>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78" name="Freeform 5553"/>
            <p:cNvSpPr/>
            <p:nvPr/>
          </p:nvSpPr>
          <p:spPr bwMode="auto">
            <a:xfrm>
              <a:off x="5148984" y="4753793"/>
              <a:ext cx="199077" cy="85042"/>
            </a:xfrm>
            <a:custGeom>
              <a:avLst/>
              <a:gdLst>
                <a:gd name="T0" fmla="*/ 5 w 103"/>
                <a:gd name="T1" fmla="*/ 2 h 44"/>
                <a:gd name="T2" fmla="*/ 2 w 103"/>
                <a:gd name="T3" fmla="*/ 4 h 44"/>
                <a:gd name="T4" fmla="*/ 0 w 103"/>
                <a:gd name="T5" fmla="*/ 6 h 44"/>
                <a:gd name="T6" fmla="*/ 0 w 103"/>
                <a:gd name="T7" fmla="*/ 6 h 44"/>
                <a:gd name="T8" fmla="*/ 2 w 103"/>
                <a:gd name="T9" fmla="*/ 8 h 44"/>
                <a:gd name="T10" fmla="*/ 76 w 103"/>
                <a:gd name="T11" fmla="*/ 42 h 44"/>
                <a:gd name="T12" fmla="*/ 84 w 103"/>
                <a:gd name="T13" fmla="*/ 44 h 44"/>
                <a:gd name="T14" fmla="*/ 96 w 103"/>
                <a:gd name="T15" fmla="*/ 42 h 44"/>
                <a:gd name="T16" fmla="*/ 101 w 103"/>
                <a:gd name="T17" fmla="*/ 40 h 44"/>
                <a:gd name="T18" fmla="*/ 103 w 103"/>
                <a:gd name="T19" fmla="*/ 39 h 44"/>
                <a:gd name="T20" fmla="*/ 103 w 103"/>
                <a:gd name="T21" fmla="*/ 37 h 44"/>
                <a:gd name="T22" fmla="*/ 101 w 103"/>
                <a:gd name="T23" fmla="*/ 37 h 44"/>
                <a:gd name="T24" fmla="*/ 26 w 103"/>
                <a:gd name="T25" fmla="*/ 2 h 44"/>
                <a:gd name="T26" fmla="*/ 17 w 103"/>
                <a:gd name="T27" fmla="*/ 0 h 44"/>
                <a:gd name="T28" fmla="*/ 5 w 103"/>
                <a:gd name="T29" fmla="*/ 2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3" h="44">
                  <a:moveTo>
                    <a:pt x="5" y="2"/>
                  </a:moveTo>
                  <a:lnTo>
                    <a:pt x="2" y="4"/>
                  </a:lnTo>
                  <a:lnTo>
                    <a:pt x="0" y="6"/>
                  </a:lnTo>
                  <a:lnTo>
                    <a:pt x="0" y="6"/>
                  </a:lnTo>
                  <a:lnTo>
                    <a:pt x="2" y="8"/>
                  </a:lnTo>
                  <a:lnTo>
                    <a:pt x="76" y="42"/>
                  </a:lnTo>
                  <a:lnTo>
                    <a:pt x="84" y="44"/>
                  </a:lnTo>
                  <a:lnTo>
                    <a:pt x="96" y="42"/>
                  </a:lnTo>
                  <a:lnTo>
                    <a:pt x="101" y="40"/>
                  </a:lnTo>
                  <a:lnTo>
                    <a:pt x="103" y="39"/>
                  </a:lnTo>
                  <a:lnTo>
                    <a:pt x="103" y="37"/>
                  </a:lnTo>
                  <a:lnTo>
                    <a:pt x="101" y="37"/>
                  </a:lnTo>
                  <a:lnTo>
                    <a:pt x="26" y="2"/>
                  </a:lnTo>
                  <a:lnTo>
                    <a:pt x="17" y="0"/>
                  </a:lnTo>
                  <a:lnTo>
                    <a:pt x="5" y="2"/>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79" name="Freeform 5554"/>
            <p:cNvSpPr/>
            <p:nvPr/>
          </p:nvSpPr>
          <p:spPr bwMode="auto">
            <a:xfrm>
              <a:off x="5338397" y="4943206"/>
              <a:ext cx="218405" cy="92774"/>
            </a:xfrm>
            <a:custGeom>
              <a:avLst/>
              <a:gdLst>
                <a:gd name="T0" fmla="*/ 7 w 113"/>
                <a:gd name="T1" fmla="*/ 2 h 48"/>
                <a:gd name="T2" fmla="*/ 1 w 113"/>
                <a:gd name="T3" fmla="*/ 4 h 48"/>
                <a:gd name="T4" fmla="*/ 0 w 113"/>
                <a:gd name="T5" fmla="*/ 6 h 48"/>
                <a:gd name="T6" fmla="*/ 0 w 113"/>
                <a:gd name="T7" fmla="*/ 8 h 48"/>
                <a:gd name="T8" fmla="*/ 1 w 113"/>
                <a:gd name="T9" fmla="*/ 10 h 48"/>
                <a:gd name="T10" fmla="*/ 84 w 113"/>
                <a:gd name="T11" fmla="*/ 46 h 48"/>
                <a:gd name="T12" fmla="*/ 94 w 113"/>
                <a:gd name="T13" fmla="*/ 48 h 48"/>
                <a:gd name="T14" fmla="*/ 105 w 113"/>
                <a:gd name="T15" fmla="*/ 46 h 48"/>
                <a:gd name="T16" fmla="*/ 111 w 113"/>
                <a:gd name="T17" fmla="*/ 44 h 48"/>
                <a:gd name="T18" fmla="*/ 113 w 113"/>
                <a:gd name="T19" fmla="*/ 42 h 48"/>
                <a:gd name="T20" fmla="*/ 113 w 113"/>
                <a:gd name="T21" fmla="*/ 40 h 48"/>
                <a:gd name="T22" fmla="*/ 111 w 113"/>
                <a:gd name="T23" fmla="*/ 38 h 48"/>
                <a:gd name="T24" fmla="*/ 30 w 113"/>
                <a:gd name="T25" fmla="*/ 2 h 48"/>
                <a:gd name="T26" fmla="*/ 19 w 113"/>
                <a:gd name="T27" fmla="*/ 0 h 48"/>
                <a:gd name="T28" fmla="*/ 7 w 113"/>
                <a:gd name="T29" fmla="*/ 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3" h="48">
                  <a:moveTo>
                    <a:pt x="7" y="2"/>
                  </a:moveTo>
                  <a:lnTo>
                    <a:pt x="1" y="4"/>
                  </a:lnTo>
                  <a:lnTo>
                    <a:pt x="0" y="6"/>
                  </a:lnTo>
                  <a:lnTo>
                    <a:pt x="0" y="8"/>
                  </a:lnTo>
                  <a:lnTo>
                    <a:pt x="1" y="10"/>
                  </a:lnTo>
                  <a:lnTo>
                    <a:pt x="84" y="46"/>
                  </a:lnTo>
                  <a:lnTo>
                    <a:pt x="94" y="48"/>
                  </a:lnTo>
                  <a:lnTo>
                    <a:pt x="105" y="46"/>
                  </a:lnTo>
                  <a:lnTo>
                    <a:pt x="111" y="44"/>
                  </a:lnTo>
                  <a:lnTo>
                    <a:pt x="113" y="42"/>
                  </a:lnTo>
                  <a:lnTo>
                    <a:pt x="113" y="40"/>
                  </a:lnTo>
                  <a:lnTo>
                    <a:pt x="111" y="38"/>
                  </a:lnTo>
                  <a:lnTo>
                    <a:pt x="30" y="2"/>
                  </a:lnTo>
                  <a:lnTo>
                    <a:pt x="19" y="0"/>
                  </a:lnTo>
                  <a:lnTo>
                    <a:pt x="7" y="2"/>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80" name="Freeform 5555"/>
            <p:cNvSpPr/>
            <p:nvPr/>
          </p:nvSpPr>
          <p:spPr bwMode="auto">
            <a:xfrm>
              <a:off x="5154782" y="4939340"/>
              <a:ext cx="220337" cy="88908"/>
            </a:xfrm>
            <a:custGeom>
              <a:avLst/>
              <a:gdLst>
                <a:gd name="T0" fmla="*/ 6 w 114"/>
                <a:gd name="T1" fmla="*/ 0 h 46"/>
                <a:gd name="T2" fmla="*/ 2 w 114"/>
                <a:gd name="T3" fmla="*/ 2 h 46"/>
                <a:gd name="T4" fmla="*/ 0 w 114"/>
                <a:gd name="T5" fmla="*/ 4 h 46"/>
                <a:gd name="T6" fmla="*/ 0 w 114"/>
                <a:gd name="T7" fmla="*/ 6 h 46"/>
                <a:gd name="T8" fmla="*/ 2 w 114"/>
                <a:gd name="T9" fmla="*/ 8 h 46"/>
                <a:gd name="T10" fmla="*/ 83 w 114"/>
                <a:gd name="T11" fmla="*/ 44 h 46"/>
                <a:gd name="T12" fmla="*/ 93 w 114"/>
                <a:gd name="T13" fmla="*/ 46 h 46"/>
                <a:gd name="T14" fmla="*/ 106 w 114"/>
                <a:gd name="T15" fmla="*/ 44 h 46"/>
                <a:gd name="T16" fmla="*/ 110 w 114"/>
                <a:gd name="T17" fmla="*/ 42 h 46"/>
                <a:gd name="T18" fmla="*/ 114 w 114"/>
                <a:gd name="T19" fmla="*/ 40 h 46"/>
                <a:gd name="T20" fmla="*/ 114 w 114"/>
                <a:gd name="T21" fmla="*/ 39 h 46"/>
                <a:gd name="T22" fmla="*/ 112 w 114"/>
                <a:gd name="T23" fmla="*/ 39 h 46"/>
                <a:gd name="T24" fmla="*/ 29 w 114"/>
                <a:gd name="T25" fmla="*/ 2 h 46"/>
                <a:gd name="T26" fmla="*/ 20 w 114"/>
                <a:gd name="T27" fmla="*/ 0 h 46"/>
                <a:gd name="T28" fmla="*/ 6 w 114"/>
                <a:gd name="T29"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4" h="46">
                  <a:moveTo>
                    <a:pt x="6" y="0"/>
                  </a:moveTo>
                  <a:lnTo>
                    <a:pt x="2" y="2"/>
                  </a:lnTo>
                  <a:lnTo>
                    <a:pt x="0" y="4"/>
                  </a:lnTo>
                  <a:lnTo>
                    <a:pt x="0" y="6"/>
                  </a:lnTo>
                  <a:lnTo>
                    <a:pt x="2" y="8"/>
                  </a:lnTo>
                  <a:lnTo>
                    <a:pt x="83" y="44"/>
                  </a:lnTo>
                  <a:lnTo>
                    <a:pt x="93" y="46"/>
                  </a:lnTo>
                  <a:lnTo>
                    <a:pt x="106" y="44"/>
                  </a:lnTo>
                  <a:lnTo>
                    <a:pt x="110" y="42"/>
                  </a:lnTo>
                  <a:lnTo>
                    <a:pt x="114" y="40"/>
                  </a:lnTo>
                  <a:lnTo>
                    <a:pt x="114" y="39"/>
                  </a:lnTo>
                  <a:lnTo>
                    <a:pt x="112" y="39"/>
                  </a:lnTo>
                  <a:lnTo>
                    <a:pt x="29" y="2"/>
                  </a:lnTo>
                  <a:lnTo>
                    <a:pt x="20" y="0"/>
                  </a:lnTo>
                  <a:lnTo>
                    <a:pt x="6" y="0"/>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81" name="Freeform 5556"/>
            <p:cNvSpPr/>
            <p:nvPr/>
          </p:nvSpPr>
          <p:spPr bwMode="auto">
            <a:xfrm>
              <a:off x="6009073" y="4672616"/>
              <a:ext cx="201010" cy="85042"/>
            </a:xfrm>
            <a:custGeom>
              <a:avLst/>
              <a:gdLst>
                <a:gd name="T0" fmla="*/ 8 w 104"/>
                <a:gd name="T1" fmla="*/ 2 h 44"/>
                <a:gd name="T2" fmla="*/ 2 w 104"/>
                <a:gd name="T3" fmla="*/ 4 h 44"/>
                <a:gd name="T4" fmla="*/ 0 w 104"/>
                <a:gd name="T5" fmla="*/ 6 h 44"/>
                <a:gd name="T6" fmla="*/ 0 w 104"/>
                <a:gd name="T7" fmla="*/ 8 h 44"/>
                <a:gd name="T8" fmla="*/ 2 w 104"/>
                <a:gd name="T9" fmla="*/ 8 h 44"/>
                <a:gd name="T10" fmla="*/ 77 w 104"/>
                <a:gd name="T11" fmla="*/ 42 h 44"/>
                <a:gd name="T12" fmla="*/ 86 w 104"/>
                <a:gd name="T13" fmla="*/ 44 h 44"/>
                <a:gd name="T14" fmla="*/ 98 w 104"/>
                <a:gd name="T15" fmla="*/ 42 h 44"/>
                <a:gd name="T16" fmla="*/ 102 w 104"/>
                <a:gd name="T17" fmla="*/ 40 h 44"/>
                <a:gd name="T18" fmla="*/ 104 w 104"/>
                <a:gd name="T19" fmla="*/ 40 h 44"/>
                <a:gd name="T20" fmla="*/ 104 w 104"/>
                <a:gd name="T21" fmla="*/ 38 h 44"/>
                <a:gd name="T22" fmla="*/ 102 w 104"/>
                <a:gd name="T23" fmla="*/ 36 h 44"/>
                <a:gd name="T24" fmla="*/ 27 w 104"/>
                <a:gd name="T25" fmla="*/ 2 h 44"/>
                <a:gd name="T26" fmla="*/ 19 w 104"/>
                <a:gd name="T27" fmla="*/ 0 h 44"/>
                <a:gd name="T28" fmla="*/ 8 w 104"/>
                <a:gd name="T29" fmla="*/ 2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4" h="44">
                  <a:moveTo>
                    <a:pt x="8" y="2"/>
                  </a:moveTo>
                  <a:lnTo>
                    <a:pt x="2" y="4"/>
                  </a:lnTo>
                  <a:lnTo>
                    <a:pt x="0" y="6"/>
                  </a:lnTo>
                  <a:lnTo>
                    <a:pt x="0" y="8"/>
                  </a:lnTo>
                  <a:lnTo>
                    <a:pt x="2" y="8"/>
                  </a:lnTo>
                  <a:lnTo>
                    <a:pt x="77" y="42"/>
                  </a:lnTo>
                  <a:lnTo>
                    <a:pt x="86" y="44"/>
                  </a:lnTo>
                  <a:lnTo>
                    <a:pt x="98" y="42"/>
                  </a:lnTo>
                  <a:lnTo>
                    <a:pt x="102" y="40"/>
                  </a:lnTo>
                  <a:lnTo>
                    <a:pt x="104" y="40"/>
                  </a:lnTo>
                  <a:lnTo>
                    <a:pt x="104" y="38"/>
                  </a:lnTo>
                  <a:lnTo>
                    <a:pt x="102" y="36"/>
                  </a:lnTo>
                  <a:lnTo>
                    <a:pt x="27" y="2"/>
                  </a:lnTo>
                  <a:lnTo>
                    <a:pt x="19" y="0"/>
                  </a:lnTo>
                  <a:lnTo>
                    <a:pt x="8" y="2"/>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82" name="Freeform 5557"/>
            <p:cNvSpPr/>
            <p:nvPr/>
          </p:nvSpPr>
          <p:spPr bwMode="auto">
            <a:xfrm>
              <a:off x="5842853" y="4668751"/>
              <a:ext cx="199077" cy="81177"/>
            </a:xfrm>
            <a:custGeom>
              <a:avLst/>
              <a:gdLst>
                <a:gd name="T0" fmla="*/ 5 w 103"/>
                <a:gd name="T1" fmla="*/ 0 h 42"/>
                <a:gd name="T2" fmla="*/ 2 w 103"/>
                <a:gd name="T3" fmla="*/ 2 h 42"/>
                <a:gd name="T4" fmla="*/ 0 w 103"/>
                <a:gd name="T5" fmla="*/ 4 h 42"/>
                <a:gd name="T6" fmla="*/ 0 w 103"/>
                <a:gd name="T7" fmla="*/ 6 h 42"/>
                <a:gd name="T8" fmla="*/ 2 w 103"/>
                <a:gd name="T9" fmla="*/ 8 h 42"/>
                <a:gd name="T10" fmla="*/ 76 w 103"/>
                <a:gd name="T11" fmla="*/ 40 h 42"/>
                <a:gd name="T12" fmla="*/ 86 w 103"/>
                <a:gd name="T13" fmla="*/ 42 h 42"/>
                <a:gd name="T14" fmla="*/ 96 w 103"/>
                <a:gd name="T15" fmla="*/ 42 h 42"/>
                <a:gd name="T16" fmla="*/ 101 w 103"/>
                <a:gd name="T17" fmla="*/ 40 h 42"/>
                <a:gd name="T18" fmla="*/ 103 w 103"/>
                <a:gd name="T19" fmla="*/ 38 h 42"/>
                <a:gd name="T20" fmla="*/ 103 w 103"/>
                <a:gd name="T21" fmla="*/ 36 h 42"/>
                <a:gd name="T22" fmla="*/ 101 w 103"/>
                <a:gd name="T23" fmla="*/ 35 h 42"/>
                <a:gd name="T24" fmla="*/ 27 w 103"/>
                <a:gd name="T25" fmla="*/ 2 h 42"/>
                <a:gd name="T26" fmla="*/ 17 w 103"/>
                <a:gd name="T27" fmla="*/ 0 h 42"/>
                <a:gd name="T28" fmla="*/ 5 w 103"/>
                <a:gd name="T29"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3" h="42">
                  <a:moveTo>
                    <a:pt x="5" y="0"/>
                  </a:moveTo>
                  <a:lnTo>
                    <a:pt x="2" y="2"/>
                  </a:lnTo>
                  <a:lnTo>
                    <a:pt x="0" y="4"/>
                  </a:lnTo>
                  <a:lnTo>
                    <a:pt x="0" y="6"/>
                  </a:lnTo>
                  <a:lnTo>
                    <a:pt x="2" y="8"/>
                  </a:lnTo>
                  <a:lnTo>
                    <a:pt x="76" y="40"/>
                  </a:lnTo>
                  <a:lnTo>
                    <a:pt x="86" y="42"/>
                  </a:lnTo>
                  <a:lnTo>
                    <a:pt x="96" y="42"/>
                  </a:lnTo>
                  <a:lnTo>
                    <a:pt x="101" y="40"/>
                  </a:lnTo>
                  <a:lnTo>
                    <a:pt x="103" y="38"/>
                  </a:lnTo>
                  <a:lnTo>
                    <a:pt x="103" y="36"/>
                  </a:lnTo>
                  <a:lnTo>
                    <a:pt x="101" y="35"/>
                  </a:lnTo>
                  <a:lnTo>
                    <a:pt x="27" y="2"/>
                  </a:lnTo>
                  <a:lnTo>
                    <a:pt x="17" y="0"/>
                  </a:lnTo>
                  <a:lnTo>
                    <a:pt x="5" y="0"/>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83" name="Freeform 5558"/>
            <p:cNvSpPr/>
            <p:nvPr/>
          </p:nvSpPr>
          <p:spPr bwMode="auto">
            <a:xfrm>
              <a:off x="5794534" y="4713205"/>
              <a:ext cx="199077" cy="81177"/>
            </a:xfrm>
            <a:custGeom>
              <a:avLst/>
              <a:gdLst>
                <a:gd name="T0" fmla="*/ 5 w 103"/>
                <a:gd name="T1" fmla="*/ 0 h 42"/>
                <a:gd name="T2" fmla="*/ 2 w 103"/>
                <a:gd name="T3" fmla="*/ 2 h 42"/>
                <a:gd name="T4" fmla="*/ 0 w 103"/>
                <a:gd name="T5" fmla="*/ 4 h 42"/>
                <a:gd name="T6" fmla="*/ 0 w 103"/>
                <a:gd name="T7" fmla="*/ 6 h 42"/>
                <a:gd name="T8" fmla="*/ 2 w 103"/>
                <a:gd name="T9" fmla="*/ 8 h 42"/>
                <a:gd name="T10" fmla="*/ 77 w 103"/>
                <a:gd name="T11" fmla="*/ 40 h 42"/>
                <a:gd name="T12" fmla="*/ 84 w 103"/>
                <a:gd name="T13" fmla="*/ 42 h 42"/>
                <a:gd name="T14" fmla="*/ 96 w 103"/>
                <a:gd name="T15" fmla="*/ 42 h 42"/>
                <a:gd name="T16" fmla="*/ 101 w 103"/>
                <a:gd name="T17" fmla="*/ 40 h 42"/>
                <a:gd name="T18" fmla="*/ 103 w 103"/>
                <a:gd name="T19" fmla="*/ 38 h 42"/>
                <a:gd name="T20" fmla="*/ 103 w 103"/>
                <a:gd name="T21" fmla="*/ 36 h 42"/>
                <a:gd name="T22" fmla="*/ 101 w 103"/>
                <a:gd name="T23" fmla="*/ 35 h 42"/>
                <a:gd name="T24" fmla="*/ 27 w 103"/>
                <a:gd name="T25" fmla="*/ 2 h 42"/>
                <a:gd name="T26" fmla="*/ 17 w 103"/>
                <a:gd name="T27" fmla="*/ 0 h 42"/>
                <a:gd name="T28" fmla="*/ 5 w 103"/>
                <a:gd name="T29"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3" h="42">
                  <a:moveTo>
                    <a:pt x="5" y="0"/>
                  </a:moveTo>
                  <a:lnTo>
                    <a:pt x="2" y="2"/>
                  </a:lnTo>
                  <a:lnTo>
                    <a:pt x="0" y="4"/>
                  </a:lnTo>
                  <a:lnTo>
                    <a:pt x="0" y="6"/>
                  </a:lnTo>
                  <a:lnTo>
                    <a:pt x="2" y="8"/>
                  </a:lnTo>
                  <a:lnTo>
                    <a:pt x="77" y="40"/>
                  </a:lnTo>
                  <a:lnTo>
                    <a:pt x="84" y="42"/>
                  </a:lnTo>
                  <a:lnTo>
                    <a:pt x="96" y="42"/>
                  </a:lnTo>
                  <a:lnTo>
                    <a:pt x="101" y="40"/>
                  </a:lnTo>
                  <a:lnTo>
                    <a:pt x="103" y="38"/>
                  </a:lnTo>
                  <a:lnTo>
                    <a:pt x="103" y="36"/>
                  </a:lnTo>
                  <a:lnTo>
                    <a:pt x="101" y="35"/>
                  </a:lnTo>
                  <a:lnTo>
                    <a:pt x="27" y="2"/>
                  </a:lnTo>
                  <a:lnTo>
                    <a:pt x="17" y="0"/>
                  </a:lnTo>
                  <a:lnTo>
                    <a:pt x="5" y="0"/>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84" name="Freeform 5559"/>
            <p:cNvSpPr/>
            <p:nvPr/>
          </p:nvSpPr>
          <p:spPr bwMode="auto">
            <a:xfrm>
              <a:off x="5842853" y="4842701"/>
              <a:ext cx="210673" cy="85042"/>
            </a:xfrm>
            <a:custGeom>
              <a:avLst/>
              <a:gdLst>
                <a:gd name="T0" fmla="*/ 7 w 109"/>
                <a:gd name="T1" fmla="*/ 0 h 44"/>
                <a:gd name="T2" fmla="*/ 4 w 109"/>
                <a:gd name="T3" fmla="*/ 2 h 44"/>
                <a:gd name="T4" fmla="*/ 0 w 109"/>
                <a:gd name="T5" fmla="*/ 4 h 44"/>
                <a:gd name="T6" fmla="*/ 0 w 109"/>
                <a:gd name="T7" fmla="*/ 6 h 44"/>
                <a:gd name="T8" fmla="*/ 4 w 109"/>
                <a:gd name="T9" fmla="*/ 8 h 44"/>
                <a:gd name="T10" fmla="*/ 80 w 109"/>
                <a:gd name="T11" fmla="*/ 42 h 44"/>
                <a:gd name="T12" fmla="*/ 90 w 109"/>
                <a:gd name="T13" fmla="*/ 44 h 44"/>
                <a:gd name="T14" fmla="*/ 103 w 109"/>
                <a:gd name="T15" fmla="*/ 42 h 44"/>
                <a:gd name="T16" fmla="*/ 107 w 109"/>
                <a:gd name="T17" fmla="*/ 42 h 44"/>
                <a:gd name="T18" fmla="*/ 109 w 109"/>
                <a:gd name="T19" fmla="*/ 41 h 44"/>
                <a:gd name="T20" fmla="*/ 109 w 109"/>
                <a:gd name="T21" fmla="*/ 39 h 44"/>
                <a:gd name="T22" fmla="*/ 107 w 109"/>
                <a:gd name="T23" fmla="*/ 37 h 44"/>
                <a:gd name="T24" fmla="*/ 28 w 109"/>
                <a:gd name="T25" fmla="*/ 0 h 44"/>
                <a:gd name="T26" fmla="*/ 19 w 109"/>
                <a:gd name="T27" fmla="*/ 0 h 44"/>
                <a:gd name="T28" fmla="*/ 7 w 109"/>
                <a:gd name="T29"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9" h="44">
                  <a:moveTo>
                    <a:pt x="7" y="0"/>
                  </a:moveTo>
                  <a:lnTo>
                    <a:pt x="4" y="2"/>
                  </a:lnTo>
                  <a:lnTo>
                    <a:pt x="0" y="4"/>
                  </a:lnTo>
                  <a:lnTo>
                    <a:pt x="0" y="6"/>
                  </a:lnTo>
                  <a:lnTo>
                    <a:pt x="4" y="8"/>
                  </a:lnTo>
                  <a:lnTo>
                    <a:pt x="80" y="42"/>
                  </a:lnTo>
                  <a:lnTo>
                    <a:pt x="90" y="44"/>
                  </a:lnTo>
                  <a:lnTo>
                    <a:pt x="103" y="42"/>
                  </a:lnTo>
                  <a:lnTo>
                    <a:pt x="107" y="42"/>
                  </a:lnTo>
                  <a:lnTo>
                    <a:pt x="109" y="41"/>
                  </a:lnTo>
                  <a:lnTo>
                    <a:pt x="109" y="39"/>
                  </a:lnTo>
                  <a:lnTo>
                    <a:pt x="107" y="37"/>
                  </a:lnTo>
                  <a:lnTo>
                    <a:pt x="28" y="0"/>
                  </a:lnTo>
                  <a:lnTo>
                    <a:pt x="19" y="0"/>
                  </a:lnTo>
                  <a:lnTo>
                    <a:pt x="7" y="0"/>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85" name="Freeform 5560"/>
            <p:cNvSpPr/>
            <p:nvPr/>
          </p:nvSpPr>
          <p:spPr bwMode="auto">
            <a:xfrm>
              <a:off x="5666970" y="4834970"/>
              <a:ext cx="212606" cy="86975"/>
            </a:xfrm>
            <a:custGeom>
              <a:avLst/>
              <a:gdLst>
                <a:gd name="T0" fmla="*/ 6 w 110"/>
                <a:gd name="T1" fmla="*/ 2 h 45"/>
                <a:gd name="T2" fmla="*/ 2 w 110"/>
                <a:gd name="T3" fmla="*/ 2 h 45"/>
                <a:gd name="T4" fmla="*/ 0 w 110"/>
                <a:gd name="T5" fmla="*/ 4 h 45"/>
                <a:gd name="T6" fmla="*/ 0 w 110"/>
                <a:gd name="T7" fmla="*/ 6 h 45"/>
                <a:gd name="T8" fmla="*/ 2 w 110"/>
                <a:gd name="T9" fmla="*/ 8 h 45"/>
                <a:gd name="T10" fmla="*/ 81 w 110"/>
                <a:gd name="T11" fmla="*/ 43 h 45"/>
                <a:gd name="T12" fmla="*/ 91 w 110"/>
                <a:gd name="T13" fmla="*/ 45 h 45"/>
                <a:gd name="T14" fmla="*/ 102 w 110"/>
                <a:gd name="T15" fmla="*/ 45 h 45"/>
                <a:gd name="T16" fmla="*/ 106 w 110"/>
                <a:gd name="T17" fmla="*/ 43 h 45"/>
                <a:gd name="T18" fmla="*/ 110 w 110"/>
                <a:gd name="T19" fmla="*/ 41 h 45"/>
                <a:gd name="T20" fmla="*/ 110 w 110"/>
                <a:gd name="T21" fmla="*/ 39 h 45"/>
                <a:gd name="T22" fmla="*/ 108 w 110"/>
                <a:gd name="T23" fmla="*/ 37 h 45"/>
                <a:gd name="T24" fmla="*/ 29 w 110"/>
                <a:gd name="T25" fmla="*/ 2 h 45"/>
                <a:gd name="T26" fmla="*/ 20 w 110"/>
                <a:gd name="T27" fmla="*/ 0 h 45"/>
                <a:gd name="T28" fmla="*/ 6 w 110"/>
                <a:gd name="T29" fmla="*/ 2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0" h="45">
                  <a:moveTo>
                    <a:pt x="6" y="2"/>
                  </a:moveTo>
                  <a:lnTo>
                    <a:pt x="2" y="2"/>
                  </a:lnTo>
                  <a:lnTo>
                    <a:pt x="0" y="4"/>
                  </a:lnTo>
                  <a:lnTo>
                    <a:pt x="0" y="6"/>
                  </a:lnTo>
                  <a:lnTo>
                    <a:pt x="2" y="8"/>
                  </a:lnTo>
                  <a:lnTo>
                    <a:pt x="81" y="43"/>
                  </a:lnTo>
                  <a:lnTo>
                    <a:pt x="91" y="45"/>
                  </a:lnTo>
                  <a:lnTo>
                    <a:pt x="102" y="45"/>
                  </a:lnTo>
                  <a:lnTo>
                    <a:pt x="106" y="43"/>
                  </a:lnTo>
                  <a:lnTo>
                    <a:pt x="110" y="41"/>
                  </a:lnTo>
                  <a:lnTo>
                    <a:pt x="110" y="39"/>
                  </a:lnTo>
                  <a:lnTo>
                    <a:pt x="108" y="37"/>
                  </a:lnTo>
                  <a:lnTo>
                    <a:pt x="29" y="2"/>
                  </a:lnTo>
                  <a:lnTo>
                    <a:pt x="20" y="0"/>
                  </a:lnTo>
                  <a:lnTo>
                    <a:pt x="6" y="2"/>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86" name="Freeform 5561"/>
            <p:cNvSpPr/>
            <p:nvPr/>
          </p:nvSpPr>
          <p:spPr bwMode="auto">
            <a:xfrm>
              <a:off x="5100664" y="4987660"/>
              <a:ext cx="218405" cy="88908"/>
            </a:xfrm>
            <a:custGeom>
              <a:avLst/>
              <a:gdLst>
                <a:gd name="T0" fmla="*/ 7 w 113"/>
                <a:gd name="T1" fmla="*/ 0 h 46"/>
                <a:gd name="T2" fmla="*/ 3 w 113"/>
                <a:gd name="T3" fmla="*/ 2 h 46"/>
                <a:gd name="T4" fmla="*/ 0 w 113"/>
                <a:gd name="T5" fmla="*/ 4 h 46"/>
                <a:gd name="T6" fmla="*/ 0 w 113"/>
                <a:gd name="T7" fmla="*/ 6 h 46"/>
                <a:gd name="T8" fmla="*/ 2 w 113"/>
                <a:gd name="T9" fmla="*/ 8 h 46"/>
                <a:gd name="T10" fmla="*/ 84 w 113"/>
                <a:gd name="T11" fmla="*/ 44 h 46"/>
                <a:gd name="T12" fmla="*/ 94 w 113"/>
                <a:gd name="T13" fmla="*/ 46 h 46"/>
                <a:gd name="T14" fmla="*/ 107 w 113"/>
                <a:gd name="T15" fmla="*/ 44 h 46"/>
                <a:gd name="T16" fmla="*/ 111 w 113"/>
                <a:gd name="T17" fmla="*/ 44 h 46"/>
                <a:gd name="T18" fmla="*/ 113 w 113"/>
                <a:gd name="T19" fmla="*/ 42 h 46"/>
                <a:gd name="T20" fmla="*/ 113 w 113"/>
                <a:gd name="T21" fmla="*/ 40 h 46"/>
                <a:gd name="T22" fmla="*/ 111 w 113"/>
                <a:gd name="T23" fmla="*/ 39 h 46"/>
                <a:gd name="T24" fmla="*/ 30 w 113"/>
                <a:gd name="T25" fmla="*/ 2 h 46"/>
                <a:gd name="T26" fmla="*/ 21 w 113"/>
                <a:gd name="T27" fmla="*/ 0 h 46"/>
                <a:gd name="T28" fmla="*/ 7 w 113"/>
                <a:gd name="T29"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3" h="46">
                  <a:moveTo>
                    <a:pt x="7" y="0"/>
                  </a:moveTo>
                  <a:lnTo>
                    <a:pt x="3" y="2"/>
                  </a:lnTo>
                  <a:lnTo>
                    <a:pt x="0" y="4"/>
                  </a:lnTo>
                  <a:lnTo>
                    <a:pt x="0" y="6"/>
                  </a:lnTo>
                  <a:lnTo>
                    <a:pt x="2" y="8"/>
                  </a:lnTo>
                  <a:lnTo>
                    <a:pt x="84" y="44"/>
                  </a:lnTo>
                  <a:lnTo>
                    <a:pt x="94" y="46"/>
                  </a:lnTo>
                  <a:lnTo>
                    <a:pt x="107" y="44"/>
                  </a:lnTo>
                  <a:lnTo>
                    <a:pt x="111" y="44"/>
                  </a:lnTo>
                  <a:lnTo>
                    <a:pt x="113" y="42"/>
                  </a:lnTo>
                  <a:lnTo>
                    <a:pt x="113" y="40"/>
                  </a:lnTo>
                  <a:lnTo>
                    <a:pt x="111" y="39"/>
                  </a:lnTo>
                  <a:lnTo>
                    <a:pt x="30" y="2"/>
                  </a:lnTo>
                  <a:lnTo>
                    <a:pt x="21" y="0"/>
                  </a:lnTo>
                  <a:lnTo>
                    <a:pt x="7" y="0"/>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87" name="Freeform 5562"/>
            <p:cNvSpPr/>
            <p:nvPr/>
          </p:nvSpPr>
          <p:spPr bwMode="auto">
            <a:xfrm>
              <a:off x="5616718" y="4883290"/>
              <a:ext cx="210673" cy="86975"/>
            </a:xfrm>
            <a:custGeom>
              <a:avLst/>
              <a:gdLst>
                <a:gd name="T0" fmla="*/ 7 w 109"/>
                <a:gd name="T1" fmla="*/ 0 h 45"/>
                <a:gd name="T2" fmla="*/ 1 w 109"/>
                <a:gd name="T3" fmla="*/ 2 h 45"/>
                <a:gd name="T4" fmla="*/ 0 w 109"/>
                <a:gd name="T5" fmla="*/ 4 h 45"/>
                <a:gd name="T6" fmla="*/ 0 w 109"/>
                <a:gd name="T7" fmla="*/ 6 h 45"/>
                <a:gd name="T8" fmla="*/ 1 w 109"/>
                <a:gd name="T9" fmla="*/ 8 h 45"/>
                <a:gd name="T10" fmla="*/ 80 w 109"/>
                <a:gd name="T11" fmla="*/ 43 h 45"/>
                <a:gd name="T12" fmla="*/ 90 w 109"/>
                <a:gd name="T13" fmla="*/ 45 h 45"/>
                <a:gd name="T14" fmla="*/ 101 w 109"/>
                <a:gd name="T15" fmla="*/ 43 h 45"/>
                <a:gd name="T16" fmla="*/ 107 w 109"/>
                <a:gd name="T17" fmla="*/ 43 h 45"/>
                <a:gd name="T18" fmla="*/ 109 w 109"/>
                <a:gd name="T19" fmla="*/ 41 h 45"/>
                <a:gd name="T20" fmla="*/ 109 w 109"/>
                <a:gd name="T21" fmla="*/ 39 h 45"/>
                <a:gd name="T22" fmla="*/ 107 w 109"/>
                <a:gd name="T23" fmla="*/ 37 h 45"/>
                <a:gd name="T24" fmla="*/ 28 w 109"/>
                <a:gd name="T25" fmla="*/ 0 h 45"/>
                <a:gd name="T26" fmla="*/ 19 w 109"/>
                <a:gd name="T27" fmla="*/ 0 h 45"/>
                <a:gd name="T28" fmla="*/ 7 w 109"/>
                <a:gd name="T29"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9" h="45">
                  <a:moveTo>
                    <a:pt x="7" y="0"/>
                  </a:moveTo>
                  <a:lnTo>
                    <a:pt x="1" y="2"/>
                  </a:lnTo>
                  <a:lnTo>
                    <a:pt x="0" y="4"/>
                  </a:lnTo>
                  <a:lnTo>
                    <a:pt x="0" y="6"/>
                  </a:lnTo>
                  <a:lnTo>
                    <a:pt x="1" y="8"/>
                  </a:lnTo>
                  <a:lnTo>
                    <a:pt x="80" y="43"/>
                  </a:lnTo>
                  <a:lnTo>
                    <a:pt x="90" y="45"/>
                  </a:lnTo>
                  <a:lnTo>
                    <a:pt x="101" y="43"/>
                  </a:lnTo>
                  <a:lnTo>
                    <a:pt x="107" y="43"/>
                  </a:lnTo>
                  <a:lnTo>
                    <a:pt x="109" y="41"/>
                  </a:lnTo>
                  <a:lnTo>
                    <a:pt x="109" y="39"/>
                  </a:lnTo>
                  <a:lnTo>
                    <a:pt x="107" y="37"/>
                  </a:lnTo>
                  <a:lnTo>
                    <a:pt x="28" y="0"/>
                  </a:lnTo>
                  <a:lnTo>
                    <a:pt x="19" y="0"/>
                  </a:lnTo>
                  <a:lnTo>
                    <a:pt x="7" y="0"/>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88" name="Freeform 5563"/>
            <p:cNvSpPr/>
            <p:nvPr/>
          </p:nvSpPr>
          <p:spPr bwMode="auto">
            <a:xfrm>
              <a:off x="6973532" y="4902617"/>
              <a:ext cx="301514" cy="100505"/>
            </a:xfrm>
            <a:custGeom>
              <a:avLst/>
              <a:gdLst>
                <a:gd name="T0" fmla="*/ 6 w 156"/>
                <a:gd name="T1" fmla="*/ 2 h 52"/>
                <a:gd name="T2" fmla="*/ 2 w 156"/>
                <a:gd name="T3" fmla="*/ 4 h 52"/>
                <a:gd name="T4" fmla="*/ 0 w 156"/>
                <a:gd name="T5" fmla="*/ 8 h 52"/>
                <a:gd name="T6" fmla="*/ 0 w 156"/>
                <a:gd name="T7" fmla="*/ 10 h 52"/>
                <a:gd name="T8" fmla="*/ 4 w 156"/>
                <a:gd name="T9" fmla="*/ 11 h 52"/>
                <a:gd name="T10" fmla="*/ 121 w 156"/>
                <a:gd name="T11" fmla="*/ 50 h 52"/>
                <a:gd name="T12" fmla="*/ 135 w 156"/>
                <a:gd name="T13" fmla="*/ 52 h 52"/>
                <a:gd name="T14" fmla="*/ 150 w 156"/>
                <a:gd name="T15" fmla="*/ 50 h 52"/>
                <a:gd name="T16" fmla="*/ 154 w 156"/>
                <a:gd name="T17" fmla="*/ 46 h 52"/>
                <a:gd name="T18" fmla="*/ 156 w 156"/>
                <a:gd name="T19" fmla="*/ 44 h 52"/>
                <a:gd name="T20" fmla="*/ 156 w 156"/>
                <a:gd name="T21" fmla="*/ 42 h 52"/>
                <a:gd name="T22" fmla="*/ 152 w 156"/>
                <a:gd name="T23" fmla="*/ 40 h 52"/>
                <a:gd name="T24" fmla="*/ 33 w 156"/>
                <a:gd name="T25" fmla="*/ 2 h 52"/>
                <a:gd name="T26" fmla="*/ 20 w 156"/>
                <a:gd name="T27" fmla="*/ 0 h 52"/>
                <a:gd name="T28" fmla="*/ 6 w 156"/>
                <a:gd name="T29" fmla="*/ 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6" h="52">
                  <a:moveTo>
                    <a:pt x="6" y="2"/>
                  </a:moveTo>
                  <a:lnTo>
                    <a:pt x="2" y="4"/>
                  </a:lnTo>
                  <a:lnTo>
                    <a:pt x="0" y="8"/>
                  </a:lnTo>
                  <a:lnTo>
                    <a:pt x="0" y="10"/>
                  </a:lnTo>
                  <a:lnTo>
                    <a:pt x="4" y="11"/>
                  </a:lnTo>
                  <a:lnTo>
                    <a:pt x="121" y="50"/>
                  </a:lnTo>
                  <a:lnTo>
                    <a:pt x="135" y="52"/>
                  </a:lnTo>
                  <a:lnTo>
                    <a:pt x="150" y="50"/>
                  </a:lnTo>
                  <a:lnTo>
                    <a:pt x="154" y="46"/>
                  </a:lnTo>
                  <a:lnTo>
                    <a:pt x="156" y="44"/>
                  </a:lnTo>
                  <a:lnTo>
                    <a:pt x="156" y="42"/>
                  </a:lnTo>
                  <a:lnTo>
                    <a:pt x="152" y="40"/>
                  </a:lnTo>
                  <a:lnTo>
                    <a:pt x="33" y="2"/>
                  </a:lnTo>
                  <a:lnTo>
                    <a:pt x="20" y="0"/>
                  </a:lnTo>
                  <a:lnTo>
                    <a:pt x="6" y="2"/>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89" name="Freeform 5564"/>
            <p:cNvSpPr/>
            <p:nvPr/>
          </p:nvSpPr>
          <p:spPr bwMode="auto">
            <a:xfrm>
              <a:off x="6751262" y="4906483"/>
              <a:ext cx="301514" cy="100505"/>
            </a:xfrm>
            <a:custGeom>
              <a:avLst/>
              <a:gdLst>
                <a:gd name="T0" fmla="*/ 6 w 156"/>
                <a:gd name="T1" fmla="*/ 2 h 52"/>
                <a:gd name="T2" fmla="*/ 2 w 156"/>
                <a:gd name="T3" fmla="*/ 4 h 52"/>
                <a:gd name="T4" fmla="*/ 0 w 156"/>
                <a:gd name="T5" fmla="*/ 8 h 52"/>
                <a:gd name="T6" fmla="*/ 0 w 156"/>
                <a:gd name="T7" fmla="*/ 9 h 52"/>
                <a:gd name="T8" fmla="*/ 4 w 156"/>
                <a:gd name="T9" fmla="*/ 11 h 52"/>
                <a:gd name="T10" fmla="*/ 121 w 156"/>
                <a:gd name="T11" fmla="*/ 50 h 52"/>
                <a:gd name="T12" fmla="*/ 135 w 156"/>
                <a:gd name="T13" fmla="*/ 52 h 52"/>
                <a:gd name="T14" fmla="*/ 150 w 156"/>
                <a:gd name="T15" fmla="*/ 50 h 52"/>
                <a:gd name="T16" fmla="*/ 154 w 156"/>
                <a:gd name="T17" fmla="*/ 46 h 52"/>
                <a:gd name="T18" fmla="*/ 156 w 156"/>
                <a:gd name="T19" fmla="*/ 44 h 52"/>
                <a:gd name="T20" fmla="*/ 156 w 156"/>
                <a:gd name="T21" fmla="*/ 42 h 52"/>
                <a:gd name="T22" fmla="*/ 152 w 156"/>
                <a:gd name="T23" fmla="*/ 40 h 52"/>
                <a:gd name="T24" fmla="*/ 33 w 156"/>
                <a:gd name="T25" fmla="*/ 2 h 52"/>
                <a:gd name="T26" fmla="*/ 19 w 156"/>
                <a:gd name="T27" fmla="*/ 0 h 52"/>
                <a:gd name="T28" fmla="*/ 6 w 156"/>
                <a:gd name="T29" fmla="*/ 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6" h="52">
                  <a:moveTo>
                    <a:pt x="6" y="2"/>
                  </a:moveTo>
                  <a:lnTo>
                    <a:pt x="2" y="4"/>
                  </a:lnTo>
                  <a:lnTo>
                    <a:pt x="0" y="8"/>
                  </a:lnTo>
                  <a:lnTo>
                    <a:pt x="0" y="9"/>
                  </a:lnTo>
                  <a:lnTo>
                    <a:pt x="4" y="11"/>
                  </a:lnTo>
                  <a:lnTo>
                    <a:pt x="121" y="50"/>
                  </a:lnTo>
                  <a:lnTo>
                    <a:pt x="135" y="52"/>
                  </a:lnTo>
                  <a:lnTo>
                    <a:pt x="150" y="50"/>
                  </a:lnTo>
                  <a:lnTo>
                    <a:pt x="154" y="46"/>
                  </a:lnTo>
                  <a:lnTo>
                    <a:pt x="156" y="44"/>
                  </a:lnTo>
                  <a:lnTo>
                    <a:pt x="156" y="42"/>
                  </a:lnTo>
                  <a:lnTo>
                    <a:pt x="152" y="40"/>
                  </a:lnTo>
                  <a:lnTo>
                    <a:pt x="33" y="2"/>
                  </a:lnTo>
                  <a:lnTo>
                    <a:pt x="19" y="0"/>
                  </a:lnTo>
                  <a:lnTo>
                    <a:pt x="6" y="2"/>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90" name="Freeform 5565"/>
            <p:cNvSpPr/>
            <p:nvPr/>
          </p:nvSpPr>
          <p:spPr bwMode="auto">
            <a:xfrm>
              <a:off x="6714539" y="4970265"/>
              <a:ext cx="303447" cy="94706"/>
            </a:xfrm>
            <a:custGeom>
              <a:avLst/>
              <a:gdLst>
                <a:gd name="T0" fmla="*/ 8 w 157"/>
                <a:gd name="T1" fmla="*/ 1 h 49"/>
                <a:gd name="T2" fmla="*/ 2 w 157"/>
                <a:gd name="T3" fmla="*/ 3 h 49"/>
                <a:gd name="T4" fmla="*/ 0 w 157"/>
                <a:gd name="T5" fmla="*/ 5 h 49"/>
                <a:gd name="T6" fmla="*/ 2 w 157"/>
                <a:gd name="T7" fmla="*/ 7 h 49"/>
                <a:gd name="T8" fmla="*/ 6 w 157"/>
                <a:gd name="T9" fmla="*/ 9 h 49"/>
                <a:gd name="T10" fmla="*/ 123 w 157"/>
                <a:gd name="T11" fmla="*/ 48 h 49"/>
                <a:gd name="T12" fmla="*/ 136 w 157"/>
                <a:gd name="T13" fmla="*/ 49 h 49"/>
                <a:gd name="T14" fmla="*/ 150 w 157"/>
                <a:gd name="T15" fmla="*/ 48 h 49"/>
                <a:gd name="T16" fmla="*/ 155 w 157"/>
                <a:gd name="T17" fmla="*/ 46 h 49"/>
                <a:gd name="T18" fmla="*/ 157 w 157"/>
                <a:gd name="T19" fmla="*/ 44 h 49"/>
                <a:gd name="T20" fmla="*/ 155 w 157"/>
                <a:gd name="T21" fmla="*/ 40 h 49"/>
                <a:gd name="T22" fmla="*/ 152 w 157"/>
                <a:gd name="T23" fmla="*/ 38 h 49"/>
                <a:gd name="T24" fmla="*/ 34 w 157"/>
                <a:gd name="T25" fmla="*/ 0 h 49"/>
                <a:gd name="T26" fmla="*/ 21 w 157"/>
                <a:gd name="T27" fmla="*/ 0 h 49"/>
                <a:gd name="T28" fmla="*/ 8 w 157"/>
                <a:gd name="T29" fmla="*/ 1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7" h="49">
                  <a:moveTo>
                    <a:pt x="8" y="1"/>
                  </a:moveTo>
                  <a:lnTo>
                    <a:pt x="2" y="3"/>
                  </a:lnTo>
                  <a:lnTo>
                    <a:pt x="0" y="5"/>
                  </a:lnTo>
                  <a:lnTo>
                    <a:pt x="2" y="7"/>
                  </a:lnTo>
                  <a:lnTo>
                    <a:pt x="6" y="9"/>
                  </a:lnTo>
                  <a:lnTo>
                    <a:pt x="123" y="48"/>
                  </a:lnTo>
                  <a:lnTo>
                    <a:pt x="136" y="49"/>
                  </a:lnTo>
                  <a:lnTo>
                    <a:pt x="150" y="48"/>
                  </a:lnTo>
                  <a:lnTo>
                    <a:pt x="155" y="46"/>
                  </a:lnTo>
                  <a:lnTo>
                    <a:pt x="157" y="44"/>
                  </a:lnTo>
                  <a:lnTo>
                    <a:pt x="155" y="40"/>
                  </a:lnTo>
                  <a:lnTo>
                    <a:pt x="152" y="38"/>
                  </a:lnTo>
                  <a:lnTo>
                    <a:pt x="34" y="0"/>
                  </a:lnTo>
                  <a:lnTo>
                    <a:pt x="21" y="0"/>
                  </a:lnTo>
                  <a:lnTo>
                    <a:pt x="8" y="1"/>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91" name="Freeform 5566"/>
            <p:cNvSpPr/>
            <p:nvPr/>
          </p:nvSpPr>
          <p:spPr bwMode="auto">
            <a:xfrm>
              <a:off x="6476806" y="4798247"/>
              <a:ext cx="214539" cy="88908"/>
            </a:xfrm>
            <a:custGeom>
              <a:avLst/>
              <a:gdLst>
                <a:gd name="T0" fmla="*/ 8 w 111"/>
                <a:gd name="T1" fmla="*/ 2 h 46"/>
                <a:gd name="T2" fmla="*/ 2 w 111"/>
                <a:gd name="T3" fmla="*/ 4 h 46"/>
                <a:gd name="T4" fmla="*/ 0 w 111"/>
                <a:gd name="T5" fmla="*/ 6 h 46"/>
                <a:gd name="T6" fmla="*/ 0 w 111"/>
                <a:gd name="T7" fmla="*/ 8 h 46"/>
                <a:gd name="T8" fmla="*/ 2 w 111"/>
                <a:gd name="T9" fmla="*/ 10 h 46"/>
                <a:gd name="T10" fmla="*/ 81 w 111"/>
                <a:gd name="T11" fmla="*/ 44 h 46"/>
                <a:gd name="T12" fmla="*/ 92 w 111"/>
                <a:gd name="T13" fmla="*/ 46 h 46"/>
                <a:gd name="T14" fmla="*/ 104 w 111"/>
                <a:gd name="T15" fmla="*/ 44 h 46"/>
                <a:gd name="T16" fmla="*/ 108 w 111"/>
                <a:gd name="T17" fmla="*/ 44 h 46"/>
                <a:gd name="T18" fmla="*/ 109 w 111"/>
                <a:gd name="T19" fmla="*/ 42 h 46"/>
                <a:gd name="T20" fmla="*/ 111 w 111"/>
                <a:gd name="T21" fmla="*/ 40 h 46"/>
                <a:gd name="T22" fmla="*/ 108 w 111"/>
                <a:gd name="T23" fmla="*/ 39 h 46"/>
                <a:gd name="T24" fmla="*/ 29 w 111"/>
                <a:gd name="T25" fmla="*/ 2 h 46"/>
                <a:gd name="T26" fmla="*/ 19 w 111"/>
                <a:gd name="T27" fmla="*/ 0 h 46"/>
                <a:gd name="T28" fmla="*/ 8 w 111"/>
                <a:gd name="T29" fmla="*/ 2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1" h="46">
                  <a:moveTo>
                    <a:pt x="8" y="2"/>
                  </a:moveTo>
                  <a:lnTo>
                    <a:pt x="2" y="4"/>
                  </a:lnTo>
                  <a:lnTo>
                    <a:pt x="0" y="6"/>
                  </a:lnTo>
                  <a:lnTo>
                    <a:pt x="0" y="8"/>
                  </a:lnTo>
                  <a:lnTo>
                    <a:pt x="2" y="10"/>
                  </a:lnTo>
                  <a:lnTo>
                    <a:pt x="81" y="44"/>
                  </a:lnTo>
                  <a:lnTo>
                    <a:pt x="92" y="46"/>
                  </a:lnTo>
                  <a:lnTo>
                    <a:pt x="104" y="44"/>
                  </a:lnTo>
                  <a:lnTo>
                    <a:pt x="108" y="44"/>
                  </a:lnTo>
                  <a:lnTo>
                    <a:pt x="109" y="42"/>
                  </a:lnTo>
                  <a:lnTo>
                    <a:pt x="111" y="40"/>
                  </a:lnTo>
                  <a:lnTo>
                    <a:pt x="108" y="39"/>
                  </a:lnTo>
                  <a:lnTo>
                    <a:pt x="29" y="2"/>
                  </a:lnTo>
                  <a:lnTo>
                    <a:pt x="19" y="0"/>
                  </a:lnTo>
                  <a:lnTo>
                    <a:pt x="8" y="2"/>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92" name="Freeform 5567"/>
            <p:cNvSpPr/>
            <p:nvPr/>
          </p:nvSpPr>
          <p:spPr bwMode="auto">
            <a:xfrm>
              <a:off x="6298990" y="4794382"/>
              <a:ext cx="210673" cy="85042"/>
            </a:xfrm>
            <a:custGeom>
              <a:avLst/>
              <a:gdLst>
                <a:gd name="T0" fmla="*/ 6 w 109"/>
                <a:gd name="T1" fmla="*/ 0 h 44"/>
                <a:gd name="T2" fmla="*/ 2 w 109"/>
                <a:gd name="T3" fmla="*/ 2 h 44"/>
                <a:gd name="T4" fmla="*/ 0 w 109"/>
                <a:gd name="T5" fmla="*/ 4 h 44"/>
                <a:gd name="T6" fmla="*/ 0 w 109"/>
                <a:gd name="T7" fmla="*/ 6 h 44"/>
                <a:gd name="T8" fmla="*/ 2 w 109"/>
                <a:gd name="T9" fmla="*/ 8 h 44"/>
                <a:gd name="T10" fmla="*/ 81 w 109"/>
                <a:gd name="T11" fmla="*/ 42 h 44"/>
                <a:gd name="T12" fmla="*/ 90 w 109"/>
                <a:gd name="T13" fmla="*/ 44 h 44"/>
                <a:gd name="T14" fmla="*/ 104 w 109"/>
                <a:gd name="T15" fmla="*/ 44 h 44"/>
                <a:gd name="T16" fmla="*/ 107 w 109"/>
                <a:gd name="T17" fmla="*/ 42 h 44"/>
                <a:gd name="T18" fmla="*/ 109 w 109"/>
                <a:gd name="T19" fmla="*/ 41 h 44"/>
                <a:gd name="T20" fmla="*/ 109 w 109"/>
                <a:gd name="T21" fmla="*/ 39 h 44"/>
                <a:gd name="T22" fmla="*/ 107 w 109"/>
                <a:gd name="T23" fmla="*/ 37 h 44"/>
                <a:gd name="T24" fmla="*/ 29 w 109"/>
                <a:gd name="T25" fmla="*/ 2 h 44"/>
                <a:gd name="T26" fmla="*/ 19 w 109"/>
                <a:gd name="T27" fmla="*/ 0 h 44"/>
                <a:gd name="T28" fmla="*/ 6 w 109"/>
                <a:gd name="T29"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9" h="44">
                  <a:moveTo>
                    <a:pt x="6" y="0"/>
                  </a:moveTo>
                  <a:lnTo>
                    <a:pt x="2" y="2"/>
                  </a:lnTo>
                  <a:lnTo>
                    <a:pt x="0" y="4"/>
                  </a:lnTo>
                  <a:lnTo>
                    <a:pt x="0" y="6"/>
                  </a:lnTo>
                  <a:lnTo>
                    <a:pt x="2" y="8"/>
                  </a:lnTo>
                  <a:lnTo>
                    <a:pt x="81" y="42"/>
                  </a:lnTo>
                  <a:lnTo>
                    <a:pt x="90" y="44"/>
                  </a:lnTo>
                  <a:lnTo>
                    <a:pt x="104" y="44"/>
                  </a:lnTo>
                  <a:lnTo>
                    <a:pt x="107" y="42"/>
                  </a:lnTo>
                  <a:lnTo>
                    <a:pt x="109" y="41"/>
                  </a:lnTo>
                  <a:lnTo>
                    <a:pt x="109" y="39"/>
                  </a:lnTo>
                  <a:lnTo>
                    <a:pt x="107" y="37"/>
                  </a:lnTo>
                  <a:lnTo>
                    <a:pt x="29" y="2"/>
                  </a:lnTo>
                  <a:lnTo>
                    <a:pt x="19" y="0"/>
                  </a:lnTo>
                  <a:lnTo>
                    <a:pt x="6" y="0"/>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93" name="Freeform 5568"/>
            <p:cNvSpPr/>
            <p:nvPr/>
          </p:nvSpPr>
          <p:spPr bwMode="auto">
            <a:xfrm>
              <a:off x="6246805" y="4838836"/>
              <a:ext cx="210673" cy="88908"/>
            </a:xfrm>
            <a:custGeom>
              <a:avLst/>
              <a:gdLst>
                <a:gd name="T0" fmla="*/ 6 w 109"/>
                <a:gd name="T1" fmla="*/ 2 h 46"/>
                <a:gd name="T2" fmla="*/ 2 w 109"/>
                <a:gd name="T3" fmla="*/ 4 h 46"/>
                <a:gd name="T4" fmla="*/ 0 w 109"/>
                <a:gd name="T5" fmla="*/ 6 h 46"/>
                <a:gd name="T6" fmla="*/ 0 w 109"/>
                <a:gd name="T7" fmla="*/ 8 h 46"/>
                <a:gd name="T8" fmla="*/ 2 w 109"/>
                <a:gd name="T9" fmla="*/ 10 h 46"/>
                <a:gd name="T10" fmla="*/ 81 w 109"/>
                <a:gd name="T11" fmla="*/ 44 h 46"/>
                <a:gd name="T12" fmla="*/ 90 w 109"/>
                <a:gd name="T13" fmla="*/ 46 h 46"/>
                <a:gd name="T14" fmla="*/ 104 w 109"/>
                <a:gd name="T15" fmla="*/ 46 h 46"/>
                <a:gd name="T16" fmla="*/ 108 w 109"/>
                <a:gd name="T17" fmla="*/ 44 h 46"/>
                <a:gd name="T18" fmla="*/ 109 w 109"/>
                <a:gd name="T19" fmla="*/ 43 h 46"/>
                <a:gd name="T20" fmla="*/ 109 w 109"/>
                <a:gd name="T21" fmla="*/ 41 h 46"/>
                <a:gd name="T22" fmla="*/ 108 w 109"/>
                <a:gd name="T23" fmla="*/ 39 h 46"/>
                <a:gd name="T24" fmla="*/ 29 w 109"/>
                <a:gd name="T25" fmla="*/ 2 h 46"/>
                <a:gd name="T26" fmla="*/ 19 w 109"/>
                <a:gd name="T27" fmla="*/ 0 h 46"/>
                <a:gd name="T28" fmla="*/ 6 w 109"/>
                <a:gd name="T29" fmla="*/ 2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9" h="46">
                  <a:moveTo>
                    <a:pt x="6" y="2"/>
                  </a:moveTo>
                  <a:lnTo>
                    <a:pt x="2" y="4"/>
                  </a:lnTo>
                  <a:lnTo>
                    <a:pt x="0" y="6"/>
                  </a:lnTo>
                  <a:lnTo>
                    <a:pt x="0" y="8"/>
                  </a:lnTo>
                  <a:lnTo>
                    <a:pt x="2" y="10"/>
                  </a:lnTo>
                  <a:lnTo>
                    <a:pt x="81" y="44"/>
                  </a:lnTo>
                  <a:lnTo>
                    <a:pt x="90" y="46"/>
                  </a:lnTo>
                  <a:lnTo>
                    <a:pt x="104" y="46"/>
                  </a:lnTo>
                  <a:lnTo>
                    <a:pt x="108" y="44"/>
                  </a:lnTo>
                  <a:lnTo>
                    <a:pt x="109" y="43"/>
                  </a:lnTo>
                  <a:lnTo>
                    <a:pt x="109" y="41"/>
                  </a:lnTo>
                  <a:lnTo>
                    <a:pt x="108" y="39"/>
                  </a:lnTo>
                  <a:lnTo>
                    <a:pt x="29" y="2"/>
                  </a:lnTo>
                  <a:lnTo>
                    <a:pt x="19" y="0"/>
                  </a:lnTo>
                  <a:lnTo>
                    <a:pt x="6" y="2"/>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94" name="Freeform 5569"/>
            <p:cNvSpPr/>
            <p:nvPr/>
          </p:nvSpPr>
          <p:spPr bwMode="auto">
            <a:xfrm>
              <a:off x="6194620" y="4962534"/>
              <a:ext cx="204875" cy="81177"/>
            </a:xfrm>
            <a:custGeom>
              <a:avLst/>
              <a:gdLst>
                <a:gd name="T0" fmla="*/ 8 w 106"/>
                <a:gd name="T1" fmla="*/ 2 h 42"/>
                <a:gd name="T2" fmla="*/ 4 w 106"/>
                <a:gd name="T3" fmla="*/ 2 h 42"/>
                <a:gd name="T4" fmla="*/ 0 w 106"/>
                <a:gd name="T5" fmla="*/ 4 h 42"/>
                <a:gd name="T6" fmla="*/ 0 w 106"/>
                <a:gd name="T7" fmla="*/ 5 h 42"/>
                <a:gd name="T8" fmla="*/ 2 w 106"/>
                <a:gd name="T9" fmla="*/ 7 h 42"/>
                <a:gd name="T10" fmla="*/ 77 w 106"/>
                <a:gd name="T11" fmla="*/ 42 h 42"/>
                <a:gd name="T12" fmla="*/ 87 w 106"/>
                <a:gd name="T13" fmla="*/ 42 h 42"/>
                <a:gd name="T14" fmla="*/ 98 w 106"/>
                <a:gd name="T15" fmla="*/ 42 h 42"/>
                <a:gd name="T16" fmla="*/ 102 w 106"/>
                <a:gd name="T17" fmla="*/ 40 h 42"/>
                <a:gd name="T18" fmla="*/ 106 w 106"/>
                <a:gd name="T19" fmla="*/ 38 h 42"/>
                <a:gd name="T20" fmla="*/ 106 w 106"/>
                <a:gd name="T21" fmla="*/ 36 h 42"/>
                <a:gd name="T22" fmla="*/ 104 w 106"/>
                <a:gd name="T23" fmla="*/ 34 h 42"/>
                <a:gd name="T24" fmla="*/ 29 w 106"/>
                <a:gd name="T25" fmla="*/ 2 h 42"/>
                <a:gd name="T26" fmla="*/ 19 w 106"/>
                <a:gd name="T27" fmla="*/ 0 h 42"/>
                <a:gd name="T28" fmla="*/ 8 w 106"/>
                <a:gd name="T29" fmla="*/ 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6" h="42">
                  <a:moveTo>
                    <a:pt x="8" y="2"/>
                  </a:moveTo>
                  <a:lnTo>
                    <a:pt x="4" y="2"/>
                  </a:lnTo>
                  <a:lnTo>
                    <a:pt x="0" y="4"/>
                  </a:lnTo>
                  <a:lnTo>
                    <a:pt x="0" y="5"/>
                  </a:lnTo>
                  <a:lnTo>
                    <a:pt x="2" y="7"/>
                  </a:lnTo>
                  <a:lnTo>
                    <a:pt x="77" y="42"/>
                  </a:lnTo>
                  <a:lnTo>
                    <a:pt x="87" y="42"/>
                  </a:lnTo>
                  <a:lnTo>
                    <a:pt x="98" y="42"/>
                  </a:lnTo>
                  <a:lnTo>
                    <a:pt x="102" y="40"/>
                  </a:lnTo>
                  <a:lnTo>
                    <a:pt x="106" y="38"/>
                  </a:lnTo>
                  <a:lnTo>
                    <a:pt x="106" y="36"/>
                  </a:lnTo>
                  <a:lnTo>
                    <a:pt x="104" y="34"/>
                  </a:lnTo>
                  <a:lnTo>
                    <a:pt x="29" y="2"/>
                  </a:lnTo>
                  <a:lnTo>
                    <a:pt x="19" y="0"/>
                  </a:lnTo>
                  <a:lnTo>
                    <a:pt x="8" y="2"/>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95" name="Freeform 5570"/>
            <p:cNvSpPr/>
            <p:nvPr/>
          </p:nvSpPr>
          <p:spPr bwMode="auto">
            <a:xfrm>
              <a:off x="6028401" y="4954803"/>
              <a:ext cx="199077" cy="85042"/>
            </a:xfrm>
            <a:custGeom>
              <a:avLst/>
              <a:gdLst>
                <a:gd name="T0" fmla="*/ 5 w 103"/>
                <a:gd name="T1" fmla="*/ 2 h 44"/>
                <a:gd name="T2" fmla="*/ 2 w 103"/>
                <a:gd name="T3" fmla="*/ 4 h 44"/>
                <a:gd name="T4" fmla="*/ 0 w 103"/>
                <a:gd name="T5" fmla="*/ 6 h 44"/>
                <a:gd name="T6" fmla="*/ 0 w 103"/>
                <a:gd name="T7" fmla="*/ 8 h 44"/>
                <a:gd name="T8" fmla="*/ 2 w 103"/>
                <a:gd name="T9" fmla="*/ 8 h 44"/>
                <a:gd name="T10" fmla="*/ 76 w 103"/>
                <a:gd name="T11" fmla="*/ 42 h 44"/>
                <a:gd name="T12" fmla="*/ 86 w 103"/>
                <a:gd name="T13" fmla="*/ 44 h 44"/>
                <a:gd name="T14" fmla="*/ 98 w 103"/>
                <a:gd name="T15" fmla="*/ 42 h 44"/>
                <a:gd name="T16" fmla="*/ 101 w 103"/>
                <a:gd name="T17" fmla="*/ 42 h 44"/>
                <a:gd name="T18" fmla="*/ 103 w 103"/>
                <a:gd name="T19" fmla="*/ 40 h 44"/>
                <a:gd name="T20" fmla="*/ 103 w 103"/>
                <a:gd name="T21" fmla="*/ 38 h 44"/>
                <a:gd name="T22" fmla="*/ 101 w 103"/>
                <a:gd name="T23" fmla="*/ 36 h 44"/>
                <a:gd name="T24" fmla="*/ 27 w 103"/>
                <a:gd name="T25" fmla="*/ 2 h 44"/>
                <a:gd name="T26" fmla="*/ 17 w 103"/>
                <a:gd name="T27" fmla="*/ 0 h 44"/>
                <a:gd name="T28" fmla="*/ 5 w 103"/>
                <a:gd name="T29" fmla="*/ 2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3" h="44">
                  <a:moveTo>
                    <a:pt x="5" y="2"/>
                  </a:moveTo>
                  <a:lnTo>
                    <a:pt x="2" y="4"/>
                  </a:lnTo>
                  <a:lnTo>
                    <a:pt x="0" y="6"/>
                  </a:lnTo>
                  <a:lnTo>
                    <a:pt x="0" y="8"/>
                  </a:lnTo>
                  <a:lnTo>
                    <a:pt x="2" y="8"/>
                  </a:lnTo>
                  <a:lnTo>
                    <a:pt x="76" y="42"/>
                  </a:lnTo>
                  <a:lnTo>
                    <a:pt x="86" y="44"/>
                  </a:lnTo>
                  <a:lnTo>
                    <a:pt x="98" y="42"/>
                  </a:lnTo>
                  <a:lnTo>
                    <a:pt x="101" y="42"/>
                  </a:lnTo>
                  <a:lnTo>
                    <a:pt x="103" y="40"/>
                  </a:lnTo>
                  <a:lnTo>
                    <a:pt x="103" y="38"/>
                  </a:lnTo>
                  <a:lnTo>
                    <a:pt x="101" y="36"/>
                  </a:lnTo>
                  <a:lnTo>
                    <a:pt x="27" y="2"/>
                  </a:lnTo>
                  <a:lnTo>
                    <a:pt x="17" y="0"/>
                  </a:lnTo>
                  <a:lnTo>
                    <a:pt x="5" y="2"/>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96" name="Freeform 5571"/>
            <p:cNvSpPr/>
            <p:nvPr/>
          </p:nvSpPr>
          <p:spPr bwMode="auto">
            <a:xfrm>
              <a:off x="5980081" y="5003122"/>
              <a:ext cx="199077" cy="81177"/>
            </a:xfrm>
            <a:custGeom>
              <a:avLst/>
              <a:gdLst>
                <a:gd name="T0" fmla="*/ 5 w 103"/>
                <a:gd name="T1" fmla="*/ 0 h 42"/>
                <a:gd name="T2" fmla="*/ 2 w 103"/>
                <a:gd name="T3" fmla="*/ 2 h 42"/>
                <a:gd name="T4" fmla="*/ 0 w 103"/>
                <a:gd name="T5" fmla="*/ 4 h 42"/>
                <a:gd name="T6" fmla="*/ 0 w 103"/>
                <a:gd name="T7" fmla="*/ 6 h 42"/>
                <a:gd name="T8" fmla="*/ 2 w 103"/>
                <a:gd name="T9" fmla="*/ 7 h 42"/>
                <a:gd name="T10" fmla="*/ 77 w 103"/>
                <a:gd name="T11" fmla="*/ 40 h 42"/>
                <a:gd name="T12" fmla="*/ 86 w 103"/>
                <a:gd name="T13" fmla="*/ 42 h 42"/>
                <a:gd name="T14" fmla="*/ 98 w 103"/>
                <a:gd name="T15" fmla="*/ 40 h 42"/>
                <a:gd name="T16" fmla="*/ 101 w 103"/>
                <a:gd name="T17" fmla="*/ 40 h 42"/>
                <a:gd name="T18" fmla="*/ 103 w 103"/>
                <a:gd name="T19" fmla="*/ 38 h 42"/>
                <a:gd name="T20" fmla="*/ 103 w 103"/>
                <a:gd name="T21" fmla="*/ 36 h 42"/>
                <a:gd name="T22" fmla="*/ 101 w 103"/>
                <a:gd name="T23" fmla="*/ 34 h 42"/>
                <a:gd name="T24" fmla="*/ 27 w 103"/>
                <a:gd name="T25" fmla="*/ 0 h 42"/>
                <a:gd name="T26" fmla="*/ 17 w 103"/>
                <a:gd name="T27" fmla="*/ 0 h 42"/>
                <a:gd name="T28" fmla="*/ 5 w 103"/>
                <a:gd name="T29"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3" h="42">
                  <a:moveTo>
                    <a:pt x="5" y="0"/>
                  </a:moveTo>
                  <a:lnTo>
                    <a:pt x="2" y="2"/>
                  </a:lnTo>
                  <a:lnTo>
                    <a:pt x="0" y="4"/>
                  </a:lnTo>
                  <a:lnTo>
                    <a:pt x="0" y="6"/>
                  </a:lnTo>
                  <a:lnTo>
                    <a:pt x="2" y="7"/>
                  </a:lnTo>
                  <a:lnTo>
                    <a:pt x="77" y="40"/>
                  </a:lnTo>
                  <a:lnTo>
                    <a:pt x="86" y="42"/>
                  </a:lnTo>
                  <a:lnTo>
                    <a:pt x="98" y="40"/>
                  </a:lnTo>
                  <a:lnTo>
                    <a:pt x="101" y="40"/>
                  </a:lnTo>
                  <a:lnTo>
                    <a:pt x="103" y="38"/>
                  </a:lnTo>
                  <a:lnTo>
                    <a:pt x="103" y="36"/>
                  </a:lnTo>
                  <a:lnTo>
                    <a:pt x="101" y="34"/>
                  </a:lnTo>
                  <a:lnTo>
                    <a:pt x="27" y="0"/>
                  </a:lnTo>
                  <a:lnTo>
                    <a:pt x="17" y="0"/>
                  </a:lnTo>
                  <a:lnTo>
                    <a:pt x="5" y="0"/>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97" name="Freeform 5572"/>
            <p:cNvSpPr/>
            <p:nvPr/>
          </p:nvSpPr>
          <p:spPr bwMode="auto">
            <a:xfrm>
              <a:off x="7597821" y="4991525"/>
              <a:ext cx="214539" cy="52185"/>
            </a:xfrm>
            <a:custGeom>
              <a:avLst/>
              <a:gdLst>
                <a:gd name="T0" fmla="*/ 2 w 111"/>
                <a:gd name="T1" fmla="*/ 0 h 27"/>
                <a:gd name="T2" fmla="*/ 0 w 111"/>
                <a:gd name="T3" fmla="*/ 2 h 27"/>
                <a:gd name="T4" fmla="*/ 0 w 111"/>
                <a:gd name="T5" fmla="*/ 4 h 27"/>
                <a:gd name="T6" fmla="*/ 0 w 111"/>
                <a:gd name="T7" fmla="*/ 4 h 27"/>
                <a:gd name="T8" fmla="*/ 4 w 111"/>
                <a:gd name="T9" fmla="*/ 6 h 27"/>
                <a:gd name="T10" fmla="*/ 90 w 111"/>
                <a:gd name="T11" fmla="*/ 27 h 27"/>
                <a:gd name="T12" fmla="*/ 98 w 111"/>
                <a:gd name="T13" fmla="*/ 27 h 27"/>
                <a:gd name="T14" fmla="*/ 107 w 111"/>
                <a:gd name="T15" fmla="*/ 25 h 27"/>
                <a:gd name="T16" fmla="*/ 109 w 111"/>
                <a:gd name="T17" fmla="*/ 25 h 27"/>
                <a:gd name="T18" fmla="*/ 111 w 111"/>
                <a:gd name="T19" fmla="*/ 23 h 27"/>
                <a:gd name="T20" fmla="*/ 109 w 111"/>
                <a:gd name="T21" fmla="*/ 21 h 27"/>
                <a:gd name="T22" fmla="*/ 107 w 111"/>
                <a:gd name="T23" fmla="*/ 21 h 27"/>
                <a:gd name="T24" fmla="*/ 21 w 111"/>
                <a:gd name="T25" fmla="*/ 0 h 27"/>
                <a:gd name="T26" fmla="*/ 11 w 111"/>
                <a:gd name="T27" fmla="*/ 0 h 27"/>
                <a:gd name="T28" fmla="*/ 2 w 111"/>
                <a:gd name="T29"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1" h="27">
                  <a:moveTo>
                    <a:pt x="2" y="0"/>
                  </a:moveTo>
                  <a:lnTo>
                    <a:pt x="0" y="2"/>
                  </a:lnTo>
                  <a:lnTo>
                    <a:pt x="0" y="4"/>
                  </a:lnTo>
                  <a:lnTo>
                    <a:pt x="0" y="4"/>
                  </a:lnTo>
                  <a:lnTo>
                    <a:pt x="4" y="6"/>
                  </a:lnTo>
                  <a:lnTo>
                    <a:pt x="90" y="27"/>
                  </a:lnTo>
                  <a:lnTo>
                    <a:pt x="98" y="27"/>
                  </a:lnTo>
                  <a:lnTo>
                    <a:pt x="107" y="25"/>
                  </a:lnTo>
                  <a:lnTo>
                    <a:pt x="109" y="25"/>
                  </a:lnTo>
                  <a:lnTo>
                    <a:pt x="111" y="23"/>
                  </a:lnTo>
                  <a:lnTo>
                    <a:pt x="109" y="21"/>
                  </a:lnTo>
                  <a:lnTo>
                    <a:pt x="107" y="21"/>
                  </a:lnTo>
                  <a:lnTo>
                    <a:pt x="21" y="0"/>
                  </a:lnTo>
                  <a:lnTo>
                    <a:pt x="11" y="0"/>
                  </a:lnTo>
                  <a:lnTo>
                    <a:pt x="2" y="0"/>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98" name="Freeform 5573"/>
            <p:cNvSpPr/>
            <p:nvPr/>
          </p:nvSpPr>
          <p:spPr bwMode="auto">
            <a:xfrm>
              <a:off x="7445131" y="4995391"/>
              <a:ext cx="218405" cy="56051"/>
            </a:xfrm>
            <a:custGeom>
              <a:avLst/>
              <a:gdLst>
                <a:gd name="T0" fmla="*/ 4 w 113"/>
                <a:gd name="T1" fmla="*/ 2 h 29"/>
                <a:gd name="T2" fmla="*/ 2 w 113"/>
                <a:gd name="T3" fmla="*/ 4 h 29"/>
                <a:gd name="T4" fmla="*/ 0 w 113"/>
                <a:gd name="T5" fmla="*/ 4 h 29"/>
                <a:gd name="T6" fmla="*/ 2 w 113"/>
                <a:gd name="T7" fmla="*/ 6 h 29"/>
                <a:gd name="T8" fmla="*/ 6 w 113"/>
                <a:gd name="T9" fmla="*/ 8 h 29"/>
                <a:gd name="T10" fmla="*/ 90 w 113"/>
                <a:gd name="T11" fmla="*/ 27 h 29"/>
                <a:gd name="T12" fmla="*/ 100 w 113"/>
                <a:gd name="T13" fmla="*/ 29 h 29"/>
                <a:gd name="T14" fmla="*/ 110 w 113"/>
                <a:gd name="T15" fmla="*/ 27 h 29"/>
                <a:gd name="T16" fmla="*/ 112 w 113"/>
                <a:gd name="T17" fmla="*/ 25 h 29"/>
                <a:gd name="T18" fmla="*/ 113 w 113"/>
                <a:gd name="T19" fmla="*/ 23 h 29"/>
                <a:gd name="T20" fmla="*/ 112 w 113"/>
                <a:gd name="T21" fmla="*/ 23 h 29"/>
                <a:gd name="T22" fmla="*/ 110 w 113"/>
                <a:gd name="T23" fmla="*/ 21 h 29"/>
                <a:gd name="T24" fmla="*/ 23 w 113"/>
                <a:gd name="T25" fmla="*/ 2 h 29"/>
                <a:gd name="T26" fmla="*/ 14 w 113"/>
                <a:gd name="T27" fmla="*/ 0 h 29"/>
                <a:gd name="T28" fmla="*/ 4 w 113"/>
                <a:gd name="T29" fmla="*/ 2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3" h="29">
                  <a:moveTo>
                    <a:pt x="4" y="2"/>
                  </a:moveTo>
                  <a:lnTo>
                    <a:pt x="2" y="4"/>
                  </a:lnTo>
                  <a:lnTo>
                    <a:pt x="0" y="4"/>
                  </a:lnTo>
                  <a:lnTo>
                    <a:pt x="2" y="6"/>
                  </a:lnTo>
                  <a:lnTo>
                    <a:pt x="6" y="8"/>
                  </a:lnTo>
                  <a:lnTo>
                    <a:pt x="90" y="27"/>
                  </a:lnTo>
                  <a:lnTo>
                    <a:pt x="100" y="29"/>
                  </a:lnTo>
                  <a:lnTo>
                    <a:pt x="110" y="27"/>
                  </a:lnTo>
                  <a:lnTo>
                    <a:pt x="112" y="25"/>
                  </a:lnTo>
                  <a:lnTo>
                    <a:pt x="113" y="23"/>
                  </a:lnTo>
                  <a:lnTo>
                    <a:pt x="112" y="23"/>
                  </a:lnTo>
                  <a:lnTo>
                    <a:pt x="110" y="21"/>
                  </a:lnTo>
                  <a:lnTo>
                    <a:pt x="23" y="2"/>
                  </a:lnTo>
                  <a:lnTo>
                    <a:pt x="14" y="0"/>
                  </a:lnTo>
                  <a:lnTo>
                    <a:pt x="4" y="2"/>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99" name="Freeform 5574"/>
            <p:cNvSpPr/>
            <p:nvPr/>
          </p:nvSpPr>
          <p:spPr bwMode="auto">
            <a:xfrm>
              <a:off x="7433534" y="5032114"/>
              <a:ext cx="216472" cy="52185"/>
            </a:xfrm>
            <a:custGeom>
              <a:avLst/>
              <a:gdLst>
                <a:gd name="T0" fmla="*/ 4 w 112"/>
                <a:gd name="T1" fmla="*/ 2 h 27"/>
                <a:gd name="T2" fmla="*/ 2 w 112"/>
                <a:gd name="T3" fmla="*/ 2 h 27"/>
                <a:gd name="T4" fmla="*/ 0 w 112"/>
                <a:gd name="T5" fmla="*/ 4 h 27"/>
                <a:gd name="T6" fmla="*/ 2 w 112"/>
                <a:gd name="T7" fmla="*/ 6 h 27"/>
                <a:gd name="T8" fmla="*/ 4 w 112"/>
                <a:gd name="T9" fmla="*/ 6 h 27"/>
                <a:gd name="T10" fmla="*/ 91 w 112"/>
                <a:gd name="T11" fmla="*/ 27 h 27"/>
                <a:gd name="T12" fmla="*/ 100 w 112"/>
                <a:gd name="T13" fmla="*/ 27 h 27"/>
                <a:gd name="T14" fmla="*/ 110 w 112"/>
                <a:gd name="T15" fmla="*/ 27 h 27"/>
                <a:gd name="T16" fmla="*/ 112 w 112"/>
                <a:gd name="T17" fmla="*/ 25 h 27"/>
                <a:gd name="T18" fmla="*/ 112 w 112"/>
                <a:gd name="T19" fmla="*/ 23 h 27"/>
                <a:gd name="T20" fmla="*/ 112 w 112"/>
                <a:gd name="T21" fmla="*/ 21 h 27"/>
                <a:gd name="T22" fmla="*/ 108 w 112"/>
                <a:gd name="T23" fmla="*/ 21 h 27"/>
                <a:gd name="T24" fmla="*/ 22 w 112"/>
                <a:gd name="T25" fmla="*/ 0 h 27"/>
                <a:gd name="T26" fmla="*/ 14 w 112"/>
                <a:gd name="T27" fmla="*/ 0 h 27"/>
                <a:gd name="T28" fmla="*/ 4 w 112"/>
                <a:gd name="T29" fmla="*/ 2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2" h="27">
                  <a:moveTo>
                    <a:pt x="4" y="2"/>
                  </a:moveTo>
                  <a:lnTo>
                    <a:pt x="2" y="2"/>
                  </a:lnTo>
                  <a:lnTo>
                    <a:pt x="0" y="4"/>
                  </a:lnTo>
                  <a:lnTo>
                    <a:pt x="2" y="6"/>
                  </a:lnTo>
                  <a:lnTo>
                    <a:pt x="4" y="6"/>
                  </a:lnTo>
                  <a:lnTo>
                    <a:pt x="91" y="27"/>
                  </a:lnTo>
                  <a:lnTo>
                    <a:pt x="100" y="27"/>
                  </a:lnTo>
                  <a:lnTo>
                    <a:pt x="110" y="27"/>
                  </a:lnTo>
                  <a:lnTo>
                    <a:pt x="112" y="25"/>
                  </a:lnTo>
                  <a:lnTo>
                    <a:pt x="112" y="23"/>
                  </a:lnTo>
                  <a:lnTo>
                    <a:pt x="112" y="21"/>
                  </a:lnTo>
                  <a:lnTo>
                    <a:pt x="108" y="21"/>
                  </a:lnTo>
                  <a:lnTo>
                    <a:pt x="22" y="0"/>
                  </a:lnTo>
                  <a:lnTo>
                    <a:pt x="14" y="0"/>
                  </a:lnTo>
                  <a:lnTo>
                    <a:pt x="4" y="2"/>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grpSp>
      <p:sp>
        <p:nvSpPr>
          <p:cNvPr id="400" name="Freeform 5577"/>
          <p:cNvSpPr/>
          <p:nvPr/>
        </p:nvSpPr>
        <p:spPr bwMode="auto">
          <a:xfrm>
            <a:off x="2063552" y="5324659"/>
            <a:ext cx="4378400" cy="1533341"/>
          </a:xfrm>
          <a:custGeom>
            <a:avLst/>
            <a:gdLst>
              <a:gd name="T0" fmla="*/ 198 w 1699"/>
              <a:gd name="T1" fmla="*/ 1 h 595"/>
              <a:gd name="T2" fmla="*/ 307 w 1699"/>
              <a:gd name="T3" fmla="*/ 9 h 595"/>
              <a:gd name="T4" fmla="*/ 361 w 1699"/>
              <a:gd name="T5" fmla="*/ 17 h 595"/>
              <a:gd name="T6" fmla="*/ 388 w 1699"/>
              <a:gd name="T7" fmla="*/ 26 h 595"/>
              <a:gd name="T8" fmla="*/ 405 w 1699"/>
              <a:gd name="T9" fmla="*/ 40 h 595"/>
              <a:gd name="T10" fmla="*/ 407 w 1699"/>
              <a:gd name="T11" fmla="*/ 53 h 595"/>
              <a:gd name="T12" fmla="*/ 395 w 1699"/>
              <a:gd name="T13" fmla="*/ 65 h 595"/>
              <a:gd name="T14" fmla="*/ 378 w 1699"/>
              <a:gd name="T15" fmla="*/ 76 h 595"/>
              <a:gd name="T16" fmla="*/ 345 w 1699"/>
              <a:gd name="T17" fmla="*/ 94 h 595"/>
              <a:gd name="T18" fmla="*/ 313 w 1699"/>
              <a:gd name="T19" fmla="*/ 109 h 595"/>
              <a:gd name="T20" fmla="*/ 301 w 1699"/>
              <a:gd name="T21" fmla="*/ 121 h 595"/>
              <a:gd name="T22" fmla="*/ 297 w 1699"/>
              <a:gd name="T23" fmla="*/ 130 h 595"/>
              <a:gd name="T24" fmla="*/ 303 w 1699"/>
              <a:gd name="T25" fmla="*/ 134 h 595"/>
              <a:gd name="T26" fmla="*/ 319 w 1699"/>
              <a:gd name="T27" fmla="*/ 138 h 595"/>
              <a:gd name="T28" fmla="*/ 380 w 1699"/>
              <a:gd name="T29" fmla="*/ 140 h 595"/>
              <a:gd name="T30" fmla="*/ 505 w 1699"/>
              <a:gd name="T31" fmla="*/ 138 h 595"/>
              <a:gd name="T32" fmla="*/ 612 w 1699"/>
              <a:gd name="T33" fmla="*/ 142 h 595"/>
              <a:gd name="T34" fmla="*/ 685 w 1699"/>
              <a:gd name="T35" fmla="*/ 151 h 595"/>
              <a:gd name="T36" fmla="*/ 787 w 1699"/>
              <a:gd name="T37" fmla="*/ 178 h 595"/>
              <a:gd name="T38" fmla="*/ 912 w 1699"/>
              <a:gd name="T39" fmla="*/ 224 h 595"/>
              <a:gd name="T40" fmla="*/ 1033 w 1699"/>
              <a:gd name="T41" fmla="*/ 280 h 595"/>
              <a:gd name="T42" fmla="*/ 1150 w 1699"/>
              <a:gd name="T43" fmla="*/ 339 h 595"/>
              <a:gd name="T44" fmla="*/ 1325 w 1699"/>
              <a:gd name="T45" fmla="*/ 434 h 595"/>
              <a:gd name="T46" fmla="*/ 1505 w 1699"/>
              <a:gd name="T47" fmla="*/ 522 h 595"/>
              <a:gd name="T48" fmla="*/ 1632 w 1699"/>
              <a:gd name="T49" fmla="*/ 572 h 595"/>
              <a:gd name="T50" fmla="*/ 1565 w 1699"/>
              <a:gd name="T51" fmla="*/ 595 h 595"/>
              <a:gd name="T52" fmla="*/ 1179 w 1699"/>
              <a:gd name="T53" fmla="*/ 595 h 595"/>
              <a:gd name="T54" fmla="*/ 764 w 1699"/>
              <a:gd name="T55" fmla="*/ 595 h 595"/>
              <a:gd name="T56" fmla="*/ 482 w 1699"/>
              <a:gd name="T57" fmla="*/ 595 h 595"/>
              <a:gd name="T58" fmla="*/ 445 w 1699"/>
              <a:gd name="T59" fmla="*/ 574 h 595"/>
              <a:gd name="T60" fmla="*/ 478 w 1699"/>
              <a:gd name="T61" fmla="*/ 476 h 595"/>
              <a:gd name="T62" fmla="*/ 501 w 1699"/>
              <a:gd name="T63" fmla="*/ 376 h 595"/>
              <a:gd name="T64" fmla="*/ 507 w 1699"/>
              <a:gd name="T65" fmla="*/ 313 h 595"/>
              <a:gd name="T66" fmla="*/ 505 w 1699"/>
              <a:gd name="T67" fmla="*/ 268 h 595"/>
              <a:gd name="T68" fmla="*/ 497 w 1699"/>
              <a:gd name="T69" fmla="*/ 243 h 595"/>
              <a:gd name="T70" fmla="*/ 486 w 1699"/>
              <a:gd name="T71" fmla="*/ 224 h 595"/>
              <a:gd name="T72" fmla="*/ 470 w 1699"/>
              <a:gd name="T73" fmla="*/ 209 h 595"/>
              <a:gd name="T74" fmla="*/ 441 w 1699"/>
              <a:gd name="T75" fmla="*/ 199 h 595"/>
              <a:gd name="T76" fmla="*/ 391 w 1699"/>
              <a:gd name="T77" fmla="*/ 192 h 595"/>
              <a:gd name="T78" fmla="*/ 290 w 1699"/>
              <a:gd name="T79" fmla="*/ 188 h 595"/>
              <a:gd name="T80" fmla="*/ 140 w 1699"/>
              <a:gd name="T81" fmla="*/ 186 h 595"/>
              <a:gd name="T82" fmla="*/ 48 w 1699"/>
              <a:gd name="T83" fmla="*/ 184 h 595"/>
              <a:gd name="T84" fmla="*/ 11 w 1699"/>
              <a:gd name="T85" fmla="*/ 182 h 595"/>
              <a:gd name="T86" fmla="*/ 2 w 1699"/>
              <a:gd name="T87" fmla="*/ 176 h 595"/>
              <a:gd name="T88" fmla="*/ 2 w 1699"/>
              <a:gd name="T89" fmla="*/ 174 h 595"/>
              <a:gd name="T90" fmla="*/ 11 w 1699"/>
              <a:gd name="T91" fmla="*/ 167 h 595"/>
              <a:gd name="T92" fmla="*/ 55 w 1699"/>
              <a:gd name="T93" fmla="*/ 149 h 595"/>
              <a:gd name="T94" fmla="*/ 150 w 1699"/>
              <a:gd name="T95" fmla="*/ 119 h 595"/>
              <a:gd name="T96" fmla="*/ 259 w 1699"/>
              <a:gd name="T97" fmla="*/ 86 h 595"/>
              <a:gd name="T98" fmla="*/ 320 w 1699"/>
              <a:gd name="T99" fmla="*/ 63 h 595"/>
              <a:gd name="T100" fmla="*/ 334 w 1699"/>
              <a:gd name="T101" fmla="*/ 55 h 595"/>
              <a:gd name="T102" fmla="*/ 338 w 1699"/>
              <a:gd name="T103" fmla="*/ 48 h 595"/>
              <a:gd name="T104" fmla="*/ 334 w 1699"/>
              <a:gd name="T105" fmla="*/ 40 h 595"/>
              <a:gd name="T106" fmla="*/ 317 w 1699"/>
              <a:gd name="T107" fmla="*/ 32 h 595"/>
              <a:gd name="T108" fmla="*/ 274 w 1699"/>
              <a:gd name="T109" fmla="*/ 23 h 595"/>
              <a:gd name="T110" fmla="*/ 196 w 1699"/>
              <a:gd name="T111" fmla="*/ 11 h 595"/>
              <a:gd name="T112" fmla="*/ 107 w 1699"/>
              <a:gd name="T113" fmla="*/ 5 h 595"/>
              <a:gd name="T114" fmla="*/ 167 w 1699"/>
              <a:gd name="T115" fmla="*/ 0 h 5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699" h="595">
                <a:moveTo>
                  <a:pt x="167" y="0"/>
                </a:moveTo>
                <a:lnTo>
                  <a:pt x="198" y="1"/>
                </a:lnTo>
                <a:lnTo>
                  <a:pt x="267" y="5"/>
                </a:lnTo>
                <a:lnTo>
                  <a:pt x="307" y="9"/>
                </a:lnTo>
                <a:lnTo>
                  <a:pt x="343" y="15"/>
                </a:lnTo>
                <a:lnTo>
                  <a:pt x="361" y="17"/>
                </a:lnTo>
                <a:lnTo>
                  <a:pt x="376" y="23"/>
                </a:lnTo>
                <a:lnTo>
                  <a:pt x="388" y="26"/>
                </a:lnTo>
                <a:lnTo>
                  <a:pt x="397" y="32"/>
                </a:lnTo>
                <a:lnTo>
                  <a:pt x="405" y="40"/>
                </a:lnTo>
                <a:lnTo>
                  <a:pt x="407" y="46"/>
                </a:lnTo>
                <a:lnTo>
                  <a:pt x="407" y="53"/>
                </a:lnTo>
                <a:lnTo>
                  <a:pt x="403" y="59"/>
                </a:lnTo>
                <a:lnTo>
                  <a:pt x="395" y="65"/>
                </a:lnTo>
                <a:lnTo>
                  <a:pt x="388" y="71"/>
                </a:lnTo>
                <a:lnTo>
                  <a:pt x="378" y="76"/>
                </a:lnTo>
                <a:lnTo>
                  <a:pt x="367" y="82"/>
                </a:lnTo>
                <a:lnTo>
                  <a:pt x="345" y="94"/>
                </a:lnTo>
                <a:lnTo>
                  <a:pt x="322" y="103"/>
                </a:lnTo>
                <a:lnTo>
                  <a:pt x="313" y="109"/>
                </a:lnTo>
                <a:lnTo>
                  <a:pt x="307" y="115"/>
                </a:lnTo>
                <a:lnTo>
                  <a:pt x="301" y="121"/>
                </a:lnTo>
                <a:lnTo>
                  <a:pt x="297" y="128"/>
                </a:lnTo>
                <a:lnTo>
                  <a:pt x="297" y="130"/>
                </a:lnTo>
                <a:lnTo>
                  <a:pt x="299" y="132"/>
                </a:lnTo>
                <a:lnTo>
                  <a:pt x="303" y="134"/>
                </a:lnTo>
                <a:lnTo>
                  <a:pt x="307" y="136"/>
                </a:lnTo>
                <a:lnTo>
                  <a:pt x="319" y="138"/>
                </a:lnTo>
                <a:lnTo>
                  <a:pt x="336" y="140"/>
                </a:lnTo>
                <a:lnTo>
                  <a:pt x="380" y="140"/>
                </a:lnTo>
                <a:lnTo>
                  <a:pt x="438" y="138"/>
                </a:lnTo>
                <a:lnTo>
                  <a:pt x="505" y="138"/>
                </a:lnTo>
                <a:lnTo>
                  <a:pt x="576" y="140"/>
                </a:lnTo>
                <a:lnTo>
                  <a:pt x="612" y="142"/>
                </a:lnTo>
                <a:lnTo>
                  <a:pt x="649" y="145"/>
                </a:lnTo>
                <a:lnTo>
                  <a:pt x="685" y="151"/>
                </a:lnTo>
                <a:lnTo>
                  <a:pt x="720" y="159"/>
                </a:lnTo>
                <a:lnTo>
                  <a:pt x="787" y="178"/>
                </a:lnTo>
                <a:lnTo>
                  <a:pt x="850" y="201"/>
                </a:lnTo>
                <a:lnTo>
                  <a:pt x="912" y="224"/>
                </a:lnTo>
                <a:lnTo>
                  <a:pt x="973" y="251"/>
                </a:lnTo>
                <a:lnTo>
                  <a:pt x="1033" y="280"/>
                </a:lnTo>
                <a:lnTo>
                  <a:pt x="1092" y="309"/>
                </a:lnTo>
                <a:lnTo>
                  <a:pt x="1150" y="339"/>
                </a:lnTo>
                <a:lnTo>
                  <a:pt x="1208" y="370"/>
                </a:lnTo>
                <a:lnTo>
                  <a:pt x="1325" y="434"/>
                </a:lnTo>
                <a:lnTo>
                  <a:pt x="1444" y="493"/>
                </a:lnTo>
                <a:lnTo>
                  <a:pt x="1505" y="522"/>
                </a:lnTo>
                <a:lnTo>
                  <a:pt x="1569" y="547"/>
                </a:lnTo>
                <a:lnTo>
                  <a:pt x="1632" y="572"/>
                </a:lnTo>
                <a:lnTo>
                  <a:pt x="1699" y="595"/>
                </a:lnTo>
                <a:lnTo>
                  <a:pt x="1565" y="595"/>
                </a:lnTo>
                <a:lnTo>
                  <a:pt x="1386" y="595"/>
                </a:lnTo>
                <a:lnTo>
                  <a:pt x="1179" y="595"/>
                </a:lnTo>
                <a:lnTo>
                  <a:pt x="966" y="595"/>
                </a:lnTo>
                <a:lnTo>
                  <a:pt x="764" y="595"/>
                </a:lnTo>
                <a:lnTo>
                  <a:pt x="597" y="595"/>
                </a:lnTo>
                <a:lnTo>
                  <a:pt x="482" y="595"/>
                </a:lnTo>
                <a:lnTo>
                  <a:pt x="439" y="595"/>
                </a:lnTo>
                <a:lnTo>
                  <a:pt x="445" y="574"/>
                </a:lnTo>
                <a:lnTo>
                  <a:pt x="461" y="533"/>
                </a:lnTo>
                <a:lnTo>
                  <a:pt x="478" y="476"/>
                </a:lnTo>
                <a:lnTo>
                  <a:pt x="495" y="411"/>
                </a:lnTo>
                <a:lnTo>
                  <a:pt x="501" y="376"/>
                </a:lnTo>
                <a:lnTo>
                  <a:pt x="505" y="343"/>
                </a:lnTo>
                <a:lnTo>
                  <a:pt x="507" y="313"/>
                </a:lnTo>
                <a:lnTo>
                  <a:pt x="507" y="282"/>
                </a:lnTo>
                <a:lnTo>
                  <a:pt x="505" y="268"/>
                </a:lnTo>
                <a:lnTo>
                  <a:pt x="501" y="255"/>
                </a:lnTo>
                <a:lnTo>
                  <a:pt x="497" y="243"/>
                </a:lnTo>
                <a:lnTo>
                  <a:pt x="491" y="234"/>
                </a:lnTo>
                <a:lnTo>
                  <a:pt x="486" y="224"/>
                </a:lnTo>
                <a:lnTo>
                  <a:pt x="478" y="215"/>
                </a:lnTo>
                <a:lnTo>
                  <a:pt x="470" y="209"/>
                </a:lnTo>
                <a:lnTo>
                  <a:pt x="459" y="203"/>
                </a:lnTo>
                <a:lnTo>
                  <a:pt x="441" y="199"/>
                </a:lnTo>
                <a:lnTo>
                  <a:pt x="420" y="195"/>
                </a:lnTo>
                <a:lnTo>
                  <a:pt x="391" y="192"/>
                </a:lnTo>
                <a:lnTo>
                  <a:pt x="361" y="190"/>
                </a:lnTo>
                <a:lnTo>
                  <a:pt x="290" y="188"/>
                </a:lnTo>
                <a:lnTo>
                  <a:pt x="213" y="186"/>
                </a:lnTo>
                <a:lnTo>
                  <a:pt x="140" y="186"/>
                </a:lnTo>
                <a:lnTo>
                  <a:pt x="75" y="186"/>
                </a:lnTo>
                <a:lnTo>
                  <a:pt x="48" y="184"/>
                </a:lnTo>
                <a:lnTo>
                  <a:pt x="27" y="184"/>
                </a:lnTo>
                <a:lnTo>
                  <a:pt x="11" y="182"/>
                </a:lnTo>
                <a:lnTo>
                  <a:pt x="4" y="178"/>
                </a:lnTo>
                <a:lnTo>
                  <a:pt x="2" y="176"/>
                </a:lnTo>
                <a:lnTo>
                  <a:pt x="0" y="176"/>
                </a:lnTo>
                <a:lnTo>
                  <a:pt x="2" y="174"/>
                </a:lnTo>
                <a:lnTo>
                  <a:pt x="4" y="170"/>
                </a:lnTo>
                <a:lnTo>
                  <a:pt x="11" y="167"/>
                </a:lnTo>
                <a:lnTo>
                  <a:pt x="23" y="161"/>
                </a:lnTo>
                <a:lnTo>
                  <a:pt x="55" y="149"/>
                </a:lnTo>
                <a:lnTo>
                  <a:pt x="98" y="134"/>
                </a:lnTo>
                <a:lnTo>
                  <a:pt x="150" y="119"/>
                </a:lnTo>
                <a:lnTo>
                  <a:pt x="203" y="103"/>
                </a:lnTo>
                <a:lnTo>
                  <a:pt x="259" y="86"/>
                </a:lnTo>
                <a:lnTo>
                  <a:pt x="309" y="67"/>
                </a:lnTo>
                <a:lnTo>
                  <a:pt x="320" y="63"/>
                </a:lnTo>
                <a:lnTo>
                  <a:pt x="328" y="59"/>
                </a:lnTo>
                <a:lnTo>
                  <a:pt x="334" y="55"/>
                </a:lnTo>
                <a:lnTo>
                  <a:pt x="338" y="51"/>
                </a:lnTo>
                <a:lnTo>
                  <a:pt x="338" y="48"/>
                </a:lnTo>
                <a:lnTo>
                  <a:pt x="338" y="44"/>
                </a:lnTo>
                <a:lnTo>
                  <a:pt x="334" y="40"/>
                </a:lnTo>
                <a:lnTo>
                  <a:pt x="330" y="38"/>
                </a:lnTo>
                <a:lnTo>
                  <a:pt x="317" y="32"/>
                </a:lnTo>
                <a:lnTo>
                  <a:pt x="297" y="26"/>
                </a:lnTo>
                <a:lnTo>
                  <a:pt x="274" y="23"/>
                </a:lnTo>
                <a:lnTo>
                  <a:pt x="249" y="19"/>
                </a:lnTo>
                <a:lnTo>
                  <a:pt x="196" y="11"/>
                </a:lnTo>
                <a:lnTo>
                  <a:pt x="144" y="7"/>
                </a:lnTo>
                <a:lnTo>
                  <a:pt x="107" y="5"/>
                </a:lnTo>
                <a:lnTo>
                  <a:pt x="92" y="5"/>
                </a:lnTo>
                <a:lnTo>
                  <a:pt x="167" y="0"/>
                </a:ln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grpSp>
        <p:nvGrpSpPr>
          <p:cNvPr id="401" name="组合 400"/>
          <p:cNvGrpSpPr/>
          <p:nvPr/>
        </p:nvGrpSpPr>
        <p:grpSpPr>
          <a:xfrm>
            <a:off x="1021683" y="3857463"/>
            <a:ext cx="1152127" cy="1894083"/>
            <a:chOff x="2771798" y="987574"/>
            <a:chExt cx="700088" cy="1150938"/>
          </a:xfrm>
          <a:effectLst>
            <a:outerShdw blurRad="139700" dist="63500" dir="10800000" algn="r" rotWithShape="0">
              <a:prstClr val="black">
                <a:alpha val="22000"/>
              </a:prstClr>
            </a:outerShdw>
          </a:effectLst>
        </p:grpSpPr>
        <p:sp>
          <p:nvSpPr>
            <p:cNvPr id="402" name="Oval 100"/>
            <p:cNvSpPr>
              <a:spLocks noChangeArrowheads="1"/>
            </p:cNvSpPr>
            <p:nvPr/>
          </p:nvSpPr>
          <p:spPr bwMode="auto">
            <a:xfrm>
              <a:off x="3109938" y="1082824"/>
              <a:ext cx="25400" cy="25400"/>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03" name="Oval 101"/>
            <p:cNvSpPr>
              <a:spLocks noChangeArrowheads="1"/>
            </p:cNvSpPr>
            <p:nvPr/>
          </p:nvSpPr>
          <p:spPr bwMode="auto">
            <a:xfrm>
              <a:off x="3109938" y="1438424"/>
              <a:ext cx="25400" cy="26988"/>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04" name="Oval 102"/>
            <p:cNvSpPr>
              <a:spLocks noChangeArrowheads="1"/>
            </p:cNvSpPr>
            <p:nvPr/>
          </p:nvSpPr>
          <p:spPr bwMode="auto">
            <a:xfrm>
              <a:off x="3109938" y="1795612"/>
              <a:ext cx="25400" cy="26988"/>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05" name="Oval 103"/>
            <p:cNvSpPr>
              <a:spLocks noChangeArrowheads="1"/>
            </p:cNvSpPr>
            <p:nvPr/>
          </p:nvSpPr>
          <p:spPr bwMode="auto">
            <a:xfrm>
              <a:off x="2998813" y="1249512"/>
              <a:ext cx="25400" cy="25400"/>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06" name="Oval 104"/>
            <p:cNvSpPr>
              <a:spLocks noChangeArrowheads="1"/>
            </p:cNvSpPr>
            <p:nvPr/>
          </p:nvSpPr>
          <p:spPr bwMode="auto">
            <a:xfrm>
              <a:off x="3208363" y="1249512"/>
              <a:ext cx="26988" cy="25400"/>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07" name="Oval 105"/>
            <p:cNvSpPr>
              <a:spLocks noChangeArrowheads="1"/>
            </p:cNvSpPr>
            <p:nvPr/>
          </p:nvSpPr>
          <p:spPr bwMode="auto">
            <a:xfrm>
              <a:off x="2998813" y="1595587"/>
              <a:ext cx="25400" cy="26988"/>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08" name="Freeform 107"/>
            <p:cNvSpPr/>
            <p:nvPr/>
          </p:nvSpPr>
          <p:spPr bwMode="auto">
            <a:xfrm>
              <a:off x="2771798" y="987574"/>
              <a:ext cx="700088" cy="936625"/>
            </a:xfrm>
            <a:custGeom>
              <a:avLst/>
              <a:gdLst>
                <a:gd name="T0" fmla="*/ 94 w 1912"/>
                <a:gd name="T1" fmla="*/ 1129 h 2563"/>
                <a:gd name="T2" fmla="*/ 785 w 1912"/>
                <a:gd name="T3" fmla="*/ 2479 h 2563"/>
                <a:gd name="T4" fmla="*/ 1818 w 1912"/>
                <a:gd name="T5" fmla="*/ 1434 h 2563"/>
                <a:gd name="T6" fmla="*/ 1127 w 1912"/>
                <a:gd name="T7" fmla="*/ 85 h 2563"/>
                <a:gd name="T8" fmla="*/ 94 w 1912"/>
                <a:gd name="T9" fmla="*/ 1129 h 2563"/>
              </a:gdLst>
              <a:ahLst/>
              <a:cxnLst>
                <a:cxn ang="0">
                  <a:pos x="T0" y="T1"/>
                </a:cxn>
                <a:cxn ang="0">
                  <a:pos x="T2" y="T3"/>
                </a:cxn>
                <a:cxn ang="0">
                  <a:pos x="T4" y="T5"/>
                </a:cxn>
                <a:cxn ang="0">
                  <a:pos x="T6" y="T7"/>
                </a:cxn>
                <a:cxn ang="0">
                  <a:pos x="T8" y="T9"/>
                </a:cxn>
              </a:cxnLst>
              <a:rect l="0" t="0" r="r" b="b"/>
              <a:pathLst>
                <a:path w="1912" h="2563">
                  <a:moveTo>
                    <a:pt x="94" y="1129"/>
                  </a:moveTo>
                  <a:cubicBezTo>
                    <a:pt x="0" y="1790"/>
                    <a:pt x="309" y="2394"/>
                    <a:pt x="785" y="2479"/>
                  </a:cubicBezTo>
                  <a:cubicBezTo>
                    <a:pt x="1261" y="2563"/>
                    <a:pt x="1724" y="2095"/>
                    <a:pt x="1818" y="1434"/>
                  </a:cubicBezTo>
                  <a:cubicBezTo>
                    <a:pt x="1912" y="773"/>
                    <a:pt x="1603" y="169"/>
                    <a:pt x="1127" y="85"/>
                  </a:cubicBezTo>
                  <a:cubicBezTo>
                    <a:pt x="651" y="0"/>
                    <a:pt x="189" y="468"/>
                    <a:pt x="94" y="1129"/>
                  </a:cubicBezTo>
                  <a:close/>
                </a:path>
              </a:pathLst>
            </a:custGeom>
            <a:solidFill>
              <a:srgbClr val="009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09" name="Freeform 108"/>
            <p:cNvSpPr/>
            <p:nvPr/>
          </p:nvSpPr>
          <p:spPr bwMode="auto">
            <a:xfrm>
              <a:off x="3259163" y="1300312"/>
              <a:ext cx="28575" cy="77788"/>
            </a:xfrm>
            <a:custGeom>
              <a:avLst/>
              <a:gdLst>
                <a:gd name="T0" fmla="*/ 24 w 80"/>
                <a:gd name="T1" fmla="*/ 198 h 216"/>
                <a:gd name="T2" fmla="*/ 72 w 80"/>
                <a:gd name="T3" fmla="*/ 120 h 216"/>
                <a:gd name="T4" fmla="*/ 18 w 80"/>
                <a:gd name="T5" fmla="*/ 58 h 216"/>
                <a:gd name="T6" fmla="*/ 0 w 80"/>
                <a:gd name="T7" fmla="*/ 185 h 216"/>
                <a:gd name="T8" fmla="*/ 24 w 80"/>
                <a:gd name="T9" fmla="*/ 198 h 216"/>
              </a:gdLst>
              <a:ahLst/>
              <a:cxnLst>
                <a:cxn ang="0">
                  <a:pos x="T0" y="T1"/>
                </a:cxn>
                <a:cxn ang="0">
                  <a:pos x="T2" y="T3"/>
                </a:cxn>
                <a:cxn ang="0">
                  <a:pos x="T4" y="T5"/>
                </a:cxn>
                <a:cxn ang="0">
                  <a:pos x="T6" y="T7"/>
                </a:cxn>
                <a:cxn ang="0">
                  <a:pos x="T8" y="T9"/>
                </a:cxn>
              </a:cxnLst>
              <a:rect l="0" t="0" r="r" b="b"/>
              <a:pathLst>
                <a:path w="80" h="216">
                  <a:moveTo>
                    <a:pt x="24" y="198"/>
                  </a:moveTo>
                  <a:cubicBezTo>
                    <a:pt x="24" y="198"/>
                    <a:pt x="80" y="166"/>
                    <a:pt x="72" y="120"/>
                  </a:cubicBezTo>
                  <a:cubicBezTo>
                    <a:pt x="63" y="75"/>
                    <a:pt x="31" y="0"/>
                    <a:pt x="18" y="58"/>
                  </a:cubicBezTo>
                  <a:cubicBezTo>
                    <a:pt x="5" y="116"/>
                    <a:pt x="0" y="185"/>
                    <a:pt x="0" y="185"/>
                  </a:cubicBezTo>
                  <a:cubicBezTo>
                    <a:pt x="0" y="185"/>
                    <a:pt x="2" y="216"/>
                    <a:pt x="24" y="198"/>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10" name="Freeform 109"/>
            <p:cNvSpPr/>
            <p:nvPr/>
          </p:nvSpPr>
          <p:spPr bwMode="auto">
            <a:xfrm>
              <a:off x="3154388" y="1030437"/>
              <a:ext cx="28575" cy="79375"/>
            </a:xfrm>
            <a:custGeom>
              <a:avLst/>
              <a:gdLst>
                <a:gd name="T0" fmla="*/ 24 w 81"/>
                <a:gd name="T1" fmla="*/ 199 h 217"/>
                <a:gd name="T2" fmla="*/ 72 w 81"/>
                <a:gd name="T3" fmla="*/ 121 h 217"/>
                <a:gd name="T4" fmla="*/ 18 w 81"/>
                <a:gd name="T5" fmla="*/ 59 h 217"/>
                <a:gd name="T6" fmla="*/ 0 w 81"/>
                <a:gd name="T7" fmla="*/ 186 h 217"/>
                <a:gd name="T8" fmla="*/ 24 w 81"/>
                <a:gd name="T9" fmla="*/ 199 h 217"/>
              </a:gdLst>
              <a:ahLst/>
              <a:cxnLst>
                <a:cxn ang="0">
                  <a:pos x="T0" y="T1"/>
                </a:cxn>
                <a:cxn ang="0">
                  <a:pos x="T2" y="T3"/>
                </a:cxn>
                <a:cxn ang="0">
                  <a:pos x="T4" y="T5"/>
                </a:cxn>
                <a:cxn ang="0">
                  <a:pos x="T6" y="T7"/>
                </a:cxn>
                <a:cxn ang="0">
                  <a:pos x="T8" y="T9"/>
                </a:cxn>
              </a:cxnLst>
              <a:rect l="0" t="0" r="r" b="b"/>
              <a:pathLst>
                <a:path w="81" h="217">
                  <a:moveTo>
                    <a:pt x="24" y="199"/>
                  </a:moveTo>
                  <a:cubicBezTo>
                    <a:pt x="24" y="199"/>
                    <a:pt x="81" y="167"/>
                    <a:pt x="72" y="121"/>
                  </a:cubicBezTo>
                  <a:cubicBezTo>
                    <a:pt x="63" y="76"/>
                    <a:pt x="31" y="0"/>
                    <a:pt x="18" y="59"/>
                  </a:cubicBezTo>
                  <a:cubicBezTo>
                    <a:pt x="5" y="117"/>
                    <a:pt x="0" y="186"/>
                    <a:pt x="0" y="186"/>
                  </a:cubicBezTo>
                  <a:cubicBezTo>
                    <a:pt x="0" y="186"/>
                    <a:pt x="2" y="217"/>
                    <a:pt x="24" y="199"/>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11" name="Freeform 110"/>
            <p:cNvSpPr/>
            <p:nvPr/>
          </p:nvSpPr>
          <p:spPr bwMode="auto">
            <a:xfrm>
              <a:off x="2982938" y="1333649"/>
              <a:ext cx="30163" cy="77788"/>
            </a:xfrm>
            <a:custGeom>
              <a:avLst/>
              <a:gdLst>
                <a:gd name="T0" fmla="*/ 24 w 80"/>
                <a:gd name="T1" fmla="*/ 199 h 216"/>
                <a:gd name="T2" fmla="*/ 71 w 80"/>
                <a:gd name="T3" fmla="*/ 121 h 216"/>
                <a:gd name="T4" fmla="*/ 18 w 80"/>
                <a:gd name="T5" fmla="*/ 59 h 216"/>
                <a:gd name="T6" fmla="*/ 0 w 80"/>
                <a:gd name="T7" fmla="*/ 186 h 216"/>
                <a:gd name="T8" fmla="*/ 24 w 80"/>
                <a:gd name="T9" fmla="*/ 199 h 216"/>
              </a:gdLst>
              <a:ahLst/>
              <a:cxnLst>
                <a:cxn ang="0">
                  <a:pos x="T0" y="T1"/>
                </a:cxn>
                <a:cxn ang="0">
                  <a:pos x="T2" y="T3"/>
                </a:cxn>
                <a:cxn ang="0">
                  <a:pos x="T4" y="T5"/>
                </a:cxn>
                <a:cxn ang="0">
                  <a:pos x="T6" y="T7"/>
                </a:cxn>
                <a:cxn ang="0">
                  <a:pos x="T8" y="T9"/>
                </a:cxn>
              </a:cxnLst>
              <a:rect l="0" t="0" r="r" b="b"/>
              <a:pathLst>
                <a:path w="80" h="216">
                  <a:moveTo>
                    <a:pt x="24" y="199"/>
                  </a:moveTo>
                  <a:cubicBezTo>
                    <a:pt x="24" y="199"/>
                    <a:pt x="80" y="166"/>
                    <a:pt x="71" y="121"/>
                  </a:cubicBezTo>
                  <a:cubicBezTo>
                    <a:pt x="62" y="76"/>
                    <a:pt x="31" y="0"/>
                    <a:pt x="18" y="59"/>
                  </a:cubicBezTo>
                  <a:cubicBezTo>
                    <a:pt x="5" y="117"/>
                    <a:pt x="0" y="186"/>
                    <a:pt x="0" y="186"/>
                  </a:cubicBezTo>
                  <a:cubicBezTo>
                    <a:pt x="0" y="186"/>
                    <a:pt x="1" y="216"/>
                    <a:pt x="24" y="199"/>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12" name="Freeform 111"/>
            <p:cNvSpPr/>
            <p:nvPr/>
          </p:nvSpPr>
          <p:spPr bwMode="auto">
            <a:xfrm>
              <a:off x="3170263" y="1505099"/>
              <a:ext cx="28575" cy="79375"/>
            </a:xfrm>
            <a:custGeom>
              <a:avLst/>
              <a:gdLst>
                <a:gd name="T0" fmla="*/ 24 w 80"/>
                <a:gd name="T1" fmla="*/ 199 h 216"/>
                <a:gd name="T2" fmla="*/ 71 w 80"/>
                <a:gd name="T3" fmla="*/ 121 h 216"/>
                <a:gd name="T4" fmla="*/ 18 w 80"/>
                <a:gd name="T5" fmla="*/ 59 h 216"/>
                <a:gd name="T6" fmla="*/ 0 w 80"/>
                <a:gd name="T7" fmla="*/ 186 h 216"/>
                <a:gd name="T8" fmla="*/ 24 w 80"/>
                <a:gd name="T9" fmla="*/ 199 h 216"/>
              </a:gdLst>
              <a:ahLst/>
              <a:cxnLst>
                <a:cxn ang="0">
                  <a:pos x="T0" y="T1"/>
                </a:cxn>
                <a:cxn ang="0">
                  <a:pos x="T2" y="T3"/>
                </a:cxn>
                <a:cxn ang="0">
                  <a:pos x="T4" y="T5"/>
                </a:cxn>
                <a:cxn ang="0">
                  <a:pos x="T6" y="T7"/>
                </a:cxn>
                <a:cxn ang="0">
                  <a:pos x="T8" y="T9"/>
                </a:cxn>
              </a:cxnLst>
              <a:rect l="0" t="0" r="r" b="b"/>
              <a:pathLst>
                <a:path w="80" h="216">
                  <a:moveTo>
                    <a:pt x="24" y="199"/>
                  </a:moveTo>
                  <a:cubicBezTo>
                    <a:pt x="24" y="199"/>
                    <a:pt x="80" y="166"/>
                    <a:pt x="71" y="121"/>
                  </a:cubicBezTo>
                  <a:cubicBezTo>
                    <a:pt x="62" y="76"/>
                    <a:pt x="31" y="0"/>
                    <a:pt x="18" y="59"/>
                  </a:cubicBezTo>
                  <a:cubicBezTo>
                    <a:pt x="5" y="117"/>
                    <a:pt x="0" y="186"/>
                    <a:pt x="0" y="186"/>
                  </a:cubicBezTo>
                  <a:cubicBezTo>
                    <a:pt x="0" y="186"/>
                    <a:pt x="1" y="216"/>
                    <a:pt x="24" y="199"/>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13" name="Freeform 112"/>
            <p:cNvSpPr/>
            <p:nvPr/>
          </p:nvSpPr>
          <p:spPr bwMode="auto">
            <a:xfrm>
              <a:off x="3016275" y="1568599"/>
              <a:ext cx="30163" cy="77788"/>
            </a:xfrm>
            <a:custGeom>
              <a:avLst/>
              <a:gdLst>
                <a:gd name="T0" fmla="*/ 24 w 81"/>
                <a:gd name="T1" fmla="*/ 199 h 216"/>
                <a:gd name="T2" fmla="*/ 72 w 81"/>
                <a:gd name="T3" fmla="*/ 121 h 216"/>
                <a:gd name="T4" fmla="*/ 18 w 81"/>
                <a:gd name="T5" fmla="*/ 59 h 216"/>
                <a:gd name="T6" fmla="*/ 0 w 81"/>
                <a:gd name="T7" fmla="*/ 186 h 216"/>
                <a:gd name="T8" fmla="*/ 24 w 81"/>
                <a:gd name="T9" fmla="*/ 199 h 216"/>
              </a:gdLst>
              <a:ahLst/>
              <a:cxnLst>
                <a:cxn ang="0">
                  <a:pos x="T0" y="T1"/>
                </a:cxn>
                <a:cxn ang="0">
                  <a:pos x="T2" y="T3"/>
                </a:cxn>
                <a:cxn ang="0">
                  <a:pos x="T4" y="T5"/>
                </a:cxn>
                <a:cxn ang="0">
                  <a:pos x="T6" y="T7"/>
                </a:cxn>
                <a:cxn ang="0">
                  <a:pos x="T8" y="T9"/>
                </a:cxn>
              </a:cxnLst>
              <a:rect l="0" t="0" r="r" b="b"/>
              <a:pathLst>
                <a:path w="81" h="216">
                  <a:moveTo>
                    <a:pt x="24" y="199"/>
                  </a:moveTo>
                  <a:cubicBezTo>
                    <a:pt x="24" y="199"/>
                    <a:pt x="81" y="166"/>
                    <a:pt x="72" y="121"/>
                  </a:cubicBezTo>
                  <a:cubicBezTo>
                    <a:pt x="63" y="76"/>
                    <a:pt x="31" y="0"/>
                    <a:pt x="18" y="59"/>
                  </a:cubicBezTo>
                  <a:cubicBezTo>
                    <a:pt x="5" y="117"/>
                    <a:pt x="0" y="186"/>
                    <a:pt x="0" y="186"/>
                  </a:cubicBezTo>
                  <a:cubicBezTo>
                    <a:pt x="0" y="186"/>
                    <a:pt x="2" y="216"/>
                    <a:pt x="24" y="199"/>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14" name="Freeform 113"/>
            <p:cNvSpPr/>
            <p:nvPr/>
          </p:nvSpPr>
          <p:spPr bwMode="auto">
            <a:xfrm>
              <a:off x="3105175" y="1160612"/>
              <a:ext cx="11113" cy="42863"/>
            </a:xfrm>
            <a:custGeom>
              <a:avLst/>
              <a:gdLst>
                <a:gd name="T0" fmla="*/ 23 w 33"/>
                <a:gd name="T1" fmla="*/ 107 h 118"/>
                <a:gd name="T2" fmla="*/ 4 w 33"/>
                <a:gd name="T3" fmla="*/ 63 h 118"/>
                <a:gd name="T4" fmla="*/ 27 w 33"/>
                <a:gd name="T5" fmla="*/ 32 h 118"/>
                <a:gd name="T6" fmla="*/ 33 w 33"/>
                <a:gd name="T7" fmla="*/ 102 h 118"/>
                <a:gd name="T8" fmla="*/ 23 w 33"/>
                <a:gd name="T9" fmla="*/ 107 h 118"/>
              </a:gdLst>
              <a:ahLst/>
              <a:cxnLst>
                <a:cxn ang="0">
                  <a:pos x="T0" y="T1"/>
                </a:cxn>
                <a:cxn ang="0">
                  <a:pos x="T2" y="T3"/>
                </a:cxn>
                <a:cxn ang="0">
                  <a:pos x="T4" y="T5"/>
                </a:cxn>
                <a:cxn ang="0">
                  <a:pos x="T6" y="T7"/>
                </a:cxn>
                <a:cxn ang="0">
                  <a:pos x="T8" y="T9"/>
                </a:cxn>
              </a:cxnLst>
              <a:rect l="0" t="0" r="r" b="b"/>
              <a:pathLst>
                <a:path w="33" h="118">
                  <a:moveTo>
                    <a:pt x="23" y="107"/>
                  </a:moveTo>
                  <a:cubicBezTo>
                    <a:pt x="23" y="107"/>
                    <a:pt x="0" y="87"/>
                    <a:pt x="4" y="63"/>
                  </a:cubicBezTo>
                  <a:cubicBezTo>
                    <a:pt x="8" y="39"/>
                    <a:pt x="23" y="0"/>
                    <a:pt x="27" y="32"/>
                  </a:cubicBezTo>
                  <a:cubicBezTo>
                    <a:pt x="32" y="64"/>
                    <a:pt x="33" y="102"/>
                    <a:pt x="33" y="102"/>
                  </a:cubicBezTo>
                  <a:cubicBezTo>
                    <a:pt x="33" y="102"/>
                    <a:pt x="32" y="118"/>
                    <a:pt x="23" y="107"/>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15" name="Freeform 114"/>
            <p:cNvSpPr/>
            <p:nvPr/>
          </p:nvSpPr>
          <p:spPr bwMode="auto">
            <a:xfrm>
              <a:off x="2976588" y="1733699"/>
              <a:ext cx="12700" cy="42863"/>
            </a:xfrm>
            <a:custGeom>
              <a:avLst/>
              <a:gdLst>
                <a:gd name="T0" fmla="*/ 24 w 34"/>
                <a:gd name="T1" fmla="*/ 107 h 117"/>
                <a:gd name="T2" fmla="*/ 4 w 34"/>
                <a:gd name="T3" fmla="*/ 62 h 117"/>
                <a:gd name="T4" fmla="*/ 28 w 34"/>
                <a:gd name="T5" fmla="*/ 32 h 117"/>
                <a:gd name="T6" fmla="*/ 34 w 34"/>
                <a:gd name="T7" fmla="*/ 101 h 117"/>
                <a:gd name="T8" fmla="*/ 24 w 34"/>
                <a:gd name="T9" fmla="*/ 107 h 117"/>
              </a:gdLst>
              <a:ahLst/>
              <a:cxnLst>
                <a:cxn ang="0">
                  <a:pos x="T0" y="T1"/>
                </a:cxn>
                <a:cxn ang="0">
                  <a:pos x="T2" y="T3"/>
                </a:cxn>
                <a:cxn ang="0">
                  <a:pos x="T4" y="T5"/>
                </a:cxn>
                <a:cxn ang="0">
                  <a:pos x="T6" y="T7"/>
                </a:cxn>
                <a:cxn ang="0">
                  <a:pos x="T8" y="T9"/>
                </a:cxn>
              </a:cxnLst>
              <a:rect l="0" t="0" r="r" b="b"/>
              <a:pathLst>
                <a:path w="34" h="117">
                  <a:moveTo>
                    <a:pt x="24" y="107"/>
                  </a:moveTo>
                  <a:cubicBezTo>
                    <a:pt x="24" y="107"/>
                    <a:pt x="0" y="86"/>
                    <a:pt x="4" y="62"/>
                  </a:cubicBezTo>
                  <a:cubicBezTo>
                    <a:pt x="9" y="39"/>
                    <a:pt x="23" y="0"/>
                    <a:pt x="28" y="32"/>
                  </a:cubicBezTo>
                  <a:cubicBezTo>
                    <a:pt x="32" y="64"/>
                    <a:pt x="34" y="101"/>
                    <a:pt x="34" y="101"/>
                  </a:cubicBezTo>
                  <a:cubicBezTo>
                    <a:pt x="34" y="101"/>
                    <a:pt x="33" y="117"/>
                    <a:pt x="24" y="107"/>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16" name="Freeform 115"/>
            <p:cNvSpPr/>
            <p:nvPr/>
          </p:nvSpPr>
          <p:spPr bwMode="auto">
            <a:xfrm>
              <a:off x="3267100" y="1176487"/>
              <a:ext cx="12700" cy="42863"/>
            </a:xfrm>
            <a:custGeom>
              <a:avLst/>
              <a:gdLst>
                <a:gd name="T0" fmla="*/ 23 w 34"/>
                <a:gd name="T1" fmla="*/ 106 h 117"/>
                <a:gd name="T2" fmla="*/ 4 w 34"/>
                <a:gd name="T3" fmla="*/ 62 h 117"/>
                <a:gd name="T4" fmla="*/ 28 w 34"/>
                <a:gd name="T5" fmla="*/ 32 h 117"/>
                <a:gd name="T6" fmla="*/ 34 w 34"/>
                <a:gd name="T7" fmla="*/ 101 h 117"/>
                <a:gd name="T8" fmla="*/ 23 w 34"/>
                <a:gd name="T9" fmla="*/ 106 h 117"/>
              </a:gdLst>
              <a:ahLst/>
              <a:cxnLst>
                <a:cxn ang="0">
                  <a:pos x="T0" y="T1"/>
                </a:cxn>
                <a:cxn ang="0">
                  <a:pos x="T2" y="T3"/>
                </a:cxn>
                <a:cxn ang="0">
                  <a:pos x="T4" y="T5"/>
                </a:cxn>
                <a:cxn ang="0">
                  <a:pos x="T6" y="T7"/>
                </a:cxn>
                <a:cxn ang="0">
                  <a:pos x="T8" y="T9"/>
                </a:cxn>
              </a:cxnLst>
              <a:rect l="0" t="0" r="r" b="b"/>
              <a:pathLst>
                <a:path w="34" h="117">
                  <a:moveTo>
                    <a:pt x="23" y="106"/>
                  </a:moveTo>
                  <a:cubicBezTo>
                    <a:pt x="23" y="106"/>
                    <a:pt x="0" y="86"/>
                    <a:pt x="4" y="62"/>
                  </a:cubicBezTo>
                  <a:cubicBezTo>
                    <a:pt x="9" y="38"/>
                    <a:pt x="23" y="0"/>
                    <a:pt x="28" y="32"/>
                  </a:cubicBezTo>
                  <a:cubicBezTo>
                    <a:pt x="32" y="64"/>
                    <a:pt x="34" y="101"/>
                    <a:pt x="34" y="101"/>
                  </a:cubicBezTo>
                  <a:cubicBezTo>
                    <a:pt x="34" y="101"/>
                    <a:pt x="33" y="117"/>
                    <a:pt x="23" y="106"/>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17" name="Freeform 116"/>
            <p:cNvSpPr/>
            <p:nvPr/>
          </p:nvSpPr>
          <p:spPr bwMode="auto">
            <a:xfrm>
              <a:off x="3294088" y="1354287"/>
              <a:ext cx="25400" cy="33338"/>
            </a:xfrm>
            <a:custGeom>
              <a:avLst/>
              <a:gdLst>
                <a:gd name="T0" fmla="*/ 4 w 72"/>
                <a:gd name="T1" fmla="*/ 77 h 91"/>
                <a:gd name="T2" fmla="*/ 19 w 72"/>
                <a:gd name="T3" fmla="*/ 31 h 91"/>
                <a:gd name="T4" fmla="*/ 55 w 72"/>
                <a:gd name="T5" fmla="*/ 27 h 91"/>
                <a:gd name="T6" fmla="*/ 15 w 72"/>
                <a:gd name="T7" fmla="*/ 81 h 91"/>
                <a:gd name="T8" fmla="*/ 4 w 72"/>
                <a:gd name="T9" fmla="*/ 77 h 91"/>
              </a:gdLst>
              <a:ahLst/>
              <a:cxnLst>
                <a:cxn ang="0">
                  <a:pos x="T0" y="T1"/>
                </a:cxn>
                <a:cxn ang="0">
                  <a:pos x="T2" y="T3"/>
                </a:cxn>
                <a:cxn ang="0">
                  <a:pos x="T4" y="T5"/>
                </a:cxn>
                <a:cxn ang="0">
                  <a:pos x="T6" y="T7"/>
                </a:cxn>
                <a:cxn ang="0">
                  <a:pos x="T8" y="T9"/>
                </a:cxn>
              </a:cxnLst>
              <a:rect l="0" t="0" r="r" b="b"/>
              <a:pathLst>
                <a:path w="72" h="91">
                  <a:moveTo>
                    <a:pt x="4" y="77"/>
                  </a:moveTo>
                  <a:cubicBezTo>
                    <a:pt x="4" y="77"/>
                    <a:pt x="0" y="44"/>
                    <a:pt x="19" y="31"/>
                  </a:cubicBezTo>
                  <a:cubicBezTo>
                    <a:pt x="37" y="17"/>
                    <a:pt x="72" y="0"/>
                    <a:pt x="55" y="27"/>
                  </a:cubicBezTo>
                  <a:cubicBezTo>
                    <a:pt x="38" y="53"/>
                    <a:pt x="15" y="81"/>
                    <a:pt x="15" y="81"/>
                  </a:cubicBezTo>
                  <a:cubicBezTo>
                    <a:pt x="15" y="81"/>
                    <a:pt x="4" y="91"/>
                    <a:pt x="4" y="77"/>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18" name="Freeform 117"/>
            <p:cNvSpPr/>
            <p:nvPr/>
          </p:nvSpPr>
          <p:spPr bwMode="auto">
            <a:xfrm>
              <a:off x="3198838" y="1144737"/>
              <a:ext cx="25400" cy="33338"/>
            </a:xfrm>
            <a:custGeom>
              <a:avLst/>
              <a:gdLst>
                <a:gd name="T0" fmla="*/ 4 w 71"/>
                <a:gd name="T1" fmla="*/ 76 h 91"/>
                <a:gd name="T2" fmla="*/ 18 w 71"/>
                <a:gd name="T3" fmla="*/ 30 h 91"/>
                <a:gd name="T4" fmla="*/ 54 w 71"/>
                <a:gd name="T5" fmla="*/ 27 h 91"/>
                <a:gd name="T6" fmla="*/ 15 w 71"/>
                <a:gd name="T7" fmla="*/ 80 h 91"/>
                <a:gd name="T8" fmla="*/ 4 w 71"/>
                <a:gd name="T9" fmla="*/ 76 h 91"/>
              </a:gdLst>
              <a:ahLst/>
              <a:cxnLst>
                <a:cxn ang="0">
                  <a:pos x="T0" y="T1"/>
                </a:cxn>
                <a:cxn ang="0">
                  <a:pos x="T2" y="T3"/>
                </a:cxn>
                <a:cxn ang="0">
                  <a:pos x="T4" y="T5"/>
                </a:cxn>
                <a:cxn ang="0">
                  <a:pos x="T6" y="T7"/>
                </a:cxn>
                <a:cxn ang="0">
                  <a:pos x="T8" y="T9"/>
                </a:cxn>
              </a:cxnLst>
              <a:rect l="0" t="0" r="r" b="b"/>
              <a:pathLst>
                <a:path w="71" h="91">
                  <a:moveTo>
                    <a:pt x="4" y="76"/>
                  </a:moveTo>
                  <a:cubicBezTo>
                    <a:pt x="4" y="76"/>
                    <a:pt x="0" y="44"/>
                    <a:pt x="18" y="30"/>
                  </a:cubicBezTo>
                  <a:cubicBezTo>
                    <a:pt x="36" y="17"/>
                    <a:pt x="71" y="0"/>
                    <a:pt x="54" y="27"/>
                  </a:cubicBezTo>
                  <a:cubicBezTo>
                    <a:pt x="37" y="53"/>
                    <a:pt x="15" y="80"/>
                    <a:pt x="15" y="80"/>
                  </a:cubicBezTo>
                  <a:cubicBezTo>
                    <a:pt x="15" y="80"/>
                    <a:pt x="4" y="91"/>
                    <a:pt x="4" y="76"/>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19" name="Freeform 118"/>
            <p:cNvSpPr/>
            <p:nvPr/>
          </p:nvSpPr>
          <p:spPr bwMode="auto">
            <a:xfrm>
              <a:off x="3054375" y="1255862"/>
              <a:ext cx="25400" cy="30163"/>
            </a:xfrm>
            <a:custGeom>
              <a:avLst/>
              <a:gdLst>
                <a:gd name="T0" fmla="*/ 5 w 66"/>
                <a:gd name="T1" fmla="*/ 68 h 82"/>
                <a:gd name="T2" fmla="*/ 17 w 66"/>
                <a:gd name="T3" fmla="*/ 25 h 82"/>
                <a:gd name="T4" fmla="*/ 51 w 66"/>
                <a:gd name="T5" fmla="*/ 24 h 82"/>
                <a:gd name="T6" fmla="*/ 16 w 66"/>
                <a:gd name="T7" fmla="*/ 72 h 82"/>
                <a:gd name="T8" fmla="*/ 5 w 66"/>
                <a:gd name="T9" fmla="*/ 68 h 82"/>
              </a:gdLst>
              <a:ahLst/>
              <a:cxnLst>
                <a:cxn ang="0">
                  <a:pos x="T0" y="T1"/>
                </a:cxn>
                <a:cxn ang="0">
                  <a:pos x="T2" y="T3"/>
                </a:cxn>
                <a:cxn ang="0">
                  <a:pos x="T4" y="T5"/>
                </a:cxn>
                <a:cxn ang="0">
                  <a:pos x="T6" y="T7"/>
                </a:cxn>
                <a:cxn ang="0">
                  <a:pos x="T8" y="T9"/>
                </a:cxn>
              </a:cxnLst>
              <a:rect l="0" t="0" r="r" b="b"/>
              <a:pathLst>
                <a:path w="66" h="82">
                  <a:moveTo>
                    <a:pt x="5" y="68"/>
                  </a:moveTo>
                  <a:cubicBezTo>
                    <a:pt x="5" y="68"/>
                    <a:pt x="0" y="37"/>
                    <a:pt x="17" y="25"/>
                  </a:cubicBezTo>
                  <a:cubicBezTo>
                    <a:pt x="34" y="14"/>
                    <a:pt x="66" y="0"/>
                    <a:pt x="51" y="24"/>
                  </a:cubicBezTo>
                  <a:cubicBezTo>
                    <a:pt x="36" y="48"/>
                    <a:pt x="16" y="72"/>
                    <a:pt x="16" y="72"/>
                  </a:cubicBezTo>
                  <a:cubicBezTo>
                    <a:pt x="16" y="72"/>
                    <a:pt x="6" y="82"/>
                    <a:pt x="5" y="68"/>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20" name="Freeform 119"/>
            <p:cNvSpPr/>
            <p:nvPr/>
          </p:nvSpPr>
          <p:spPr bwMode="auto">
            <a:xfrm>
              <a:off x="3009925" y="1513037"/>
              <a:ext cx="26988" cy="33338"/>
            </a:xfrm>
            <a:custGeom>
              <a:avLst/>
              <a:gdLst>
                <a:gd name="T0" fmla="*/ 3 w 71"/>
                <a:gd name="T1" fmla="*/ 76 h 91"/>
                <a:gd name="T2" fmla="*/ 18 w 71"/>
                <a:gd name="T3" fmla="*/ 30 h 91"/>
                <a:gd name="T4" fmla="*/ 54 w 71"/>
                <a:gd name="T5" fmla="*/ 26 h 91"/>
                <a:gd name="T6" fmla="*/ 14 w 71"/>
                <a:gd name="T7" fmla="*/ 80 h 91"/>
                <a:gd name="T8" fmla="*/ 3 w 71"/>
                <a:gd name="T9" fmla="*/ 76 h 91"/>
              </a:gdLst>
              <a:ahLst/>
              <a:cxnLst>
                <a:cxn ang="0">
                  <a:pos x="T0" y="T1"/>
                </a:cxn>
                <a:cxn ang="0">
                  <a:pos x="T2" y="T3"/>
                </a:cxn>
                <a:cxn ang="0">
                  <a:pos x="T4" y="T5"/>
                </a:cxn>
                <a:cxn ang="0">
                  <a:pos x="T6" y="T7"/>
                </a:cxn>
                <a:cxn ang="0">
                  <a:pos x="T8" y="T9"/>
                </a:cxn>
              </a:cxnLst>
              <a:rect l="0" t="0" r="r" b="b"/>
              <a:pathLst>
                <a:path w="71" h="91">
                  <a:moveTo>
                    <a:pt x="3" y="76"/>
                  </a:moveTo>
                  <a:cubicBezTo>
                    <a:pt x="3" y="76"/>
                    <a:pt x="0" y="44"/>
                    <a:pt x="18" y="30"/>
                  </a:cubicBezTo>
                  <a:cubicBezTo>
                    <a:pt x="36" y="16"/>
                    <a:pt x="71" y="0"/>
                    <a:pt x="54" y="26"/>
                  </a:cubicBezTo>
                  <a:cubicBezTo>
                    <a:pt x="37" y="53"/>
                    <a:pt x="14" y="80"/>
                    <a:pt x="14" y="80"/>
                  </a:cubicBezTo>
                  <a:cubicBezTo>
                    <a:pt x="14" y="80"/>
                    <a:pt x="3" y="91"/>
                    <a:pt x="3" y="76"/>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21" name="Freeform 120"/>
            <p:cNvSpPr/>
            <p:nvPr/>
          </p:nvSpPr>
          <p:spPr bwMode="auto">
            <a:xfrm>
              <a:off x="3138513" y="1708299"/>
              <a:ext cx="25400" cy="33338"/>
            </a:xfrm>
            <a:custGeom>
              <a:avLst/>
              <a:gdLst>
                <a:gd name="T0" fmla="*/ 4 w 71"/>
                <a:gd name="T1" fmla="*/ 77 h 91"/>
                <a:gd name="T2" fmla="*/ 18 w 71"/>
                <a:gd name="T3" fmla="*/ 30 h 91"/>
                <a:gd name="T4" fmla="*/ 54 w 71"/>
                <a:gd name="T5" fmla="*/ 27 h 91"/>
                <a:gd name="T6" fmla="*/ 14 w 71"/>
                <a:gd name="T7" fmla="*/ 80 h 91"/>
                <a:gd name="T8" fmla="*/ 4 w 71"/>
                <a:gd name="T9" fmla="*/ 77 h 91"/>
              </a:gdLst>
              <a:ahLst/>
              <a:cxnLst>
                <a:cxn ang="0">
                  <a:pos x="T0" y="T1"/>
                </a:cxn>
                <a:cxn ang="0">
                  <a:pos x="T2" y="T3"/>
                </a:cxn>
                <a:cxn ang="0">
                  <a:pos x="T4" y="T5"/>
                </a:cxn>
                <a:cxn ang="0">
                  <a:pos x="T6" y="T7"/>
                </a:cxn>
                <a:cxn ang="0">
                  <a:pos x="T8" y="T9"/>
                </a:cxn>
              </a:cxnLst>
              <a:rect l="0" t="0" r="r" b="b"/>
              <a:pathLst>
                <a:path w="71" h="91">
                  <a:moveTo>
                    <a:pt x="4" y="77"/>
                  </a:moveTo>
                  <a:cubicBezTo>
                    <a:pt x="4" y="77"/>
                    <a:pt x="0" y="44"/>
                    <a:pt x="18" y="30"/>
                  </a:cubicBezTo>
                  <a:cubicBezTo>
                    <a:pt x="36" y="17"/>
                    <a:pt x="71" y="0"/>
                    <a:pt x="54" y="27"/>
                  </a:cubicBezTo>
                  <a:cubicBezTo>
                    <a:pt x="37" y="53"/>
                    <a:pt x="14" y="80"/>
                    <a:pt x="14" y="80"/>
                  </a:cubicBezTo>
                  <a:cubicBezTo>
                    <a:pt x="14" y="80"/>
                    <a:pt x="3" y="91"/>
                    <a:pt x="4" y="77"/>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22" name="Freeform 121"/>
            <p:cNvSpPr/>
            <p:nvPr/>
          </p:nvSpPr>
          <p:spPr bwMode="auto">
            <a:xfrm>
              <a:off x="3036913" y="1806724"/>
              <a:ext cx="25400" cy="33338"/>
            </a:xfrm>
            <a:custGeom>
              <a:avLst/>
              <a:gdLst>
                <a:gd name="T0" fmla="*/ 4 w 72"/>
                <a:gd name="T1" fmla="*/ 76 h 91"/>
                <a:gd name="T2" fmla="*/ 19 w 72"/>
                <a:gd name="T3" fmla="*/ 30 h 91"/>
                <a:gd name="T4" fmla="*/ 55 w 72"/>
                <a:gd name="T5" fmla="*/ 26 h 91"/>
                <a:gd name="T6" fmla="*/ 15 w 72"/>
                <a:gd name="T7" fmla="*/ 80 h 91"/>
                <a:gd name="T8" fmla="*/ 4 w 72"/>
                <a:gd name="T9" fmla="*/ 76 h 91"/>
              </a:gdLst>
              <a:ahLst/>
              <a:cxnLst>
                <a:cxn ang="0">
                  <a:pos x="T0" y="T1"/>
                </a:cxn>
                <a:cxn ang="0">
                  <a:pos x="T2" y="T3"/>
                </a:cxn>
                <a:cxn ang="0">
                  <a:pos x="T4" y="T5"/>
                </a:cxn>
                <a:cxn ang="0">
                  <a:pos x="T6" y="T7"/>
                </a:cxn>
                <a:cxn ang="0">
                  <a:pos x="T8" y="T9"/>
                </a:cxn>
              </a:cxnLst>
              <a:rect l="0" t="0" r="r" b="b"/>
              <a:pathLst>
                <a:path w="72" h="91">
                  <a:moveTo>
                    <a:pt x="4" y="76"/>
                  </a:moveTo>
                  <a:cubicBezTo>
                    <a:pt x="4" y="76"/>
                    <a:pt x="0" y="43"/>
                    <a:pt x="19" y="30"/>
                  </a:cubicBezTo>
                  <a:cubicBezTo>
                    <a:pt x="37" y="16"/>
                    <a:pt x="72" y="0"/>
                    <a:pt x="55" y="26"/>
                  </a:cubicBezTo>
                  <a:cubicBezTo>
                    <a:pt x="38" y="52"/>
                    <a:pt x="15" y="80"/>
                    <a:pt x="15" y="80"/>
                  </a:cubicBezTo>
                  <a:cubicBezTo>
                    <a:pt x="15" y="80"/>
                    <a:pt x="4" y="91"/>
                    <a:pt x="4" y="76"/>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23" name="Freeform 122"/>
            <p:cNvSpPr/>
            <p:nvPr/>
          </p:nvSpPr>
          <p:spPr bwMode="auto">
            <a:xfrm>
              <a:off x="3133750" y="1293962"/>
              <a:ext cx="15875" cy="41275"/>
            </a:xfrm>
            <a:custGeom>
              <a:avLst/>
              <a:gdLst>
                <a:gd name="T0" fmla="*/ 18 w 42"/>
                <a:gd name="T1" fmla="*/ 103 h 116"/>
                <a:gd name="T2" fmla="*/ 10 w 42"/>
                <a:gd name="T3" fmla="*/ 55 h 116"/>
                <a:gd name="T4" fmla="*/ 39 w 42"/>
                <a:gd name="T5" fmla="*/ 32 h 116"/>
                <a:gd name="T6" fmla="*/ 29 w 42"/>
                <a:gd name="T7" fmla="*/ 101 h 116"/>
                <a:gd name="T8" fmla="*/ 18 w 42"/>
                <a:gd name="T9" fmla="*/ 103 h 116"/>
              </a:gdLst>
              <a:ahLst/>
              <a:cxnLst>
                <a:cxn ang="0">
                  <a:pos x="T0" y="T1"/>
                </a:cxn>
                <a:cxn ang="0">
                  <a:pos x="T2" y="T3"/>
                </a:cxn>
                <a:cxn ang="0">
                  <a:pos x="T4" y="T5"/>
                </a:cxn>
                <a:cxn ang="0">
                  <a:pos x="T6" y="T7"/>
                </a:cxn>
                <a:cxn ang="0">
                  <a:pos x="T8" y="T9"/>
                </a:cxn>
              </a:cxnLst>
              <a:rect l="0" t="0" r="r" b="b"/>
              <a:pathLst>
                <a:path w="42" h="116">
                  <a:moveTo>
                    <a:pt x="18" y="103"/>
                  </a:moveTo>
                  <a:cubicBezTo>
                    <a:pt x="18" y="103"/>
                    <a:pt x="0" y="77"/>
                    <a:pt x="10" y="55"/>
                  </a:cubicBezTo>
                  <a:cubicBezTo>
                    <a:pt x="19" y="33"/>
                    <a:pt x="42" y="0"/>
                    <a:pt x="39" y="32"/>
                  </a:cubicBezTo>
                  <a:cubicBezTo>
                    <a:pt x="37" y="64"/>
                    <a:pt x="29" y="101"/>
                    <a:pt x="29" y="101"/>
                  </a:cubicBezTo>
                  <a:cubicBezTo>
                    <a:pt x="29" y="101"/>
                    <a:pt x="24" y="116"/>
                    <a:pt x="18" y="103"/>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24" name="Freeform 123"/>
            <p:cNvSpPr/>
            <p:nvPr/>
          </p:nvSpPr>
          <p:spPr bwMode="auto">
            <a:xfrm>
              <a:off x="3175025" y="1651149"/>
              <a:ext cx="14288" cy="42863"/>
            </a:xfrm>
            <a:custGeom>
              <a:avLst/>
              <a:gdLst>
                <a:gd name="T0" fmla="*/ 18 w 42"/>
                <a:gd name="T1" fmla="*/ 103 h 116"/>
                <a:gd name="T2" fmla="*/ 10 w 42"/>
                <a:gd name="T3" fmla="*/ 55 h 116"/>
                <a:gd name="T4" fmla="*/ 39 w 42"/>
                <a:gd name="T5" fmla="*/ 32 h 116"/>
                <a:gd name="T6" fmla="*/ 29 w 42"/>
                <a:gd name="T7" fmla="*/ 101 h 116"/>
                <a:gd name="T8" fmla="*/ 18 w 42"/>
                <a:gd name="T9" fmla="*/ 103 h 116"/>
              </a:gdLst>
              <a:ahLst/>
              <a:cxnLst>
                <a:cxn ang="0">
                  <a:pos x="T0" y="T1"/>
                </a:cxn>
                <a:cxn ang="0">
                  <a:pos x="T2" y="T3"/>
                </a:cxn>
                <a:cxn ang="0">
                  <a:pos x="T4" y="T5"/>
                </a:cxn>
                <a:cxn ang="0">
                  <a:pos x="T6" y="T7"/>
                </a:cxn>
                <a:cxn ang="0">
                  <a:pos x="T8" y="T9"/>
                </a:cxn>
              </a:cxnLst>
              <a:rect l="0" t="0" r="r" b="b"/>
              <a:pathLst>
                <a:path w="42" h="116">
                  <a:moveTo>
                    <a:pt x="18" y="103"/>
                  </a:moveTo>
                  <a:cubicBezTo>
                    <a:pt x="18" y="103"/>
                    <a:pt x="0" y="77"/>
                    <a:pt x="10" y="55"/>
                  </a:cubicBezTo>
                  <a:cubicBezTo>
                    <a:pt x="19" y="33"/>
                    <a:pt x="42" y="0"/>
                    <a:pt x="39" y="32"/>
                  </a:cubicBezTo>
                  <a:cubicBezTo>
                    <a:pt x="36" y="64"/>
                    <a:pt x="29" y="101"/>
                    <a:pt x="29" y="101"/>
                  </a:cubicBezTo>
                  <a:cubicBezTo>
                    <a:pt x="29" y="101"/>
                    <a:pt x="24" y="116"/>
                    <a:pt x="18" y="103"/>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25" name="Freeform 124"/>
            <p:cNvSpPr/>
            <p:nvPr/>
          </p:nvSpPr>
          <p:spPr bwMode="auto">
            <a:xfrm>
              <a:off x="3055963" y="1406674"/>
              <a:ext cx="14288" cy="42863"/>
            </a:xfrm>
            <a:custGeom>
              <a:avLst/>
              <a:gdLst>
                <a:gd name="T0" fmla="*/ 18 w 42"/>
                <a:gd name="T1" fmla="*/ 103 h 116"/>
                <a:gd name="T2" fmla="*/ 9 w 42"/>
                <a:gd name="T3" fmla="*/ 55 h 116"/>
                <a:gd name="T4" fmla="*/ 39 w 42"/>
                <a:gd name="T5" fmla="*/ 32 h 116"/>
                <a:gd name="T6" fmla="*/ 29 w 42"/>
                <a:gd name="T7" fmla="*/ 101 h 116"/>
                <a:gd name="T8" fmla="*/ 18 w 42"/>
                <a:gd name="T9" fmla="*/ 103 h 116"/>
              </a:gdLst>
              <a:ahLst/>
              <a:cxnLst>
                <a:cxn ang="0">
                  <a:pos x="T0" y="T1"/>
                </a:cxn>
                <a:cxn ang="0">
                  <a:pos x="T2" y="T3"/>
                </a:cxn>
                <a:cxn ang="0">
                  <a:pos x="T4" y="T5"/>
                </a:cxn>
                <a:cxn ang="0">
                  <a:pos x="T6" y="T7"/>
                </a:cxn>
                <a:cxn ang="0">
                  <a:pos x="T8" y="T9"/>
                </a:cxn>
              </a:cxnLst>
              <a:rect l="0" t="0" r="r" b="b"/>
              <a:pathLst>
                <a:path w="42" h="116">
                  <a:moveTo>
                    <a:pt x="18" y="103"/>
                  </a:moveTo>
                  <a:cubicBezTo>
                    <a:pt x="18" y="103"/>
                    <a:pt x="0" y="77"/>
                    <a:pt x="9" y="55"/>
                  </a:cubicBezTo>
                  <a:cubicBezTo>
                    <a:pt x="19" y="33"/>
                    <a:pt x="42" y="0"/>
                    <a:pt x="39" y="32"/>
                  </a:cubicBezTo>
                  <a:cubicBezTo>
                    <a:pt x="36" y="65"/>
                    <a:pt x="29" y="101"/>
                    <a:pt x="29" y="101"/>
                  </a:cubicBezTo>
                  <a:cubicBezTo>
                    <a:pt x="29" y="101"/>
                    <a:pt x="24" y="116"/>
                    <a:pt x="18" y="103"/>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26" name="Freeform 125"/>
            <p:cNvSpPr/>
            <p:nvPr/>
          </p:nvSpPr>
          <p:spPr bwMode="auto">
            <a:xfrm>
              <a:off x="3006750" y="1243162"/>
              <a:ext cx="263525" cy="895350"/>
            </a:xfrm>
            <a:custGeom>
              <a:avLst/>
              <a:gdLst>
                <a:gd name="T0" fmla="*/ 384 w 722"/>
                <a:gd name="T1" fmla="*/ 0 h 2452"/>
                <a:gd name="T2" fmla="*/ 432 w 722"/>
                <a:gd name="T3" fmla="*/ 735 h 2452"/>
                <a:gd name="T4" fmla="*/ 640 w 722"/>
                <a:gd name="T5" fmla="*/ 578 h 2452"/>
                <a:gd name="T6" fmla="*/ 470 w 722"/>
                <a:gd name="T7" fmla="*/ 777 h 2452"/>
                <a:gd name="T8" fmla="*/ 472 w 722"/>
                <a:gd name="T9" fmla="*/ 1055 h 2452"/>
                <a:gd name="T10" fmla="*/ 722 w 722"/>
                <a:gd name="T11" fmla="*/ 1192 h 2452"/>
                <a:gd name="T12" fmla="*/ 452 w 722"/>
                <a:gd name="T13" fmla="*/ 1152 h 2452"/>
                <a:gd name="T14" fmla="*/ 392 w 722"/>
                <a:gd name="T15" fmla="*/ 1722 h 2452"/>
                <a:gd name="T16" fmla="*/ 454 w 722"/>
                <a:gd name="T17" fmla="*/ 2409 h 2452"/>
                <a:gd name="T18" fmla="*/ 227 w 722"/>
                <a:gd name="T19" fmla="*/ 2452 h 2452"/>
                <a:gd name="T20" fmla="*/ 286 w 722"/>
                <a:gd name="T21" fmla="*/ 1466 h 2452"/>
                <a:gd name="T22" fmla="*/ 329 w 722"/>
                <a:gd name="T23" fmla="*/ 1157 h 2452"/>
                <a:gd name="T24" fmla="*/ 0 w 722"/>
                <a:gd name="T25" fmla="*/ 1116 h 2452"/>
                <a:gd name="T26" fmla="*/ 337 w 722"/>
                <a:gd name="T27" fmla="*/ 1051 h 2452"/>
                <a:gd name="T28" fmla="*/ 368 w 722"/>
                <a:gd name="T29" fmla="*/ 660 h 2452"/>
                <a:gd name="T30" fmla="*/ 165 w 722"/>
                <a:gd name="T31" fmla="*/ 427 h 2452"/>
                <a:gd name="T32" fmla="*/ 370 w 722"/>
                <a:gd name="T33" fmla="*/ 538 h 2452"/>
                <a:gd name="T34" fmla="*/ 384 w 722"/>
                <a:gd name="T35" fmla="*/ 0 h 2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22" h="2452">
                  <a:moveTo>
                    <a:pt x="384" y="0"/>
                  </a:moveTo>
                  <a:cubicBezTo>
                    <a:pt x="383" y="24"/>
                    <a:pt x="432" y="735"/>
                    <a:pt x="432" y="735"/>
                  </a:cubicBezTo>
                  <a:lnTo>
                    <a:pt x="640" y="578"/>
                  </a:lnTo>
                  <a:lnTo>
                    <a:pt x="470" y="777"/>
                  </a:lnTo>
                  <a:lnTo>
                    <a:pt x="472" y="1055"/>
                  </a:lnTo>
                  <a:lnTo>
                    <a:pt x="722" y="1192"/>
                  </a:lnTo>
                  <a:lnTo>
                    <a:pt x="452" y="1152"/>
                  </a:lnTo>
                  <a:lnTo>
                    <a:pt x="392" y="1722"/>
                  </a:lnTo>
                  <a:lnTo>
                    <a:pt x="454" y="2409"/>
                  </a:lnTo>
                  <a:lnTo>
                    <a:pt x="227" y="2452"/>
                  </a:lnTo>
                  <a:lnTo>
                    <a:pt x="286" y="1466"/>
                  </a:lnTo>
                  <a:lnTo>
                    <a:pt x="329" y="1157"/>
                  </a:lnTo>
                  <a:lnTo>
                    <a:pt x="0" y="1116"/>
                  </a:lnTo>
                  <a:lnTo>
                    <a:pt x="337" y="1051"/>
                  </a:lnTo>
                  <a:lnTo>
                    <a:pt x="368" y="660"/>
                  </a:lnTo>
                  <a:lnTo>
                    <a:pt x="165" y="427"/>
                  </a:lnTo>
                  <a:lnTo>
                    <a:pt x="370" y="538"/>
                  </a:lnTo>
                  <a:lnTo>
                    <a:pt x="384" y="0"/>
                  </a:lnTo>
                  <a:close/>
                </a:path>
              </a:pathLst>
            </a:custGeom>
            <a:solidFill>
              <a:srgbClr val="FF94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27" name="Freeform 50"/>
            <p:cNvSpPr/>
            <p:nvPr/>
          </p:nvSpPr>
          <p:spPr bwMode="auto">
            <a:xfrm>
              <a:off x="3392884" y="1415430"/>
              <a:ext cx="26988" cy="23813"/>
            </a:xfrm>
            <a:custGeom>
              <a:avLst/>
              <a:gdLst>
                <a:gd name="T0" fmla="*/ 17 w 17"/>
                <a:gd name="T1" fmla="*/ 7 h 15"/>
                <a:gd name="T2" fmla="*/ 15 w 17"/>
                <a:gd name="T3" fmla="*/ 9 h 15"/>
                <a:gd name="T4" fmla="*/ 13 w 17"/>
                <a:gd name="T5" fmla="*/ 13 h 15"/>
                <a:gd name="T6" fmla="*/ 11 w 17"/>
                <a:gd name="T7" fmla="*/ 15 h 15"/>
                <a:gd name="T8" fmla="*/ 7 w 17"/>
                <a:gd name="T9" fmla="*/ 15 h 15"/>
                <a:gd name="T10" fmla="*/ 5 w 17"/>
                <a:gd name="T11" fmla="*/ 15 h 15"/>
                <a:gd name="T12" fmla="*/ 1 w 17"/>
                <a:gd name="T13" fmla="*/ 13 h 15"/>
                <a:gd name="T14" fmla="*/ 1 w 17"/>
                <a:gd name="T15" fmla="*/ 9 h 15"/>
                <a:gd name="T16" fmla="*/ 0 w 17"/>
                <a:gd name="T17" fmla="*/ 7 h 15"/>
                <a:gd name="T18" fmla="*/ 1 w 17"/>
                <a:gd name="T19" fmla="*/ 3 h 15"/>
                <a:gd name="T20" fmla="*/ 1 w 17"/>
                <a:gd name="T21" fmla="*/ 2 h 15"/>
                <a:gd name="T22" fmla="*/ 5 w 17"/>
                <a:gd name="T23" fmla="*/ 0 h 15"/>
                <a:gd name="T24" fmla="*/ 7 w 17"/>
                <a:gd name="T25" fmla="*/ 0 h 15"/>
                <a:gd name="T26" fmla="*/ 11 w 17"/>
                <a:gd name="T27" fmla="*/ 0 h 15"/>
                <a:gd name="T28" fmla="*/ 13 w 17"/>
                <a:gd name="T29" fmla="*/ 2 h 15"/>
                <a:gd name="T30" fmla="*/ 15 w 17"/>
                <a:gd name="T31" fmla="*/ 3 h 15"/>
                <a:gd name="T32" fmla="*/ 17 w 17"/>
                <a:gd name="T33" fmla="*/ 7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 h="15">
                  <a:moveTo>
                    <a:pt x="17" y="7"/>
                  </a:moveTo>
                  <a:lnTo>
                    <a:pt x="15" y="9"/>
                  </a:lnTo>
                  <a:lnTo>
                    <a:pt x="13" y="13"/>
                  </a:lnTo>
                  <a:lnTo>
                    <a:pt x="11" y="15"/>
                  </a:lnTo>
                  <a:lnTo>
                    <a:pt x="7" y="15"/>
                  </a:lnTo>
                  <a:lnTo>
                    <a:pt x="5" y="15"/>
                  </a:lnTo>
                  <a:lnTo>
                    <a:pt x="1" y="13"/>
                  </a:lnTo>
                  <a:lnTo>
                    <a:pt x="1" y="9"/>
                  </a:lnTo>
                  <a:lnTo>
                    <a:pt x="0" y="7"/>
                  </a:lnTo>
                  <a:lnTo>
                    <a:pt x="1" y="3"/>
                  </a:lnTo>
                  <a:lnTo>
                    <a:pt x="1" y="2"/>
                  </a:lnTo>
                  <a:lnTo>
                    <a:pt x="5" y="0"/>
                  </a:lnTo>
                  <a:lnTo>
                    <a:pt x="7" y="0"/>
                  </a:lnTo>
                  <a:lnTo>
                    <a:pt x="11" y="0"/>
                  </a:lnTo>
                  <a:lnTo>
                    <a:pt x="13" y="2"/>
                  </a:lnTo>
                  <a:lnTo>
                    <a:pt x="15" y="3"/>
                  </a:lnTo>
                  <a:lnTo>
                    <a:pt x="17" y="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28" name="Freeform 55"/>
            <p:cNvSpPr/>
            <p:nvPr/>
          </p:nvSpPr>
          <p:spPr bwMode="auto">
            <a:xfrm>
              <a:off x="3315544" y="1567830"/>
              <a:ext cx="26988" cy="26988"/>
            </a:xfrm>
            <a:custGeom>
              <a:avLst/>
              <a:gdLst>
                <a:gd name="T0" fmla="*/ 17 w 17"/>
                <a:gd name="T1" fmla="*/ 7 h 17"/>
                <a:gd name="T2" fmla="*/ 15 w 17"/>
                <a:gd name="T3" fmla="*/ 11 h 17"/>
                <a:gd name="T4" fmla="*/ 13 w 17"/>
                <a:gd name="T5" fmla="*/ 13 h 17"/>
                <a:gd name="T6" fmla="*/ 11 w 17"/>
                <a:gd name="T7" fmla="*/ 15 h 17"/>
                <a:gd name="T8" fmla="*/ 7 w 17"/>
                <a:gd name="T9" fmla="*/ 17 h 17"/>
                <a:gd name="T10" fmla="*/ 5 w 17"/>
                <a:gd name="T11" fmla="*/ 15 h 17"/>
                <a:gd name="T12" fmla="*/ 3 w 17"/>
                <a:gd name="T13" fmla="*/ 13 h 17"/>
                <a:gd name="T14" fmla="*/ 1 w 17"/>
                <a:gd name="T15" fmla="*/ 11 h 17"/>
                <a:gd name="T16" fmla="*/ 0 w 17"/>
                <a:gd name="T17" fmla="*/ 7 h 17"/>
                <a:gd name="T18" fmla="*/ 1 w 17"/>
                <a:gd name="T19" fmla="*/ 5 h 17"/>
                <a:gd name="T20" fmla="*/ 3 w 17"/>
                <a:gd name="T21" fmla="*/ 1 h 17"/>
                <a:gd name="T22" fmla="*/ 5 w 17"/>
                <a:gd name="T23" fmla="*/ 0 h 17"/>
                <a:gd name="T24" fmla="*/ 7 w 17"/>
                <a:gd name="T25" fmla="*/ 0 h 17"/>
                <a:gd name="T26" fmla="*/ 11 w 17"/>
                <a:gd name="T27" fmla="*/ 0 h 17"/>
                <a:gd name="T28" fmla="*/ 13 w 17"/>
                <a:gd name="T29" fmla="*/ 1 h 17"/>
                <a:gd name="T30" fmla="*/ 15 w 17"/>
                <a:gd name="T31" fmla="*/ 5 h 17"/>
                <a:gd name="T32" fmla="*/ 17 w 17"/>
                <a:gd name="T33" fmla="*/ 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 h="17">
                  <a:moveTo>
                    <a:pt x="17" y="7"/>
                  </a:moveTo>
                  <a:lnTo>
                    <a:pt x="15" y="11"/>
                  </a:lnTo>
                  <a:lnTo>
                    <a:pt x="13" y="13"/>
                  </a:lnTo>
                  <a:lnTo>
                    <a:pt x="11" y="15"/>
                  </a:lnTo>
                  <a:lnTo>
                    <a:pt x="7" y="17"/>
                  </a:lnTo>
                  <a:lnTo>
                    <a:pt x="5" y="15"/>
                  </a:lnTo>
                  <a:lnTo>
                    <a:pt x="3" y="13"/>
                  </a:lnTo>
                  <a:lnTo>
                    <a:pt x="1" y="11"/>
                  </a:lnTo>
                  <a:lnTo>
                    <a:pt x="0" y="7"/>
                  </a:lnTo>
                  <a:lnTo>
                    <a:pt x="1" y="5"/>
                  </a:lnTo>
                  <a:lnTo>
                    <a:pt x="3" y="1"/>
                  </a:lnTo>
                  <a:lnTo>
                    <a:pt x="5" y="0"/>
                  </a:lnTo>
                  <a:lnTo>
                    <a:pt x="7" y="0"/>
                  </a:lnTo>
                  <a:lnTo>
                    <a:pt x="11" y="0"/>
                  </a:lnTo>
                  <a:lnTo>
                    <a:pt x="13" y="1"/>
                  </a:lnTo>
                  <a:lnTo>
                    <a:pt x="15" y="5"/>
                  </a:lnTo>
                  <a:lnTo>
                    <a:pt x="17" y="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29" name="Freeform 62"/>
            <p:cNvSpPr/>
            <p:nvPr/>
          </p:nvSpPr>
          <p:spPr bwMode="auto">
            <a:xfrm>
              <a:off x="3275856" y="1491630"/>
              <a:ext cx="26988" cy="60325"/>
            </a:xfrm>
            <a:custGeom>
              <a:avLst/>
              <a:gdLst>
                <a:gd name="T0" fmla="*/ 5 w 17"/>
                <a:gd name="T1" fmla="*/ 36 h 38"/>
                <a:gd name="T2" fmla="*/ 7 w 17"/>
                <a:gd name="T3" fmla="*/ 36 h 38"/>
                <a:gd name="T4" fmla="*/ 13 w 17"/>
                <a:gd name="T5" fmla="*/ 32 h 38"/>
                <a:gd name="T6" fmla="*/ 15 w 17"/>
                <a:gd name="T7" fmla="*/ 26 h 38"/>
                <a:gd name="T8" fmla="*/ 17 w 17"/>
                <a:gd name="T9" fmla="*/ 19 h 38"/>
                <a:gd name="T10" fmla="*/ 15 w 17"/>
                <a:gd name="T11" fmla="*/ 11 h 38"/>
                <a:gd name="T12" fmla="*/ 11 w 17"/>
                <a:gd name="T13" fmla="*/ 3 h 38"/>
                <a:gd name="T14" fmla="*/ 9 w 17"/>
                <a:gd name="T15" fmla="*/ 1 h 38"/>
                <a:gd name="T16" fmla="*/ 7 w 17"/>
                <a:gd name="T17" fmla="*/ 0 h 38"/>
                <a:gd name="T18" fmla="*/ 5 w 17"/>
                <a:gd name="T19" fmla="*/ 1 h 38"/>
                <a:gd name="T20" fmla="*/ 5 w 17"/>
                <a:gd name="T21" fmla="*/ 5 h 38"/>
                <a:gd name="T22" fmla="*/ 2 w 17"/>
                <a:gd name="T23" fmla="*/ 25 h 38"/>
                <a:gd name="T24" fmla="*/ 0 w 17"/>
                <a:gd name="T25" fmla="*/ 34 h 38"/>
                <a:gd name="T26" fmla="*/ 2 w 17"/>
                <a:gd name="T27" fmla="*/ 34 h 38"/>
                <a:gd name="T28" fmla="*/ 2 w 17"/>
                <a:gd name="T29" fmla="*/ 36 h 38"/>
                <a:gd name="T30" fmla="*/ 3 w 17"/>
                <a:gd name="T31" fmla="*/ 38 h 38"/>
                <a:gd name="T32" fmla="*/ 5 w 17"/>
                <a:gd name="T33" fmla="*/ 36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 h="38">
                  <a:moveTo>
                    <a:pt x="5" y="36"/>
                  </a:moveTo>
                  <a:lnTo>
                    <a:pt x="7" y="36"/>
                  </a:lnTo>
                  <a:lnTo>
                    <a:pt x="13" y="32"/>
                  </a:lnTo>
                  <a:lnTo>
                    <a:pt x="15" y="26"/>
                  </a:lnTo>
                  <a:lnTo>
                    <a:pt x="17" y="19"/>
                  </a:lnTo>
                  <a:lnTo>
                    <a:pt x="15" y="11"/>
                  </a:lnTo>
                  <a:lnTo>
                    <a:pt x="11" y="3"/>
                  </a:lnTo>
                  <a:lnTo>
                    <a:pt x="9" y="1"/>
                  </a:lnTo>
                  <a:lnTo>
                    <a:pt x="7" y="0"/>
                  </a:lnTo>
                  <a:lnTo>
                    <a:pt x="5" y="1"/>
                  </a:lnTo>
                  <a:lnTo>
                    <a:pt x="5" y="5"/>
                  </a:lnTo>
                  <a:lnTo>
                    <a:pt x="2" y="25"/>
                  </a:lnTo>
                  <a:lnTo>
                    <a:pt x="0" y="34"/>
                  </a:lnTo>
                  <a:lnTo>
                    <a:pt x="2" y="34"/>
                  </a:lnTo>
                  <a:lnTo>
                    <a:pt x="2" y="36"/>
                  </a:lnTo>
                  <a:lnTo>
                    <a:pt x="3" y="38"/>
                  </a:lnTo>
                  <a:lnTo>
                    <a:pt x="5" y="36"/>
                  </a:ln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30" name="Freeform 63"/>
            <p:cNvSpPr/>
            <p:nvPr/>
          </p:nvSpPr>
          <p:spPr bwMode="auto">
            <a:xfrm>
              <a:off x="3203848" y="1707654"/>
              <a:ext cx="25400" cy="61913"/>
            </a:xfrm>
            <a:custGeom>
              <a:avLst/>
              <a:gdLst>
                <a:gd name="T0" fmla="*/ 6 w 16"/>
                <a:gd name="T1" fmla="*/ 37 h 39"/>
                <a:gd name="T2" fmla="*/ 8 w 16"/>
                <a:gd name="T3" fmla="*/ 37 h 39"/>
                <a:gd name="T4" fmla="*/ 12 w 16"/>
                <a:gd name="T5" fmla="*/ 33 h 39"/>
                <a:gd name="T6" fmla="*/ 16 w 16"/>
                <a:gd name="T7" fmla="*/ 27 h 39"/>
                <a:gd name="T8" fmla="*/ 16 w 16"/>
                <a:gd name="T9" fmla="*/ 20 h 39"/>
                <a:gd name="T10" fmla="*/ 14 w 16"/>
                <a:gd name="T11" fmla="*/ 12 h 39"/>
                <a:gd name="T12" fmla="*/ 10 w 16"/>
                <a:gd name="T13" fmla="*/ 4 h 39"/>
                <a:gd name="T14" fmla="*/ 8 w 16"/>
                <a:gd name="T15" fmla="*/ 2 h 39"/>
                <a:gd name="T16" fmla="*/ 8 w 16"/>
                <a:gd name="T17" fmla="*/ 0 h 39"/>
                <a:gd name="T18" fmla="*/ 6 w 16"/>
                <a:gd name="T19" fmla="*/ 2 h 39"/>
                <a:gd name="T20" fmla="*/ 4 w 16"/>
                <a:gd name="T21" fmla="*/ 6 h 39"/>
                <a:gd name="T22" fmla="*/ 0 w 16"/>
                <a:gd name="T23" fmla="*/ 25 h 39"/>
                <a:gd name="T24" fmla="*/ 0 w 16"/>
                <a:gd name="T25" fmla="*/ 35 h 39"/>
                <a:gd name="T26" fmla="*/ 0 w 16"/>
                <a:gd name="T27" fmla="*/ 35 h 39"/>
                <a:gd name="T28" fmla="*/ 0 w 16"/>
                <a:gd name="T29" fmla="*/ 37 h 39"/>
                <a:gd name="T30" fmla="*/ 2 w 16"/>
                <a:gd name="T31" fmla="*/ 39 h 39"/>
                <a:gd name="T32" fmla="*/ 6 w 16"/>
                <a:gd name="T33" fmla="*/ 37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 h="39">
                  <a:moveTo>
                    <a:pt x="6" y="37"/>
                  </a:moveTo>
                  <a:lnTo>
                    <a:pt x="8" y="37"/>
                  </a:lnTo>
                  <a:lnTo>
                    <a:pt x="12" y="33"/>
                  </a:lnTo>
                  <a:lnTo>
                    <a:pt x="16" y="27"/>
                  </a:lnTo>
                  <a:lnTo>
                    <a:pt x="16" y="20"/>
                  </a:lnTo>
                  <a:lnTo>
                    <a:pt x="14" y="12"/>
                  </a:lnTo>
                  <a:lnTo>
                    <a:pt x="10" y="4"/>
                  </a:lnTo>
                  <a:lnTo>
                    <a:pt x="8" y="2"/>
                  </a:lnTo>
                  <a:lnTo>
                    <a:pt x="8" y="0"/>
                  </a:lnTo>
                  <a:lnTo>
                    <a:pt x="6" y="2"/>
                  </a:lnTo>
                  <a:lnTo>
                    <a:pt x="4" y="6"/>
                  </a:lnTo>
                  <a:lnTo>
                    <a:pt x="0" y="25"/>
                  </a:lnTo>
                  <a:lnTo>
                    <a:pt x="0" y="35"/>
                  </a:lnTo>
                  <a:lnTo>
                    <a:pt x="0" y="35"/>
                  </a:lnTo>
                  <a:lnTo>
                    <a:pt x="0" y="37"/>
                  </a:lnTo>
                  <a:lnTo>
                    <a:pt x="2" y="39"/>
                  </a:lnTo>
                  <a:lnTo>
                    <a:pt x="6" y="37"/>
                  </a:ln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31" name="Freeform 66"/>
            <p:cNvSpPr/>
            <p:nvPr/>
          </p:nvSpPr>
          <p:spPr bwMode="auto">
            <a:xfrm>
              <a:off x="3330972" y="1456705"/>
              <a:ext cx="12700" cy="31750"/>
            </a:xfrm>
            <a:custGeom>
              <a:avLst/>
              <a:gdLst>
                <a:gd name="T0" fmla="*/ 2 w 8"/>
                <a:gd name="T1" fmla="*/ 20 h 20"/>
                <a:gd name="T2" fmla="*/ 2 w 8"/>
                <a:gd name="T3" fmla="*/ 16 h 20"/>
                <a:gd name="T4" fmla="*/ 0 w 8"/>
                <a:gd name="T5" fmla="*/ 8 h 20"/>
                <a:gd name="T6" fmla="*/ 4 w 8"/>
                <a:gd name="T7" fmla="*/ 4 h 20"/>
                <a:gd name="T8" fmla="*/ 6 w 8"/>
                <a:gd name="T9" fmla="*/ 0 h 20"/>
                <a:gd name="T10" fmla="*/ 6 w 8"/>
                <a:gd name="T11" fmla="*/ 0 h 20"/>
                <a:gd name="T12" fmla="*/ 8 w 8"/>
                <a:gd name="T13" fmla="*/ 0 h 20"/>
                <a:gd name="T14" fmla="*/ 8 w 8"/>
                <a:gd name="T15" fmla="*/ 0 h 20"/>
                <a:gd name="T16" fmla="*/ 8 w 8"/>
                <a:gd name="T17" fmla="*/ 2 h 20"/>
                <a:gd name="T18" fmla="*/ 6 w 8"/>
                <a:gd name="T19" fmla="*/ 14 h 20"/>
                <a:gd name="T20" fmla="*/ 6 w 8"/>
                <a:gd name="T21" fmla="*/ 18 h 20"/>
                <a:gd name="T22" fmla="*/ 4 w 8"/>
                <a:gd name="T23" fmla="*/ 20 h 20"/>
                <a:gd name="T24" fmla="*/ 2 w 8"/>
                <a:gd name="T25"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 h="20">
                  <a:moveTo>
                    <a:pt x="2" y="20"/>
                  </a:moveTo>
                  <a:lnTo>
                    <a:pt x="2" y="16"/>
                  </a:lnTo>
                  <a:lnTo>
                    <a:pt x="0" y="8"/>
                  </a:lnTo>
                  <a:lnTo>
                    <a:pt x="4" y="4"/>
                  </a:lnTo>
                  <a:lnTo>
                    <a:pt x="6" y="0"/>
                  </a:lnTo>
                  <a:lnTo>
                    <a:pt x="6" y="0"/>
                  </a:lnTo>
                  <a:lnTo>
                    <a:pt x="8" y="0"/>
                  </a:lnTo>
                  <a:lnTo>
                    <a:pt x="8" y="0"/>
                  </a:lnTo>
                  <a:lnTo>
                    <a:pt x="8" y="2"/>
                  </a:lnTo>
                  <a:lnTo>
                    <a:pt x="6" y="14"/>
                  </a:lnTo>
                  <a:lnTo>
                    <a:pt x="6" y="18"/>
                  </a:lnTo>
                  <a:lnTo>
                    <a:pt x="4" y="20"/>
                  </a:lnTo>
                  <a:lnTo>
                    <a:pt x="2" y="20"/>
                  </a:ln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32" name="Freeform 67"/>
            <p:cNvSpPr/>
            <p:nvPr/>
          </p:nvSpPr>
          <p:spPr bwMode="auto">
            <a:xfrm>
              <a:off x="3356819" y="1575768"/>
              <a:ext cx="12700" cy="33338"/>
            </a:xfrm>
            <a:custGeom>
              <a:avLst/>
              <a:gdLst>
                <a:gd name="T0" fmla="*/ 2 w 8"/>
                <a:gd name="T1" fmla="*/ 19 h 21"/>
                <a:gd name="T2" fmla="*/ 0 w 8"/>
                <a:gd name="T3" fmla="*/ 16 h 21"/>
                <a:gd name="T4" fmla="*/ 0 w 8"/>
                <a:gd name="T5" fmla="*/ 10 h 21"/>
                <a:gd name="T6" fmla="*/ 2 w 8"/>
                <a:gd name="T7" fmla="*/ 6 h 21"/>
                <a:gd name="T8" fmla="*/ 6 w 8"/>
                <a:gd name="T9" fmla="*/ 2 h 21"/>
                <a:gd name="T10" fmla="*/ 6 w 8"/>
                <a:gd name="T11" fmla="*/ 0 h 21"/>
                <a:gd name="T12" fmla="*/ 8 w 8"/>
                <a:gd name="T13" fmla="*/ 0 h 21"/>
                <a:gd name="T14" fmla="*/ 8 w 8"/>
                <a:gd name="T15" fmla="*/ 2 h 21"/>
                <a:gd name="T16" fmla="*/ 8 w 8"/>
                <a:gd name="T17" fmla="*/ 4 h 21"/>
                <a:gd name="T18" fmla="*/ 6 w 8"/>
                <a:gd name="T19" fmla="*/ 14 h 21"/>
                <a:gd name="T20" fmla="*/ 6 w 8"/>
                <a:gd name="T21" fmla="*/ 19 h 21"/>
                <a:gd name="T22" fmla="*/ 4 w 8"/>
                <a:gd name="T23" fmla="*/ 21 h 21"/>
                <a:gd name="T24" fmla="*/ 2 w 8"/>
                <a:gd name="T25" fmla="*/ 19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 h="21">
                  <a:moveTo>
                    <a:pt x="2" y="19"/>
                  </a:moveTo>
                  <a:lnTo>
                    <a:pt x="0" y="16"/>
                  </a:lnTo>
                  <a:lnTo>
                    <a:pt x="0" y="10"/>
                  </a:lnTo>
                  <a:lnTo>
                    <a:pt x="2" y="6"/>
                  </a:lnTo>
                  <a:lnTo>
                    <a:pt x="6" y="2"/>
                  </a:lnTo>
                  <a:lnTo>
                    <a:pt x="6" y="0"/>
                  </a:lnTo>
                  <a:lnTo>
                    <a:pt x="8" y="0"/>
                  </a:lnTo>
                  <a:lnTo>
                    <a:pt x="8" y="2"/>
                  </a:lnTo>
                  <a:lnTo>
                    <a:pt x="8" y="4"/>
                  </a:lnTo>
                  <a:lnTo>
                    <a:pt x="6" y="14"/>
                  </a:lnTo>
                  <a:lnTo>
                    <a:pt x="6" y="19"/>
                  </a:lnTo>
                  <a:lnTo>
                    <a:pt x="4" y="21"/>
                  </a:lnTo>
                  <a:lnTo>
                    <a:pt x="2" y="19"/>
                  </a:ln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33" name="Freeform 68"/>
            <p:cNvSpPr/>
            <p:nvPr/>
          </p:nvSpPr>
          <p:spPr bwMode="auto">
            <a:xfrm>
              <a:off x="3283794" y="1628155"/>
              <a:ext cx="12700" cy="33338"/>
            </a:xfrm>
            <a:custGeom>
              <a:avLst/>
              <a:gdLst>
                <a:gd name="T0" fmla="*/ 2 w 8"/>
                <a:gd name="T1" fmla="*/ 19 h 21"/>
                <a:gd name="T2" fmla="*/ 0 w 8"/>
                <a:gd name="T3" fmla="*/ 15 h 21"/>
                <a:gd name="T4" fmla="*/ 0 w 8"/>
                <a:gd name="T5" fmla="*/ 10 h 21"/>
                <a:gd name="T6" fmla="*/ 2 w 8"/>
                <a:gd name="T7" fmla="*/ 6 h 21"/>
                <a:gd name="T8" fmla="*/ 6 w 8"/>
                <a:gd name="T9" fmla="*/ 2 h 21"/>
                <a:gd name="T10" fmla="*/ 6 w 8"/>
                <a:gd name="T11" fmla="*/ 0 h 21"/>
                <a:gd name="T12" fmla="*/ 8 w 8"/>
                <a:gd name="T13" fmla="*/ 0 h 21"/>
                <a:gd name="T14" fmla="*/ 8 w 8"/>
                <a:gd name="T15" fmla="*/ 2 h 21"/>
                <a:gd name="T16" fmla="*/ 8 w 8"/>
                <a:gd name="T17" fmla="*/ 4 h 21"/>
                <a:gd name="T18" fmla="*/ 6 w 8"/>
                <a:gd name="T19" fmla="*/ 13 h 21"/>
                <a:gd name="T20" fmla="*/ 6 w 8"/>
                <a:gd name="T21" fmla="*/ 19 h 21"/>
                <a:gd name="T22" fmla="*/ 4 w 8"/>
                <a:gd name="T23" fmla="*/ 21 h 21"/>
                <a:gd name="T24" fmla="*/ 2 w 8"/>
                <a:gd name="T25" fmla="*/ 19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 h="21">
                  <a:moveTo>
                    <a:pt x="2" y="19"/>
                  </a:moveTo>
                  <a:lnTo>
                    <a:pt x="0" y="15"/>
                  </a:lnTo>
                  <a:lnTo>
                    <a:pt x="0" y="10"/>
                  </a:lnTo>
                  <a:lnTo>
                    <a:pt x="2" y="6"/>
                  </a:lnTo>
                  <a:lnTo>
                    <a:pt x="6" y="2"/>
                  </a:lnTo>
                  <a:lnTo>
                    <a:pt x="6" y="0"/>
                  </a:lnTo>
                  <a:lnTo>
                    <a:pt x="8" y="0"/>
                  </a:lnTo>
                  <a:lnTo>
                    <a:pt x="8" y="2"/>
                  </a:lnTo>
                  <a:lnTo>
                    <a:pt x="8" y="4"/>
                  </a:lnTo>
                  <a:lnTo>
                    <a:pt x="6" y="13"/>
                  </a:lnTo>
                  <a:lnTo>
                    <a:pt x="6" y="19"/>
                  </a:lnTo>
                  <a:lnTo>
                    <a:pt x="4" y="21"/>
                  </a:lnTo>
                  <a:lnTo>
                    <a:pt x="2" y="19"/>
                  </a:ln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grpSp>
      <p:grpSp>
        <p:nvGrpSpPr>
          <p:cNvPr id="434" name="组合 433"/>
          <p:cNvGrpSpPr/>
          <p:nvPr/>
        </p:nvGrpSpPr>
        <p:grpSpPr>
          <a:xfrm>
            <a:off x="349607" y="4285378"/>
            <a:ext cx="1056117" cy="1629656"/>
            <a:chOff x="2195736" y="1995685"/>
            <a:chExt cx="720080" cy="1111129"/>
          </a:xfrm>
          <a:effectLst>
            <a:outerShdw blurRad="139700" dist="63500" dir="10800000" algn="r" rotWithShape="0">
              <a:prstClr val="black">
                <a:alpha val="22000"/>
              </a:prstClr>
            </a:outerShdw>
          </a:effectLst>
        </p:grpSpPr>
        <p:sp>
          <p:nvSpPr>
            <p:cNvPr id="435" name="Oval 5"/>
            <p:cNvSpPr>
              <a:spLocks noChangeArrowheads="1"/>
            </p:cNvSpPr>
            <p:nvPr/>
          </p:nvSpPr>
          <p:spPr bwMode="auto">
            <a:xfrm>
              <a:off x="2376617" y="2252364"/>
              <a:ext cx="27563" cy="29286"/>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36" name="Oval 6"/>
            <p:cNvSpPr>
              <a:spLocks noChangeArrowheads="1"/>
            </p:cNvSpPr>
            <p:nvPr/>
          </p:nvSpPr>
          <p:spPr bwMode="auto">
            <a:xfrm>
              <a:off x="2609179" y="2252364"/>
              <a:ext cx="27563" cy="29286"/>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37" name="Oval 8"/>
            <p:cNvSpPr>
              <a:spLocks noChangeArrowheads="1"/>
            </p:cNvSpPr>
            <p:nvPr/>
          </p:nvSpPr>
          <p:spPr bwMode="auto">
            <a:xfrm>
              <a:off x="2376617" y="2641690"/>
              <a:ext cx="27563" cy="29286"/>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38" name="Oval 9"/>
            <p:cNvSpPr>
              <a:spLocks noChangeArrowheads="1"/>
            </p:cNvSpPr>
            <p:nvPr/>
          </p:nvSpPr>
          <p:spPr bwMode="auto">
            <a:xfrm>
              <a:off x="2609179" y="2641690"/>
              <a:ext cx="27563" cy="29286"/>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39" name="Oval 10"/>
            <p:cNvSpPr>
              <a:spLocks noChangeArrowheads="1"/>
            </p:cNvSpPr>
            <p:nvPr/>
          </p:nvSpPr>
          <p:spPr bwMode="auto">
            <a:xfrm>
              <a:off x="2840018" y="2641690"/>
              <a:ext cx="29286" cy="29286"/>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40" name="Oval 11"/>
            <p:cNvSpPr>
              <a:spLocks noChangeArrowheads="1"/>
            </p:cNvSpPr>
            <p:nvPr/>
          </p:nvSpPr>
          <p:spPr bwMode="auto">
            <a:xfrm>
              <a:off x="2252584" y="2424632"/>
              <a:ext cx="29286" cy="27563"/>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41" name="Oval 12"/>
            <p:cNvSpPr>
              <a:spLocks noChangeArrowheads="1"/>
            </p:cNvSpPr>
            <p:nvPr/>
          </p:nvSpPr>
          <p:spPr bwMode="auto">
            <a:xfrm>
              <a:off x="2485146" y="2424632"/>
              <a:ext cx="29286" cy="27563"/>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42" name="Oval 13"/>
            <p:cNvSpPr>
              <a:spLocks noChangeArrowheads="1"/>
            </p:cNvSpPr>
            <p:nvPr/>
          </p:nvSpPr>
          <p:spPr bwMode="auto">
            <a:xfrm>
              <a:off x="2717708" y="2424632"/>
              <a:ext cx="29286" cy="27563"/>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43" name="Freeform 15"/>
            <p:cNvSpPr/>
            <p:nvPr/>
          </p:nvSpPr>
          <p:spPr bwMode="auto">
            <a:xfrm>
              <a:off x="2831405" y="2481481"/>
              <a:ext cx="29286" cy="36176"/>
            </a:xfrm>
            <a:custGeom>
              <a:avLst/>
              <a:gdLst>
                <a:gd name="T0" fmla="*/ 4 w 71"/>
                <a:gd name="T1" fmla="*/ 77 h 91"/>
                <a:gd name="T2" fmla="*/ 18 w 71"/>
                <a:gd name="T3" fmla="*/ 30 h 91"/>
                <a:gd name="T4" fmla="*/ 54 w 71"/>
                <a:gd name="T5" fmla="*/ 27 h 91"/>
                <a:gd name="T6" fmla="*/ 15 w 71"/>
                <a:gd name="T7" fmla="*/ 80 h 91"/>
                <a:gd name="T8" fmla="*/ 4 w 71"/>
                <a:gd name="T9" fmla="*/ 77 h 91"/>
              </a:gdLst>
              <a:ahLst/>
              <a:cxnLst>
                <a:cxn ang="0">
                  <a:pos x="T0" y="T1"/>
                </a:cxn>
                <a:cxn ang="0">
                  <a:pos x="T2" y="T3"/>
                </a:cxn>
                <a:cxn ang="0">
                  <a:pos x="T4" y="T5"/>
                </a:cxn>
                <a:cxn ang="0">
                  <a:pos x="T6" y="T7"/>
                </a:cxn>
                <a:cxn ang="0">
                  <a:pos x="T8" y="T9"/>
                </a:cxn>
              </a:cxnLst>
              <a:rect l="0" t="0" r="r" b="b"/>
              <a:pathLst>
                <a:path w="71" h="91">
                  <a:moveTo>
                    <a:pt x="4" y="77"/>
                  </a:moveTo>
                  <a:cubicBezTo>
                    <a:pt x="4" y="77"/>
                    <a:pt x="0" y="44"/>
                    <a:pt x="18" y="30"/>
                  </a:cubicBezTo>
                  <a:cubicBezTo>
                    <a:pt x="36" y="17"/>
                    <a:pt x="71" y="0"/>
                    <a:pt x="54" y="27"/>
                  </a:cubicBezTo>
                  <a:cubicBezTo>
                    <a:pt x="37" y="53"/>
                    <a:pt x="15" y="80"/>
                    <a:pt x="15" y="80"/>
                  </a:cubicBezTo>
                  <a:cubicBezTo>
                    <a:pt x="15" y="80"/>
                    <a:pt x="4" y="91"/>
                    <a:pt x="4" y="77"/>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44" name="Freeform 17"/>
            <p:cNvSpPr/>
            <p:nvPr/>
          </p:nvSpPr>
          <p:spPr bwMode="auto">
            <a:xfrm>
              <a:off x="2791783" y="2410851"/>
              <a:ext cx="17227" cy="46512"/>
            </a:xfrm>
            <a:custGeom>
              <a:avLst/>
              <a:gdLst>
                <a:gd name="T0" fmla="*/ 18 w 42"/>
                <a:gd name="T1" fmla="*/ 103 h 116"/>
                <a:gd name="T2" fmla="*/ 10 w 42"/>
                <a:gd name="T3" fmla="*/ 55 h 116"/>
                <a:gd name="T4" fmla="*/ 39 w 42"/>
                <a:gd name="T5" fmla="*/ 32 h 116"/>
                <a:gd name="T6" fmla="*/ 29 w 42"/>
                <a:gd name="T7" fmla="*/ 100 h 116"/>
                <a:gd name="T8" fmla="*/ 18 w 42"/>
                <a:gd name="T9" fmla="*/ 103 h 116"/>
              </a:gdLst>
              <a:ahLst/>
              <a:cxnLst>
                <a:cxn ang="0">
                  <a:pos x="T0" y="T1"/>
                </a:cxn>
                <a:cxn ang="0">
                  <a:pos x="T2" y="T3"/>
                </a:cxn>
                <a:cxn ang="0">
                  <a:pos x="T4" y="T5"/>
                </a:cxn>
                <a:cxn ang="0">
                  <a:pos x="T6" y="T7"/>
                </a:cxn>
                <a:cxn ang="0">
                  <a:pos x="T8" y="T9"/>
                </a:cxn>
              </a:cxnLst>
              <a:rect l="0" t="0" r="r" b="b"/>
              <a:pathLst>
                <a:path w="42" h="116">
                  <a:moveTo>
                    <a:pt x="18" y="103"/>
                  </a:moveTo>
                  <a:cubicBezTo>
                    <a:pt x="18" y="103"/>
                    <a:pt x="0" y="77"/>
                    <a:pt x="10" y="55"/>
                  </a:cubicBezTo>
                  <a:cubicBezTo>
                    <a:pt x="19" y="33"/>
                    <a:pt x="42" y="0"/>
                    <a:pt x="39" y="32"/>
                  </a:cubicBezTo>
                  <a:cubicBezTo>
                    <a:pt x="37" y="64"/>
                    <a:pt x="29" y="100"/>
                    <a:pt x="29" y="100"/>
                  </a:cubicBezTo>
                  <a:cubicBezTo>
                    <a:pt x="29" y="100"/>
                    <a:pt x="24" y="116"/>
                    <a:pt x="18" y="103"/>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45" name="Freeform 19"/>
            <p:cNvSpPr/>
            <p:nvPr/>
          </p:nvSpPr>
          <p:spPr bwMode="auto">
            <a:xfrm>
              <a:off x="2195736" y="1995685"/>
              <a:ext cx="720080" cy="925079"/>
            </a:xfrm>
            <a:custGeom>
              <a:avLst/>
              <a:gdLst>
                <a:gd name="T0" fmla="*/ 1699 w 1787"/>
                <a:gd name="T1" fmla="*/ 1023 h 2321"/>
                <a:gd name="T2" fmla="*/ 1054 w 1787"/>
                <a:gd name="T3" fmla="*/ 2245 h 2321"/>
                <a:gd name="T4" fmla="*/ 89 w 1787"/>
                <a:gd name="T5" fmla="*/ 1299 h 2321"/>
                <a:gd name="T6" fmla="*/ 734 w 1787"/>
                <a:gd name="T7" fmla="*/ 76 h 2321"/>
                <a:gd name="T8" fmla="*/ 1699 w 1787"/>
                <a:gd name="T9" fmla="*/ 1023 h 2321"/>
              </a:gdLst>
              <a:ahLst/>
              <a:cxnLst>
                <a:cxn ang="0">
                  <a:pos x="T0" y="T1"/>
                </a:cxn>
                <a:cxn ang="0">
                  <a:pos x="T2" y="T3"/>
                </a:cxn>
                <a:cxn ang="0">
                  <a:pos x="T4" y="T5"/>
                </a:cxn>
                <a:cxn ang="0">
                  <a:pos x="T6" y="T7"/>
                </a:cxn>
                <a:cxn ang="0">
                  <a:pos x="T8" y="T9"/>
                </a:cxn>
              </a:cxnLst>
              <a:rect l="0" t="0" r="r" b="b"/>
              <a:pathLst>
                <a:path w="1787" h="2321">
                  <a:moveTo>
                    <a:pt x="1699" y="1023"/>
                  </a:moveTo>
                  <a:cubicBezTo>
                    <a:pt x="1787" y="1622"/>
                    <a:pt x="1498" y="2169"/>
                    <a:pt x="1054" y="2245"/>
                  </a:cubicBezTo>
                  <a:cubicBezTo>
                    <a:pt x="609" y="2321"/>
                    <a:pt x="177" y="1898"/>
                    <a:pt x="89" y="1299"/>
                  </a:cubicBezTo>
                  <a:cubicBezTo>
                    <a:pt x="0" y="700"/>
                    <a:pt x="289" y="152"/>
                    <a:pt x="734" y="76"/>
                  </a:cubicBezTo>
                  <a:cubicBezTo>
                    <a:pt x="1179" y="0"/>
                    <a:pt x="1611" y="424"/>
                    <a:pt x="1699" y="1023"/>
                  </a:cubicBez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46" name="Freeform 20"/>
            <p:cNvSpPr/>
            <p:nvPr/>
          </p:nvSpPr>
          <p:spPr bwMode="auto">
            <a:xfrm>
              <a:off x="2385231" y="2305768"/>
              <a:ext cx="29286" cy="77521"/>
            </a:xfrm>
            <a:custGeom>
              <a:avLst/>
              <a:gdLst>
                <a:gd name="T0" fmla="*/ 52 w 75"/>
                <a:gd name="T1" fmla="*/ 180 h 195"/>
                <a:gd name="T2" fmla="*/ 8 w 75"/>
                <a:gd name="T3" fmla="*/ 109 h 195"/>
                <a:gd name="T4" fmla="*/ 58 w 75"/>
                <a:gd name="T5" fmla="*/ 53 h 195"/>
                <a:gd name="T6" fmla="*/ 75 w 75"/>
                <a:gd name="T7" fmla="*/ 168 h 195"/>
                <a:gd name="T8" fmla="*/ 52 w 75"/>
                <a:gd name="T9" fmla="*/ 180 h 195"/>
              </a:gdLst>
              <a:ahLst/>
              <a:cxnLst>
                <a:cxn ang="0">
                  <a:pos x="T0" y="T1"/>
                </a:cxn>
                <a:cxn ang="0">
                  <a:pos x="T2" y="T3"/>
                </a:cxn>
                <a:cxn ang="0">
                  <a:pos x="T4" y="T5"/>
                </a:cxn>
                <a:cxn ang="0">
                  <a:pos x="T6" y="T7"/>
                </a:cxn>
                <a:cxn ang="0">
                  <a:pos x="T8" y="T9"/>
                </a:cxn>
              </a:cxnLst>
              <a:rect l="0" t="0" r="r" b="b"/>
              <a:pathLst>
                <a:path w="75" h="195">
                  <a:moveTo>
                    <a:pt x="52" y="180"/>
                  </a:moveTo>
                  <a:cubicBezTo>
                    <a:pt x="52" y="180"/>
                    <a:pt x="0" y="150"/>
                    <a:pt x="8" y="109"/>
                  </a:cubicBezTo>
                  <a:cubicBezTo>
                    <a:pt x="16" y="68"/>
                    <a:pt x="46" y="0"/>
                    <a:pt x="58" y="53"/>
                  </a:cubicBezTo>
                  <a:cubicBezTo>
                    <a:pt x="70" y="105"/>
                    <a:pt x="75" y="168"/>
                    <a:pt x="75" y="168"/>
                  </a:cubicBezTo>
                  <a:cubicBezTo>
                    <a:pt x="75" y="168"/>
                    <a:pt x="73" y="195"/>
                    <a:pt x="52" y="180"/>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47" name="Freeform 21"/>
            <p:cNvSpPr/>
            <p:nvPr/>
          </p:nvSpPr>
          <p:spPr bwMode="auto">
            <a:xfrm>
              <a:off x="2492037" y="2038752"/>
              <a:ext cx="29286" cy="79243"/>
            </a:xfrm>
            <a:custGeom>
              <a:avLst/>
              <a:gdLst>
                <a:gd name="T0" fmla="*/ 53 w 75"/>
                <a:gd name="T1" fmla="*/ 180 h 195"/>
                <a:gd name="T2" fmla="*/ 9 w 75"/>
                <a:gd name="T3" fmla="*/ 109 h 195"/>
                <a:gd name="T4" fmla="*/ 59 w 75"/>
                <a:gd name="T5" fmla="*/ 53 h 195"/>
                <a:gd name="T6" fmla="*/ 75 w 75"/>
                <a:gd name="T7" fmla="*/ 168 h 195"/>
                <a:gd name="T8" fmla="*/ 53 w 75"/>
                <a:gd name="T9" fmla="*/ 180 h 195"/>
              </a:gdLst>
              <a:ahLst/>
              <a:cxnLst>
                <a:cxn ang="0">
                  <a:pos x="T0" y="T1"/>
                </a:cxn>
                <a:cxn ang="0">
                  <a:pos x="T2" y="T3"/>
                </a:cxn>
                <a:cxn ang="0">
                  <a:pos x="T4" y="T5"/>
                </a:cxn>
                <a:cxn ang="0">
                  <a:pos x="T6" y="T7"/>
                </a:cxn>
                <a:cxn ang="0">
                  <a:pos x="T8" y="T9"/>
                </a:cxn>
              </a:cxnLst>
              <a:rect l="0" t="0" r="r" b="b"/>
              <a:pathLst>
                <a:path w="75" h="195">
                  <a:moveTo>
                    <a:pt x="53" y="180"/>
                  </a:moveTo>
                  <a:cubicBezTo>
                    <a:pt x="53" y="180"/>
                    <a:pt x="0" y="150"/>
                    <a:pt x="9" y="109"/>
                  </a:cubicBezTo>
                  <a:cubicBezTo>
                    <a:pt x="17" y="68"/>
                    <a:pt x="47" y="0"/>
                    <a:pt x="59" y="53"/>
                  </a:cubicBezTo>
                  <a:cubicBezTo>
                    <a:pt x="71" y="105"/>
                    <a:pt x="75" y="168"/>
                    <a:pt x="75" y="168"/>
                  </a:cubicBezTo>
                  <a:cubicBezTo>
                    <a:pt x="75" y="168"/>
                    <a:pt x="74" y="195"/>
                    <a:pt x="53" y="180"/>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48" name="Freeform 22"/>
            <p:cNvSpPr/>
            <p:nvPr/>
          </p:nvSpPr>
          <p:spPr bwMode="auto">
            <a:xfrm>
              <a:off x="2667750" y="2338498"/>
              <a:ext cx="29286" cy="77521"/>
            </a:xfrm>
            <a:custGeom>
              <a:avLst/>
              <a:gdLst>
                <a:gd name="T0" fmla="*/ 53 w 75"/>
                <a:gd name="T1" fmla="*/ 180 h 196"/>
                <a:gd name="T2" fmla="*/ 9 w 75"/>
                <a:gd name="T3" fmla="*/ 109 h 196"/>
                <a:gd name="T4" fmla="*/ 59 w 75"/>
                <a:gd name="T5" fmla="*/ 53 h 196"/>
                <a:gd name="T6" fmla="*/ 75 w 75"/>
                <a:gd name="T7" fmla="*/ 168 h 196"/>
                <a:gd name="T8" fmla="*/ 53 w 75"/>
                <a:gd name="T9" fmla="*/ 180 h 196"/>
              </a:gdLst>
              <a:ahLst/>
              <a:cxnLst>
                <a:cxn ang="0">
                  <a:pos x="T0" y="T1"/>
                </a:cxn>
                <a:cxn ang="0">
                  <a:pos x="T2" y="T3"/>
                </a:cxn>
                <a:cxn ang="0">
                  <a:pos x="T4" y="T5"/>
                </a:cxn>
                <a:cxn ang="0">
                  <a:pos x="T6" y="T7"/>
                </a:cxn>
                <a:cxn ang="0">
                  <a:pos x="T8" y="T9"/>
                </a:cxn>
              </a:cxnLst>
              <a:rect l="0" t="0" r="r" b="b"/>
              <a:pathLst>
                <a:path w="75" h="196">
                  <a:moveTo>
                    <a:pt x="53" y="180"/>
                  </a:moveTo>
                  <a:cubicBezTo>
                    <a:pt x="53" y="180"/>
                    <a:pt x="0" y="150"/>
                    <a:pt x="9" y="109"/>
                  </a:cubicBezTo>
                  <a:cubicBezTo>
                    <a:pt x="17" y="68"/>
                    <a:pt x="47" y="0"/>
                    <a:pt x="59" y="53"/>
                  </a:cubicBezTo>
                  <a:cubicBezTo>
                    <a:pt x="71" y="106"/>
                    <a:pt x="75" y="168"/>
                    <a:pt x="75" y="168"/>
                  </a:cubicBezTo>
                  <a:cubicBezTo>
                    <a:pt x="75" y="168"/>
                    <a:pt x="74" y="196"/>
                    <a:pt x="53" y="180"/>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49" name="Freeform 23"/>
            <p:cNvSpPr/>
            <p:nvPr/>
          </p:nvSpPr>
          <p:spPr bwMode="auto">
            <a:xfrm>
              <a:off x="2476533" y="2509044"/>
              <a:ext cx="29286" cy="77521"/>
            </a:xfrm>
            <a:custGeom>
              <a:avLst/>
              <a:gdLst>
                <a:gd name="T0" fmla="*/ 53 w 75"/>
                <a:gd name="T1" fmla="*/ 180 h 196"/>
                <a:gd name="T2" fmla="*/ 8 w 75"/>
                <a:gd name="T3" fmla="*/ 110 h 196"/>
                <a:gd name="T4" fmla="*/ 58 w 75"/>
                <a:gd name="T5" fmla="*/ 53 h 196"/>
                <a:gd name="T6" fmla="*/ 75 w 75"/>
                <a:gd name="T7" fmla="*/ 169 h 196"/>
                <a:gd name="T8" fmla="*/ 53 w 75"/>
                <a:gd name="T9" fmla="*/ 180 h 196"/>
              </a:gdLst>
              <a:ahLst/>
              <a:cxnLst>
                <a:cxn ang="0">
                  <a:pos x="T0" y="T1"/>
                </a:cxn>
                <a:cxn ang="0">
                  <a:pos x="T2" y="T3"/>
                </a:cxn>
                <a:cxn ang="0">
                  <a:pos x="T4" y="T5"/>
                </a:cxn>
                <a:cxn ang="0">
                  <a:pos x="T6" y="T7"/>
                </a:cxn>
                <a:cxn ang="0">
                  <a:pos x="T8" y="T9"/>
                </a:cxn>
              </a:cxnLst>
              <a:rect l="0" t="0" r="r" b="b"/>
              <a:pathLst>
                <a:path w="75" h="196">
                  <a:moveTo>
                    <a:pt x="53" y="180"/>
                  </a:moveTo>
                  <a:cubicBezTo>
                    <a:pt x="53" y="180"/>
                    <a:pt x="0" y="151"/>
                    <a:pt x="8" y="110"/>
                  </a:cubicBezTo>
                  <a:cubicBezTo>
                    <a:pt x="16" y="69"/>
                    <a:pt x="46" y="0"/>
                    <a:pt x="58" y="53"/>
                  </a:cubicBezTo>
                  <a:cubicBezTo>
                    <a:pt x="70" y="106"/>
                    <a:pt x="75" y="169"/>
                    <a:pt x="75" y="169"/>
                  </a:cubicBezTo>
                  <a:cubicBezTo>
                    <a:pt x="75" y="169"/>
                    <a:pt x="74" y="196"/>
                    <a:pt x="53" y="180"/>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50" name="Freeform 24"/>
            <p:cNvSpPr/>
            <p:nvPr/>
          </p:nvSpPr>
          <p:spPr bwMode="auto">
            <a:xfrm>
              <a:off x="2633297" y="2569338"/>
              <a:ext cx="29286" cy="79243"/>
            </a:xfrm>
            <a:custGeom>
              <a:avLst/>
              <a:gdLst>
                <a:gd name="T0" fmla="*/ 53 w 75"/>
                <a:gd name="T1" fmla="*/ 180 h 196"/>
                <a:gd name="T2" fmla="*/ 8 w 75"/>
                <a:gd name="T3" fmla="*/ 110 h 196"/>
                <a:gd name="T4" fmla="*/ 58 w 75"/>
                <a:gd name="T5" fmla="*/ 53 h 196"/>
                <a:gd name="T6" fmla="*/ 75 w 75"/>
                <a:gd name="T7" fmla="*/ 169 h 196"/>
                <a:gd name="T8" fmla="*/ 53 w 75"/>
                <a:gd name="T9" fmla="*/ 180 h 196"/>
              </a:gdLst>
              <a:ahLst/>
              <a:cxnLst>
                <a:cxn ang="0">
                  <a:pos x="T0" y="T1"/>
                </a:cxn>
                <a:cxn ang="0">
                  <a:pos x="T2" y="T3"/>
                </a:cxn>
                <a:cxn ang="0">
                  <a:pos x="T4" y="T5"/>
                </a:cxn>
                <a:cxn ang="0">
                  <a:pos x="T6" y="T7"/>
                </a:cxn>
                <a:cxn ang="0">
                  <a:pos x="T8" y="T9"/>
                </a:cxn>
              </a:cxnLst>
              <a:rect l="0" t="0" r="r" b="b"/>
              <a:pathLst>
                <a:path w="75" h="196">
                  <a:moveTo>
                    <a:pt x="53" y="180"/>
                  </a:moveTo>
                  <a:cubicBezTo>
                    <a:pt x="53" y="180"/>
                    <a:pt x="0" y="151"/>
                    <a:pt x="8" y="110"/>
                  </a:cubicBezTo>
                  <a:cubicBezTo>
                    <a:pt x="16" y="69"/>
                    <a:pt x="46" y="0"/>
                    <a:pt x="58" y="53"/>
                  </a:cubicBezTo>
                  <a:cubicBezTo>
                    <a:pt x="70" y="106"/>
                    <a:pt x="75" y="169"/>
                    <a:pt x="75" y="169"/>
                  </a:cubicBezTo>
                  <a:cubicBezTo>
                    <a:pt x="75" y="169"/>
                    <a:pt x="74" y="196"/>
                    <a:pt x="53" y="180"/>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51" name="Freeform 25"/>
            <p:cNvSpPr/>
            <p:nvPr/>
          </p:nvSpPr>
          <p:spPr bwMode="auto">
            <a:xfrm>
              <a:off x="2426575" y="2738160"/>
              <a:ext cx="29286" cy="77521"/>
            </a:xfrm>
            <a:custGeom>
              <a:avLst/>
              <a:gdLst>
                <a:gd name="T0" fmla="*/ 53 w 75"/>
                <a:gd name="T1" fmla="*/ 180 h 195"/>
                <a:gd name="T2" fmla="*/ 9 w 75"/>
                <a:gd name="T3" fmla="*/ 109 h 195"/>
                <a:gd name="T4" fmla="*/ 59 w 75"/>
                <a:gd name="T5" fmla="*/ 53 h 195"/>
                <a:gd name="T6" fmla="*/ 75 w 75"/>
                <a:gd name="T7" fmla="*/ 168 h 195"/>
                <a:gd name="T8" fmla="*/ 53 w 75"/>
                <a:gd name="T9" fmla="*/ 180 h 195"/>
              </a:gdLst>
              <a:ahLst/>
              <a:cxnLst>
                <a:cxn ang="0">
                  <a:pos x="T0" y="T1"/>
                </a:cxn>
                <a:cxn ang="0">
                  <a:pos x="T2" y="T3"/>
                </a:cxn>
                <a:cxn ang="0">
                  <a:pos x="T4" y="T5"/>
                </a:cxn>
                <a:cxn ang="0">
                  <a:pos x="T6" y="T7"/>
                </a:cxn>
                <a:cxn ang="0">
                  <a:pos x="T8" y="T9"/>
                </a:cxn>
              </a:cxnLst>
              <a:rect l="0" t="0" r="r" b="b"/>
              <a:pathLst>
                <a:path w="75" h="195">
                  <a:moveTo>
                    <a:pt x="53" y="180"/>
                  </a:moveTo>
                  <a:cubicBezTo>
                    <a:pt x="53" y="180"/>
                    <a:pt x="0" y="150"/>
                    <a:pt x="9" y="109"/>
                  </a:cubicBezTo>
                  <a:cubicBezTo>
                    <a:pt x="17" y="68"/>
                    <a:pt x="47" y="0"/>
                    <a:pt x="59" y="53"/>
                  </a:cubicBezTo>
                  <a:cubicBezTo>
                    <a:pt x="71" y="105"/>
                    <a:pt x="75" y="168"/>
                    <a:pt x="75" y="168"/>
                  </a:cubicBezTo>
                  <a:cubicBezTo>
                    <a:pt x="75" y="168"/>
                    <a:pt x="74" y="195"/>
                    <a:pt x="53" y="180"/>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52" name="Freeform 26"/>
            <p:cNvSpPr/>
            <p:nvPr/>
          </p:nvSpPr>
          <p:spPr bwMode="auto">
            <a:xfrm>
              <a:off x="2778002" y="2503876"/>
              <a:ext cx="12059" cy="43067"/>
            </a:xfrm>
            <a:custGeom>
              <a:avLst/>
              <a:gdLst>
                <a:gd name="T0" fmla="*/ 9 w 31"/>
                <a:gd name="T1" fmla="*/ 97 h 107"/>
                <a:gd name="T2" fmla="*/ 27 w 31"/>
                <a:gd name="T3" fmla="*/ 57 h 107"/>
                <a:gd name="T4" fmla="*/ 5 w 31"/>
                <a:gd name="T5" fmla="*/ 29 h 107"/>
                <a:gd name="T6" fmla="*/ 0 w 31"/>
                <a:gd name="T7" fmla="*/ 92 h 107"/>
                <a:gd name="T8" fmla="*/ 9 w 31"/>
                <a:gd name="T9" fmla="*/ 97 h 107"/>
              </a:gdLst>
              <a:ahLst/>
              <a:cxnLst>
                <a:cxn ang="0">
                  <a:pos x="T0" y="T1"/>
                </a:cxn>
                <a:cxn ang="0">
                  <a:pos x="T2" y="T3"/>
                </a:cxn>
                <a:cxn ang="0">
                  <a:pos x="T4" y="T5"/>
                </a:cxn>
                <a:cxn ang="0">
                  <a:pos x="T6" y="T7"/>
                </a:cxn>
                <a:cxn ang="0">
                  <a:pos x="T8" y="T9"/>
                </a:cxn>
              </a:cxnLst>
              <a:rect l="0" t="0" r="r" b="b"/>
              <a:pathLst>
                <a:path w="31" h="107">
                  <a:moveTo>
                    <a:pt x="9" y="97"/>
                  </a:moveTo>
                  <a:cubicBezTo>
                    <a:pt x="9" y="97"/>
                    <a:pt x="31" y="78"/>
                    <a:pt x="27" y="57"/>
                  </a:cubicBezTo>
                  <a:cubicBezTo>
                    <a:pt x="23" y="35"/>
                    <a:pt x="10" y="0"/>
                    <a:pt x="5" y="29"/>
                  </a:cubicBezTo>
                  <a:cubicBezTo>
                    <a:pt x="1" y="58"/>
                    <a:pt x="0" y="92"/>
                    <a:pt x="0" y="92"/>
                  </a:cubicBezTo>
                  <a:cubicBezTo>
                    <a:pt x="0" y="92"/>
                    <a:pt x="1" y="107"/>
                    <a:pt x="9" y="97"/>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53" name="Freeform 27"/>
            <p:cNvSpPr/>
            <p:nvPr/>
          </p:nvSpPr>
          <p:spPr bwMode="auto">
            <a:xfrm>
              <a:off x="2560944" y="2167953"/>
              <a:ext cx="12059" cy="43067"/>
            </a:xfrm>
            <a:custGeom>
              <a:avLst/>
              <a:gdLst>
                <a:gd name="T0" fmla="*/ 9 w 31"/>
                <a:gd name="T1" fmla="*/ 97 h 107"/>
                <a:gd name="T2" fmla="*/ 27 w 31"/>
                <a:gd name="T3" fmla="*/ 57 h 107"/>
                <a:gd name="T4" fmla="*/ 5 w 31"/>
                <a:gd name="T5" fmla="*/ 29 h 107"/>
                <a:gd name="T6" fmla="*/ 0 w 31"/>
                <a:gd name="T7" fmla="*/ 92 h 107"/>
                <a:gd name="T8" fmla="*/ 9 w 31"/>
                <a:gd name="T9" fmla="*/ 97 h 107"/>
              </a:gdLst>
              <a:ahLst/>
              <a:cxnLst>
                <a:cxn ang="0">
                  <a:pos x="T0" y="T1"/>
                </a:cxn>
                <a:cxn ang="0">
                  <a:pos x="T2" y="T3"/>
                </a:cxn>
                <a:cxn ang="0">
                  <a:pos x="T4" y="T5"/>
                </a:cxn>
                <a:cxn ang="0">
                  <a:pos x="T6" y="T7"/>
                </a:cxn>
                <a:cxn ang="0">
                  <a:pos x="T8" y="T9"/>
                </a:cxn>
              </a:cxnLst>
              <a:rect l="0" t="0" r="r" b="b"/>
              <a:pathLst>
                <a:path w="31" h="107">
                  <a:moveTo>
                    <a:pt x="9" y="97"/>
                  </a:moveTo>
                  <a:cubicBezTo>
                    <a:pt x="9" y="97"/>
                    <a:pt x="31" y="78"/>
                    <a:pt x="27" y="57"/>
                  </a:cubicBezTo>
                  <a:cubicBezTo>
                    <a:pt x="23" y="35"/>
                    <a:pt x="10" y="0"/>
                    <a:pt x="5" y="29"/>
                  </a:cubicBezTo>
                  <a:cubicBezTo>
                    <a:pt x="1" y="58"/>
                    <a:pt x="0" y="92"/>
                    <a:pt x="0" y="92"/>
                  </a:cubicBezTo>
                  <a:cubicBezTo>
                    <a:pt x="0" y="92"/>
                    <a:pt x="1" y="107"/>
                    <a:pt x="9" y="97"/>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54" name="Freeform 28"/>
            <p:cNvSpPr/>
            <p:nvPr/>
          </p:nvSpPr>
          <p:spPr bwMode="auto">
            <a:xfrm>
              <a:off x="2691868" y="2734715"/>
              <a:ext cx="12059" cy="41344"/>
            </a:xfrm>
            <a:custGeom>
              <a:avLst/>
              <a:gdLst>
                <a:gd name="T0" fmla="*/ 9 w 31"/>
                <a:gd name="T1" fmla="*/ 97 h 107"/>
                <a:gd name="T2" fmla="*/ 27 w 31"/>
                <a:gd name="T3" fmla="*/ 57 h 107"/>
                <a:gd name="T4" fmla="*/ 5 w 31"/>
                <a:gd name="T5" fmla="*/ 29 h 107"/>
                <a:gd name="T6" fmla="*/ 0 w 31"/>
                <a:gd name="T7" fmla="*/ 92 h 107"/>
                <a:gd name="T8" fmla="*/ 9 w 31"/>
                <a:gd name="T9" fmla="*/ 97 h 107"/>
              </a:gdLst>
              <a:ahLst/>
              <a:cxnLst>
                <a:cxn ang="0">
                  <a:pos x="T0" y="T1"/>
                </a:cxn>
                <a:cxn ang="0">
                  <a:pos x="T2" y="T3"/>
                </a:cxn>
                <a:cxn ang="0">
                  <a:pos x="T4" y="T5"/>
                </a:cxn>
                <a:cxn ang="0">
                  <a:pos x="T6" y="T7"/>
                </a:cxn>
                <a:cxn ang="0">
                  <a:pos x="T8" y="T9"/>
                </a:cxn>
              </a:cxnLst>
              <a:rect l="0" t="0" r="r" b="b"/>
              <a:pathLst>
                <a:path w="31" h="107">
                  <a:moveTo>
                    <a:pt x="9" y="97"/>
                  </a:moveTo>
                  <a:cubicBezTo>
                    <a:pt x="9" y="97"/>
                    <a:pt x="31" y="78"/>
                    <a:pt x="27" y="57"/>
                  </a:cubicBezTo>
                  <a:cubicBezTo>
                    <a:pt x="23" y="35"/>
                    <a:pt x="10" y="0"/>
                    <a:pt x="5" y="29"/>
                  </a:cubicBezTo>
                  <a:cubicBezTo>
                    <a:pt x="1" y="58"/>
                    <a:pt x="0" y="92"/>
                    <a:pt x="0" y="92"/>
                  </a:cubicBezTo>
                  <a:cubicBezTo>
                    <a:pt x="0" y="92"/>
                    <a:pt x="0" y="107"/>
                    <a:pt x="9" y="97"/>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55" name="Freeform 29"/>
            <p:cNvSpPr/>
            <p:nvPr/>
          </p:nvSpPr>
          <p:spPr bwMode="auto">
            <a:xfrm>
              <a:off x="2324937" y="2562447"/>
              <a:ext cx="12059" cy="43067"/>
            </a:xfrm>
            <a:custGeom>
              <a:avLst/>
              <a:gdLst>
                <a:gd name="T0" fmla="*/ 9 w 31"/>
                <a:gd name="T1" fmla="*/ 97 h 107"/>
                <a:gd name="T2" fmla="*/ 27 w 31"/>
                <a:gd name="T3" fmla="*/ 57 h 107"/>
                <a:gd name="T4" fmla="*/ 5 w 31"/>
                <a:gd name="T5" fmla="*/ 29 h 107"/>
                <a:gd name="T6" fmla="*/ 0 w 31"/>
                <a:gd name="T7" fmla="*/ 92 h 107"/>
                <a:gd name="T8" fmla="*/ 9 w 31"/>
                <a:gd name="T9" fmla="*/ 97 h 107"/>
              </a:gdLst>
              <a:ahLst/>
              <a:cxnLst>
                <a:cxn ang="0">
                  <a:pos x="T0" y="T1"/>
                </a:cxn>
                <a:cxn ang="0">
                  <a:pos x="T2" y="T3"/>
                </a:cxn>
                <a:cxn ang="0">
                  <a:pos x="T4" y="T5"/>
                </a:cxn>
                <a:cxn ang="0">
                  <a:pos x="T6" y="T7"/>
                </a:cxn>
                <a:cxn ang="0">
                  <a:pos x="T8" y="T9"/>
                </a:cxn>
              </a:cxnLst>
              <a:rect l="0" t="0" r="r" b="b"/>
              <a:pathLst>
                <a:path w="31" h="107">
                  <a:moveTo>
                    <a:pt x="9" y="97"/>
                  </a:moveTo>
                  <a:cubicBezTo>
                    <a:pt x="9" y="97"/>
                    <a:pt x="31" y="78"/>
                    <a:pt x="27" y="57"/>
                  </a:cubicBezTo>
                  <a:cubicBezTo>
                    <a:pt x="23" y="35"/>
                    <a:pt x="10" y="0"/>
                    <a:pt x="5" y="29"/>
                  </a:cubicBezTo>
                  <a:cubicBezTo>
                    <a:pt x="1" y="58"/>
                    <a:pt x="0" y="92"/>
                    <a:pt x="0" y="92"/>
                  </a:cubicBezTo>
                  <a:cubicBezTo>
                    <a:pt x="0" y="92"/>
                    <a:pt x="1" y="107"/>
                    <a:pt x="9" y="97"/>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56" name="Freeform 30"/>
            <p:cNvSpPr/>
            <p:nvPr/>
          </p:nvSpPr>
          <p:spPr bwMode="auto">
            <a:xfrm>
              <a:off x="2393844" y="2183457"/>
              <a:ext cx="12059" cy="43067"/>
            </a:xfrm>
            <a:custGeom>
              <a:avLst/>
              <a:gdLst>
                <a:gd name="T0" fmla="*/ 9 w 31"/>
                <a:gd name="T1" fmla="*/ 97 h 107"/>
                <a:gd name="T2" fmla="*/ 27 w 31"/>
                <a:gd name="T3" fmla="*/ 57 h 107"/>
                <a:gd name="T4" fmla="*/ 5 w 31"/>
                <a:gd name="T5" fmla="*/ 29 h 107"/>
                <a:gd name="T6" fmla="*/ 0 w 31"/>
                <a:gd name="T7" fmla="*/ 92 h 107"/>
                <a:gd name="T8" fmla="*/ 9 w 31"/>
                <a:gd name="T9" fmla="*/ 97 h 107"/>
              </a:gdLst>
              <a:ahLst/>
              <a:cxnLst>
                <a:cxn ang="0">
                  <a:pos x="T0" y="T1"/>
                </a:cxn>
                <a:cxn ang="0">
                  <a:pos x="T2" y="T3"/>
                </a:cxn>
                <a:cxn ang="0">
                  <a:pos x="T4" y="T5"/>
                </a:cxn>
                <a:cxn ang="0">
                  <a:pos x="T6" y="T7"/>
                </a:cxn>
                <a:cxn ang="0">
                  <a:pos x="T8" y="T9"/>
                </a:cxn>
              </a:cxnLst>
              <a:rect l="0" t="0" r="r" b="b"/>
              <a:pathLst>
                <a:path w="31" h="107">
                  <a:moveTo>
                    <a:pt x="9" y="97"/>
                  </a:moveTo>
                  <a:cubicBezTo>
                    <a:pt x="9" y="97"/>
                    <a:pt x="31" y="78"/>
                    <a:pt x="27" y="57"/>
                  </a:cubicBezTo>
                  <a:cubicBezTo>
                    <a:pt x="23" y="35"/>
                    <a:pt x="10" y="0"/>
                    <a:pt x="5" y="29"/>
                  </a:cubicBezTo>
                  <a:cubicBezTo>
                    <a:pt x="1" y="58"/>
                    <a:pt x="0" y="92"/>
                    <a:pt x="0" y="92"/>
                  </a:cubicBezTo>
                  <a:cubicBezTo>
                    <a:pt x="0" y="92"/>
                    <a:pt x="1" y="107"/>
                    <a:pt x="9" y="97"/>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57" name="Freeform 31"/>
            <p:cNvSpPr/>
            <p:nvPr/>
          </p:nvSpPr>
          <p:spPr bwMode="auto">
            <a:xfrm>
              <a:off x="2350777" y="2359171"/>
              <a:ext cx="27563" cy="32731"/>
            </a:xfrm>
            <a:custGeom>
              <a:avLst/>
              <a:gdLst>
                <a:gd name="T0" fmla="*/ 63 w 67"/>
                <a:gd name="T1" fmla="*/ 69 h 82"/>
                <a:gd name="T2" fmla="*/ 50 w 67"/>
                <a:gd name="T3" fmla="*/ 27 h 82"/>
                <a:gd name="T4" fmla="*/ 16 w 67"/>
                <a:gd name="T5" fmla="*/ 24 h 82"/>
                <a:gd name="T6" fmla="*/ 53 w 67"/>
                <a:gd name="T7" fmla="*/ 72 h 82"/>
                <a:gd name="T8" fmla="*/ 63 w 67"/>
                <a:gd name="T9" fmla="*/ 69 h 82"/>
              </a:gdLst>
              <a:ahLst/>
              <a:cxnLst>
                <a:cxn ang="0">
                  <a:pos x="T0" y="T1"/>
                </a:cxn>
                <a:cxn ang="0">
                  <a:pos x="T2" y="T3"/>
                </a:cxn>
                <a:cxn ang="0">
                  <a:pos x="T4" y="T5"/>
                </a:cxn>
                <a:cxn ang="0">
                  <a:pos x="T6" y="T7"/>
                </a:cxn>
                <a:cxn ang="0">
                  <a:pos x="T8" y="T9"/>
                </a:cxn>
              </a:cxnLst>
              <a:rect l="0" t="0" r="r" b="b"/>
              <a:pathLst>
                <a:path w="67" h="82">
                  <a:moveTo>
                    <a:pt x="63" y="69"/>
                  </a:moveTo>
                  <a:cubicBezTo>
                    <a:pt x="63" y="69"/>
                    <a:pt x="67" y="39"/>
                    <a:pt x="50" y="27"/>
                  </a:cubicBezTo>
                  <a:cubicBezTo>
                    <a:pt x="33" y="15"/>
                    <a:pt x="0" y="0"/>
                    <a:pt x="16" y="24"/>
                  </a:cubicBezTo>
                  <a:cubicBezTo>
                    <a:pt x="32" y="47"/>
                    <a:pt x="53" y="72"/>
                    <a:pt x="53" y="72"/>
                  </a:cubicBezTo>
                  <a:cubicBezTo>
                    <a:pt x="53" y="72"/>
                    <a:pt x="63" y="82"/>
                    <a:pt x="63" y="69"/>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58" name="Freeform 32"/>
            <p:cNvSpPr/>
            <p:nvPr/>
          </p:nvSpPr>
          <p:spPr bwMode="auto">
            <a:xfrm>
              <a:off x="2448970" y="2152449"/>
              <a:ext cx="27563" cy="32731"/>
            </a:xfrm>
            <a:custGeom>
              <a:avLst/>
              <a:gdLst>
                <a:gd name="T0" fmla="*/ 63 w 67"/>
                <a:gd name="T1" fmla="*/ 69 h 82"/>
                <a:gd name="T2" fmla="*/ 50 w 67"/>
                <a:gd name="T3" fmla="*/ 27 h 82"/>
                <a:gd name="T4" fmla="*/ 16 w 67"/>
                <a:gd name="T5" fmla="*/ 24 h 82"/>
                <a:gd name="T6" fmla="*/ 53 w 67"/>
                <a:gd name="T7" fmla="*/ 72 h 82"/>
                <a:gd name="T8" fmla="*/ 63 w 67"/>
                <a:gd name="T9" fmla="*/ 69 h 82"/>
              </a:gdLst>
              <a:ahLst/>
              <a:cxnLst>
                <a:cxn ang="0">
                  <a:pos x="T0" y="T1"/>
                </a:cxn>
                <a:cxn ang="0">
                  <a:pos x="T2" y="T3"/>
                </a:cxn>
                <a:cxn ang="0">
                  <a:pos x="T4" y="T5"/>
                </a:cxn>
                <a:cxn ang="0">
                  <a:pos x="T6" y="T7"/>
                </a:cxn>
                <a:cxn ang="0">
                  <a:pos x="T8" y="T9"/>
                </a:cxn>
              </a:cxnLst>
              <a:rect l="0" t="0" r="r" b="b"/>
              <a:pathLst>
                <a:path w="67" h="82">
                  <a:moveTo>
                    <a:pt x="63" y="69"/>
                  </a:moveTo>
                  <a:cubicBezTo>
                    <a:pt x="63" y="69"/>
                    <a:pt x="67" y="39"/>
                    <a:pt x="50" y="27"/>
                  </a:cubicBezTo>
                  <a:cubicBezTo>
                    <a:pt x="33" y="15"/>
                    <a:pt x="0" y="0"/>
                    <a:pt x="16" y="24"/>
                  </a:cubicBezTo>
                  <a:cubicBezTo>
                    <a:pt x="32" y="48"/>
                    <a:pt x="53" y="72"/>
                    <a:pt x="53" y="72"/>
                  </a:cubicBezTo>
                  <a:cubicBezTo>
                    <a:pt x="53" y="72"/>
                    <a:pt x="63" y="82"/>
                    <a:pt x="63" y="69"/>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59" name="Freeform 33"/>
            <p:cNvSpPr/>
            <p:nvPr/>
          </p:nvSpPr>
          <p:spPr bwMode="auto">
            <a:xfrm>
              <a:off x="2598843" y="2262700"/>
              <a:ext cx="24118" cy="29286"/>
            </a:xfrm>
            <a:custGeom>
              <a:avLst/>
              <a:gdLst>
                <a:gd name="T0" fmla="*/ 57 w 62"/>
                <a:gd name="T1" fmla="*/ 62 h 74"/>
                <a:gd name="T2" fmla="*/ 46 w 62"/>
                <a:gd name="T3" fmla="*/ 23 h 74"/>
                <a:gd name="T4" fmla="*/ 14 w 62"/>
                <a:gd name="T5" fmla="*/ 22 h 74"/>
                <a:gd name="T6" fmla="*/ 48 w 62"/>
                <a:gd name="T7" fmla="*/ 66 h 74"/>
                <a:gd name="T8" fmla="*/ 57 w 62"/>
                <a:gd name="T9" fmla="*/ 62 h 74"/>
              </a:gdLst>
              <a:ahLst/>
              <a:cxnLst>
                <a:cxn ang="0">
                  <a:pos x="T0" y="T1"/>
                </a:cxn>
                <a:cxn ang="0">
                  <a:pos x="T2" y="T3"/>
                </a:cxn>
                <a:cxn ang="0">
                  <a:pos x="T4" y="T5"/>
                </a:cxn>
                <a:cxn ang="0">
                  <a:pos x="T6" y="T7"/>
                </a:cxn>
                <a:cxn ang="0">
                  <a:pos x="T8" y="T9"/>
                </a:cxn>
              </a:cxnLst>
              <a:rect l="0" t="0" r="r" b="b"/>
              <a:pathLst>
                <a:path w="62" h="74">
                  <a:moveTo>
                    <a:pt x="57" y="62"/>
                  </a:moveTo>
                  <a:cubicBezTo>
                    <a:pt x="57" y="62"/>
                    <a:pt x="62" y="34"/>
                    <a:pt x="46" y="23"/>
                  </a:cubicBezTo>
                  <a:cubicBezTo>
                    <a:pt x="31" y="13"/>
                    <a:pt x="0" y="0"/>
                    <a:pt x="14" y="22"/>
                  </a:cubicBezTo>
                  <a:cubicBezTo>
                    <a:pt x="28" y="44"/>
                    <a:pt x="48" y="66"/>
                    <a:pt x="48" y="66"/>
                  </a:cubicBezTo>
                  <a:cubicBezTo>
                    <a:pt x="48" y="66"/>
                    <a:pt x="57" y="74"/>
                    <a:pt x="57" y="62"/>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60" name="Freeform 34"/>
            <p:cNvSpPr/>
            <p:nvPr/>
          </p:nvSpPr>
          <p:spPr bwMode="auto">
            <a:xfrm>
              <a:off x="2765943" y="2650304"/>
              <a:ext cx="27563" cy="32731"/>
            </a:xfrm>
            <a:custGeom>
              <a:avLst/>
              <a:gdLst>
                <a:gd name="T0" fmla="*/ 63 w 67"/>
                <a:gd name="T1" fmla="*/ 70 h 83"/>
                <a:gd name="T2" fmla="*/ 50 w 67"/>
                <a:gd name="T3" fmla="*/ 28 h 83"/>
                <a:gd name="T4" fmla="*/ 16 w 67"/>
                <a:gd name="T5" fmla="*/ 24 h 83"/>
                <a:gd name="T6" fmla="*/ 53 w 67"/>
                <a:gd name="T7" fmla="*/ 73 h 83"/>
                <a:gd name="T8" fmla="*/ 63 w 67"/>
                <a:gd name="T9" fmla="*/ 70 h 83"/>
              </a:gdLst>
              <a:ahLst/>
              <a:cxnLst>
                <a:cxn ang="0">
                  <a:pos x="T0" y="T1"/>
                </a:cxn>
                <a:cxn ang="0">
                  <a:pos x="T2" y="T3"/>
                </a:cxn>
                <a:cxn ang="0">
                  <a:pos x="T4" y="T5"/>
                </a:cxn>
                <a:cxn ang="0">
                  <a:pos x="T6" y="T7"/>
                </a:cxn>
                <a:cxn ang="0">
                  <a:pos x="T8" y="T9"/>
                </a:cxn>
              </a:cxnLst>
              <a:rect l="0" t="0" r="r" b="b"/>
              <a:pathLst>
                <a:path w="67" h="83">
                  <a:moveTo>
                    <a:pt x="63" y="70"/>
                  </a:moveTo>
                  <a:cubicBezTo>
                    <a:pt x="63" y="70"/>
                    <a:pt x="67" y="40"/>
                    <a:pt x="50" y="28"/>
                  </a:cubicBezTo>
                  <a:cubicBezTo>
                    <a:pt x="33" y="15"/>
                    <a:pt x="0" y="0"/>
                    <a:pt x="16" y="24"/>
                  </a:cubicBezTo>
                  <a:cubicBezTo>
                    <a:pt x="32" y="48"/>
                    <a:pt x="53" y="73"/>
                    <a:pt x="53" y="73"/>
                  </a:cubicBezTo>
                  <a:cubicBezTo>
                    <a:pt x="53" y="73"/>
                    <a:pt x="63" y="83"/>
                    <a:pt x="63" y="70"/>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61" name="Freeform 35"/>
            <p:cNvSpPr/>
            <p:nvPr/>
          </p:nvSpPr>
          <p:spPr bwMode="auto">
            <a:xfrm>
              <a:off x="2643633" y="2515935"/>
              <a:ext cx="25840" cy="32731"/>
            </a:xfrm>
            <a:custGeom>
              <a:avLst/>
              <a:gdLst>
                <a:gd name="T0" fmla="*/ 63 w 66"/>
                <a:gd name="T1" fmla="*/ 69 h 82"/>
                <a:gd name="T2" fmla="*/ 50 w 66"/>
                <a:gd name="T3" fmla="*/ 27 h 82"/>
                <a:gd name="T4" fmla="*/ 16 w 66"/>
                <a:gd name="T5" fmla="*/ 24 h 82"/>
                <a:gd name="T6" fmla="*/ 53 w 66"/>
                <a:gd name="T7" fmla="*/ 72 h 82"/>
                <a:gd name="T8" fmla="*/ 63 w 66"/>
                <a:gd name="T9" fmla="*/ 69 h 82"/>
              </a:gdLst>
              <a:ahLst/>
              <a:cxnLst>
                <a:cxn ang="0">
                  <a:pos x="T0" y="T1"/>
                </a:cxn>
                <a:cxn ang="0">
                  <a:pos x="T2" y="T3"/>
                </a:cxn>
                <a:cxn ang="0">
                  <a:pos x="T4" y="T5"/>
                </a:cxn>
                <a:cxn ang="0">
                  <a:pos x="T6" y="T7"/>
                </a:cxn>
                <a:cxn ang="0">
                  <a:pos x="T8" y="T9"/>
                </a:cxn>
              </a:cxnLst>
              <a:rect l="0" t="0" r="r" b="b"/>
              <a:pathLst>
                <a:path w="66" h="82">
                  <a:moveTo>
                    <a:pt x="63" y="69"/>
                  </a:moveTo>
                  <a:cubicBezTo>
                    <a:pt x="63" y="69"/>
                    <a:pt x="66" y="39"/>
                    <a:pt x="50" y="27"/>
                  </a:cubicBezTo>
                  <a:cubicBezTo>
                    <a:pt x="33" y="15"/>
                    <a:pt x="0" y="0"/>
                    <a:pt x="16" y="24"/>
                  </a:cubicBezTo>
                  <a:cubicBezTo>
                    <a:pt x="32" y="48"/>
                    <a:pt x="53" y="72"/>
                    <a:pt x="53" y="72"/>
                  </a:cubicBezTo>
                  <a:cubicBezTo>
                    <a:pt x="53" y="72"/>
                    <a:pt x="63" y="82"/>
                    <a:pt x="63" y="69"/>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62" name="Freeform 36"/>
            <p:cNvSpPr/>
            <p:nvPr/>
          </p:nvSpPr>
          <p:spPr bwMode="auto">
            <a:xfrm>
              <a:off x="2309433" y="2639968"/>
              <a:ext cx="27563" cy="32731"/>
            </a:xfrm>
            <a:custGeom>
              <a:avLst/>
              <a:gdLst>
                <a:gd name="T0" fmla="*/ 63 w 66"/>
                <a:gd name="T1" fmla="*/ 69 h 82"/>
                <a:gd name="T2" fmla="*/ 49 w 66"/>
                <a:gd name="T3" fmla="*/ 27 h 82"/>
                <a:gd name="T4" fmla="*/ 16 w 66"/>
                <a:gd name="T5" fmla="*/ 24 h 82"/>
                <a:gd name="T6" fmla="*/ 53 w 66"/>
                <a:gd name="T7" fmla="*/ 72 h 82"/>
                <a:gd name="T8" fmla="*/ 63 w 66"/>
                <a:gd name="T9" fmla="*/ 69 h 82"/>
              </a:gdLst>
              <a:ahLst/>
              <a:cxnLst>
                <a:cxn ang="0">
                  <a:pos x="T0" y="T1"/>
                </a:cxn>
                <a:cxn ang="0">
                  <a:pos x="T2" y="T3"/>
                </a:cxn>
                <a:cxn ang="0">
                  <a:pos x="T4" y="T5"/>
                </a:cxn>
                <a:cxn ang="0">
                  <a:pos x="T6" y="T7"/>
                </a:cxn>
                <a:cxn ang="0">
                  <a:pos x="T8" y="T9"/>
                </a:cxn>
              </a:cxnLst>
              <a:rect l="0" t="0" r="r" b="b"/>
              <a:pathLst>
                <a:path w="66" h="82">
                  <a:moveTo>
                    <a:pt x="63" y="69"/>
                  </a:moveTo>
                  <a:cubicBezTo>
                    <a:pt x="63" y="69"/>
                    <a:pt x="66" y="39"/>
                    <a:pt x="49" y="27"/>
                  </a:cubicBezTo>
                  <a:cubicBezTo>
                    <a:pt x="32" y="15"/>
                    <a:pt x="0" y="0"/>
                    <a:pt x="16" y="24"/>
                  </a:cubicBezTo>
                  <a:cubicBezTo>
                    <a:pt x="31" y="48"/>
                    <a:pt x="53" y="72"/>
                    <a:pt x="53" y="72"/>
                  </a:cubicBezTo>
                  <a:cubicBezTo>
                    <a:pt x="53" y="72"/>
                    <a:pt x="63" y="82"/>
                    <a:pt x="63" y="69"/>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63" name="Freeform 37"/>
            <p:cNvSpPr/>
            <p:nvPr/>
          </p:nvSpPr>
          <p:spPr bwMode="auto">
            <a:xfrm>
              <a:off x="2510986" y="2708875"/>
              <a:ext cx="27563" cy="32731"/>
            </a:xfrm>
            <a:custGeom>
              <a:avLst/>
              <a:gdLst>
                <a:gd name="T0" fmla="*/ 63 w 66"/>
                <a:gd name="T1" fmla="*/ 70 h 83"/>
                <a:gd name="T2" fmla="*/ 49 w 66"/>
                <a:gd name="T3" fmla="*/ 28 h 83"/>
                <a:gd name="T4" fmla="*/ 15 w 66"/>
                <a:gd name="T5" fmla="*/ 24 h 83"/>
                <a:gd name="T6" fmla="*/ 53 w 66"/>
                <a:gd name="T7" fmla="*/ 73 h 83"/>
                <a:gd name="T8" fmla="*/ 63 w 66"/>
                <a:gd name="T9" fmla="*/ 70 h 83"/>
              </a:gdLst>
              <a:ahLst/>
              <a:cxnLst>
                <a:cxn ang="0">
                  <a:pos x="T0" y="T1"/>
                </a:cxn>
                <a:cxn ang="0">
                  <a:pos x="T2" y="T3"/>
                </a:cxn>
                <a:cxn ang="0">
                  <a:pos x="T4" y="T5"/>
                </a:cxn>
                <a:cxn ang="0">
                  <a:pos x="T6" y="T7"/>
                </a:cxn>
                <a:cxn ang="0">
                  <a:pos x="T8" y="T9"/>
                </a:cxn>
              </a:cxnLst>
              <a:rect l="0" t="0" r="r" b="b"/>
              <a:pathLst>
                <a:path w="66" h="83">
                  <a:moveTo>
                    <a:pt x="63" y="70"/>
                  </a:moveTo>
                  <a:cubicBezTo>
                    <a:pt x="63" y="70"/>
                    <a:pt x="66" y="40"/>
                    <a:pt x="49" y="28"/>
                  </a:cubicBezTo>
                  <a:cubicBezTo>
                    <a:pt x="32" y="15"/>
                    <a:pt x="0" y="0"/>
                    <a:pt x="15" y="24"/>
                  </a:cubicBezTo>
                  <a:cubicBezTo>
                    <a:pt x="31" y="48"/>
                    <a:pt x="53" y="73"/>
                    <a:pt x="53" y="73"/>
                  </a:cubicBezTo>
                  <a:cubicBezTo>
                    <a:pt x="53" y="73"/>
                    <a:pt x="63" y="83"/>
                    <a:pt x="63" y="70"/>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64" name="Freeform 38"/>
            <p:cNvSpPr/>
            <p:nvPr/>
          </p:nvSpPr>
          <p:spPr bwMode="auto">
            <a:xfrm>
              <a:off x="2616070" y="2805345"/>
              <a:ext cx="25840" cy="32731"/>
            </a:xfrm>
            <a:custGeom>
              <a:avLst/>
              <a:gdLst>
                <a:gd name="T0" fmla="*/ 63 w 66"/>
                <a:gd name="T1" fmla="*/ 70 h 83"/>
                <a:gd name="T2" fmla="*/ 49 w 66"/>
                <a:gd name="T3" fmla="*/ 28 h 83"/>
                <a:gd name="T4" fmla="*/ 16 w 66"/>
                <a:gd name="T5" fmla="*/ 24 h 83"/>
                <a:gd name="T6" fmla="*/ 53 w 66"/>
                <a:gd name="T7" fmla="*/ 73 h 83"/>
                <a:gd name="T8" fmla="*/ 63 w 66"/>
                <a:gd name="T9" fmla="*/ 70 h 83"/>
              </a:gdLst>
              <a:ahLst/>
              <a:cxnLst>
                <a:cxn ang="0">
                  <a:pos x="T0" y="T1"/>
                </a:cxn>
                <a:cxn ang="0">
                  <a:pos x="T2" y="T3"/>
                </a:cxn>
                <a:cxn ang="0">
                  <a:pos x="T4" y="T5"/>
                </a:cxn>
                <a:cxn ang="0">
                  <a:pos x="T6" y="T7"/>
                </a:cxn>
                <a:cxn ang="0">
                  <a:pos x="T8" y="T9"/>
                </a:cxn>
              </a:cxnLst>
              <a:rect l="0" t="0" r="r" b="b"/>
              <a:pathLst>
                <a:path w="66" h="83">
                  <a:moveTo>
                    <a:pt x="63" y="70"/>
                  </a:moveTo>
                  <a:cubicBezTo>
                    <a:pt x="63" y="70"/>
                    <a:pt x="66" y="40"/>
                    <a:pt x="49" y="28"/>
                  </a:cubicBezTo>
                  <a:cubicBezTo>
                    <a:pt x="33" y="15"/>
                    <a:pt x="0" y="0"/>
                    <a:pt x="16" y="24"/>
                  </a:cubicBezTo>
                  <a:cubicBezTo>
                    <a:pt x="32" y="48"/>
                    <a:pt x="53" y="73"/>
                    <a:pt x="53" y="73"/>
                  </a:cubicBezTo>
                  <a:cubicBezTo>
                    <a:pt x="53" y="73"/>
                    <a:pt x="63" y="83"/>
                    <a:pt x="63" y="70"/>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65" name="Freeform 39"/>
            <p:cNvSpPr/>
            <p:nvPr/>
          </p:nvSpPr>
          <p:spPr bwMode="auto">
            <a:xfrm>
              <a:off x="2526490" y="2298877"/>
              <a:ext cx="15504" cy="41344"/>
            </a:xfrm>
            <a:custGeom>
              <a:avLst/>
              <a:gdLst>
                <a:gd name="T0" fmla="*/ 23 w 39"/>
                <a:gd name="T1" fmla="*/ 93 h 105"/>
                <a:gd name="T2" fmla="*/ 30 w 39"/>
                <a:gd name="T3" fmla="*/ 50 h 105"/>
                <a:gd name="T4" fmla="*/ 3 w 39"/>
                <a:gd name="T5" fmla="*/ 29 h 105"/>
                <a:gd name="T6" fmla="*/ 12 w 39"/>
                <a:gd name="T7" fmla="*/ 91 h 105"/>
                <a:gd name="T8" fmla="*/ 23 w 39"/>
                <a:gd name="T9" fmla="*/ 93 h 105"/>
              </a:gdLst>
              <a:ahLst/>
              <a:cxnLst>
                <a:cxn ang="0">
                  <a:pos x="T0" y="T1"/>
                </a:cxn>
                <a:cxn ang="0">
                  <a:pos x="T2" y="T3"/>
                </a:cxn>
                <a:cxn ang="0">
                  <a:pos x="T4" y="T5"/>
                </a:cxn>
                <a:cxn ang="0">
                  <a:pos x="T6" y="T7"/>
                </a:cxn>
                <a:cxn ang="0">
                  <a:pos x="T8" y="T9"/>
                </a:cxn>
              </a:cxnLst>
              <a:rect l="0" t="0" r="r" b="b"/>
              <a:pathLst>
                <a:path w="39" h="105">
                  <a:moveTo>
                    <a:pt x="23" y="93"/>
                  </a:moveTo>
                  <a:cubicBezTo>
                    <a:pt x="23" y="93"/>
                    <a:pt x="39" y="69"/>
                    <a:pt x="30" y="50"/>
                  </a:cubicBezTo>
                  <a:cubicBezTo>
                    <a:pt x="21" y="30"/>
                    <a:pt x="0" y="0"/>
                    <a:pt x="3" y="29"/>
                  </a:cubicBezTo>
                  <a:cubicBezTo>
                    <a:pt x="5" y="58"/>
                    <a:pt x="12" y="91"/>
                    <a:pt x="12" y="91"/>
                  </a:cubicBezTo>
                  <a:cubicBezTo>
                    <a:pt x="12" y="91"/>
                    <a:pt x="17" y="105"/>
                    <a:pt x="23" y="93"/>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66" name="Freeform 40"/>
            <p:cNvSpPr/>
            <p:nvPr/>
          </p:nvSpPr>
          <p:spPr bwMode="auto">
            <a:xfrm>
              <a:off x="2400735" y="2479758"/>
              <a:ext cx="17227" cy="41344"/>
            </a:xfrm>
            <a:custGeom>
              <a:avLst/>
              <a:gdLst>
                <a:gd name="T0" fmla="*/ 23 w 40"/>
                <a:gd name="T1" fmla="*/ 94 h 106"/>
                <a:gd name="T2" fmla="*/ 31 w 40"/>
                <a:gd name="T3" fmla="*/ 50 h 106"/>
                <a:gd name="T4" fmla="*/ 3 w 40"/>
                <a:gd name="T5" fmla="*/ 30 h 106"/>
                <a:gd name="T6" fmla="*/ 13 w 40"/>
                <a:gd name="T7" fmla="*/ 92 h 106"/>
                <a:gd name="T8" fmla="*/ 23 w 40"/>
                <a:gd name="T9" fmla="*/ 94 h 106"/>
              </a:gdLst>
              <a:ahLst/>
              <a:cxnLst>
                <a:cxn ang="0">
                  <a:pos x="T0" y="T1"/>
                </a:cxn>
                <a:cxn ang="0">
                  <a:pos x="T2" y="T3"/>
                </a:cxn>
                <a:cxn ang="0">
                  <a:pos x="T4" y="T5"/>
                </a:cxn>
                <a:cxn ang="0">
                  <a:pos x="T6" y="T7"/>
                </a:cxn>
                <a:cxn ang="0">
                  <a:pos x="T8" y="T9"/>
                </a:cxn>
              </a:cxnLst>
              <a:rect l="0" t="0" r="r" b="b"/>
              <a:pathLst>
                <a:path w="40" h="106">
                  <a:moveTo>
                    <a:pt x="23" y="94"/>
                  </a:moveTo>
                  <a:cubicBezTo>
                    <a:pt x="23" y="94"/>
                    <a:pt x="40" y="70"/>
                    <a:pt x="31" y="50"/>
                  </a:cubicBezTo>
                  <a:cubicBezTo>
                    <a:pt x="22" y="31"/>
                    <a:pt x="0" y="0"/>
                    <a:pt x="3" y="30"/>
                  </a:cubicBezTo>
                  <a:cubicBezTo>
                    <a:pt x="6" y="59"/>
                    <a:pt x="13" y="92"/>
                    <a:pt x="13" y="92"/>
                  </a:cubicBezTo>
                  <a:cubicBezTo>
                    <a:pt x="13" y="92"/>
                    <a:pt x="17" y="106"/>
                    <a:pt x="23" y="94"/>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67" name="Freeform 41"/>
            <p:cNvSpPr/>
            <p:nvPr/>
          </p:nvSpPr>
          <p:spPr bwMode="auto">
            <a:xfrm>
              <a:off x="2764220" y="2393624"/>
              <a:ext cx="15504" cy="43067"/>
            </a:xfrm>
            <a:custGeom>
              <a:avLst/>
              <a:gdLst>
                <a:gd name="T0" fmla="*/ 22 w 39"/>
                <a:gd name="T1" fmla="*/ 94 h 106"/>
                <a:gd name="T2" fmla="*/ 30 w 39"/>
                <a:gd name="T3" fmla="*/ 50 h 106"/>
                <a:gd name="T4" fmla="*/ 2 w 39"/>
                <a:gd name="T5" fmla="*/ 30 h 106"/>
                <a:gd name="T6" fmla="*/ 12 w 39"/>
                <a:gd name="T7" fmla="*/ 92 h 106"/>
                <a:gd name="T8" fmla="*/ 22 w 39"/>
                <a:gd name="T9" fmla="*/ 94 h 106"/>
              </a:gdLst>
              <a:ahLst/>
              <a:cxnLst>
                <a:cxn ang="0">
                  <a:pos x="T0" y="T1"/>
                </a:cxn>
                <a:cxn ang="0">
                  <a:pos x="T2" y="T3"/>
                </a:cxn>
                <a:cxn ang="0">
                  <a:pos x="T4" y="T5"/>
                </a:cxn>
                <a:cxn ang="0">
                  <a:pos x="T6" y="T7"/>
                </a:cxn>
                <a:cxn ang="0">
                  <a:pos x="T8" y="T9"/>
                </a:cxn>
              </a:cxnLst>
              <a:rect l="0" t="0" r="r" b="b"/>
              <a:pathLst>
                <a:path w="39" h="106">
                  <a:moveTo>
                    <a:pt x="22" y="94"/>
                  </a:moveTo>
                  <a:cubicBezTo>
                    <a:pt x="22" y="94"/>
                    <a:pt x="39" y="70"/>
                    <a:pt x="30" y="50"/>
                  </a:cubicBezTo>
                  <a:cubicBezTo>
                    <a:pt x="21" y="31"/>
                    <a:pt x="0" y="0"/>
                    <a:pt x="2" y="30"/>
                  </a:cubicBezTo>
                  <a:cubicBezTo>
                    <a:pt x="5" y="59"/>
                    <a:pt x="12" y="92"/>
                    <a:pt x="12" y="92"/>
                  </a:cubicBezTo>
                  <a:cubicBezTo>
                    <a:pt x="12" y="92"/>
                    <a:pt x="16" y="106"/>
                    <a:pt x="22" y="94"/>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68" name="Freeform 42"/>
            <p:cNvSpPr/>
            <p:nvPr/>
          </p:nvSpPr>
          <p:spPr bwMode="auto">
            <a:xfrm>
              <a:off x="2407626" y="2600346"/>
              <a:ext cx="15504" cy="43067"/>
            </a:xfrm>
            <a:custGeom>
              <a:avLst/>
              <a:gdLst>
                <a:gd name="T0" fmla="*/ 23 w 39"/>
                <a:gd name="T1" fmla="*/ 94 h 105"/>
                <a:gd name="T2" fmla="*/ 30 w 39"/>
                <a:gd name="T3" fmla="*/ 50 h 105"/>
                <a:gd name="T4" fmla="*/ 3 w 39"/>
                <a:gd name="T5" fmla="*/ 29 h 105"/>
                <a:gd name="T6" fmla="*/ 12 w 39"/>
                <a:gd name="T7" fmla="*/ 91 h 105"/>
                <a:gd name="T8" fmla="*/ 23 w 39"/>
                <a:gd name="T9" fmla="*/ 94 h 105"/>
              </a:gdLst>
              <a:ahLst/>
              <a:cxnLst>
                <a:cxn ang="0">
                  <a:pos x="T0" y="T1"/>
                </a:cxn>
                <a:cxn ang="0">
                  <a:pos x="T2" y="T3"/>
                </a:cxn>
                <a:cxn ang="0">
                  <a:pos x="T4" y="T5"/>
                </a:cxn>
                <a:cxn ang="0">
                  <a:pos x="T6" y="T7"/>
                </a:cxn>
                <a:cxn ang="0">
                  <a:pos x="T8" y="T9"/>
                </a:cxn>
              </a:cxnLst>
              <a:rect l="0" t="0" r="r" b="b"/>
              <a:pathLst>
                <a:path w="39" h="105">
                  <a:moveTo>
                    <a:pt x="23" y="94"/>
                  </a:moveTo>
                  <a:cubicBezTo>
                    <a:pt x="23" y="94"/>
                    <a:pt x="39" y="70"/>
                    <a:pt x="30" y="50"/>
                  </a:cubicBezTo>
                  <a:cubicBezTo>
                    <a:pt x="21" y="30"/>
                    <a:pt x="0" y="0"/>
                    <a:pt x="3" y="29"/>
                  </a:cubicBezTo>
                  <a:cubicBezTo>
                    <a:pt x="5" y="58"/>
                    <a:pt x="12" y="91"/>
                    <a:pt x="12" y="91"/>
                  </a:cubicBezTo>
                  <a:cubicBezTo>
                    <a:pt x="12" y="91"/>
                    <a:pt x="17" y="105"/>
                    <a:pt x="23" y="94"/>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69" name="Freeform 43"/>
            <p:cNvSpPr/>
            <p:nvPr/>
          </p:nvSpPr>
          <p:spPr bwMode="auto">
            <a:xfrm>
              <a:off x="2814178" y="2586564"/>
              <a:ext cx="15504" cy="41344"/>
            </a:xfrm>
            <a:custGeom>
              <a:avLst/>
              <a:gdLst>
                <a:gd name="T0" fmla="*/ 23 w 39"/>
                <a:gd name="T1" fmla="*/ 94 h 106"/>
                <a:gd name="T2" fmla="*/ 30 w 39"/>
                <a:gd name="T3" fmla="*/ 50 h 106"/>
                <a:gd name="T4" fmla="*/ 3 w 39"/>
                <a:gd name="T5" fmla="*/ 30 h 106"/>
                <a:gd name="T6" fmla="*/ 12 w 39"/>
                <a:gd name="T7" fmla="*/ 92 h 106"/>
                <a:gd name="T8" fmla="*/ 23 w 39"/>
                <a:gd name="T9" fmla="*/ 94 h 106"/>
              </a:gdLst>
              <a:ahLst/>
              <a:cxnLst>
                <a:cxn ang="0">
                  <a:pos x="T0" y="T1"/>
                </a:cxn>
                <a:cxn ang="0">
                  <a:pos x="T2" y="T3"/>
                </a:cxn>
                <a:cxn ang="0">
                  <a:pos x="T4" y="T5"/>
                </a:cxn>
                <a:cxn ang="0">
                  <a:pos x="T6" y="T7"/>
                </a:cxn>
                <a:cxn ang="0">
                  <a:pos x="T8" y="T9"/>
                </a:cxn>
              </a:cxnLst>
              <a:rect l="0" t="0" r="r" b="b"/>
              <a:pathLst>
                <a:path w="39" h="106">
                  <a:moveTo>
                    <a:pt x="23" y="94"/>
                  </a:moveTo>
                  <a:cubicBezTo>
                    <a:pt x="23" y="94"/>
                    <a:pt x="39" y="70"/>
                    <a:pt x="30" y="50"/>
                  </a:cubicBezTo>
                  <a:cubicBezTo>
                    <a:pt x="21" y="31"/>
                    <a:pt x="0" y="0"/>
                    <a:pt x="3" y="30"/>
                  </a:cubicBezTo>
                  <a:cubicBezTo>
                    <a:pt x="5" y="59"/>
                    <a:pt x="12" y="92"/>
                    <a:pt x="12" y="92"/>
                  </a:cubicBezTo>
                  <a:cubicBezTo>
                    <a:pt x="12" y="92"/>
                    <a:pt x="17" y="106"/>
                    <a:pt x="23" y="94"/>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70" name="Freeform 44"/>
            <p:cNvSpPr/>
            <p:nvPr/>
          </p:nvSpPr>
          <p:spPr bwMode="auto">
            <a:xfrm>
              <a:off x="2485146" y="2653749"/>
              <a:ext cx="15504" cy="41344"/>
            </a:xfrm>
            <a:custGeom>
              <a:avLst/>
              <a:gdLst>
                <a:gd name="T0" fmla="*/ 23 w 40"/>
                <a:gd name="T1" fmla="*/ 93 h 105"/>
                <a:gd name="T2" fmla="*/ 31 w 40"/>
                <a:gd name="T3" fmla="*/ 50 h 105"/>
                <a:gd name="T4" fmla="*/ 3 w 40"/>
                <a:gd name="T5" fmla="*/ 29 h 105"/>
                <a:gd name="T6" fmla="*/ 13 w 40"/>
                <a:gd name="T7" fmla="*/ 91 h 105"/>
                <a:gd name="T8" fmla="*/ 23 w 40"/>
                <a:gd name="T9" fmla="*/ 93 h 105"/>
              </a:gdLst>
              <a:ahLst/>
              <a:cxnLst>
                <a:cxn ang="0">
                  <a:pos x="T0" y="T1"/>
                </a:cxn>
                <a:cxn ang="0">
                  <a:pos x="T2" y="T3"/>
                </a:cxn>
                <a:cxn ang="0">
                  <a:pos x="T4" y="T5"/>
                </a:cxn>
                <a:cxn ang="0">
                  <a:pos x="T6" y="T7"/>
                </a:cxn>
                <a:cxn ang="0">
                  <a:pos x="T8" y="T9"/>
                </a:cxn>
              </a:cxnLst>
              <a:rect l="0" t="0" r="r" b="b"/>
              <a:pathLst>
                <a:path w="40" h="105">
                  <a:moveTo>
                    <a:pt x="23" y="93"/>
                  </a:moveTo>
                  <a:cubicBezTo>
                    <a:pt x="23" y="93"/>
                    <a:pt x="40" y="69"/>
                    <a:pt x="31" y="50"/>
                  </a:cubicBezTo>
                  <a:cubicBezTo>
                    <a:pt x="22" y="30"/>
                    <a:pt x="0" y="0"/>
                    <a:pt x="3" y="29"/>
                  </a:cubicBezTo>
                  <a:cubicBezTo>
                    <a:pt x="6" y="58"/>
                    <a:pt x="13" y="91"/>
                    <a:pt x="13" y="91"/>
                  </a:cubicBezTo>
                  <a:cubicBezTo>
                    <a:pt x="13" y="91"/>
                    <a:pt x="17" y="105"/>
                    <a:pt x="23" y="93"/>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71" name="Freeform 45"/>
            <p:cNvSpPr/>
            <p:nvPr/>
          </p:nvSpPr>
          <p:spPr bwMode="auto">
            <a:xfrm>
              <a:off x="2607456" y="2410851"/>
              <a:ext cx="15504" cy="43067"/>
            </a:xfrm>
            <a:custGeom>
              <a:avLst/>
              <a:gdLst>
                <a:gd name="T0" fmla="*/ 23 w 39"/>
                <a:gd name="T1" fmla="*/ 94 h 106"/>
                <a:gd name="T2" fmla="*/ 30 w 39"/>
                <a:gd name="T3" fmla="*/ 50 h 106"/>
                <a:gd name="T4" fmla="*/ 3 w 39"/>
                <a:gd name="T5" fmla="*/ 30 h 106"/>
                <a:gd name="T6" fmla="*/ 12 w 39"/>
                <a:gd name="T7" fmla="*/ 92 h 106"/>
                <a:gd name="T8" fmla="*/ 23 w 39"/>
                <a:gd name="T9" fmla="*/ 94 h 106"/>
              </a:gdLst>
              <a:ahLst/>
              <a:cxnLst>
                <a:cxn ang="0">
                  <a:pos x="T0" y="T1"/>
                </a:cxn>
                <a:cxn ang="0">
                  <a:pos x="T2" y="T3"/>
                </a:cxn>
                <a:cxn ang="0">
                  <a:pos x="T4" y="T5"/>
                </a:cxn>
                <a:cxn ang="0">
                  <a:pos x="T6" y="T7"/>
                </a:cxn>
                <a:cxn ang="0">
                  <a:pos x="T8" y="T9"/>
                </a:cxn>
              </a:cxnLst>
              <a:rect l="0" t="0" r="r" b="b"/>
              <a:pathLst>
                <a:path w="39" h="106">
                  <a:moveTo>
                    <a:pt x="23" y="94"/>
                  </a:moveTo>
                  <a:cubicBezTo>
                    <a:pt x="23" y="94"/>
                    <a:pt x="39" y="70"/>
                    <a:pt x="30" y="50"/>
                  </a:cubicBezTo>
                  <a:cubicBezTo>
                    <a:pt x="21" y="31"/>
                    <a:pt x="0" y="0"/>
                    <a:pt x="3" y="30"/>
                  </a:cubicBezTo>
                  <a:cubicBezTo>
                    <a:pt x="5" y="59"/>
                    <a:pt x="12" y="92"/>
                    <a:pt x="12" y="92"/>
                  </a:cubicBezTo>
                  <a:cubicBezTo>
                    <a:pt x="12" y="92"/>
                    <a:pt x="17" y="106"/>
                    <a:pt x="23" y="94"/>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72" name="Freeform 46"/>
            <p:cNvSpPr/>
            <p:nvPr/>
          </p:nvSpPr>
          <p:spPr bwMode="auto">
            <a:xfrm>
              <a:off x="2450693" y="2347112"/>
              <a:ext cx="284242" cy="759702"/>
            </a:xfrm>
            <a:custGeom>
              <a:avLst/>
              <a:gdLst>
                <a:gd name="T0" fmla="*/ 300 w 706"/>
                <a:gd name="T1" fmla="*/ 0 h 1908"/>
                <a:gd name="T2" fmla="*/ 273 w 706"/>
                <a:gd name="T3" fmla="*/ 576 h 1908"/>
                <a:gd name="T4" fmla="*/ 63 w 706"/>
                <a:gd name="T5" fmla="*/ 459 h 1908"/>
                <a:gd name="T6" fmla="*/ 236 w 706"/>
                <a:gd name="T7" fmla="*/ 609 h 1908"/>
                <a:gd name="T8" fmla="*/ 241 w 706"/>
                <a:gd name="T9" fmla="*/ 826 h 1908"/>
                <a:gd name="T10" fmla="*/ 0 w 706"/>
                <a:gd name="T11" fmla="*/ 941 h 1908"/>
                <a:gd name="T12" fmla="*/ 264 w 706"/>
                <a:gd name="T13" fmla="*/ 901 h 1908"/>
                <a:gd name="T14" fmla="*/ 338 w 706"/>
                <a:gd name="T15" fmla="*/ 1344 h 1908"/>
                <a:gd name="T16" fmla="*/ 296 w 706"/>
                <a:gd name="T17" fmla="*/ 1881 h 1908"/>
                <a:gd name="T18" fmla="*/ 519 w 706"/>
                <a:gd name="T19" fmla="*/ 1908 h 1908"/>
                <a:gd name="T20" fmla="*/ 435 w 706"/>
                <a:gd name="T21" fmla="*/ 1141 h 1908"/>
                <a:gd name="T22" fmla="*/ 385 w 706"/>
                <a:gd name="T23" fmla="*/ 901 h 1908"/>
                <a:gd name="T24" fmla="*/ 706 w 706"/>
                <a:gd name="T25" fmla="*/ 859 h 1908"/>
                <a:gd name="T26" fmla="*/ 374 w 706"/>
                <a:gd name="T27" fmla="*/ 819 h 1908"/>
                <a:gd name="T28" fmla="*/ 333 w 706"/>
                <a:gd name="T29" fmla="*/ 515 h 1908"/>
                <a:gd name="T30" fmla="*/ 526 w 706"/>
                <a:gd name="T31" fmla="*/ 326 h 1908"/>
                <a:gd name="T32" fmla="*/ 328 w 706"/>
                <a:gd name="T33" fmla="*/ 420 h 1908"/>
                <a:gd name="T34" fmla="*/ 300 w 706"/>
                <a:gd name="T35" fmla="*/ 0 h 19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06" h="1908">
                  <a:moveTo>
                    <a:pt x="300" y="0"/>
                  </a:moveTo>
                  <a:cubicBezTo>
                    <a:pt x="301" y="19"/>
                    <a:pt x="273" y="576"/>
                    <a:pt x="273" y="576"/>
                  </a:cubicBezTo>
                  <a:lnTo>
                    <a:pt x="63" y="459"/>
                  </a:lnTo>
                  <a:lnTo>
                    <a:pt x="236" y="609"/>
                  </a:lnTo>
                  <a:lnTo>
                    <a:pt x="241" y="826"/>
                  </a:lnTo>
                  <a:lnTo>
                    <a:pt x="0" y="941"/>
                  </a:lnTo>
                  <a:lnTo>
                    <a:pt x="264" y="901"/>
                  </a:lnTo>
                  <a:lnTo>
                    <a:pt x="338" y="1344"/>
                  </a:lnTo>
                  <a:lnTo>
                    <a:pt x="296" y="1881"/>
                  </a:lnTo>
                  <a:lnTo>
                    <a:pt x="519" y="1908"/>
                  </a:lnTo>
                  <a:lnTo>
                    <a:pt x="435" y="1141"/>
                  </a:lnTo>
                  <a:lnTo>
                    <a:pt x="385" y="901"/>
                  </a:lnTo>
                  <a:lnTo>
                    <a:pt x="706" y="859"/>
                  </a:lnTo>
                  <a:lnTo>
                    <a:pt x="374" y="819"/>
                  </a:lnTo>
                  <a:lnTo>
                    <a:pt x="333" y="515"/>
                  </a:lnTo>
                  <a:lnTo>
                    <a:pt x="526" y="326"/>
                  </a:lnTo>
                  <a:lnTo>
                    <a:pt x="328" y="420"/>
                  </a:lnTo>
                  <a:lnTo>
                    <a:pt x="300" y="0"/>
                  </a:lnTo>
                  <a:close/>
                </a:path>
              </a:pathLst>
            </a:custGeom>
            <a:solidFill>
              <a:srgbClr val="FF94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73" name="Oval 7"/>
            <p:cNvSpPr>
              <a:spLocks noChangeArrowheads="1"/>
            </p:cNvSpPr>
            <p:nvPr/>
          </p:nvSpPr>
          <p:spPr bwMode="auto">
            <a:xfrm>
              <a:off x="2742514" y="2252364"/>
              <a:ext cx="29286" cy="29286"/>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74" name="Freeform 14"/>
            <p:cNvSpPr/>
            <p:nvPr/>
          </p:nvSpPr>
          <p:spPr bwMode="auto">
            <a:xfrm>
              <a:off x="2737346" y="2321272"/>
              <a:ext cx="12059" cy="46512"/>
            </a:xfrm>
            <a:custGeom>
              <a:avLst/>
              <a:gdLst>
                <a:gd name="T0" fmla="*/ 23 w 33"/>
                <a:gd name="T1" fmla="*/ 107 h 117"/>
                <a:gd name="T2" fmla="*/ 4 w 33"/>
                <a:gd name="T3" fmla="*/ 62 h 117"/>
                <a:gd name="T4" fmla="*/ 28 w 33"/>
                <a:gd name="T5" fmla="*/ 32 h 117"/>
                <a:gd name="T6" fmla="*/ 33 w 33"/>
                <a:gd name="T7" fmla="*/ 101 h 117"/>
                <a:gd name="T8" fmla="*/ 23 w 33"/>
                <a:gd name="T9" fmla="*/ 107 h 117"/>
              </a:gdLst>
              <a:ahLst/>
              <a:cxnLst>
                <a:cxn ang="0">
                  <a:pos x="T0" y="T1"/>
                </a:cxn>
                <a:cxn ang="0">
                  <a:pos x="T2" y="T3"/>
                </a:cxn>
                <a:cxn ang="0">
                  <a:pos x="T4" y="T5"/>
                </a:cxn>
                <a:cxn ang="0">
                  <a:pos x="T6" y="T7"/>
                </a:cxn>
                <a:cxn ang="0">
                  <a:pos x="T8" y="T9"/>
                </a:cxn>
              </a:cxnLst>
              <a:rect l="0" t="0" r="r" b="b"/>
              <a:pathLst>
                <a:path w="33" h="117">
                  <a:moveTo>
                    <a:pt x="23" y="107"/>
                  </a:moveTo>
                  <a:cubicBezTo>
                    <a:pt x="23" y="107"/>
                    <a:pt x="0" y="86"/>
                    <a:pt x="4" y="62"/>
                  </a:cubicBezTo>
                  <a:cubicBezTo>
                    <a:pt x="9" y="39"/>
                    <a:pt x="23" y="0"/>
                    <a:pt x="28" y="32"/>
                  </a:cubicBezTo>
                  <a:cubicBezTo>
                    <a:pt x="32" y="64"/>
                    <a:pt x="33" y="101"/>
                    <a:pt x="33" y="101"/>
                  </a:cubicBezTo>
                  <a:cubicBezTo>
                    <a:pt x="33" y="101"/>
                    <a:pt x="33" y="117"/>
                    <a:pt x="23" y="107"/>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75" name="Freeform 16"/>
            <p:cNvSpPr/>
            <p:nvPr/>
          </p:nvSpPr>
          <p:spPr bwMode="auto">
            <a:xfrm>
              <a:off x="2747682" y="2198961"/>
              <a:ext cx="15504" cy="46512"/>
            </a:xfrm>
            <a:custGeom>
              <a:avLst/>
              <a:gdLst>
                <a:gd name="T0" fmla="*/ 18 w 42"/>
                <a:gd name="T1" fmla="*/ 103 h 116"/>
                <a:gd name="T2" fmla="*/ 10 w 42"/>
                <a:gd name="T3" fmla="*/ 55 h 116"/>
                <a:gd name="T4" fmla="*/ 39 w 42"/>
                <a:gd name="T5" fmla="*/ 32 h 116"/>
                <a:gd name="T6" fmla="*/ 29 w 42"/>
                <a:gd name="T7" fmla="*/ 100 h 116"/>
                <a:gd name="T8" fmla="*/ 18 w 42"/>
                <a:gd name="T9" fmla="*/ 103 h 116"/>
              </a:gdLst>
              <a:ahLst/>
              <a:cxnLst>
                <a:cxn ang="0">
                  <a:pos x="T0" y="T1"/>
                </a:cxn>
                <a:cxn ang="0">
                  <a:pos x="T2" y="T3"/>
                </a:cxn>
                <a:cxn ang="0">
                  <a:pos x="T4" y="T5"/>
                </a:cxn>
                <a:cxn ang="0">
                  <a:pos x="T6" y="T7"/>
                </a:cxn>
                <a:cxn ang="0">
                  <a:pos x="T8" y="T9"/>
                </a:cxn>
              </a:cxnLst>
              <a:rect l="0" t="0" r="r" b="b"/>
              <a:pathLst>
                <a:path w="42" h="116">
                  <a:moveTo>
                    <a:pt x="18" y="103"/>
                  </a:moveTo>
                  <a:cubicBezTo>
                    <a:pt x="18" y="103"/>
                    <a:pt x="0" y="77"/>
                    <a:pt x="10" y="55"/>
                  </a:cubicBezTo>
                  <a:cubicBezTo>
                    <a:pt x="19" y="33"/>
                    <a:pt x="42" y="0"/>
                    <a:pt x="39" y="32"/>
                  </a:cubicBezTo>
                  <a:cubicBezTo>
                    <a:pt x="36" y="64"/>
                    <a:pt x="29" y="100"/>
                    <a:pt x="29" y="100"/>
                  </a:cubicBezTo>
                  <a:cubicBezTo>
                    <a:pt x="29" y="100"/>
                    <a:pt x="24" y="116"/>
                    <a:pt x="18" y="103"/>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grpSp>
      <p:pic>
        <p:nvPicPr>
          <p:cNvPr id="518" name="Picture 5" descr="C:\Users\ABC\Desktop\58pic_526bf2bdbafad3.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998268" y="3248038"/>
            <a:ext cx="1503105" cy="1049951"/>
          </a:xfrm>
          <a:prstGeom prst="rect">
            <a:avLst/>
          </a:prstGeom>
          <a:noFill/>
          <a:extLst>
            <a:ext uri="{909E8E84-426E-40DD-AFC4-6F175D3DCCD1}">
              <a14:hiddenFill xmlns:a14="http://schemas.microsoft.com/office/drawing/2010/main">
                <a:solidFill>
                  <a:srgbClr val="FFFFFF"/>
                </a:solidFill>
              </a14:hiddenFill>
            </a:ext>
          </a:extLst>
        </p:spPr>
      </p:pic>
      <p:sp>
        <p:nvSpPr>
          <p:cNvPr id="548" name="01 3"/>
          <p:cNvSpPr txBox="1"/>
          <p:nvPr/>
        </p:nvSpPr>
        <p:spPr>
          <a:xfrm>
            <a:off x="1439239" y="3497811"/>
            <a:ext cx="9408121" cy="923330"/>
          </a:xfrm>
          <a:prstGeom prst="rect">
            <a:avLst/>
          </a:prstGeom>
          <a:noFill/>
        </p:spPr>
        <p:txBody>
          <a:bodyPr wrap="square" rtlCol="0">
            <a:spAutoFit/>
          </a:bodyPr>
          <a:lstStyle/>
          <a:p>
            <a:pPr algn="ctr"/>
            <a:r>
              <a:rPr lang="zh-CN" altLang="en-US" sz="5400" spc="300" dirty="0">
                <a:solidFill>
                  <a:srgbClr val="01556E"/>
                </a:solidFill>
                <a:latin typeface="方正兰亭粗黑简体" panose="02000000000000000000" pitchFamily="2" charset="-122"/>
                <a:ea typeface="方正兰亭粗黑简体" panose="02000000000000000000" pitchFamily="2" charset="-122"/>
              </a:rPr>
              <a:t>教师通用说课模板</a:t>
            </a:r>
          </a:p>
        </p:txBody>
      </p:sp>
      <p:sp>
        <p:nvSpPr>
          <p:cNvPr id="549" name="01 12"/>
          <p:cNvSpPr txBox="1"/>
          <p:nvPr/>
        </p:nvSpPr>
        <p:spPr>
          <a:xfrm>
            <a:off x="2580824" y="4374907"/>
            <a:ext cx="7124951" cy="338554"/>
          </a:xfrm>
          <a:prstGeom prst="rect">
            <a:avLst/>
          </a:prstGeom>
          <a:noFill/>
        </p:spPr>
        <p:txBody>
          <a:bodyPr wrap="square" rtlCol="0">
            <a:spAutoFit/>
          </a:bodyPr>
          <a:lstStyle/>
          <a:p>
            <a:pPr algn="ctr"/>
            <a:r>
              <a:rPr lang="en-US" altLang="zh-CN" sz="1600" dirty="0">
                <a:solidFill>
                  <a:srgbClr val="01556E"/>
                </a:solidFill>
                <a:latin typeface="+mn-ea"/>
              </a:rPr>
              <a:t>【</a:t>
            </a:r>
            <a:r>
              <a:rPr lang="zh-CN" altLang="en-US" sz="1600" dirty="0">
                <a:solidFill>
                  <a:srgbClr val="01556E"/>
                </a:solidFill>
                <a:latin typeface="+mn-ea"/>
              </a:rPr>
              <a:t>老师试讲</a:t>
            </a:r>
            <a:r>
              <a:rPr lang="en-US" altLang="zh-CN" sz="1600" dirty="0">
                <a:solidFill>
                  <a:srgbClr val="01556E"/>
                </a:solidFill>
                <a:latin typeface="+mn-ea"/>
              </a:rPr>
              <a:t>】【</a:t>
            </a:r>
            <a:r>
              <a:rPr lang="zh-CN" altLang="en-US" sz="1600" dirty="0">
                <a:solidFill>
                  <a:srgbClr val="01556E"/>
                </a:solidFill>
                <a:latin typeface="+mn-ea"/>
              </a:rPr>
              <a:t>学校演讲</a:t>
            </a:r>
            <a:r>
              <a:rPr lang="en-US" altLang="zh-CN" sz="1600" dirty="0">
                <a:solidFill>
                  <a:srgbClr val="01556E"/>
                </a:solidFill>
                <a:latin typeface="+mn-ea"/>
              </a:rPr>
              <a:t>】【</a:t>
            </a:r>
            <a:r>
              <a:rPr lang="zh-CN" altLang="en-US" sz="1600" dirty="0">
                <a:solidFill>
                  <a:srgbClr val="01556E"/>
                </a:solidFill>
                <a:latin typeface="+mn-ea"/>
              </a:rPr>
              <a:t>教学课件</a:t>
            </a:r>
            <a:r>
              <a:rPr lang="en-US" altLang="zh-CN" sz="1600" dirty="0">
                <a:solidFill>
                  <a:srgbClr val="01556E"/>
                </a:solidFill>
                <a:latin typeface="+mn-ea"/>
              </a:rPr>
              <a:t>】【</a:t>
            </a:r>
            <a:r>
              <a:rPr lang="zh-CN" altLang="en-US" sz="1600" dirty="0">
                <a:solidFill>
                  <a:srgbClr val="01556E"/>
                </a:solidFill>
                <a:latin typeface="+mn-ea"/>
              </a:rPr>
              <a:t>说课大赛</a:t>
            </a:r>
            <a:r>
              <a:rPr lang="en-US" altLang="zh-CN" sz="1600" dirty="0">
                <a:solidFill>
                  <a:srgbClr val="01556E"/>
                </a:solidFill>
                <a:latin typeface="+mn-ea"/>
              </a:rPr>
              <a:t>】</a:t>
            </a:r>
            <a:endParaRPr lang="zh-CN" altLang="en-US" sz="1600" dirty="0">
              <a:solidFill>
                <a:srgbClr val="01556E"/>
              </a:solidFill>
              <a:latin typeface="+mn-ea"/>
            </a:endParaRPr>
          </a:p>
        </p:txBody>
      </p:sp>
      <p:pic>
        <p:nvPicPr>
          <p:cNvPr id="2" name="班得瑞 - 追梦人">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4567748" y="-2235591"/>
            <a:ext cx="609600" cy="609600"/>
          </a:xfrm>
          <a:prstGeom prst="rect">
            <a:avLst/>
          </a:prstGeom>
        </p:spPr>
      </p:pic>
    </p:spTree>
    <p:extLst>
      <p:ext uri="{BB962C8B-B14F-4D97-AF65-F5344CB8AC3E}">
        <p14:creationId xmlns:p14="http://schemas.microsoft.com/office/powerpoint/2010/main" val="272101249"/>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
                                        </p:tgtEl>
                                      </p:cBhvr>
                                    </p:cmd>
                                  </p:childTnLst>
                                </p:cTn>
                              </p:par>
                              <p:par>
                                <p:cTn id="7" presetID="42" presetClass="entr" presetSubtype="0" fill="hold" grpId="0" nodeType="withEffect">
                                  <p:stCondLst>
                                    <p:cond delay="0"/>
                                  </p:stCondLst>
                                  <p:childTnLst>
                                    <p:set>
                                      <p:cBhvr>
                                        <p:cTn id="8" dur="1" fill="hold">
                                          <p:stCondLst>
                                            <p:cond delay="0"/>
                                          </p:stCondLst>
                                        </p:cTn>
                                        <p:tgtEl>
                                          <p:spTgt spid="257"/>
                                        </p:tgtEl>
                                        <p:attrNameLst>
                                          <p:attrName>style.visibility</p:attrName>
                                        </p:attrNameLst>
                                      </p:cBhvr>
                                      <p:to>
                                        <p:strVal val="visible"/>
                                      </p:to>
                                    </p:set>
                                    <p:animEffect transition="in" filter="fade">
                                      <p:cBhvr>
                                        <p:cTn id="9" dur="500"/>
                                        <p:tgtEl>
                                          <p:spTgt spid="257"/>
                                        </p:tgtEl>
                                      </p:cBhvr>
                                    </p:animEffect>
                                    <p:anim calcmode="lin" valueType="num">
                                      <p:cBhvr>
                                        <p:cTn id="10" dur="500" fill="hold"/>
                                        <p:tgtEl>
                                          <p:spTgt spid="257"/>
                                        </p:tgtEl>
                                        <p:attrNameLst>
                                          <p:attrName>ppt_x</p:attrName>
                                        </p:attrNameLst>
                                      </p:cBhvr>
                                      <p:tavLst>
                                        <p:tav tm="0">
                                          <p:val>
                                            <p:strVal val="#ppt_x"/>
                                          </p:val>
                                        </p:tav>
                                        <p:tav tm="100000">
                                          <p:val>
                                            <p:strVal val="#ppt_x"/>
                                          </p:val>
                                        </p:tav>
                                      </p:tavLst>
                                    </p:anim>
                                    <p:anim calcmode="lin" valueType="num">
                                      <p:cBhvr>
                                        <p:cTn id="11" dur="500" fill="hold"/>
                                        <p:tgtEl>
                                          <p:spTgt spid="257"/>
                                        </p:tgtEl>
                                        <p:attrNameLst>
                                          <p:attrName>ppt_y</p:attrName>
                                        </p:attrNameLst>
                                      </p:cBhvr>
                                      <p:tavLst>
                                        <p:tav tm="0">
                                          <p:val>
                                            <p:strVal val="#ppt_y+.1"/>
                                          </p:val>
                                        </p:tav>
                                        <p:tav tm="100000">
                                          <p:val>
                                            <p:strVal val="#ppt_y"/>
                                          </p:val>
                                        </p:tav>
                                      </p:tavLst>
                                    </p:anim>
                                  </p:childTnLst>
                                </p:cTn>
                              </p:par>
                              <p:par>
                                <p:cTn id="12" presetID="42" presetClass="entr" presetSubtype="0" fill="hold" grpId="0" nodeType="withEffect">
                                  <p:stCondLst>
                                    <p:cond delay="400"/>
                                  </p:stCondLst>
                                  <p:childTnLst>
                                    <p:set>
                                      <p:cBhvr>
                                        <p:cTn id="13" dur="1" fill="hold">
                                          <p:stCondLst>
                                            <p:cond delay="0"/>
                                          </p:stCondLst>
                                        </p:cTn>
                                        <p:tgtEl>
                                          <p:spTgt spid="185"/>
                                        </p:tgtEl>
                                        <p:attrNameLst>
                                          <p:attrName>style.visibility</p:attrName>
                                        </p:attrNameLst>
                                      </p:cBhvr>
                                      <p:to>
                                        <p:strVal val="visible"/>
                                      </p:to>
                                    </p:set>
                                    <p:animEffect transition="in" filter="fade">
                                      <p:cBhvr>
                                        <p:cTn id="14" dur="500"/>
                                        <p:tgtEl>
                                          <p:spTgt spid="185"/>
                                        </p:tgtEl>
                                      </p:cBhvr>
                                    </p:animEffect>
                                    <p:anim calcmode="lin" valueType="num">
                                      <p:cBhvr>
                                        <p:cTn id="15" dur="500" fill="hold"/>
                                        <p:tgtEl>
                                          <p:spTgt spid="185"/>
                                        </p:tgtEl>
                                        <p:attrNameLst>
                                          <p:attrName>ppt_x</p:attrName>
                                        </p:attrNameLst>
                                      </p:cBhvr>
                                      <p:tavLst>
                                        <p:tav tm="0">
                                          <p:val>
                                            <p:strVal val="#ppt_x"/>
                                          </p:val>
                                        </p:tav>
                                        <p:tav tm="100000">
                                          <p:val>
                                            <p:strVal val="#ppt_x"/>
                                          </p:val>
                                        </p:tav>
                                      </p:tavLst>
                                    </p:anim>
                                    <p:anim calcmode="lin" valueType="num">
                                      <p:cBhvr>
                                        <p:cTn id="16" dur="500" fill="hold"/>
                                        <p:tgtEl>
                                          <p:spTgt spid="185"/>
                                        </p:tgtEl>
                                        <p:attrNameLst>
                                          <p:attrName>ppt_y</p:attrName>
                                        </p:attrNameLst>
                                      </p:cBhvr>
                                      <p:tavLst>
                                        <p:tav tm="0">
                                          <p:val>
                                            <p:strVal val="#ppt_y+.1"/>
                                          </p:val>
                                        </p:tav>
                                        <p:tav tm="100000">
                                          <p:val>
                                            <p:strVal val="#ppt_y"/>
                                          </p:val>
                                        </p:tav>
                                      </p:tavLst>
                                    </p:anim>
                                  </p:childTnLst>
                                </p:cTn>
                              </p:par>
                            </p:childTnLst>
                          </p:cTn>
                        </p:par>
                        <p:par>
                          <p:cTn id="17" fill="hold">
                            <p:stCondLst>
                              <p:cond delay="900"/>
                            </p:stCondLst>
                            <p:childTnLst>
                              <p:par>
                                <p:cTn id="18" presetID="22" presetClass="entr" presetSubtype="4" fill="hold" grpId="0" nodeType="afterEffect">
                                  <p:stCondLst>
                                    <p:cond delay="0"/>
                                  </p:stCondLst>
                                  <p:childTnLst>
                                    <p:set>
                                      <p:cBhvr>
                                        <p:cTn id="19" dur="1" fill="hold">
                                          <p:stCondLst>
                                            <p:cond delay="0"/>
                                          </p:stCondLst>
                                        </p:cTn>
                                        <p:tgtEl>
                                          <p:spTgt spid="400"/>
                                        </p:tgtEl>
                                        <p:attrNameLst>
                                          <p:attrName>style.visibility</p:attrName>
                                        </p:attrNameLst>
                                      </p:cBhvr>
                                      <p:to>
                                        <p:strVal val="visible"/>
                                      </p:to>
                                    </p:set>
                                    <p:animEffect transition="in" filter="wipe(down)">
                                      <p:cBhvr>
                                        <p:cTn id="20" dur="500"/>
                                        <p:tgtEl>
                                          <p:spTgt spid="400"/>
                                        </p:tgtEl>
                                      </p:cBhvr>
                                    </p:animEffect>
                                  </p:childTnLst>
                                </p:cTn>
                              </p:par>
                            </p:childTnLst>
                          </p:cTn>
                        </p:par>
                        <p:par>
                          <p:cTn id="21" fill="hold">
                            <p:stCondLst>
                              <p:cond delay="1400"/>
                            </p:stCondLst>
                            <p:childTnLst>
                              <p:par>
                                <p:cTn id="22" presetID="22" presetClass="entr" presetSubtype="4" fill="hold" nodeType="afterEffect">
                                  <p:stCondLst>
                                    <p:cond delay="0"/>
                                  </p:stCondLst>
                                  <p:childTnLst>
                                    <p:set>
                                      <p:cBhvr>
                                        <p:cTn id="23" dur="1" fill="hold">
                                          <p:stCondLst>
                                            <p:cond delay="0"/>
                                          </p:stCondLst>
                                        </p:cTn>
                                        <p:tgtEl>
                                          <p:spTgt spid="258"/>
                                        </p:tgtEl>
                                        <p:attrNameLst>
                                          <p:attrName>style.visibility</p:attrName>
                                        </p:attrNameLst>
                                      </p:cBhvr>
                                      <p:to>
                                        <p:strVal val="visible"/>
                                      </p:to>
                                    </p:set>
                                    <p:animEffect transition="in" filter="wipe(down)">
                                      <p:cBhvr>
                                        <p:cTn id="24" dur="500"/>
                                        <p:tgtEl>
                                          <p:spTgt spid="258"/>
                                        </p:tgtEl>
                                      </p:cBhvr>
                                    </p:animEffect>
                                  </p:childTnLst>
                                </p:cTn>
                              </p:par>
                              <p:par>
                                <p:cTn id="25" presetID="22" presetClass="entr" presetSubtype="4" fill="hold" nodeType="withEffect">
                                  <p:stCondLst>
                                    <p:cond delay="0"/>
                                  </p:stCondLst>
                                  <p:childTnLst>
                                    <p:set>
                                      <p:cBhvr>
                                        <p:cTn id="26" dur="1" fill="hold">
                                          <p:stCondLst>
                                            <p:cond delay="0"/>
                                          </p:stCondLst>
                                        </p:cTn>
                                        <p:tgtEl>
                                          <p:spTgt spid="186"/>
                                        </p:tgtEl>
                                        <p:attrNameLst>
                                          <p:attrName>style.visibility</p:attrName>
                                        </p:attrNameLst>
                                      </p:cBhvr>
                                      <p:to>
                                        <p:strVal val="visible"/>
                                      </p:to>
                                    </p:set>
                                    <p:animEffect transition="in" filter="wipe(down)">
                                      <p:cBhvr>
                                        <p:cTn id="27" dur="500"/>
                                        <p:tgtEl>
                                          <p:spTgt spid="186"/>
                                        </p:tgtEl>
                                      </p:cBhvr>
                                    </p:animEffect>
                                  </p:childTnLst>
                                </p:cTn>
                              </p:par>
                            </p:childTnLst>
                          </p:cTn>
                        </p:par>
                        <p:par>
                          <p:cTn id="28" fill="hold">
                            <p:stCondLst>
                              <p:cond delay="1900"/>
                            </p:stCondLst>
                            <p:childTnLst>
                              <p:par>
                                <p:cTn id="29" presetID="10" presetClass="entr" presetSubtype="0" fill="hold" nodeType="afterEffect">
                                  <p:stCondLst>
                                    <p:cond delay="0"/>
                                  </p:stCondLst>
                                  <p:childTnLst>
                                    <p:set>
                                      <p:cBhvr>
                                        <p:cTn id="30" dur="1" fill="hold">
                                          <p:stCondLst>
                                            <p:cond delay="0"/>
                                          </p:stCondLst>
                                        </p:cTn>
                                        <p:tgtEl>
                                          <p:spTgt spid="434"/>
                                        </p:tgtEl>
                                        <p:attrNameLst>
                                          <p:attrName>style.visibility</p:attrName>
                                        </p:attrNameLst>
                                      </p:cBhvr>
                                      <p:to>
                                        <p:strVal val="visible"/>
                                      </p:to>
                                    </p:set>
                                    <p:animEffect transition="in" filter="fade">
                                      <p:cBhvr>
                                        <p:cTn id="31" dur="500"/>
                                        <p:tgtEl>
                                          <p:spTgt spid="434"/>
                                        </p:tgtEl>
                                      </p:cBhvr>
                                    </p:animEffect>
                                  </p:childTnLst>
                                </p:cTn>
                              </p:par>
                              <p:par>
                                <p:cTn id="32" presetID="10" presetClass="entr" presetSubtype="0" fill="hold" nodeType="withEffect">
                                  <p:stCondLst>
                                    <p:cond delay="200"/>
                                  </p:stCondLst>
                                  <p:childTnLst>
                                    <p:set>
                                      <p:cBhvr>
                                        <p:cTn id="33" dur="1" fill="hold">
                                          <p:stCondLst>
                                            <p:cond delay="0"/>
                                          </p:stCondLst>
                                        </p:cTn>
                                        <p:tgtEl>
                                          <p:spTgt spid="401"/>
                                        </p:tgtEl>
                                        <p:attrNameLst>
                                          <p:attrName>style.visibility</p:attrName>
                                        </p:attrNameLst>
                                      </p:cBhvr>
                                      <p:to>
                                        <p:strVal val="visible"/>
                                      </p:to>
                                    </p:set>
                                    <p:animEffect transition="in" filter="fade">
                                      <p:cBhvr>
                                        <p:cTn id="34" dur="500"/>
                                        <p:tgtEl>
                                          <p:spTgt spid="401"/>
                                        </p:tgtEl>
                                      </p:cBhvr>
                                    </p:animEffect>
                                  </p:childTnLst>
                                </p:cTn>
                              </p:par>
                              <p:par>
                                <p:cTn id="35" presetID="10" presetClass="entr" presetSubtype="0" fill="hold" nodeType="withEffect">
                                  <p:stCondLst>
                                    <p:cond delay="400"/>
                                  </p:stCondLst>
                                  <p:childTnLst>
                                    <p:set>
                                      <p:cBhvr>
                                        <p:cTn id="36" dur="1" fill="hold">
                                          <p:stCondLst>
                                            <p:cond delay="0"/>
                                          </p:stCondLst>
                                        </p:cTn>
                                        <p:tgtEl>
                                          <p:spTgt spid="115"/>
                                        </p:tgtEl>
                                        <p:attrNameLst>
                                          <p:attrName>style.visibility</p:attrName>
                                        </p:attrNameLst>
                                      </p:cBhvr>
                                      <p:to>
                                        <p:strVal val="visible"/>
                                      </p:to>
                                    </p:set>
                                    <p:animEffect transition="in" filter="fade">
                                      <p:cBhvr>
                                        <p:cTn id="37" dur="500"/>
                                        <p:tgtEl>
                                          <p:spTgt spid="115"/>
                                        </p:tgtEl>
                                      </p:cBhvr>
                                    </p:animEffect>
                                  </p:childTnLst>
                                </p:cTn>
                              </p:par>
                              <p:par>
                                <p:cTn id="38" presetID="10" presetClass="entr" presetSubtype="0" fill="hold" nodeType="withEffect">
                                  <p:stCondLst>
                                    <p:cond delay="600"/>
                                  </p:stCondLst>
                                  <p:childTnLst>
                                    <p:set>
                                      <p:cBhvr>
                                        <p:cTn id="39" dur="1" fill="hold">
                                          <p:stCondLst>
                                            <p:cond delay="0"/>
                                          </p:stCondLst>
                                        </p:cTn>
                                        <p:tgtEl>
                                          <p:spTgt spid="80"/>
                                        </p:tgtEl>
                                        <p:attrNameLst>
                                          <p:attrName>style.visibility</p:attrName>
                                        </p:attrNameLst>
                                      </p:cBhvr>
                                      <p:to>
                                        <p:strVal val="visible"/>
                                      </p:to>
                                    </p:set>
                                    <p:animEffect transition="in" filter="fade">
                                      <p:cBhvr>
                                        <p:cTn id="40" dur="500"/>
                                        <p:tgtEl>
                                          <p:spTgt spid="80"/>
                                        </p:tgtEl>
                                      </p:cBhvr>
                                    </p:animEffect>
                                  </p:childTnLst>
                                </p:cTn>
                              </p:par>
                              <p:par>
                                <p:cTn id="41" presetID="10" presetClass="entr" presetSubtype="0" fill="hold" nodeType="withEffect">
                                  <p:stCondLst>
                                    <p:cond delay="700"/>
                                  </p:stCondLst>
                                  <p:childTnLst>
                                    <p:set>
                                      <p:cBhvr>
                                        <p:cTn id="42" dur="1" fill="hold">
                                          <p:stCondLst>
                                            <p:cond delay="0"/>
                                          </p:stCondLst>
                                        </p:cTn>
                                        <p:tgtEl>
                                          <p:spTgt spid="150"/>
                                        </p:tgtEl>
                                        <p:attrNameLst>
                                          <p:attrName>style.visibility</p:attrName>
                                        </p:attrNameLst>
                                      </p:cBhvr>
                                      <p:to>
                                        <p:strVal val="visible"/>
                                      </p:to>
                                    </p:set>
                                    <p:animEffect transition="in" filter="fade">
                                      <p:cBhvr>
                                        <p:cTn id="43" dur="500"/>
                                        <p:tgtEl>
                                          <p:spTgt spid="150"/>
                                        </p:tgtEl>
                                      </p:cBhvr>
                                    </p:animEffect>
                                  </p:childTnLst>
                                </p:cTn>
                              </p:par>
                              <p:par>
                                <p:cTn id="44" presetID="10" presetClass="entr" presetSubtype="0" fill="hold" nodeType="withEffect">
                                  <p:stCondLst>
                                    <p:cond delay="800"/>
                                  </p:stCondLst>
                                  <p:childTnLst>
                                    <p:set>
                                      <p:cBhvr>
                                        <p:cTn id="45" dur="1" fill="hold">
                                          <p:stCondLst>
                                            <p:cond delay="0"/>
                                          </p:stCondLst>
                                        </p:cTn>
                                        <p:tgtEl>
                                          <p:spTgt spid="10"/>
                                        </p:tgtEl>
                                        <p:attrNameLst>
                                          <p:attrName>style.visibility</p:attrName>
                                        </p:attrNameLst>
                                      </p:cBhvr>
                                      <p:to>
                                        <p:strVal val="visible"/>
                                      </p:to>
                                    </p:set>
                                    <p:animEffect transition="in" filter="fade">
                                      <p:cBhvr>
                                        <p:cTn id="46" dur="500"/>
                                        <p:tgtEl>
                                          <p:spTgt spid="10"/>
                                        </p:tgtEl>
                                      </p:cBhvr>
                                    </p:animEffect>
                                  </p:childTnLst>
                                </p:cTn>
                              </p:par>
                              <p:par>
                                <p:cTn id="47" presetID="10" presetClass="entr" presetSubtype="0" fill="hold" nodeType="withEffect">
                                  <p:stCondLst>
                                    <p:cond delay="900"/>
                                  </p:stCondLst>
                                  <p:childTnLst>
                                    <p:set>
                                      <p:cBhvr>
                                        <p:cTn id="48" dur="1" fill="hold">
                                          <p:stCondLst>
                                            <p:cond delay="0"/>
                                          </p:stCondLst>
                                        </p:cTn>
                                        <p:tgtEl>
                                          <p:spTgt spid="45"/>
                                        </p:tgtEl>
                                        <p:attrNameLst>
                                          <p:attrName>style.visibility</p:attrName>
                                        </p:attrNameLst>
                                      </p:cBhvr>
                                      <p:to>
                                        <p:strVal val="visible"/>
                                      </p:to>
                                    </p:set>
                                    <p:animEffect transition="in" filter="fade">
                                      <p:cBhvr>
                                        <p:cTn id="49" dur="500"/>
                                        <p:tgtEl>
                                          <p:spTgt spid="45"/>
                                        </p:tgtEl>
                                      </p:cBhvr>
                                    </p:animEffect>
                                  </p:childTnLst>
                                </p:cTn>
                              </p:par>
                              <p:par>
                                <p:cTn id="50" presetID="16" presetClass="entr" presetSubtype="37" fill="hold" nodeType="withEffect">
                                  <p:stCondLst>
                                    <p:cond delay="800"/>
                                  </p:stCondLst>
                                  <p:childTnLst>
                                    <p:set>
                                      <p:cBhvr>
                                        <p:cTn id="51" dur="1" fill="hold">
                                          <p:stCondLst>
                                            <p:cond delay="0"/>
                                          </p:stCondLst>
                                        </p:cTn>
                                        <p:tgtEl>
                                          <p:spTgt spid="3"/>
                                        </p:tgtEl>
                                        <p:attrNameLst>
                                          <p:attrName>style.visibility</p:attrName>
                                        </p:attrNameLst>
                                      </p:cBhvr>
                                      <p:to>
                                        <p:strVal val="visible"/>
                                      </p:to>
                                    </p:set>
                                    <p:animEffect transition="in" filter="barn(outVertical)">
                                      <p:cBhvr>
                                        <p:cTn id="52" dur="500"/>
                                        <p:tgtEl>
                                          <p:spTgt spid="3"/>
                                        </p:tgtEl>
                                      </p:cBhvr>
                                    </p:animEffect>
                                  </p:childTnLst>
                                </p:cTn>
                              </p:par>
                              <p:par>
                                <p:cTn id="53" presetID="2" presetClass="entr" presetSubtype="2" fill="hold" nodeType="withEffect">
                                  <p:stCondLst>
                                    <p:cond delay="2100"/>
                                  </p:stCondLst>
                                  <p:childTnLst>
                                    <p:set>
                                      <p:cBhvr>
                                        <p:cTn id="54" dur="1" fill="hold">
                                          <p:stCondLst>
                                            <p:cond delay="0"/>
                                          </p:stCondLst>
                                        </p:cTn>
                                        <p:tgtEl>
                                          <p:spTgt spid="518"/>
                                        </p:tgtEl>
                                        <p:attrNameLst>
                                          <p:attrName>style.visibility</p:attrName>
                                        </p:attrNameLst>
                                      </p:cBhvr>
                                      <p:to>
                                        <p:strVal val="visible"/>
                                      </p:to>
                                    </p:set>
                                    <p:anim calcmode="lin" valueType="num">
                                      <p:cBhvr additive="base">
                                        <p:cTn id="55" dur="500" fill="hold"/>
                                        <p:tgtEl>
                                          <p:spTgt spid="518"/>
                                        </p:tgtEl>
                                        <p:attrNameLst>
                                          <p:attrName>ppt_x</p:attrName>
                                        </p:attrNameLst>
                                      </p:cBhvr>
                                      <p:tavLst>
                                        <p:tav tm="0">
                                          <p:val>
                                            <p:strVal val="1+#ppt_w/2"/>
                                          </p:val>
                                        </p:tav>
                                        <p:tav tm="100000">
                                          <p:val>
                                            <p:strVal val="#ppt_x"/>
                                          </p:val>
                                        </p:tav>
                                      </p:tavLst>
                                    </p:anim>
                                    <p:anim calcmode="lin" valueType="num">
                                      <p:cBhvr additive="base">
                                        <p:cTn id="56" dur="500" fill="hold"/>
                                        <p:tgtEl>
                                          <p:spTgt spid="518"/>
                                        </p:tgtEl>
                                        <p:attrNameLst>
                                          <p:attrName>ppt_y</p:attrName>
                                        </p:attrNameLst>
                                      </p:cBhvr>
                                      <p:tavLst>
                                        <p:tav tm="0">
                                          <p:val>
                                            <p:strVal val="#ppt_y"/>
                                          </p:val>
                                        </p:tav>
                                        <p:tav tm="100000">
                                          <p:val>
                                            <p:strVal val="#ppt_y"/>
                                          </p:val>
                                        </p:tav>
                                      </p:tavLst>
                                    </p:anim>
                                  </p:childTnLst>
                                </p:cTn>
                              </p:par>
                              <p:par>
                                <p:cTn id="57" presetID="10" presetClass="entr" presetSubtype="0" fill="hold" grpId="0" nodeType="withEffect">
                                  <p:stCondLst>
                                    <p:cond delay="0"/>
                                  </p:stCondLst>
                                  <p:childTnLst>
                                    <p:set>
                                      <p:cBhvr>
                                        <p:cTn id="58" dur="1" fill="hold">
                                          <p:stCondLst>
                                            <p:cond delay="0"/>
                                          </p:stCondLst>
                                        </p:cTn>
                                        <p:tgtEl>
                                          <p:spTgt spid="537"/>
                                        </p:tgtEl>
                                        <p:attrNameLst>
                                          <p:attrName>style.visibility</p:attrName>
                                        </p:attrNameLst>
                                      </p:cBhvr>
                                      <p:to>
                                        <p:strVal val="visible"/>
                                      </p:to>
                                    </p:set>
                                    <p:animEffect transition="in" filter="fade">
                                      <p:cBhvr>
                                        <p:cTn id="59" dur="500"/>
                                        <p:tgtEl>
                                          <p:spTgt spid="537"/>
                                        </p:tgtEl>
                                      </p:cBhvr>
                                    </p:animEffect>
                                  </p:childTnLst>
                                </p:cTn>
                              </p:par>
                              <p:par>
                                <p:cTn id="60" presetID="10" presetClass="entr" presetSubtype="0" fill="hold" grpId="0" nodeType="withEffect">
                                  <p:stCondLst>
                                    <p:cond delay="250"/>
                                  </p:stCondLst>
                                  <p:childTnLst>
                                    <p:set>
                                      <p:cBhvr>
                                        <p:cTn id="61" dur="1" fill="hold">
                                          <p:stCondLst>
                                            <p:cond delay="0"/>
                                          </p:stCondLst>
                                        </p:cTn>
                                        <p:tgtEl>
                                          <p:spTgt spid="542"/>
                                        </p:tgtEl>
                                        <p:attrNameLst>
                                          <p:attrName>style.visibility</p:attrName>
                                        </p:attrNameLst>
                                      </p:cBhvr>
                                      <p:to>
                                        <p:strVal val="visible"/>
                                      </p:to>
                                    </p:set>
                                    <p:animEffect transition="in" filter="fade">
                                      <p:cBhvr>
                                        <p:cTn id="62" dur="500"/>
                                        <p:tgtEl>
                                          <p:spTgt spid="542"/>
                                        </p:tgtEl>
                                      </p:cBhvr>
                                    </p:animEffect>
                                  </p:childTnLst>
                                </p:cTn>
                              </p:par>
                              <p:par>
                                <p:cTn id="63" presetID="10" presetClass="entr" presetSubtype="0" fill="hold" grpId="0" nodeType="withEffect">
                                  <p:stCondLst>
                                    <p:cond delay="250"/>
                                  </p:stCondLst>
                                  <p:childTnLst>
                                    <p:set>
                                      <p:cBhvr>
                                        <p:cTn id="64" dur="1" fill="hold">
                                          <p:stCondLst>
                                            <p:cond delay="0"/>
                                          </p:stCondLst>
                                        </p:cTn>
                                        <p:tgtEl>
                                          <p:spTgt spid="544"/>
                                        </p:tgtEl>
                                        <p:attrNameLst>
                                          <p:attrName>style.visibility</p:attrName>
                                        </p:attrNameLst>
                                      </p:cBhvr>
                                      <p:to>
                                        <p:strVal val="visible"/>
                                      </p:to>
                                    </p:set>
                                    <p:animEffect transition="in" filter="fade">
                                      <p:cBhvr>
                                        <p:cTn id="65" dur="500"/>
                                        <p:tgtEl>
                                          <p:spTgt spid="544"/>
                                        </p:tgtEl>
                                      </p:cBhvr>
                                    </p:animEffect>
                                  </p:childTnLst>
                                </p:cTn>
                              </p:par>
                              <p:par>
                                <p:cTn id="66" presetID="10" presetClass="entr" presetSubtype="0" fill="hold" grpId="0" nodeType="withEffect">
                                  <p:stCondLst>
                                    <p:cond delay="250"/>
                                  </p:stCondLst>
                                  <p:childTnLst>
                                    <p:set>
                                      <p:cBhvr>
                                        <p:cTn id="67" dur="1" fill="hold">
                                          <p:stCondLst>
                                            <p:cond delay="0"/>
                                          </p:stCondLst>
                                        </p:cTn>
                                        <p:tgtEl>
                                          <p:spTgt spid="532"/>
                                        </p:tgtEl>
                                        <p:attrNameLst>
                                          <p:attrName>style.visibility</p:attrName>
                                        </p:attrNameLst>
                                      </p:cBhvr>
                                      <p:to>
                                        <p:strVal val="visible"/>
                                      </p:to>
                                    </p:set>
                                    <p:animEffect transition="in" filter="fade">
                                      <p:cBhvr>
                                        <p:cTn id="68" dur="500"/>
                                        <p:tgtEl>
                                          <p:spTgt spid="532"/>
                                        </p:tgtEl>
                                      </p:cBhvr>
                                    </p:animEffect>
                                  </p:childTnLst>
                                </p:cTn>
                              </p:par>
                              <p:par>
                                <p:cTn id="69" presetID="10" presetClass="entr" presetSubtype="0" fill="hold" grpId="0" nodeType="withEffect">
                                  <p:stCondLst>
                                    <p:cond delay="500"/>
                                  </p:stCondLst>
                                  <p:childTnLst>
                                    <p:set>
                                      <p:cBhvr>
                                        <p:cTn id="70" dur="1" fill="hold">
                                          <p:stCondLst>
                                            <p:cond delay="0"/>
                                          </p:stCondLst>
                                        </p:cTn>
                                        <p:tgtEl>
                                          <p:spTgt spid="533"/>
                                        </p:tgtEl>
                                        <p:attrNameLst>
                                          <p:attrName>style.visibility</p:attrName>
                                        </p:attrNameLst>
                                      </p:cBhvr>
                                      <p:to>
                                        <p:strVal val="visible"/>
                                      </p:to>
                                    </p:set>
                                    <p:animEffect transition="in" filter="fade">
                                      <p:cBhvr>
                                        <p:cTn id="71" dur="500"/>
                                        <p:tgtEl>
                                          <p:spTgt spid="533"/>
                                        </p:tgtEl>
                                      </p:cBhvr>
                                    </p:animEffect>
                                  </p:childTnLst>
                                </p:cTn>
                              </p:par>
                              <p:par>
                                <p:cTn id="72" presetID="10" presetClass="entr" presetSubtype="0" fill="hold" grpId="0" nodeType="withEffect">
                                  <p:stCondLst>
                                    <p:cond delay="500"/>
                                  </p:stCondLst>
                                  <p:childTnLst>
                                    <p:set>
                                      <p:cBhvr>
                                        <p:cTn id="73" dur="1" fill="hold">
                                          <p:stCondLst>
                                            <p:cond delay="0"/>
                                          </p:stCondLst>
                                        </p:cTn>
                                        <p:tgtEl>
                                          <p:spTgt spid="534"/>
                                        </p:tgtEl>
                                        <p:attrNameLst>
                                          <p:attrName>style.visibility</p:attrName>
                                        </p:attrNameLst>
                                      </p:cBhvr>
                                      <p:to>
                                        <p:strVal val="visible"/>
                                      </p:to>
                                    </p:set>
                                    <p:animEffect transition="in" filter="fade">
                                      <p:cBhvr>
                                        <p:cTn id="74" dur="500"/>
                                        <p:tgtEl>
                                          <p:spTgt spid="534"/>
                                        </p:tgtEl>
                                      </p:cBhvr>
                                    </p:animEffect>
                                  </p:childTnLst>
                                </p:cTn>
                              </p:par>
                              <p:par>
                                <p:cTn id="75" presetID="10" presetClass="entr" presetSubtype="0" fill="hold" grpId="0" nodeType="withEffect">
                                  <p:stCondLst>
                                    <p:cond delay="500"/>
                                  </p:stCondLst>
                                  <p:childTnLst>
                                    <p:set>
                                      <p:cBhvr>
                                        <p:cTn id="76" dur="1" fill="hold">
                                          <p:stCondLst>
                                            <p:cond delay="0"/>
                                          </p:stCondLst>
                                        </p:cTn>
                                        <p:tgtEl>
                                          <p:spTgt spid="545"/>
                                        </p:tgtEl>
                                        <p:attrNameLst>
                                          <p:attrName>style.visibility</p:attrName>
                                        </p:attrNameLst>
                                      </p:cBhvr>
                                      <p:to>
                                        <p:strVal val="visible"/>
                                      </p:to>
                                    </p:set>
                                    <p:animEffect transition="in" filter="fade">
                                      <p:cBhvr>
                                        <p:cTn id="77" dur="500"/>
                                        <p:tgtEl>
                                          <p:spTgt spid="545"/>
                                        </p:tgtEl>
                                      </p:cBhvr>
                                    </p:animEffect>
                                  </p:childTnLst>
                                </p:cTn>
                              </p:par>
                              <p:par>
                                <p:cTn id="78" presetID="10" presetClass="entr" presetSubtype="0" fill="hold" grpId="0" nodeType="withEffect">
                                  <p:stCondLst>
                                    <p:cond delay="500"/>
                                  </p:stCondLst>
                                  <p:childTnLst>
                                    <p:set>
                                      <p:cBhvr>
                                        <p:cTn id="79" dur="1" fill="hold">
                                          <p:stCondLst>
                                            <p:cond delay="0"/>
                                          </p:stCondLst>
                                        </p:cTn>
                                        <p:tgtEl>
                                          <p:spTgt spid="535"/>
                                        </p:tgtEl>
                                        <p:attrNameLst>
                                          <p:attrName>style.visibility</p:attrName>
                                        </p:attrNameLst>
                                      </p:cBhvr>
                                      <p:to>
                                        <p:strVal val="visible"/>
                                      </p:to>
                                    </p:set>
                                    <p:animEffect transition="in" filter="fade">
                                      <p:cBhvr>
                                        <p:cTn id="80" dur="500"/>
                                        <p:tgtEl>
                                          <p:spTgt spid="535"/>
                                        </p:tgtEl>
                                      </p:cBhvr>
                                    </p:animEffect>
                                  </p:childTnLst>
                                </p:cTn>
                              </p:par>
                              <p:par>
                                <p:cTn id="81" presetID="10" presetClass="entr" presetSubtype="0" fill="hold" grpId="0" nodeType="withEffect">
                                  <p:stCondLst>
                                    <p:cond delay="500"/>
                                  </p:stCondLst>
                                  <p:childTnLst>
                                    <p:set>
                                      <p:cBhvr>
                                        <p:cTn id="82" dur="1" fill="hold">
                                          <p:stCondLst>
                                            <p:cond delay="0"/>
                                          </p:stCondLst>
                                        </p:cTn>
                                        <p:tgtEl>
                                          <p:spTgt spid="547"/>
                                        </p:tgtEl>
                                        <p:attrNameLst>
                                          <p:attrName>style.visibility</p:attrName>
                                        </p:attrNameLst>
                                      </p:cBhvr>
                                      <p:to>
                                        <p:strVal val="visible"/>
                                      </p:to>
                                    </p:set>
                                    <p:animEffect transition="in" filter="fade">
                                      <p:cBhvr>
                                        <p:cTn id="83" dur="500"/>
                                        <p:tgtEl>
                                          <p:spTgt spid="547"/>
                                        </p:tgtEl>
                                      </p:cBhvr>
                                    </p:animEffect>
                                  </p:childTnLst>
                                </p:cTn>
                              </p:par>
                              <p:par>
                                <p:cTn id="84" presetID="10" presetClass="entr" presetSubtype="0" fill="hold" grpId="0" nodeType="withEffect">
                                  <p:stCondLst>
                                    <p:cond delay="500"/>
                                  </p:stCondLst>
                                  <p:childTnLst>
                                    <p:set>
                                      <p:cBhvr>
                                        <p:cTn id="85" dur="1" fill="hold">
                                          <p:stCondLst>
                                            <p:cond delay="0"/>
                                          </p:stCondLst>
                                        </p:cTn>
                                        <p:tgtEl>
                                          <p:spTgt spid="543"/>
                                        </p:tgtEl>
                                        <p:attrNameLst>
                                          <p:attrName>style.visibility</p:attrName>
                                        </p:attrNameLst>
                                      </p:cBhvr>
                                      <p:to>
                                        <p:strVal val="visible"/>
                                      </p:to>
                                    </p:set>
                                    <p:animEffect transition="in" filter="fade">
                                      <p:cBhvr>
                                        <p:cTn id="86" dur="500"/>
                                        <p:tgtEl>
                                          <p:spTgt spid="543"/>
                                        </p:tgtEl>
                                      </p:cBhvr>
                                    </p:animEffect>
                                  </p:childTnLst>
                                </p:cTn>
                              </p:par>
                              <p:par>
                                <p:cTn id="87" presetID="10" presetClass="entr" presetSubtype="0" fill="hold" grpId="0" nodeType="withEffect">
                                  <p:stCondLst>
                                    <p:cond delay="750"/>
                                  </p:stCondLst>
                                  <p:childTnLst>
                                    <p:set>
                                      <p:cBhvr>
                                        <p:cTn id="88" dur="1" fill="hold">
                                          <p:stCondLst>
                                            <p:cond delay="0"/>
                                          </p:stCondLst>
                                        </p:cTn>
                                        <p:tgtEl>
                                          <p:spTgt spid="538"/>
                                        </p:tgtEl>
                                        <p:attrNameLst>
                                          <p:attrName>style.visibility</p:attrName>
                                        </p:attrNameLst>
                                      </p:cBhvr>
                                      <p:to>
                                        <p:strVal val="visible"/>
                                      </p:to>
                                    </p:set>
                                    <p:animEffect transition="in" filter="fade">
                                      <p:cBhvr>
                                        <p:cTn id="89" dur="500"/>
                                        <p:tgtEl>
                                          <p:spTgt spid="538"/>
                                        </p:tgtEl>
                                      </p:cBhvr>
                                    </p:animEffect>
                                  </p:childTnLst>
                                </p:cTn>
                              </p:par>
                              <p:par>
                                <p:cTn id="90" presetID="10" presetClass="entr" presetSubtype="0" fill="hold" grpId="0" nodeType="withEffect">
                                  <p:stCondLst>
                                    <p:cond delay="750"/>
                                  </p:stCondLst>
                                  <p:childTnLst>
                                    <p:set>
                                      <p:cBhvr>
                                        <p:cTn id="91" dur="1" fill="hold">
                                          <p:stCondLst>
                                            <p:cond delay="0"/>
                                          </p:stCondLst>
                                        </p:cTn>
                                        <p:tgtEl>
                                          <p:spTgt spid="536"/>
                                        </p:tgtEl>
                                        <p:attrNameLst>
                                          <p:attrName>style.visibility</p:attrName>
                                        </p:attrNameLst>
                                      </p:cBhvr>
                                      <p:to>
                                        <p:strVal val="visible"/>
                                      </p:to>
                                    </p:set>
                                    <p:animEffect transition="in" filter="fade">
                                      <p:cBhvr>
                                        <p:cTn id="92" dur="500"/>
                                        <p:tgtEl>
                                          <p:spTgt spid="536"/>
                                        </p:tgtEl>
                                      </p:cBhvr>
                                    </p:animEffect>
                                  </p:childTnLst>
                                </p:cTn>
                              </p:par>
                              <p:par>
                                <p:cTn id="93" presetID="10" presetClass="entr" presetSubtype="0" fill="hold" grpId="0" nodeType="withEffect">
                                  <p:stCondLst>
                                    <p:cond delay="750"/>
                                  </p:stCondLst>
                                  <p:childTnLst>
                                    <p:set>
                                      <p:cBhvr>
                                        <p:cTn id="94" dur="1" fill="hold">
                                          <p:stCondLst>
                                            <p:cond delay="0"/>
                                          </p:stCondLst>
                                        </p:cTn>
                                        <p:tgtEl>
                                          <p:spTgt spid="539"/>
                                        </p:tgtEl>
                                        <p:attrNameLst>
                                          <p:attrName>style.visibility</p:attrName>
                                        </p:attrNameLst>
                                      </p:cBhvr>
                                      <p:to>
                                        <p:strVal val="visible"/>
                                      </p:to>
                                    </p:set>
                                    <p:animEffect transition="in" filter="fade">
                                      <p:cBhvr>
                                        <p:cTn id="95" dur="500"/>
                                        <p:tgtEl>
                                          <p:spTgt spid="539"/>
                                        </p:tgtEl>
                                      </p:cBhvr>
                                    </p:animEffect>
                                  </p:childTnLst>
                                </p:cTn>
                              </p:par>
                              <p:par>
                                <p:cTn id="96" presetID="10" presetClass="entr" presetSubtype="0" fill="hold" grpId="0" nodeType="withEffect">
                                  <p:stCondLst>
                                    <p:cond delay="750"/>
                                  </p:stCondLst>
                                  <p:childTnLst>
                                    <p:set>
                                      <p:cBhvr>
                                        <p:cTn id="97" dur="1" fill="hold">
                                          <p:stCondLst>
                                            <p:cond delay="0"/>
                                          </p:stCondLst>
                                        </p:cTn>
                                        <p:tgtEl>
                                          <p:spTgt spid="546"/>
                                        </p:tgtEl>
                                        <p:attrNameLst>
                                          <p:attrName>style.visibility</p:attrName>
                                        </p:attrNameLst>
                                      </p:cBhvr>
                                      <p:to>
                                        <p:strVal val="visible"/>
                                      </p:to>
                                    </p:set>
                                    <p:animEffect transition="in" filter="fade">
                                      <p:cBhvr>
                                        <p:cTn id="98" dur="500"/>
                                        <p:tgtEl>
                                          <p:spTgt spid="546"/>
                                        </p:tgtEl>
                                      </p:cBhvr>
                                    </p:animEffect>
                                  </p:childTnLst>
                                </p:cTn>
                              </p:par>
                              <p:par>
                                <p:cTn id="99" presetID="10" presetClass="entr" presetSubtype="0" fill="hold" grpId="0" nodeType="withEffect">
                                  <p:stCondLst>
                                    <p:cond delay="750"/>
                                  </p:stCondLst>
                                  <p:childTnLst>
                                    <p:set>
                                      <p:cBhvr>
                                        <p:cTn id="100" dur="1" fill="hold">
                                          <p:stCondLst>
                                            <p:cond delay="0"/>
                                          </p:stCondLst>
                                        </p:cTn>
                                        <p:tgtEl>
                                          <p:spTgt spid="540"/>
                                        </p:tgtEl>
                                        <p:attrNameLst>
                                          <p:attrName>style.visibility</p:attrName>
                                        </p:attrNameLst>
                                      </p:cBhvr>
                                      <p:to>
                                        <p:strVal val="visible"/>
                                      </p:to>
                                    </p:set>
                                    <p:animEffect transition="in" filter="fade">
                                      <p:cBhvr>
                                        <p:cTn id="101" dur="500"/>
                                        <p:tgtEl>
                                          <p:spTgt spid="540"/>
                                        </p:tgtEl>
                                      </p:cBhvr>
                                    </p:animEffect>
                                  </p:childTnLst>
                                </p:cTn>
                              </p:par>
                              <p:par>
                                <p:cTn id="102" presetID="10" presetClass="entr" presetSubtype="0" fill="hold" grpId="0" nodeType="withEffect">
                                  <p:stCondLst>
                                    <p:cond delay="0"/>
                                  </p:stCondLst>
                                  <p:childTnLst>
                                    <p:set>
                                      <p:cBhvr>
                                        <p:cTn id="103" dur="1" fill="hold">
                                          <p:stCondLst>
                                            <p:cond delay="0"/>
                                          </p:stCondLst>
                                        </p:cTn>
                                        <p:tgtEl>
                                          <p:spTgt spid="541"/>
                                        </p:tgtEl>
                                        <p:attrNameLst>
                                          <p:attrName>style.visibility</p:attrName>
                                        </p:attrNameLst>
                                      </p:cBhvr>
                                      <p:to>
                                        <p:strVal val="visible"/>
                                      </p:to>
                                    </p:set>
                                    <p:animEffect transition="in" filter="fade">
                                      <p:cBhvr>
                                        <p:cTn id="104" dur="500"/>
                                        <p:tgtEl>
                                          <p:spTgt spid="541"/>
                                        </p:tgtEl>
                                      </p:cBhvr>
                                    </p:animEffect>
                                  </p:childTnLst>
                                </p:cTn>
                              </p:par>
                              <p:par>
                                <p:cTn id="105" presetID="53" presetClass="entr" presetSubtype="16" fill="hold" nodeType="withEffect">
                                  <p:stCondLst>
                                    <p:cond delay="250"/>
                                  </p:stCondLst>
                                  <p:childTnLst>
                                    <p:set>
                                      <p:cBhvr>
                                        <p:cTn id="106" dur="1" fill="hold">
                                          <p:stCondLst>
                                            <p:cond delay="0"/>
                                          </p:stCondLst>
                                        </p:cTn>
                                        <p:tgtEl>
                                          <p:spTgt spid="520"/>
                                        </p:tgtEl>
                                        <p:attrNameLst>
                                          <p:attrName>style.visibility</p:attrName>
                                        </p:attrNameLst>
                                      </p:cBhvr>
                                      <p:to>
                                        <p:strVal val="visible"/>
                                      </p:to>
                                    </p:set>
                                    <p:anim calcmode="lin" valueType="num">
                                      <p:cBhvr>
                                        <p:cTn id="107" dur="500" fill="hold"/>
                                        <p:tgtEl>
                                          <p:spTgt spid="520"/>
                                        </p:tgtEl>
                                        <p:attrNameLst>
                                          <p:attrName>ppt_w</p:attrName>
                                        </p:attrNameLst>
                                      </p:cBhvr>
                                      <p:tavLst>
                                        <p:tav tm="0">
                                          <p:val>
                                            <p:fltVal val="0"/>
                                          </p:val>
                                        </p:tav>
                                        <p:tav tm="100000">
                                          <p:val>
                                            <p:strVal val="#ppt_w"/>
                                          </p:val>
                                        </p:tav>
                                      </p:tavLst>
                                    </p:anim>
                                    <p:anim calcmode="lin" valueType="num">
                                      <p:cBhvr>
                                        <p:cTn id="108" dur="500" fill="hold"/>
                                        <p:tgtEl>
                                          <p:spTgt spid="520"/>
                                        </p:tgtEl>
                                        <p:attrNameLst>
                                          <p:attrName>ppt_h</p:attrName>
                                        </p:attrNameLst>
                                      </p:cBhvr>
                                      <p:tavLst>
                                        <p:tav tm="0">
                                          <p:val>
                                            <p:fltVal val="0"/>
                                          </p:val>
                                        </p:tav>
                                        <p:tav tm="100000">
                                          <p:val>
                                            <p:strVal val="#ppt_h"/>
                                          </p:val>
                                        </p:tav>
                                      </p:tavLst>
                                    </p:anim>
                                    <p:animEffect transition="in" filter="fade">
                                      <p:cBhvr>
                                        <p:cTn id="109" dur="500"/>
                                        <p:tgtEl>
                                          <p:spTgt spid="520"/>
                                        </p:tgtEl>
                                      </p:cBhvr>
                                    </p:animEffect>
                                  </p:childTnLst>
                                </p:cTn>
                              </p:par>
                              <p:par>
                                <p:cTn id="110" presetID="53" presetClass="entr" presetSubtype="16" fill="hold" nodeType="withEffect">
                                  <p:stCondLst>
                                    <p:cond delay="500"/>
                                  </p:stCondLst>
                                  <p:childTnLst>
                                    <p:set>
                                      <p:cBhvr>
                                        <p:cTn id="111" dur="1" fill="hold">
                                          <p:stCondLst>
                                            <p:cond delay="0"/>
                                          </p:stCondLst>
                                        </p:cTn>
                                        <p:tgtEl>
                                          <p:spTgt spid="523"/>
                                        </p:tgtEl>
                                        <p:attrNameLst>
                                          <p:attrName>style.visibility</p:attrName>
                                        </p:attrNameLst>
                                      </p:cBhvr>
                                      <p:to>
                                        <p:strVal val="visible"/>
                                      </p:to>
                                    </p:set>
                                    <p:anim calcmode="lin" valueType="num">
                                      <p:cBhvr>
                                        <p:cTn id="112" dur="500" fill="hold"/>
                                        <p:tgtEl>
                                          <p:spTgt spid="523"/>
                                        </p:tgtEl>
                                        <p:attrNameLst>
                                          <p:attrName>ppt_w</p:attrName>
                                        </p:attrNameLst>
                                      </p:cBhvr>
                                      <p:tavLst>
                                        <p:tav tm="0">
                                          <p:val>
                                            <p:fltVal val="0"/>
                                          </p:val>
                                        </p:tav>
                                        <p:tav tm="100000">
                                          <p:val>
                                            <p:strVal val="#ppt_w"/>
                                          </p:val>
                                        </p:tav>
                                      </p:tavLst>
                                    </p:anim>
                                    <p:anim calcmode="lin" valueType="num">
                                      <p:cBhvr>
                                        <p:cTn id="113" dur="500" fill="hold"/>
                                        <p:tgtEl>
                                          <p:spTgt spid="523"/>
                                        </p:tgtEl>
                                        <p:attrNameLst>
                                          <p:attrName>ppt_h</p:attrName>
                                        </p:attrNameLst>
                                      </p:cBhvr>
                                      <p:tavLst>
                                        <p:tav tm="0">
                                          <p:val>
                                            <p:fltVal val="0"/>
                                          </p:val>
                                        </p:tav>
                                        <p:tav tm="100000">
                                          <p:val>
                                            <p:strVal val="#ppt_h"/>
                                          </p:val>
                                        </p:tav>
                                      </p:tavLst>
                                    </p:anim>
                                    <p:animEffect transition="in" filter="fade">
                                      <p:cBhvr>
                                        <p:cTn id="114" dur="500"/>
                                        <p:tgtEl>
                                          <p:spTgt spid="523"/>
                                        </p:tgtEl>
                                      </p:cBhvr>
                                    </p:animEffect>
                                  </p:childTnLst>
                                </p:cTn>
                              </p:par>
                              <p:par>
                                <p:cTn id="115" presetID="53" presetClass="entr" presetSubtype="16" fill="hold" nodeType="withEffect">
                                  <p:stCondLst>
                                    <p:cond delay="750"/>
                                  </p:stCondLst>
                                  <p:childTnLst>
                                    <p:set>
                                      <p:cBhvr>
                                        <p:cTn id="116" dur="1" fill="hold">
                                          <p:stCondLst>
                                            <p:cond delay="0"/>
                                          </p:stCondLst>
                                        </p:cTn>
                                        <p:tgtEl>
                                          <p:spTgt spid="526"/>
                                        </p:tgtEl>
                                        <p:attrNameLst>
                                          <p:attrName>style.visibility</p:attrName>
                                        </p:attrNameLst>
                                      </p:cBhvr>
                                      <p:to>
                                        <p:strVal val="visible"/>
                                      </p:to>
                                    </p:set>
                                    <p:anim calcmode="lin" valueType="num">
                                      <p:cBhvr>
                                        <p:cTn id="117" dur="500" fill="hold"/>
                                        <p:tgtEl>
                                          <p:spTgt spid="526"/>
                                        </p:tgtEl>
                                        <p:attrNameLst>
                                          <p:attrName>ppt_w</p:attrName>
                                        </p:attrNameLst>
                                      </p:cBhvr>
                                      <p:tavLst>
                                        <p:tav tm="0">
                                          <p:val>
                                            <p:fltVal val="0"/>
                                          </p:val>
                                        </p:tav>
                                        <p:tav tm="100000">
                                          <p:val>
                                            <p:strVal val="#ppt_w"/>
                                          </p:val>
                                        </p:tav>
                                      </p:tavLst>
                                    </p:anim>
                                    <p:anim calcmode="lin" valueType="num">
                                      <p:cBhvr>
                                        <p:cTn id="118" dur="500" fill="hold"/>
                                        <p:tgtEl>
                                          <p:spTgt spid="526"/>
                                        </p:tgtEl>
                                        <p:attrNameLst>
                                          <p:attrName>ppt_h</p:attrName>
                                        </p:attrNameLst>
                                      </p:cBhvr>
                                      <p:tavLst>
                                        <p:tav tm="0">
                                          <p:val>
                                            <p:fltVal val="0"/>
                                          </p:val>
                                        </p:tav>
                                        <p:tav tm="100000">
                                          <p:val>
                                            <p:strVal val="#ppt_h"/>
                                          </p:val>
                                        </p:tav>
                                      </p:tavLst>
                                    </p:anim>
                                    <p:animEffect transition="in" filter="fade">
                                      <p:cBhvr>
                                        <p:cTn id="119" dur="500"/>
                                        <p:tgtEl>
                                          <p:spTgt spid="526"/>
                                        </p:tgtEl>
                                      </p:cBhvr>
                                    </p:animEffect>
                                  </p:childTnLst>
                                </p:cTn>
                              </p:par>
                              <p:par>
                                <p:cTn id="120" presetID="53" presetClass="entr" presetSubtype="16" fill="hold" nodeType="withEffect">
                                  <p:stCondLst>
                                    <p:cond delay="1000"/>
                                  </p:stCondLst>
                                  <p:childTnLst>
                                    <p:set>
                                      <p:cBhvr>
                                        <p:cTn id="121" dur="1" fill="hold">
                                          <p:stCondLst>
                                            <p:cond delay="0"/>
                                          </p:stCondLst>
                                        </p:cTn>
                                        <p:tgtEl>
                                          <p:spTgt spid="529"/>
                                        </p:tgtEl>
                                        <p:attrNameLst>
                                          <p:attrName>style.visibility</p:attrName>
                                        </p:attrNameLst>
                                      </p:cBhvr>
                                      <p:to>
                                        <p:strVal val="visible"/>
                                      </p:to>
                                    </p:set>
                                    <p:anim calcmode="lin" valueType="num">
                                      <p:cBhvr>
                                        <p:cTn id="122" dur="500" fill="hold"/>
                                        <p:tgtEl>
                                          <p:spTgt spid="529"/>
                                        </p:tgtEl>
                                        <p:attrNameLst>
                                          <p:attrName>ppt_w</p:attrName>
                                        </p:attrNameLst>
                                      </p:cBhvr>
                                      <p:tavLst>
                                        <p:tav tm="0">
                                          <p:val>
                                            <p:fltVal val="0"/>
                                          </p:val>
                                        </p:tav>
                                        <p:tav tm="100000">
                                          <p:val>
                                            <p:strVal val="#ppt_w"/>
                                          </p:val>
                                        </p:tav>
                                      </p:tavLst>
                                    </p:anim>
                                    <p:anim calcmode="lin" valueType="num">
                                      <p:cBhvr>
                                        <p:cTn id="123" dur="500" fill="hold"/>
                                        <p:tgtEl>
                                          <p:spTgt spid="529"/>
                                        </p:tgtEl>
                                        <p:attrNameLst>
                                          <p:attrName>ppt_h</p:attrName>
                                        </p:attrNameLst>
                                      </p:cBhvr>
                                      <p:tavLst>
                                        <p:tav tm="0">
                                          <p:val>
                                            <p:fltVal val="0"/>
                                          </p:val>
                                        </p:tav>
                                        <p:tav tm="100000">
                                          <p:val>
                                            <p:strVal val="#ppt_h"/>
                                          </p:val>
                                        </p:tav>
                                      </p:tavLst>
                                    </p:anim>
                                    <p:animEffect transition="in" filter="fade">
                                      <p:cBhvr>
                                        <p:cTn id="124" dur="500"/>
                                        <p:tgtEl>
                                          <p:spTgt spid="529"/>
                                        </p:tgtEl>
                                      </p:cBhvr>
                                    </p:animEffect>
                                  </p:childTnLst>
                                </p:cTn>
                              </p:par>
                            </p:childTnLst>
                          </p:cTn>
                        </p:par>
                        <p:par>
                          <p:cTn id="125" fill="hold">
                            <p:stCondLst>
                              <p:cond delay="4500"/>
                            </p:stCondLst>
                            <p:childTnLst>
                              <p:par>
                                <p:cTn id="126" presetID="23" presetClass="entr" presetSubtype="528" fill="hold" grpId="0" nodeType="afterEffect">
                                  <p:stCondLst>
                                    <p:cond delay="0"/>
                                  </p:stCondLst>
                                  <p:iterate type="lt">
                                    <p:tmPct val="15000"/>
                                  </p:iterate>
                                  <p:childTnLst>
                                    <p:set>
                                      <p:cBhvr>
                                        <p:cTn id="127" dur="1" fill="hold">
                                          <p:stCondLst>
                                            <p:cond delay="0"/>
                                          </p:stCondLst>
                                        </p:cTn>
                                        <p:tgtEl>
                                          <p:spTgt spid="548"/>
                                        </p:tgtEl>
                                        <p:attrNameLst>
                                          <p:attrName>style.visibility</p:attrName>
                                        </p:attrNameLst>
                                      </p:cBhvr>
                                      <p:to>
                                        <p:strVal val="visible"/>
                                      </p:to>
                                    </p:set>
                                    <p:anim calcmode="lin" valueType="num">
                                      <p:cBhvr>
                                        <p:cTn id="128" dur="500" fill="hold"/>
                                        <p:tgtEl>
                                          <p:spTgt spid="548"/>
                                        </p:tgtEl>
                                        <p:attrNameLst>
                                          <p:attrName>ppt_w</p:attrName>
                                        </p:attrNameLst>
                                      </p:cBhvr>
                                      <p:tavLst>
                                        <p:tav tm="0">
                                          <p:val>
                                            <p:fltVal val="0"/>
                                          </p:val>
                                        </p:tav>
                                        <p:tav tm="100000">
                                          <p:val>
                                            <p:strVal val="#ppt_w"/>
                                          </p:val>
                                        </p:tav>
                                      </p:tavLst>
                                    </p:anim>
                                    <p:anim calcmode="lin" valueType="num">
                                      <p:cBhvr>
                                        <p:cTn id="129" dur="500" fill="hold"/>
                                        <p:tgtEl>
                                          <p:spTgt spid="548"/>
                                        </p:tgtEl>
                                        <p:attrNameLst>
                                          <p:attrName>ppt_h</p:attrName>
                                        </p:attrNameLst>
                                      </p:cBhvr>
                                      <p:tavLst>
                                        <p:tav tm="0">
                                          <p:val>
                                            <p:fltVal val="0"/>
                                          </p:val>
                                        </p:tav>
                                        <p:tav tm="100000">
                                          <p:val>
                                            <p:strVal val="#ppt_h"/>
                                          </p:val>
                                        </p:tav>
                                      </p:tavLst>
                                    </p:anim>
                                    <p:anim calcmode="lin" valueType="num">
                                      <p:cBhvr>
                                        <p:cTn id="130" dur="500" fill="hold"/>
                                        <p:tgtEl>
                                          <p:spTgt spid="548"/>
                                        </p:tgtEl>
                                        <p:attrNameLst>
                                          <p:attrName>ppt_x</p:attrName>
                                        </p:attrNameLst>
                                      </p:cBhvr>
                                      <p:tavLst>
                                        <p:tav tm="0">
                                          <p:val>
                                            <p:fltVal val="0.5"/>
                                          </p:val>
                                        </p:tav>
                                        <p:tav tm="100000">
                                          <p:val>
                                            <p:strVal val="#ppt_x"/>
                                          </p:val>
                                        </p:tav>
                                      </p:tavLst>
                                    </p:anim>
                                    <p:anim calcmode="lin" valueType="num">
                                      <p:cBhvr>
                                        <p:cTn id="131" dur="500" fill="hold"/>
                                        <p:tgtEl>
                                          <p:spTgt spid="548"/>
                                        </p:tgtEl>
                                        <p:attrNameLst>
                                          <p:attrName>ppt_y</p:attrName>
                                        </p:attrNameLst>
                                      </p:cBhvr>
                                      <p:tavLst>
                                        <p:tav tm="0">
                                          <p:val>
                                            <p:fltVal val="0.5"/>
                                          </p:val>
                                        </p:tav>
                                        <p:tav tm="100000">
                                          <p:val>
                                            <p:strVal val="#ppt_y"/>
                                          </p:val>
                                        </p:tav>
                                      </p:tavLst>
                                    </p:anim>
                                  </p:childTnLst>
                                </p:cTn>
                              </p:par>
                            </p:childTnLst>
                          </p:cTn>
                        </p:par>
                        <p:par>
                          <p:cTn id="132" fill="hold">
                            <p:stCondLst>
                              <p:cond delay="5525"/>
                            </p:stCondLst>
                            <p:childTnLst>
                              <p:par>
                                <p:cTn id="133" presetID="22" presetClass="entr" presetSubtype="8" fill="hold" grpId="0" nodeType="afterEffect">
                                  <p:stCondLst>
                                    <p:cond delay="0"/>
                                  </p:stCondLst>
                                  <p:childTnLst>
                                    <p:set>
                                      <p:cBhvr>
                                        <p:cTn id="134" dur="1" fill="hold">
                                          <p:stCondLst>
                                            <p:cond delay="0"/>
                                          </p:stCondLst>
                                        </p:cTn>
                                        <p:tgtEl>
                                          <p:spTgt spid="549"/>
                                        </p:tgtEl>
                                        <p:attrNameLst>
                                          <p:attrName>style.visibility</p:attrName>
                                        </p:attrNameLst>
                                      </p:cBhvr>
                                      <p:to>
                                        <p:strVal val="visible"/>
                                      </p:to>
                                    </p:set>
                                    <p:animEffect transition="in" filter="wipe(left)">
                                      <p:cBhvr>
                                        <p:cTn id="135" dur="750"/>
                                        <p:tgtEl>
                                          <p:spTgt spid="549"/>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
                <p:cTn id="136" repeatCount="indefinite" fill="hold" display="0">
                  <p:stCondLst>
                    <p:cond delay="indefinite"/>
                  </p:stCondLst>
                  <p:endCondLst>
                    <p:cond evt="onStopAudio" delay="0">
                      <p:tgtEl>
                        <p:sldTgt/>
                      </p:tgtEl>
                    </p:cond>
                  </p:endCondLst>
                </p:cTn>
                <p:tgtEl>
                  <p:spTgt spid="2"/>
                </p:tgtEl>
              </p:cMediaNode>
            </p:audio>
          </p:childTnLst>
        </p:cTn>
      </p:par>
    </p:tnLst>
    <p:bldLst>
      <p:bldP spid="532" grpId="0" animBg="1"/>
      <p:bldP spid="533" grpId="0" animBg="1"/>
      <p:bldP spid="534" grpId="0" animBg="1"/>
      <p:bldP spid="535" grpId="0" animBg="1"/>
      <p:bldP spid="536" grpId="0" animBg="1"/>
      <p:bldP spid="537" grpId="0" animBg="1"/>
      <p:bldP spid="538" grpId="0" animBg="1"/>
      <p:bldP spid="539" grpId="0" animBg="1"/>
      <p:bldP spid="540" grpId="0" animBg="1"/>
      <p:bldP spid="541" grpId="0" animBg="1"/>
      <p:bldP spid="542" grpId="0" animBg="1"/>
      <p:bldP spid="543" grpId="0" animBg="1"/>
      <p:bldP spid="544" grpId="0" animBg="1"/>
      <p:bldP spid="545" grpId="0" animBg="1"/>
      <p:bldP spid="546" grpId="0" animBg="1"/>
      <p:bldP spid="547" grpId="0" animBg="1"/>
      <p:bldP spid="185" grpId="0" animBg="1"/>
      <p:bldP spid="257" grpId="0" animBg="1"/>
      <p:bldP spid="400" grpId="0" animBg="1"/>
      <p:bldP spid="548" grpId="0"/>
      <p:bldP spid="549"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r>
              <a:rPr lang="zh-CN" altLang="en-US" dirty="0">
                <a:cs typeface="+mn-ea"/>
              </a:rPr>
              <a:t>单击此处添加标题</a:t>
            </a:r>
            <a:endParaRPr lang="zh-CN" altLang="en-US" dirty="0">
              <a:ea typeface="+mn-ea"/>
              <a:cs typeface="+mn-ea"/>
            </a:endParaRPr>
          </a:p>
        </p:txBody>
      </p:sp>
      <p:grpSp>
        <p:nvGrpSpPr>
          <p:cNvPr id="2" name="Group 1"/>
          <p:cNvGrpSpPr/>
          <p:nvPr/>
        </p:nvGrpSpPr>
        <p:grpSpPr>
          <a:xfrm>
            <a:off x="3212453" y="2449974"/>
            <a:ext cx="5770929" cy="2641840"/>
            <a:chOff x="3212076" y="2449974"/>
            <a:chExt cx="5771680" cy="2641840"/>
          </a:xfrm>
        </p:grpSpPr>
        <p:sp>
          <p:nvSpPr>
            <p:cNvPr id="85" name="Freeform 5"/>
            <p:cNvSpPr>
              <a:spLocks/>
            </p:cNvSpPr>
            <p:nvPr/>
          </p:nvSpPr>
          <p:spPr bwMode="auto">
            <a:xfrm>
              <a:off x="7360072" y="2683754"/>
              <a:ext cx="1623684" cy="1549589"/>
            </a:xfrm>
            <a:custGeom>
              <a:avLst/>
              <a:gdLst>
                <a:gd name="T0" fmla="*/ 1271 w 1271"/>
                <a:gd name="T1" fmla="*/ 1213 h 1213"/>
                <a:gd name="T2" fmla="*/ 811 w 1271"/>
                <a:gd name="T3" fmla="*/ 1213 h 1213"/>
                <a:gd name="T4" fmla="*/ 0 w 1271"/>
                <a:gd name="T5" fmla="*/ 0 h 1213"/>
                <a:gd name="T6" fmla="*/ 459 w 1271"/>
                <a:gd name="T7" fmla="*/ 0 h 1213"/>
                <a:gd name="T8" fmla="*/ 1271 w 1271"/>
                <a:gd name="T9" fmla="*/ 1213 h 1213"/>
              </a:gdLst>
              <a:ahLst/>
              <a:cxnLst>
                <a:cxn ang="0">
                  <a:pos x="T0" y="T1"/>
                </a:cxn>
                <a:cxn ang="0">
                  <a:pos x="T2" y="T3"/>
                </a:cxn>
                <a:cxn ang="0">
                  <a:pos x="T4" y="T5"/>
                </a:cxn>
                <a:cxn ang="0">
                  <a:pos x="T6" y="T7"/>
                </a:cxn>
                <a:cxn ang="0">
                  <a:pos x="T8" y="T9"/>
                </a:cxn>
              </a:cxnLst>
              <a:rect l="0" t="0" r="r" b="b"/>
              <a:pathLst>
                <a:path w="1271" h="1213">
                  <a:moveTo>
                    <a:pt x="1271" y="1213"/>
                  </a:moveTo>
                  <a:lnTo>
                    <a:pt x="811" y="1213"/>
                  </a:lnTo>
                  <a:lnTo>
                    <a:pt x="0" y="0"/>
                  </a:lnTo>
                  <a:lnTo>
                    <a:pt x="459" y="0"/>
                  </a:lnTo>
                  <a:lnTo>
                    <a:pt x="1271" y="1213"/>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en-US">
                <a:latin typeface="+mn-ea"/>
                <a:cs typeface="+mn-ea"/>
              </a:endParaRPr>
            </a:p>
          </p:txBody>
        </p:sp>
        <p:sp>
          <p:nvSpPr>
            <p:cNvPr id="88" name="Freeform 6"/>
            <p:cNvSpPr>
              <a:spLocks/>
            </p:cNvSpPr>
            <p:nvPr/>
          </p:nvSpPr>
          <p:spPr bwMode="auto">
            <a:xfrm>
              <a:off x="6324031" y="2449974"/>
              <a:ext cx="1622407" cy="2408059"/>
            </a:xfrm>
            <a:custGeom>
              <a:avLst/>
              <a:gdLst>
                <a:gd name="T0" fmla="*/ 1270 w 1270"/>
                <a:gd name="T1" fmla="*/ 1885 h 1885"/>
                <a:gd name="T2" fmla="*/ 811 w 1270"/>
                <a:gd name="T3" fmla="*/ 1885 h 1885"/>
                <a:gd name="T4" fmla="*/ 0 w 1270"/>
                <a:gd name="T5" fmla="*/ 0 h 1885"/>
                <a:gd name="T6" fmla="*/ 459 w 1270"/>
                <a:gd name="T7" fmla="*/ 0 h 1885"/>
                <a:gd name="T8" fmla="*/ 1270 w 1270"/>
                <a:gd name="T9" fmla="*/ 1885 h 1885"/>
              </a:gdLst>
              <a:ahLst/>
              <a:cxnLst>
                <a:cxn ang="0">
                  <a:pos x="T0" y="T1"/>
                </a:cxn>
                <a:cxn ang="0">
                  <a:pos x="T2" y="T3"/>
                </a:cxn>
                <a:cxn ang="0">
                  <a:pos x="T4" y="T5"/>
                </a:cxn>
                <a:cxn ang="0">
                  <a:pos x="T6" y="T7"/>
                </a:cxn>
                <a:cxn ang="0">
                  <a:pos x="T8" y="T9"/>
                </a:cxn>
              </a:cxnLst>
              <a:rect l="0" t="0" r="r" b="b"/>
              <a:pathLst>
                <a:path w="1270" h="1885">
                  <a:moveTo>
                    <a:pt x="1270" y="1885"/>
                  </a:moveTo>
                  <a:lnTo>
                    <a:pt x="811" y="1885"/>
                  </a:lnTo>
                  <a:lnTo>
                    <a:pt x="0" y="0"/>
                  </a:lnTo>
                  <a:lnTo>
                    <a:pt x="459" y="0"/>
                  </a:lnTo>
                  <a:lnTo>
                    <a:pt x="1270" y="1885"/>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en-US">
                <a:latin typeface="+mn-ea"/>
                <a:cs typeface="+mn-ea"/>
              </a:endParaRPr>
            </a:p>
          </p:txBody>
        </p:sp>
        <p:sp>
          <p:nvSpPr>
            <p:cNvPr id="91" name="Freeform 7"/>
            <p:cNvSpPr>
              <a:spLocks/>
            </p:cNvSpPr>
            <p:nvPr/>
          </p:nvSpPr>
          <p:spPr bwMode="auto">
            <a:xfrm>
              <a:off x="5285435" y="2917534"/>
              <a:ext cx="1624962" cy="2174280"/>
            </a:xfrm>
            <a:custGeom>
              <a:avLst/>
              <a:gdLst>
                <a:gd name="T0" fmla="*/ 459 w 1272"/>
                <a:gd name="T1" fmla="*/ 0 h 1702"/>
                <a:gd name="T2" fmla="*/ 1272 w 1272"/>
                <a:gd name="T3" fmla="*/ 1702 h 1702"/>
                <a:gd name="T4" fmla="*/ 813 w 1272"/>
                <a:gd name="T5" fmla="*/ 1702 h 1702"/>
                <a:gd name="T6" fmla="*/ 0 w 1272"/>
                <a:gd name="T7" fmla="*/ 0 h 1702"/>
                <a:gd name="T8" fmla="*/ 459 w 1272"/>
                <a:gd name="T9" fmla="*/ 0 h 1702"/>
              </a:gdLst>
              <a:ahLst/>
              <a:cxnLst>
                <a:cxn ang="0">
                  <a:pos x="T0" y="T1"/>
                </a:cxn>
                <a:cxn ang="0">
                  <a:pos x="T2" y="T3"/>
                </a:cxn>
                <a:cxn ang="0">
                  <a:pos x="T4" y="T5"/>
                </a:cxn>
                <a:cxn ang="0">
                  <a:pos x="T6" y="T7"/>
                </a:cxn>
                <a:cxn ang="0">
                  <a:pos x="T8" y="T9"/>
                </a:cxn>
              </a:cxnLst>
              <a:rect l="0" t="0" r="r" b="b"/>
              <a:pathLst>
                <a:path w="1272" h="1702">
                  <a:moveTo>
                    <a:pt x="459" y="0"/>
                  </a:moveTo>
                  <a:lnTo>
                    <a:pt x="1272" y="1702"/>
                  </a:lnTo>
                  <a:lnTo>
                    <a:pt x="813" y="1702"/>
                  </a:lnTo>
                  <a:lnTo>
                    <a:pt x="0" y="0"/>
                  </a:lnTo>
                  <a:lnTo>
                    <a:pt x="459" y="0"/>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en-US">
                <a:latin typeface="+mn-ea"/>
                <a:cs typeface="+mn-ea"/>
              </a:endParaRPr>
            </a:p>
          </p:txBody>
        </p:sp>
        <p:sp>
          <p:nvSpPr>
            <p:cNvPr id="94" name="Freeform 8"/>
            <p:cNvSpPr>
              <a:spLocks/>
            </p:cNvSpPr>
            <p:nvPr/>
          </p:nvSpPr>
          <p:spPr bwMode="auto">
            <a:xfrm>
              <a:off x="4249394" y="2683754"/>
              <a:ext cx="1622407" cy="1940500"/>
            </a:xfrm>
            <a:custGeom>
              <a:avLst/>
              <a:gdLst>
                <a:gd name="T0" fmla="*/ 459 w 1270"/>
                <a:gd name="T1" fmla="*/ 0 h 1519"/>
                <a:gd name="T2" fmla="*/ 1270 w 1270"/>
                <a:gd name="T3" fmla="*/ 1519 h 1519"/>
                <a:gd name="T4" fmla="*/ 811 w 1270"/>
                <a:gd name="T5" fmla="*/ 1519 h 1519"/>
                <a:gd name="T6" fmla="*/ 0 w 1270"/>
                <a:gd name="T7" fmla="*/ 0 h 1519"/>
                <a:gd name="T8" fmla="*/ 459 w 1270"/>
                <a:gd name="T9" fmla="*/ 0 h 1519"/>
              </a:gdLst>
              <a:ahLst/>
              <a:cxnLst>
                <a:cxn ang="0">
                  <a:pos x="T0" y="T1"/>
                </a:cxn>
                <a:cxn ang="0">
                  <a:pos x="T2" y="T3"/>
                </a:cxn>
                <a:cxn ang="0">
                  <a:pos x="T4" y="T5"/>
                </a:cxn>
                <a:cxn ang="0">
                  <a:pos x="T6" y="T7"/>
                </a:cxn>
                <a:cxn ang="0">
                  <a:pos x="T8" y="T9"/>
                </a:cxn>
              </a:cxnLst>
              <a:rect l="0" t="0" r="r" b="b"/>
              <a:pathLst>
                <a:path w="1270" h="1519">
                  <a:moveTo>
                    <a:pt x="459" y="0"/>
                  </a:moveTo>
                  <a:lnTo>
                    <a:pt x="1270" y="1519"/>
                  </a:lnTo>
                  <a:lnTo>
                    <a:pt x="811" y="1519"/>
                  </a:lnTo>
                  <a:lnTo>
                    <a:pt x="0" y="0"/>
                  </a:lnTo>
                  <a:lnTo>
                    <a:pt x="459" y="0"/>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en-US">
                <a:latin typeface="+mn-ea"/>
                <a:cs typeface="+mn-ea"/>
              </a:endParaRPr>
            </a:p>
          </p:txBody>
        </p:sp>
        <p:sp>
          <p:nvSpPr>
            <p:cNvPr id="97" name="Freeform 9"/>
            <p:cNvSpPr>
              <a:spLocks/>
            </p:cNvSpPr>
            <p:nvPr/>
          </p:nvSpPr>
          <p:spPr bwMode="auto">
            <a:xfrm>
              <a:off x="3212076" y="3130873"/>
              <a:ext cx="1623684" cy="1727160"/>
            </a:xfrm>
            <a:custGeom>
              <a:avLst/>
              <a:gdLst>
                <a:gd name="T0" fmla="*/ 459 w 1271"/>
                <a:gd name="T1" fmla="*/ 0 h 1352"/>
                <a:gd name="T2" fmla="*/ 1271 w 1271"/>
                <a:gd name="T3" fmla="*/ 1352 h 1352"/>
                <a:gd name="T4" fmla="*/ 812 w 1271"/>
                <a:gd name="T5" fmla="*/ 1352 h 1352"/>
                <a:gd name="T6" fmla="*/ 0 w 1271"/>
                <a:gd name="T7" fmla="*/ 0 h 1352"/>
                <a:gd name="T8" fmla="*/ 459 w 1271"/>
                <a:gd name="T9" fmla="*/ 0 h 1352"/>
              </a:gdLst>
              <a:ahLst/>
              <a:cxnLst>
                <a:cxn ang="0">
                  <a:pos x="T0" y="T1"/>
                </a:cxn>
                <a:cxn ang="0">
                  <a:pos x="T2" y="T3"/>
                </a:cxn>
                <a:cxn ang="0">
                  <a:pos x="T4" y="T5"/>
                </a:cxn>
                <a:cxn ang="0">
                  <a:pos x="T6" y="T7"/>
                </a:cxn>
                <a:cxn ang="0">
                  <a:pos x="T8" y="T9"/>
                </a:cxn>
              </a:cxnLst>
              <a:rect l="0" t="0" r="r" b="b"/>
              <a:pathLst>
                <a:path w="1271" h="1352">
                  <a:moveTo>
                    <a:pt x="459" y="0"/>
                  </a:moveTo>
                  <a:lnTo>
                    <a:pt x="1271" y="1352"/>
                  </a:lnTo>
                  <a:lnTo>
                    <a:pt x="812" y="1352"/>
                  </a:lnTo>
                  <a:lnTo>
                    <a:pt x="0" y="0"/>
                  </a:lnTo>
                  <a:lnTo>
                    <a:pt x="459" y="0"/>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en-US">
                <a:latin typeface="+mn-ea"/>
                <a:cs typeface="+mn-ea"/>
              </a:endParaRPr>
            </a:p>
          </p:txBody>
        </p:sp>
      </p:grpSp>
      <p:sp>
        <p:nvSpPr>
          <p:cNvPr id="124" name="Rounded Rectangle 123"/>
          <p:cNvSpPr/>
          <p:nvPr/>
        </p:nvSpPr>
        <p:spPr>
          <a:xfrm rot="5400000">
            <a:off x="2586447" y="3480947"/>
            <a:ext cx="1833192" cy="588845"/>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latin typeface="+mn-ea"/>
                <a:cs typeface="+mn-ea"/>
              </a:rPr>
              <a:t>商业</a:t>
            </a:r>
            <a:endParaRPr lang="en-US" sz="1600" dirty="0">
              <a:latin typeface="+mn-ea"/>
              <a:cs typeface="+mn-ea"/>
            </a:endParaRPr>
          </a:p>
        </p:txBody>
      </p:sp>
      <p:sp>
        <p:nvSpPr>
          <p:cNvPr id="125" name="Rounded Rectangle 124"/>
          <p:cNvSpPr/>
          <p:nvPr/>
        </p:nvSpPr>
        <p:spPr>
          <a:xfrm rot="5400000">
            <a:off x="3152238" y="3480948"/>
            <a:ext cx="2768315" cy="588845"/>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n-ea"/>
                <a:cs typeface="+mn-ea"/>
              </a:rPr>
              <a:t>创意创意</a:t>
            </a:r>
            <a:endParaRPr lang="en-US" dirty="0">
              <a:latin typeface="+mn-ea"/>
              <a:cs typeface="+mn-ea"/>
            </a:endParaRPr>
          </a:p>
        </p:txBody>
      </p:sp>
      <p:sp>
        <p:nvSpPr>
          <p:cNvPr id="126" name="Rounded Rectangle 125"/>
          <p:cNvSpPr/>
          <p:nvPr/>
        </p:nvSpPr>
        <p:spPr>
          <a:xfrm rot="5400000">
            <a:off x="4430115" y="3480948"/>
            <a:ext cx="2300754" cy="588845"/>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n-ea"/>
                <a:cs typeface="+mn-ea"/>
              </a:rPr>
              <a:t>销售目标</a:t>
            </a:r>
            <a:endParaRPr lang="en-US" dirty="0">
              <a:latin typeface="+mn-ea"/>
              <a:cs typeface="+mn-ea"/>
            </a:endParaRPr>
          </a:p>
        </p:txBody>
      </p:sp>
      <p:sp>
        <p:nvSpPr>
          <p:cNvPr id="127" name="Rounded Rectangle 126"/>
          <p:cNvSpPr/>
          <p:nvPr/>
        </p:nvSpPr>
        <p:spPr>
          <a:xfrm rot="5400000">
            <a:off x="4990269" y="3480949"/>
            <a:ext cx="3238428" cy="588845"/>
          </a:xfrm>
          <a:prstGeom prst="roundRect">
            <a:avLst>
              <a:gd name="adj" fmla="val 50000"/>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n-ea"/>
                <a:cs typeface="+mn-ea"/>
              </a:rPr>
              <a:t>桌面应用</a:t>
            </a:r>
            <a:endParaRPr lang="en-US" dirty="0">
              <a:latin typeface="+mn-ea"/>
              <a:cs typeface="+mn-ea"/>
            </a:endParaRPr>
          </a:p>
        </p:txBody>
      </p:sp>
      <p:sp>
        <p:nvSpPr>
          <p:cNvPr id="128" name="Rounded Rectangle 127"/>
          <p:cNvSpPr/>
          <p:nvPr/>
        </p:nvSpPr>
        <p:spPr>
          <a:xfrm rot="5400000">
            <a:off x="6275883" y="3480949"/>
            <a:ext cx="2768317" cy="588845"/>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n-ea"/>
                <a:cs typeface="+mn-ea"/>
              </a:rPr>
              <a:t>社交媒体</a:t>
            </a:r>
            <a:endParaRPr lang="en-US" dirty="0">
              <a:latin typeface="+mn-ea"/>
              <a:cs typeface="+mn-ea"/>
            </a:endParaRPr>
          </a:p>
        </p:txBody>
      </p:sp>
      <p:sp>
        <p:nvSpPr>
          <p:cNvPr id="129" name="Rounded Rectangle 128"/>
          <p:cNvSpPr/>
          <p:nvPr/>
        </p:nvSpPr>
        <p:spPr>
          <a:xfrm rot="5400000">
            <a:off x="7928890" y="3480948"/>
            <a:ext cx="1518934" cy="588845"/>
          </a:xfrm>
          <a:prstGeom prst="roundRect">
            <a:avLst>
              <a:gd name="adj" fmla="val 50000"/>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n-ea"/>
                <a:cs typeface="+mn-ea"/>
              </a:rPr>
              <a:t>产品发布</a:t>
            </a:r>
            <a:endParaRPr lang="en-US" dirty="0">
              <a:latin typeface="+mn-ea"/>
              <a:cs typeface="+mn-ea"/>
            </a:endParaRPr>
          </a:p>
        </p:txBody>
      </p:sp>
      <p:sp>
        <p:nvSpPr>
          <p:cNvPr id="131" name="Text Placeholder 32"/>
          <p:cNvSpPr txBox="1">
            <a:spLocks/>
          </p:cNvSpPr>
          <p:nvPr/>
        </p:nvSpPr>
        <p:spPr>
          <a:xfrm>
            <a:off x="9202403" y="1528036"/>
            <a:ext cx="1852881" cy="518709"/>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30000"/>
              </a:lnSpc>
              <a:spcBef>
                <a:spcPts val="0"/>
              </a:spcBef>
              <a:buNone/>
            </a:pPr>
            <a:r>
              <a:rPr lang="zh-CN" altLang="en-US" sz="900" dirty="0">
                <a:solidFill>
                  <a:srgbClr val="7F7F7F"/>
                </a:solidFill>
                <a:latin typeface="+mn-ea"/>
                <a:cs typeface="+mn-ea"/>
              </a:rPr>
              <a:t>此处添加详细文本描述，建议与标题相关并符合整体语言风格，语言描述尽量简洁生动。</a:t>
            </a:r>
            <a:endParaRPr lang="en-US" sz="900" dirty="0">
              <a:solidFill>
                <a:srgbClr val="7F7F7F"/>
              </a:solidFill>
              <a:latin typeface="+mn-ea"/>
              <a:cs typeface="+mn-ea"/>
            </a:endParaRPr>
          </a:p>
        </p:txBody>
      </p:sp>
      <p:sp>
        <p:nvSpPr>
          <p:cNvPr id="132" name="Rounded Rectangle 131"/>
          <p:cNvSpPr/>
          <p:nvPr/>
        </p:nvSpPr>
        <p:spPr>
          <a:xfrm>
            <a:off x="8388149" y="1516266"/>
            <a:ext cx="604616" cy="604695"/>
          </a:xfrm>
          <a:prstGeom prst="roundRect">
            <a:avLst>
              <a:gd name="adj" fmla="val 16554"/>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AU" sz="1600" dirty="0">
                <a:solidFill>
                  <a:srgbClr val="FFFFFF"/>
                </a:solidFill>
                <a:latin typeface="+mn-ea"/>
                <a:cs typeface="+mn-ea"/>
              </a:rPr>
              <a:t>2</a:t>
            </a:r>
          </a:p>
        </p:txBody>
      </p:sp>
      <p:sp>
        <p:nvSpPr>
          <p:cNvPr id="133" name="Text Placeholder 32"/>
          <p:cNvSpPr txBox="1">
            <a:spLocks/>
          </p:cNvSpPr>
          <p:nvPr/>
        </p:nvSpPr>
        <p:spPr>
          <a:xfrm>
            <a:off x="9230430" y="5337460"/>
            <a:ext cx="1852881" cy="518709"/>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30000"/>
              </a:lnSpc>
              <a:spcBef>
                <a:spcPts val="0"/>
              </a:spcBef>
              <a:buNone/>
            </a:pPr>
            <a:r>
              <a:rPr lang="zh-CN" altLang="en-US" sz="900" dirty="0">
                <a:solidFill>
                  <a:srgbClr val="7F7F7F"/>
                </a:solidFill>
                <a:latin typeface="+mn-ea"/>
                <a:cs typeface="+mn-ea"/>
              </a:rPr>
              <a:t>此处添加详细文本描述，建议与标题相关并符合整体语言风格，语言描述尽量简洁生动。</a:t>
            </a:r>
            <a:endParaRPr lang="en-US" sz="900" dirty="0">
              <a:solidFill>
                <a:srgbClr val="7F7F7F"/>
              </a:solidFill>
              <a:latin typeface="+mn-ea"/>
              <a:cs typeface="+mn-ea"/>
            </a:endParaRPr>
          </a:p>
        </p:txBody>
      </p:sp>
      <p:sp>
        <p:nvSpPr>
          <p:cNvPr id="134" name="Rounded Rectangle 133"/>
          <p:cNvSpPr/>
          <p:nvPr/>
        </p:nvSpPr>
        <p:spPr>
          <a:xfrm>
            <a:off x="8416176" y="5325691"/>
            <a:ext cx="604616" cy="604695"/>
          </a:xfrm>
          <a:prstGeom prst="roundRect">
            <a:avLst>
              <a:gd name="adj" fmla="val 16554"/>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AU" sz="1600" dirty="0">
                <a:solidFill>
                  <a:schemeClr val="bg1"/>
                </a:solidFill>
                <a:latin typeface="+mn-ea"/>
                <a:cs typeface="+mn-ea"/>
              </a:rPr>
              <a:t>4</a:t>
            </a:r>
            <a:endParaRPr lang="en-US" sz="1600" dirty="0">
              <a:solidFill>
                <a:schemeClr val="bg1"/>
              </a:solidFill>
              <a:latin typeface="+mn-ea"/>
              <a:cs typeface="+mn-ea"/>
            </a:endParaRPr>
          </a:p>
        </p:txBody>
      </p:sp>
      <p:sp>
        <p:nvSpPr>
          <p:cNvPr id="135" name="Arc 134"/>
          <p:cNvSpPr/>
          <p:nvPr/>
        </p:nvSpPr>
        <p:spPr>
          <a:xfrm rot="14978043" flipH="1">
            <a:off x="6748202" y="4097649"/>
            <a:ext cx="1779194" cy="1778962"/>
          </a:xfrm>
          <a:prstGeom prst="arc">
            <a:avLst>
              <a:gd name="adj1" fmla="val 17014246"/>
              <a:gd name="adj2" fmla="val 745915"/>
            </a:avLst>
          </a:prstGeom>
          <a:ln w="12700">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id-ID" sz="1404">
              <a:latin typeface="+mn-ea"/>
              <a:cs typeface="+mn-ea"/>
            </a:endParaRPr>
          </a:p>
        </p:txBody>
      </p:sp>
      <p:sp>
        <p:nvSpPr>
          <p:cNvPr id="136" name="Arc 135"/>
          <p:cNvSpPr/>
          <p:nvPr/>
        </p:nvSpPr>
        <p:spPr>
          <a:xfrm rot="6621957" flipH="1" flipV="1">
            <a:off x="7504936" y="1739860"/>
            <a:ext cx="1779194" cy="1778962"/>
          </a:xfrm>
          <a:prstGeom prst="arc">
            <a:avLst>
              <a:gd name="adj1" fmla="val 17014246"/>
              <a:gd name="adj2" fmla="val 19242592"/>
            </a:avLst>
          </a:prstGeom>
          <a:ln w="12700">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id-ID" sz="1404">
              <a:latin typeface="+mn-ea"/>
              <a:cs typeface="+mn-ea"/>
            </a:endParaRPr>
          </a:p>
        </p:txBody>
      </p:sp>
      <p:sp>
        <p:nvSpPr>
          <p:cNvPr id="137" name="Text Placeholder 32"/>
          <p:cNvSpPr txBox="1">
            <a:spLocks/>
          </p:cNvSpPr>
          <p:nvPr/>
        </p:nvSpPr>
        <p:spPr>
          <a:xfrm flipH="1">
            <a:off x="1056133" y="1528036"/>
            <a:ext cx="1852881" cy="518709"/>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lnSpc>
                <a:spcPct val="130000"/>
              </a:lnSpc>
              <a:spcBef>
                <a:spcPts val="0"/>
              </a:spcBef>
              <a:buNone/>
            </a:pPr>
            <a:r>
              <a:rPr lang="zh-CN" altLang="en-US" sz="900" dirty="0">
                <a:solidFill>
                  <a:srgbClr val="7F7F7F"/>
                </a:solidFill>
                <a:latin typeface="+mn-ea"/>
                <a:cs typeface="+mn-ea"/>
              </a:rPr>
              <a:t>此处添加详细文本描述，建议与标题相关并符合整体语言风格，语言描述尽量简洁生动。</a:t>
            </a:r>
            <a:endParaRPr lang="en-US" sz="900" dirty="0">
              <a:solidFill>
                <a:srgbClr val="7F7F7F"/>
              </a:solidFill>
              <a:latin typeface="+mn-ea"/>
              <a:cs typeface="+mn-ea"/>
            </a:endParaRPr>
          </a:p>
        </p:txBody>
      </p:sp>
      <p:sp>
        <p:nvSpPr>
          <p:cNvPr id="138" name="Rounded Rectangle 137"/>
          <p:cNvSpPr/>
          <p:nvPr/>
        </p:nvSpPr>
        <p:spPr>
          <a:xfrm flipH="1">
            <a:off x="3118651" y="1516266"/>
            <a:ext cx="604616" cy="604695"/>
          </a:xfrm>
          <a:prstGeom prst="roundRect">
            <a:avLst>
              <a:gd name="adj" fmla="val 16554"/>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lvl="0" algn="ctr"/>
            <a:r>
              <a:rPr lang="en-AU" sz="1600" dirty="0">
                <a:solidFill>
                  <a:srgbClr val="FFFFFF"/>
                </a:solidFill>
                <a:latin typeface="+mn-ea"/>
                <a:cs typeface="+mn-ea"/>
              </a:rPr>
              <a:t>1</a:t>
            </a:r>
            <a:endParaRPr lang="en-US" sz="1600" dirty="0">
              <a:latin typeface="+mn-ea"/>
              <a:cs typeface="+mn-ea"/>
            </a:endParaRPr>
          </a:p>
        </p:txBody>
      </p:sp>
      <p:sp>
        <p:nvSpPr>
          <p:cNvPr id="139" name="Text Placeholder 32"/>
          <p:cNvSpPr txBox="1">
            <a:spLocks/>
          </p:cNvSpPr>
          <p:nvPr/>
        </p:nvSpPr>
        <p:spPr>
          <a:xfrm flipH="1">
            <a:off x="1028105" y="5337460"/>
            <a:ext cx="1852881" cy="518709"/>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lnSpc>
                <a:spcPct val="130000"/>
              </a:lnSpc>
              <a:spcBef>
                <a:spcPts val="0"/>
              </a:spcBef>
              <a:buNone/>
            </a:pPr>
            <a:r>
              <a:rPr lang="zh-CN" altLang="en-US" sz="900" dirty="0">
                <a:solidFill>
                  <a:srgbClr val="7F7F7F"/>
                </a:solidFill>
                <a:latin typeface="+mn-ea"/>
                <a:cs typeface="+mn-ea"/>
              </a:rPr>
              <a:t>此处添加详细文本描述，建议与标题相关并符合整体语言风格，语言描述尽量简洁生动。</a:t>
            </a:r>
            <a:endParaRPr lang="en-US" sz="900" dirty="0">
              <a:solidFill>
                <a:srgbClr val="7F7F7F"/>
              </a:solidFill>
              <a:latin typeface="+mn-ea"/>
              <a:cs typeface="+mn-ea"/>
            </a:endParaRPr>
          </a:p>
        </p:txBody>
      </p:sp>
      <p:sp>
        <p:nvSpPr>
          <p:cNvPr id="140" name="Rounded Rectangle 139"/>
          <p:cNvSpPr/>
          <p:nvPr/>
        </p:nvSpPr>
        <p:spPr>
          <a:xfrm flipH="1">
            <a:off x="3090623" y="5325691"/>
            <a:ext cx="604616" cy="604695"/>
          </a:xfrm>
          <a:prstGeom prst="roundRect">
            <a:avLst>
              <a:gd name="adj" fmla="val 16554"/>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AU" sz="1600" dirty="0">
                <a:solidFill>
                  <a:schemeClr val="bg1"/>
                </a:solidFill>
                <a:latin typeface="+mn-ea"/>
                <a:cs typeface="+mn-ea"/>
              </a:rPr>
              <a:t>3</a:t>
            </a:r>
            <a:endParaRPr lang="en-US" sz="1600" dirty="0">
              <a:solidFill>
                <a:schemeClr val="bg1"/>
              </a:solidFill>
              <a:latin typeface="+mn-ea"/>
              <a:cs typeface="+mn-ea"/>
            </a:endParaRPr>
          </a:p>
        </p:txBody>
      </p:sp>
      <p:sp>
        <p:nvSpPr>
          <p:cNvPr id="141" name="Arc 140"/>
          <p:cNvSpPr/>
          <p:nvPr/>
        </p:nvSpPr>
        <p:spPr>
          <a:xfrm rot="6621957">
            <a:off x="3531672" y="3787698"/>
            <a:ext cx="2034170" cy="2033905"/>
          </a:xfrm>
          <a:prstGeom prst="arc">
            <a:avLst>
              <a:gd name="adj1" fmla="val 16087243"/>
              <a:gd name="adj2" fmla="val 745915"/>
            </a:avLst>
          </a:prstGeom>
          <a:ln w="12700">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id-ID" sz="1404">
              <a:latin typeface="+mn-ea"/>
              <a:cs typeface="+mn-ea"/>
            </a:endParaRPr>
          </a:p>
        </p:txBody>
      </p:sp>
      <p:sp>
        <p:nvSpPr>
          <p:cNvPr id="142" name="Arc 141"/>
          <p:cNvSpPr/>
          <p:nvPr/>
        </p:nvSpPr>
        <p:spPr>
          <a:xfrm rot="14978043" flipV="1">
            <a:off x="2827284" y="1739860"/>
            <a:ext cx="1779194" cy="1778962"/>
          </a:xfrm>
          <a:prstGeom prst="arc">
            <a:avLst>
              <a:gd name="adj1" fmla="val 17014246"/>
              <a:gd name="adj2" fmla="val 19242592"/>
            </a:avLst>
          </a:prstGeom>
          <a:ln w="12700">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id-ID" sz="1404">
              <a:latin typeface="+mn-ea"/>
              <a:cs typeface="+mn-ea"/>
            </a:endParaRPr>
          </a:p>
        </p:txBody>
      </p:sp>
    </p:spTree>
    <p:extLst>
      <p:ext uri="{BB962C8B-B14F-4D97-AF65-F5344CB8AC3E}">
        <p14:creationId xmlns:p14="http://schemas.microsoft.com/office/powerpoint/2010/main" val="873895603"/>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24"/>
                                        </p:tgtEl>
                                        <p:attrNameLst>
                                          <p:attrName>style.visibility</p:attrName>
                                        </p:attrNameLst>
                                      </p:cBhvr>
                                      <p:to>
                                        <p:strVal val="visible"/>
                                      </p:to>
                                    </p:set>
                                    <p:animEffect transition="in" filter="wipe(down)">
                                      <p:cBhvr>
                                        <p:cTn id="7" dur="500"/>
                                        <p:tgtEl>
                                          <p:spTgt spid="12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25"/>
                                        </p:tgtEl>
                                        <p:attrNameLst>
                                          <p:attrName>style.visibility</p:attrName>
                                        </p:attrNameLst>
                                      </p:cBhvr>
                                      <p:to>
                                        <p:strVal val="visible"/>
                                      </p:to>
                                    </p:set>
                                    <p:animEffect transition="in" filter="wipe(down)">
                                      <p:cBhvr>
                                        <p:cTn id="12" dur="500"/>
                                        <p:tgtEl>
                                          <p:spTgt spid="12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26"/>
                                        </p:tgtEl>
                                        <p:attrNameLst>
                                          <p:attrName>style.visibility</p:attrName>
                                        </p:attrNameLst>
                                      </p:cBhvr>
                                      <p:to>
                                        <p:strVal val="visible"/>
                                      </p:to>
                                    </p:set>
                                    <p:animEffect transition="in" filter="wipe(down)">
                                      <p:cBhvr>
                                        <p:cTn id="17" dur="500"/>
                                        <p:tgtEl>
                                          <p:spTgt spid="12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127"/>
                                        </p:tgtEl>
                                        <p:attrNameLst>
                                          <p:attrName>style.visibility</p:attrName>
                                        </p:attrNameLst>
                                      </p:cBhvr>
                                      <p:to>
                                        <p:strVal val="visible"/>
                                      </p:to>
                                    </p:set>
                                    <p:animEffect transition="in" filter="wipe(down)">
                                      <p:cBhvr>
                                        <p:cTn id="22" dur="500"/>
                                        <p:tgtEl>
                                          <p:spTgt spid="127"/>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128"/>
                                        </p:tgtEl>
                                        <p:attrNameLst>
                                          <p:attrName>style.visibility</p:attrName>
                                        </p:attrNameLst>
                                      </p:cBhvr>
                                      <p:to>
                                        <p:strVal val="visible"/>
                                      </p:to>
                                    </p:set>
                                    <p:animEffect transition="in" filter="wipe(down)">
                                      <p:cBhvr>
                                        <p:cTn id="27" dur="500"/>
                                        <p:tgtEl>
                                          <p:spTgt spid="128"/>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129"/>
                                        </p:tgtEl>
                                        <p:attrNameLst>
                                          <p:attrName>style.visibility</p:attrName>
                                        </p:attrNameLst>
                                      </p:cBhvr>
                                      <p:to>
                                        <p:strVal val="visible"/>
                                      </p:to>
                                    </p:set>
                                    <p:animEffect transition="in" filter="wipe(down)">
                                      <p:cBhvr>
                                        <p:cTn id="32" dur="500"/>
                                        <p:tgtEl>
                                          <p:spTgt spid="129"/>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2"/>
                                        </p:tgtEl>
                                        <p:attrNameLst>
                                          <p:attrName>style.visibility</p:attrName>
                                        </p:attrNameLst>
                                      </p:cBhvr>
                                      <p:to>
                                        <p:strVal val="visible"/>
                                      </p:to>
                                    </p:set>
                                    <p:animEffect transition="in" filter="fade">
                                      <p:cBhvr>
                                        <p:cTn id="37" dur="500"/>
                                        <p:tgtEl>
                                          <p:spTgt spid="2"/>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137"/>
                                        </p:tgtEl>
                                        <p:attrNameLst>
                                          <p:attrName>style.visibility</p:attrName>
                                        </p:attrNameLst>
                                      </p:cBhvr>
                                      <p:to>
                                        <p:strVal val="visible"/>
                                      </p:to>
                                    </p:set>
                                    <p:animEffect transition="in" filter="fade">
                                      <p:cBhvr>
                                        <p:cTn id="42" dur="500"/>
                                        <p:tgtEl>
                                          <p:spTgt spid="137"/>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138"/>
                                        </p:tgtEl>
                                        <p:attrNameLst>
                                          <p:attrName>style.visibility</p:attrName>
                                        </p:attrNameLst>
                                      </p:cBhvr>
                                      <p:to>
                                        <p:strVal val="visible"/>
                                      </p:to>
                                    </p:set>
                                    <p:animEffect transition="in" filter="fade">
                                      <p:cBhvr>
                                        <p:cTn id="45" dur="500"/>
                                        <p:tgtEl>
                                          <p:spTgt spid="138"/>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142"/>
                                        </p:tgtEl>
                                        <p:attrNameLst>
                                          <p:attrName>style.visibility</p:attrName>
                                        </p:attrNameLst>
                                      </p:cBhvr>
                                      <p:to>
                                        <p:strVal val="visible"/>
                                      </p:to>
                                    </p:set>
                                    <p:animEffect transition="in" filter="fade">
                                      <p:cBhvr>
                                        <p:cTn id="48" dur="500"/>
                                        <p:tgtEl>
                                          <p:spTgt spid="142"/>
                                        </p:tgtEl>
                                      </p:cBhvr>
                                    </p:animEffect>
                                  </p:childTnLst>
                                </p:cTn>
                              </p:par>
                            </p:childTnLst>
                          </p:cTn>
                        </p:par>
                      </p:childTnLst>
                    </p:cTn>
                  </p:par>
                  <p:par>
                    <p:cTn id="49" fill="hold">
                      <p:stCondLst>
                        <p:cond delay="indefinite"/>
                      </p:stCondLst>
                      <p:childTnLst>
                        <p:par>
                          <p:cTn id="50" fill="hold">
                            <p:stCondLst>
                              <p:cond delay="0"/>
                            </p:stCondLst>
                            <p:childTnLst>
                              <p:par>
                                <p:cTn id="51" presetID="10" presetClass="entr" presetSubtype="0" fill="hold" grpId="0" nodeType="clickEffect">
                                  <p:stCondLst>
                                    <p:cond delay="0"/>
                                  </p:stCondLst>
                                  <p:childTnLst>
                                    <p:set>
                                      <p:cBhvr>
                                        <p:cTn id="52" dur="1" fill="hold">
                                          <p:stCondLst>
                                            <p:cond delay="0"/>
                                          </p:stCondLst>
                                        </p:cTn>
                                        <p:tgtEl>
                                          <p:spTgt spid="141"/>
                                        </p:tgtEl>
                                        <p:attrNameLst>
                                          <p:attrName>style.visibility</p:attrName>
                                        </p:attrNameLst>
                                      </p:cBhvr>
                                      <p:to>
                                        <p:strVal val="visible"/>
                                      </p:to>
                                    </p:set>
                                    <p:animEffect transition="in" filter="fade">
                                      <p:cBhvr>
                                        <p:cTn id="53" dur="500"/>
                                        <p:tgtEl>
                                          <p:spTgt spid="141"/>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140"/>
                                        </p:tgtEl>
                                        <p:attrNameLst>
                                          <p:attrName>style.visibility</p:attrName>
                                        </p:attrNameLst>
                                      </p:cBhvr>
                                      <p:to>
                                        <p:strVal val="visible"/>
                                      </p:to>
                                    </p:set>
                                    <p:animEffect transition="in" filter="fade">
                                      <p:cBhvr>
                                        <p:cTn id="56" dur="500"/>
                                        <p:tgtEl>
                                          <p:spTgt spid="140"/>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139"/>
                                        </p:tgtEl>
                                        <p:attrNameLst>
                                          <p:attrName>style.visibility</p:attrName>
                                        </p:attrNameLst>
                                      </p:cBhvr>
                                      <p:to>
                                        <p:strVal val="visible"/>
                                      </p:to>
                                    </p:set>
                                    <p:animEffect transition="in" filter="fade">
                                      <p:cBhvr>
                                        <p:cTn id="59" dur="500"/>
                                        <p:tgtEl>
                                          <p:spTgt spid="139"/>
                                        </p:tgtEl>
                                      </p:cBhvr>
                                    </p:animEffect>
                                  </p:childTnLst>
                                </p:cTn>
                              </p:par>
                            </p:childTnLst>
                          </p:cTn>
                        </p:par>
                      </p:childTnLst>
                    </p:cTn>
                  </p:par>
                  <p:par>
                    <p:cTn id="60" fill="hold">
                      <p:stCondLst>
                        <p:cond delay="indefinite"/>
                      </p:stCondLst>
                      <p:childTnLst>
                        <p:par>
                          <p:cTn id="61" fill="hold">
                            <p:stCondLst>
                              <p:cond delay="0"/>
                            </p:stCondLst>
                            <p:childTnLst>
                              <p:par>
                                <p:cTn id="62" presetID="10" presetClass="entr" presetSubtype="0" fill="hold" grpId="0" nodeType="clickEffect">
                                  <p:stCondLst>
                                    <p:cond delay="0"/>
                                  </p:stCondLst>
                                  <p:childTnLst>
                                    <p:set>
                                      <p:cBhvr>
                                        <p:cTn id="63" dur="1" fill="hold">
                                          <p:stCondLst>
                                            <p:cond delay="0"/>
                                          </p:stCondLst>
                                        </p:cTn>
                                        <p:tgtEl>
                                          <p:spTgt spid="136"/>
                                        </p:tgtEl>
                                        <p:attrNameLst>
                                          <p:attrName>style.visibility</p:attrName>
                                        </p:attrNameLst>
                                      </p:cBhvr>
                                      <p:to>
                                        <p:strVal val="visible"/>
                                      </p:to>
                                    </p:set>
                                    <p:animEffect transition="in" filter="fade">
                                      <p:cBhvr>
                                        <p:cTn id="64" dur="500"/>
                                        <p:tgtEl>
                                          <p:spTgt spid="136"/>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132"/>
                                        </p:tgtEl>
                                        <p:attrNameLst>
                                          <p:attrName>style.visibility</p:attrName>
                                        </p:attrNameLst>
                                      </p:cBhvr>
                                      <p:to>
                                        <p:strVal val="visible"/>
                                      </p:to>
                                    </p:set>
                                    <p:animEffect transition="in" filter="fade">
                                      <p:cBhvr>
                                        <p:cTn id="67" dur="500"/>
                                        <p:tgtEl>
                                          <p:spTgt spid="132"/>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131"/>
                                        </p:tgtEl>
                                        <p:attrNameLst>
                                          <p:attrName>style.visibility</p:attrName>
                                        </p:attrNameLst>
                                      </p:cBhvr>
                                      <p:to>
                                        <p:strVal val="visible"/>
                                      </p:to>
                                    </p:set>
                                    <p:animEffect transition="in" filter="fade">
                                      <p:cBhvr>
                                        <p:cTn id="70" dur="500"/>
                                        <p:tgtEl>
                                          <p:spTgt spid="131"/>
                                        </p:tgtEl>
                                      </p:cBhvr>
                                    </p:animEffect>
                                  </p:childTnLst>
                                </p:cTn>
                              </p:par>
                            </p:childTnLst>
                          </p:cTn>
                        </p:par>
                      </p:childTnLst>
                    </p:cTn>
                  </p:par>
                  <p:par>
                    <p:cTn id="71" fill="hold">
                      <p:stCondLst>
                        <p:cond delay="indefinite"/>
                      </p:stCondLst>
                      <p:childTnLst>
                        <p:par>
                          <p:cTn id="72" fill="hold">
                            <p:stCondLst>
                              <p:cond delay="0"/>
                            </p:stCondLst>
                            <p:childTnLst>
                              <p:par>
                                <p:cTn id="73" presetID="10" presetClass="entr" presetSubtype="0" fill="hold" grpId="0" nodeType="clickEffect">
                                  <p:stCondLst>
                                    <p:cond delay="0"/>
                                  </p:stCondLst>
                                  <p:childTnLst>
                                    <p:set>
                                      <p:cBhvr>
                                        <p:cTn id="74" dur="1" fill="hold">
                                          <p:stCondLst>
                                            <p:cond delay="0"/>
                                          </p:stCondLst>
                                        </p:cTn>
                                        <p:tgtEl>
                                          <p:spTgt spid="135"/>
                                        </p:tgtEl>
                                        <p:attrNameLst>
                                          <p:attrName>style.visibility</p:attrName>
                                        </p:attrNameLst>
                                      </p:cBhvr>
                                      <p:to>
                                        <p:strVal val="visible"/>
                                      </p:to>
                                    </p:set>
                                    <p:animEffect transition="in" filter="fade">
                                      <p:cBhvr>
                                        <p:cTn id="75" dur="500"/>
                                        <p:tgtEl>
                                          <p:spTgt spid="135"/>
                                        </p:tgtEl>
                                      </p:cBhvr>
                                    </p:animEffect>
                                  </p:childTnLst>
                                </p:cTn>
                              </p:par>
                              <p:par>
                                <p:cTn id="76" presetID="10" presetClass="entr" presetSubtype="0" fill="hold" grpId="0" nodeType="withEffect">
                                  <p:stCondLst>
                                    <p:cond delay="0"/>
                                  </p:stCondLst>
                                  <p:childTnLst>
                                    <p:set>
                                      <p:cBhvr>
                                        <p:cTn id="77" dur="1" fill="hold">
                                          <p:stCondLst>
                                            <p:cond delay="0"/>
                                          </p:stCondLst>
                                        </p:cTn>
                                        <p:tgtEl>
                                          <p:spTgt spid="134"/>
                                        </p:tgtEl>
                                        <p:attrNameLst>
                                          <p:attrName>style.visibility</p:attrName>
                                        </p:attrNameLst>
                                      </p:cBhvr>
                                      <p:to>
                                        <p:strVal val="visible"/>
                                      </p:to>
                                    </p:set>
                                    <p:animEffect transition="in" filter="fade">
                                      <p:cBhvr>
                                        <p:cTn id="78" dur="500"/>
                                        <p:tgtEl>
                                          <p:spTgt spid="134"/>
                                        </p:tgtEl>
                                      </p:cBhvr>
                                    </p:animEffect>
                                  </p:childTnLst>
                                </p:cTn>
                              </p:par>
                              <p:par>
                                <p:cTn id="79" presetID="10" presetClass="entr" presetSubtype="0" fill="hold" grpId="0" nodeType="withEffect">
                                  <p:stCondLst>
                                    <p:cond delay="0"/>
                                  </p:stCondLst>
                                  <p:childTnLst>
                                    <p:set>
                                      <p:cBhvr>
                                        <p:cTn id="80" dur="1" fill="hold">
                                          <p:stCondLst>
                                            <p:cond delay="0"/>
                                          </p:stCondLst>
                                        </p:cTn>
                                        <p:tgtEl>
                                          <p:spTgt spid="133"/>
                                        </p:tgtEl>
                                        <p:attrNameLst>
                                          <p:attrName>style.visibility</p:attrName>
                                        </p:attrNameLst>
                                      </p:cBhvr>
                                      <p:to>
                                        <p:strVal val="visible"/>
                                      </p:to>
                                    </p:set>
                                    <p:animEffect transition="in" filter="fade">
                                      <p:cBhvr>
                                        <p:cTn id="81" dur="500"/>
                                        <p:tgtEl>
                                          <p:spTgt spid="1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4" grpId="0" animBg="1"/>
      <p:bldP spid="125" grpId="0" animBg="1"/>
      <p:bldP spid="126" grpId="0" animBg="1"/>
      <p:bldP spid="127" grpId="0" animBg="1"/>
      <p:bldP spid="128" grpId="0" animBg="1"/>
      <p:bldP spid="129" grpId="0" animBg="1"/>
      <p:bldP spid="131" grpId="0"/>
      <p:bldP spid="132" grpId="0" animBg="1"/>
      <p:bldP spid="133" grpId="0"/>
      <p:bldP spid="134" grpId="0" animBg="1"/>
      <p:bldP spid="135" grpId="0" animBg="1"/>
      <p:bldP spid="136" grpId="0" animBg="1"/>
      <p:bldP spid="137" grpId="0"/>
      <p:bldP spid="138" grpId="0" animBg="1"/>
      <p:bldP spid="139" grpId="0"/>
      <p:bldP spid="140" grpId="0" animBg="1"/>
      <p:bldP spid="141" grpId="0" animBg="1"/>
      <p:bldP spid="142"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3359696" y="4109014"/>
            <a:ext cx="6264696" cy="134065"/>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91451" tIns="45725" rIns="91451" bIns="45725" rtlCol="0" anchor="ctr"/>
          <a:lstStyle/>
          <a:p>
            <a:pPr algn="ctr"/>
            <a:endParaRPr lang="zh-CN" altLang="en-US">
              <a:cs typeface="+mn-ea"/>
            </a:endParaRPr>
          </a:p>
        </p:txBody>
      </p:sp>
      <p:sp>
        <p:nvSpPr>
          <p:cNvPr id="8" name="矩形 7"/>
          <p:cNvSpPr/>
          <p:nvPr/>
        </p:nvSpPr>
        <p:spPr>
          <a:xfrm>
            <a:off x="2783633" y="1742701"/>
            <a:ext cx="6264696" cy="134065"/>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91451" tIns="45725" rIns="91451" bIns="45725" rtlCol="0" anchor="ctr"/>
          <a:lstStyle/>
          <a:p>
            <a:pPr algn="ctr"/>
            <a:endParaRPr lang="zh-CN" altLang="en-US">
              <a:cs typeface="+mn-ea"/>
            </a:endParaRPr>
          </a:p>
        </p:txBody>
      </p:sp>
      <p:sp>
        <p:nvSpPr>
          <p:cNvPr id="9" name="椭圆 64"/>
          <p:cNvSpPr>
            <a:spLocks noChangeArrowheads="1"/>
          </p:cNvSpPr>
          <p:nvPr/>
        </p:nvSpPr>
        <p:spPr bwMode="auto">
          <a:xfrm>
            <a:off x="1271468" y="1412776"/>
            <a:ext cx="1658729" cy="1658048"/>
          </a:xfrm>
          <a:prstGeom prst="ellipse">
            <a:avLst/>
          </a:prstGeom>
          <a:solidFill>
            <a:schemeClr val="accent4"/>
          </a:solidFill>
          <a:ln w="190500" cap="sq" cmpd="sng">
            <a:solidFill>
              <a:schemeClr val="bg1">
                <a:lumMod val="65000"/>
              </a:schemeClr>
            </a:solidFill>
            <a:round/>
            <a:headEnd/>
            <a:tailEnd/>
          </a:ln>
        </p:spPr>
        <p:txBody>
          <a:bodyPr lIns="91451" tIns="45725" rIns="91451" bIns="45725" anchor="ctr"/>
          <a:lstStyle/>
          <a:p>
            <a:pPr algn="ctr"/>
            <a:r>
              <a:rPr lang="zh-CN" altLang="en-US" sz="2800" b="1" dirty="0">
                <a:solidFill>
                  <a:schemeClr val="bg1"/>
                </a:solidFill>
                <a:latin typeface="+mn-ea"/>
                <a:cs typeface="+mn-ea"/>
                <a:sym typeface="宋体" panose="02010600030101010101" pitchFamily="2" charset="-122"/>
              </a:rPr>
              <a:t>添加文字</a:t>
            </a:r>
            <a:endParaRPr lang="zh-CN" altLang="zh-CN" sz="2800" b="1" dirty="0">
              <a:solidFill>
                <a:schemeClr val="bg1"/>
              </a:solidFill>
              <a:latin typeface="+mn-ea"/>
              <a:cs typeface="+mn-ea"/>
              <a:sym typeface="宋体" panose="02010600030101010101" pitchFamily="2" charset="-122"/>
            </a:endParaRPr>
          </a:p>
        </p:txBody>
      </p:sp>
      <p:sp>
        <p:nvSpPr>
          <p:cNvPr id="10" name="TextBox 9"/>
          <p:cNvSpPr txBox="1"/>
          <p:nvPr/>
        </p:nvSpPr>
        <p:spPr>
          <a:xfrm>
            <a:off x="3248425" y="1909141"/>
            <a:ext cx="5904657" cy="1292672"/>
          </a:xfrm>
          <a:prstGeom prst="rect">
            <a:avLst/>
          </a:prstGeom>
          <a:noFill/>
        </p:spPr>
        <p:txBody>
          <a:bodyPr wrap="square" lIns="91451" tIns="45725" rIns="91451" bIns="45725" rtlCol="0">
            <a:spAutoFit/>
          </a:bodyPr>
          <a:lstStyle/>
          <a:p>
            <a:pPr>
              <a:lnSpc>
                <a:spcPct val="130000"/>
              </a:lnSpc>
            </a:pPr>
            <a:r>
              <a:rPr lang="zh-CN" altLang="en-US" sz="1200" dirty="0">
                <a:solidFill>
                  <a:schemeClr val="bg1">
                    <a:lumMod val="50000"/>
                  </a:schemeClr>
                </a:solidFill>
                <a:latin typeface="+mn-ea"/>
                <a:cs typeface="+mn-ea"/>
              </a:rPr>
              <a:t>您的内容打在这里，或者通过复制您的文本后，在此框中选择粘贴，并选择只保留文字。您的内容打在这里，或者通过复制您的文本后，在此框中选择粘贴，并选择只保留文字。</a:t>
            </a:r>
            <a:endParaRPr lang="en-US" altLang="zh-CN" sz="1200" dirty="0">
              <a:solidFill>
                <a:schemeClr val="bg1">
                  <a:lumMod val="50000"/>
                </a:schemeClr>
              </a:solidFill>
              <a:latin typeface="+mn-ea"/>
              <a:cs typeface="+mn-ea"/>
            </a:endParaRPr>
          </a:p>
          <a:p>
            <a:pPr>
              <a:lnSpc>
                <a:spcPct val="130000"/>
              </a:lnSpc>
            </a:pPr>
            <a:r>
              <a:rPr lang="zh-CN" altLang="en-US" sz="1200" dirty="0">
                <a:solidFill>
                  <a:schemeClr val="bg1">
                    <a:lumMod val="50000"/>
                  </a:schemeClr>
                </a:solidFill>
                <a:latin typeface="+mn-ea"/>
                <a:cs typeface="+mn-ea"/>
              </a:rPr>
              <a:t>您的内容打在这里，或者通过复制您的文本后，在此框中选择粘贴，并选择只保留文字。您的内容打在这里，或者通过复制您的文本后。</a:t>
            </a:r>
          </a:p>
        </p:txBody>
      </p:sp>
      <p:sp>
        <p:nvSpPr>
          <p:cNvPr id="11" name="椭圆 64"/>
          <p:cNvSpPr>
            <a:spLocks noChangeArrowheads="1"/>
          </p:cNvSpPr>
          <p:nvPr/>
        </p:nvSpPr>
        <p:spPr bwMode="auto">
          <a:xfrm>
            <a:off x="9408371" y="3496011"/>
            <a:ext cx="1658729" cy="1658048"/>
          </a:xfrm>
          <a:prstGeom prst="ellipse">
            <a:avLst/>
          </a:prstGeom>
          <a:solidFill>
            <a:schemeClr val="accent3"/>
          </a:solidFill>
          <a:ln w="190500" cap="sq" cmpd="sng">
            <a:solidFill>
              <a:schemeClr val="bg1">
                <a:lumMod val="65000"/>
              </a:schemeClr>
            </a:solidFill>
            <a:round/>
            <a:headEnd/>
            <a:tailEnd/>
          </a:ln>
        </p:spPr>
        <p:txBody>
          <a:bodyPr lIns="91451" tIns="45725" rIns="91451" bIns="45725" anchor="ctr"/>
          <a:lstStyle/>
          <a:p>
            <a:pPr algn="ctr"/>
            <a:r>
              <a:rPr lang="zh-CN" altLang="en-US" sz="2800" b="1" dirty="0">
                <a:solidFill>
                  <a:schemeClr val="bg1"/>
                </a:solidFill>
                <a:latin typeface="+mn-ea"/>
                <a:cs typeface="+mn-ea"/>
                <a:sym typeface="宋体" panose="02010600030101010101" pitchFamily="2" charset="-122"/>
              </a:rPr>
              <a:t>添加文字</a:t>
            </a:r>
            <a:endParaRPr lang="zh-CN" altLang="zh-CN" sz="2800" b="1" dirty="0">
              <a:solidFill>
                <a:schemeClr val="bg1"/>
              </a:solidFill>
              <a:latin typeface="+mn-ea"/>
              <a:cs typeface="+mn-ea"/>
              <a:sym typeface="宋体" panose="02010600030101010101" pitchFamily="2" charset="-122"/>
            </a:endParaRPr>
          </a:p>
        </p:txBody>
      </p:sp>
      <p:sp>
        <p:nvSpPr>
          <p:cNvPr id="12" name="TextBox 11"/>
          <p:cNvSpPr txBox="1"/>
          <p:nvPr/>
        </p:nvSpPr>
        <p:spPr>
          <a:xfrm>
            <a:off x="3248425" y="4325037"/>
            <a:ext cx="5904657" cy="1292672"/>
          </a:xfrm>
          <a:prstGeom prst="rect">
            <a:avLst/>
          </a:prstGeom>
          <a:noFill/>
        </p:spPr>
        <p:txBody>
          <a:bodyPr wrap="square" lIns="91451" tIns="45725" rIns="91451" bIns="45725" rtlCol="0">
            <a:spAutoFit/>
          </a:bodyPr>
          <a:lstStyle/>
          <a:p>
            <a:pPr>
              <a:lnSpc>
                <a:spcPct val="130000"/>
              </a:lnSpc>
            </a:pPr>
            <a:r>
              <a:rPr lang="zh-CN" altLang="en-US" sz="1200" dirty="0">
                <a:solidFill>
                  <a:schemeClr val="bg1">
                    <a:lumMod val="50000"/>
                  </a:schemeClr>
                </a:solidFill>
                <a:latin typeface="+mn-ea"/>
                <a:cs typeface="+mn-ea"/>
              </a:rPr>
              <a:t>您的内容打在这里，或者通过复制您的文本后，在此框中选择粘贴，并选择只保留文字。您的内容打在这里，或者通过复制您的文本后，在此框中选择粘贴，并选择只保留文字。</a:t>
            </a:r>
            <a:endParaRPr lang="en-US" altLang="zh-CN" sz="1200" dirty="0">
              <a:solidFill>
                <a:schemeClr val="bg1">
                  <a:lumMod val="50000"/>
                </a:schemeClr>
              </a:solidFill>
              <a:latin typeface="+mn-ea"/>
              <a:cs typeface="+mn-ea"/>
            </a:endParaRPr>
          </a:p>
          <a:p>
            <a:pPr>
              <a:lnSpc>
                <a:spcPct val="130000"/>
              </a:lnSpc>
            </a:pPr>
            <a:r>
              <a:rPr lang="zh-CN" altLang="en-US" sz="1200" dirty="0">
                <a:solidFill>
                  <a:schemeClr val="bg1">
                    <a:lumMod val="50000"/>
                  </a:schemeClr>
                </a:solidFill>
                <a:latin typeface="+mn-ea"/>
                <a:cs typeface="+mn-ea"/>
              </a:rPr>
              <a:t>您的内容打在这里，或者通过复制您的文本后，在此框中选择粘贴，并选择只保留文字。您的内容打在这里，或者通过复制您的文本后。</a:t>
            </a:r>
          </a:p>
        </p:txBody>
      </p:sp>
      <p:sp>
        <p:nvSpPr>
          <p:cNvPr id="2" name="标题 1"/>
          <p:cNvSpPr>
            <a:spLocks noGrp="1"/>
          </p:cNvSpPr>
          <p:nvPr>
            <p:ph type="title"/>
          </p:nvPr>
        </p:nvSpPr>
        <p:spPr/>
        <p:txBody>
          <a:bodyPr>
            <a:normAutofit/>
          </a:bodyPr>
          <a:lstStyle/>
          <a:p>
            <a:r>
              <a:rPr lang="zh-CN" altLang="en-US" dirty="0">
                <a:ea typeface="+mn-ea"/>
                <a:cs typeface="+mn-ea"/>
              </a:rPr>
              <a:t>单击此处添加标题</a:t>
            </a:r>
          </a:p>
        </p:txBody>
      </p:sp>
    </p:spTree>
    <p:extLst>
      <p:ext uri="{BB962C8B-B14F-4D97-AF65-F5344CB8AC3E}">
        <p14:creationId xmlns:p14="http://schemas.microsoft.com/office/powerpoint/2010/main" val="3362569220"/>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par>
                                <p:cTn id="9" presetID="8" presetClass="emph" presetSubtype="0" fill="hold" grpId="1" nodeType="withEffect">
                                  <p:stCondLst>
                                    <p:cond delay="0"/>
                                  </p:stCondLst>
                                  <p:childTnLst>
                                    <p:animRot by="21600000">
                                      <p:cBhvr>
                                        <p:cTn id="10" dur="500" fill="hold"/>
                                        <p:tgtEl>
                                          <p:spTgt spid="9"/>
                                        </p:tgtEl>
                                        <p:attrNameLst>
                                          <p:attrName>r</p:attrName>
                                        </p:attrNameLst>
                                      </p:cBhvr>
                                    </p:animRo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ipe(left)">
                                      <p:cBhvr>
                                        <p:cTn id="14" dur="500"/>
                                        <p:tgtEl>
                                          <p:spTgt spid="8"/>
                                        </p:tgtEl>
                                      </p:cBhvr>
                                    </p:animEffect>
                                  </p:childTnLst>
                                </p:cTn>
                              </p:par>
                            </p:childTnLst>
                          </p:cTn>
                        </p:par>
                        <p:par>
                          <p:cTn id="15" fill="hold">
                            <p:stCondLst>
                              <p:cond delay="1000"/>
                            </p:stCondLst>
                            <p:childTnLst>
                              <p:par>
                                <p:cTn id="16" presetID="22" presetClass="entr" presetSubtype="8" fill="hold" grpId="0" nodeType="afterEffect">
                                  <p:stCondLst>
                                    <p:cond delay="0"/>
                                  </p:stCondLst>
                                  <p:iterate type="lt">
                                    <p:tmPct val="30000"/>
                                  </p:iterate>
                                  <p:childTnLst>
                                    <p:set>
                                      <p:cBhvr>
                                        <p:cTn id="17" dur="1" fill="hold">
                                          <p:stCondLst>
                                            <p:cond delay="0"/>
                                          </p:stCondLst>
                                        </p:cTn>
                                        <p:tgtEl>
                                          <p:spTgt spid="10"/>
                                        </p:tgtEl>
                                        <p:attrNameLst>
                                          <p:attrName>style.visibility</p:attrName>
                                        </p:attrNameLst>
                                      </p:cBhvr>
                                      <p:to>
                                        <p:strVal val="visible"/>
                                      </p:to>
                                    </p:set>
                                    <p:animEffect transition="in" filter="wipe(left)">
                                      <p:cBhvr>
                                        <p:cTn id="18" dur="100"/>
                                        <p:tgtEl>
                                          <p:spTgt spid="10"/>
                                        </p:tgtEl>
                                      </p:cBhvr>
                                    </p:animEffect>
                                  </p:childTnLst>
                                </p:cTn>
                              </p:par>
                              <p:par>
                                <p:cTn id="19" presetID="36" presetClass="emph" presetSubtype="0" fill="hold" grpId="1" nodeType="withEffect">
                                  <p:stCondLst>
                                    <p:cond delay="0"/>
                                  </p:stCondLst>
                                  <p:iterate type="lt">
                                    <p:tmPct val="30000"/>
                                  </p:iterate>
                                  <p:childTnLst>
                                    <p:animScale>
                                      <p:cBhvr>
                                        <p:cTn id="20" dur="50" autoRev="1" fill="hold">
                                          <p:stCondLst>
                                            <p:cond delay="0"/>
                                          </p:stCondLst>
                                        </p:cTn>
                                        <p:tgtEl>
                                          <p:spTgt spid="10"/>
                                        </p:tgtEl>
                                      </p:cBhvr>
                                      <p:to x="80000" y="100000"/>
                                    </p:animScale>
                                    <p:anim by="(#ppt_w*0.10)" calcmode="lin" valueType="num">
                                      <p:cBhvr>
                                        <p:cTn id="21" dur="50" autoRev="1" fill="hold">
                                          <p:stCondLst>
                                            <p:cond delay="0"/>
                                          </p:stCondLst>
                                        </p:cTn>
                                        <p:tgtEl>
                                          <p:spTgt spid="10"/>
                                        </p:tgtEl>
                                        <p:attrNameLst>
                                          <p:attrName>ppt_x</p:attrName>
                                        </p:attrNameLst>
                                      </p:cBhvr>
                                    </p:anim>
                                    <p:anim by="(-#ppt_w*0.10)" calcmode="lin" valueType="num">
                                      <p:cBhvr>
                                        <p:cTn id="22" dur="50" autoRev="1" fill="hold">
                                          <p:stCondLst>
                                            <p:cond delay="0"/>
                                          </p:stCondLst>
                                        </p:cTn>
                                        <p:tgtEl>
                                          <p:spTgt spid="10"/>
                                        </p:tgtEl>
                                        <p:attrNameLst>
                                          <p:attrName>ppt_y</p:attrName>
                                        </p:attrNameLst>
                                      </p:cBhvr>
                                    </p:anim>
                                    <p:animRot by="-480000">
                                      <p:cBhvr>
                                        <p:cTn id="23" dur="50" autoRev="1" fill="hold">
                                          <p:stCondLst>
                                            <p:cond delay="0"/>
                                          </p:stCondLst>
                                        </p:cTn>
                                        <p:tgtEl>
                                          <p:spTgt spid="10"/>
                                        </p:tgtEl>
                                        <p:attrNameLst>
                                          <p:attrName>r</p:attrName>
                                        </p:attrNameLst>
                                      </p:cBhvr>
                                    </p:animRot>
                                  </p:childTnLst>
                                </p:cTn>
                              </p:par>
                            </p:childTnLst>
                          </p:cTn>
                        </p:par>
                        <p:par>
                          <p:cTn id="24" fill="hold">
                            <p:stCondLst>
                              <p:cond delay="5210"/>
                            </p:stCondLst>
                            <p:childTnLst>
                              <p:par>
                                <p:cTn id="25" presetID="2" presetClass="entr" presetSubtype="2" fill="hold" grpId="0" nodeType="after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additive="base">
                                        <p:cTn id="27" dur="500" fill="hold"/>
                                        <p:tgtEl>
                                          <p:spTgt spid="11"/>
                                        </p:tgtEl>
                                        <p:attrNameLst>
                                          <p:attrName>ppt_x</p:attrName>
                                        </p:attrNameLst>
                                      </p:cBhvr>
                                      <p:tavLst>
                                        <p:tav tm="0">
                                          <p:val>
                                            <p:strVal val="1+#ppt_w/2"/>
                                          </p:val>
                                        </p:tav>
                                        <p:tav tm="100000">
                                          <p:val>
                                            <p:strVal val="#ppt_x"/>
                                          </p:val>
                                        </p:tav>
                                      </p:tavLst>
                                    </p:anim>
                                    <p:anim calcmode="lin" valueType="num">
                                      <p:cBhvr additive="base">
                                        <p:cTn id="28" dur="500" fill="hold"/>
                                        <p:tgtEl>
                                          <p:spTgt spid="11"/>
                                        </p:tgtEl>
                                        <p:attrNameLst>
                                          <p:attrName>ppt_y</p:attrName>
                                        </p:attrNameLst>
                                      </p:cBhvr>
                                      <p:tavLst>
                                        <p:tav tm="0">
                                          <p:val>
                                            <p:strVal val="#ppt_y"/>
                                          </p:val>
                                        </p:tav>
                                        <p:tav tm="100000">
                                          <p:val>
                                            <p:strVal val="#ppt_y"/>
                                          </p:val>
                                        </p:tav>
                                      </p:tavLst>
                                    </p:anim>
                                  </p:childTnLst>
                                </p:cTn>
                              </p:par>
                              <p:par>
                                <p:cTn id="29" presetID="8" presetClass="emph" presetSubtype="0" fill="hold" grpId="1" nodeType="withEffect">
                                  <p:stCondLst>
                                    <p:cond delay="0"/>
                                  </p:stCondLst>
                                  <p:childTnLst>
                                    <p:animRot by="-21600000">
                                      <p:cBhvr>
                                        <p:cTn id="30" dur="500" fill="hold"/>
                                        <p:tgtEl>
                                          <p:spTgt spid="11"/>
                                        </p:tgtEl>
                                        <p:attrNameLst>
                                          <p:attrName>r</p:attrName>
                                        </p:attrNameLst>
                                      </p:cBhvr>
                                    </p:animRot>
                                  </p:childTnLst>
                                </p:cTn>
                              </p:par>
                            </p:childTnLst>
                          </p:cTn>
                        </p:par>
                        <p:par>
                          <p:cTn id="31" fill="hold">
                            <p:stCondLst>
                              <p:cond delay="5710"/>
                            </p:stCondLst>
                            <p:childTnLst>
                              <p:par>
                                <p:cTn id="32" presetID="22" presetClass="entr" presetSubtype="2" fill="hold" grpId="0" nodeType="after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wipe(right)">
                                      <p:cBhvr>
                                        <p:cTn id="34" dur="500"/>
                                        <p:tgtEl>
                                          <p:spTgt spid="7"/>
                                        </p:tgtEl>
                                      </p:cBhvr>
                                    </p:animEffect>
                                  </p:childTnLst>
                                </p:cTn>
                              </p:par>
                            </p:childTnLst>
                          </p:cTn>
                        </p:par>
                        <p:par>
                          <p:cTn id="35" fill="hold">
                            <p:stCondLst>
                              <p:cond delay="6210"/>
                            </p:stCondLst>
                            <p:childTnLst>
                              <p:par>
                                <p:cTn id="36" presetID="22" presetClass="entr" presetSubtype="8" fill="hold" grpId="0" nodeType="afterEffect">
                                  <p:stCondLst>
                                    <p:cond delay="0"/>
                                  </p:stCondLst>
                                  <p:iterate type="lt">
                                    <p:tmPct val="30000"/>
                                  </p:iterate>
                                  <p:childTnLst>
                                    <p:set>
                                      <p:cBhvr>
                                        <p:cTn id="37" dur="1" fill="hold">
                                          <p:stCondLst>
                                            <p:cond delay="0"/>
                                          </p:stCondLst>
                                        </p:cTn>
                                        <p:tgtEl>
                                          <p:spTgt spid="12"/>
                                        </p:tgtEl>
                                        <p:attrNameLst>
                                          <p:attrName>style.visibility</p:attrName>
                                        </p:attrNameLst>
                                      </p:cBhvr>
                                      <p:to>
                                        <p:strVal val="visible"/>
                                      </p:to>
                                    </p:set>
                                    <p:animEffect transition="in" filter="wipe(left)">
                                      <p:cBhvr>
                                        <p:cTn id="38" dur="100"/>
                                        <p:tgtEl>
                                          <p:spTgt spid="12"/>
                                        </p:tgtEl>
                                      </p:cBhvr>
                                    </p:animEffect>
                                  </p:childTnLst>
                                </p:cTn>
                              </p:par>
                              <p:par>
                                <p:cTn id="39" presetID="36" presetClass="emph" presetSubtype="0" fill="hold" grpId="1" nodeType="withEffect">
                                  <p:stCondLst>
                                    <p:cond delay="0"/>
                                  </p:stCondLst>
                                  <p:iterate type="lt">
                                    <p:tmPct val="30000"/>
                                  </p:iterate>
                                  <p:childTnLst>
                                    <p:animScale>
                                      <p:cBhvr>
                                        <p:cTn id="40" dur="50" autoRev="1" fill="hold">
                                          <p:stCondLst>
                                            <p:cond delay="0"/>
                                          </p:stCondLst>
                                        </p:cTn>
                                        <p:tgtEl>
                                          <p:spTgt spid="12"/>
                                        </p:tgtEl>
                                      </p:cBhvr>
                                      <p:to x="80000" y="100000"/>
                                    </p:animScale>
                                    <p:anim by="(#ppt_w*0.10)" calcmode="lin" valueType="num">
                                      <p:cBhvr>
                                        <p:cTn id="41" dur="50" autoRev="1" fill="hold">
                                          <p:stCondLst>
                                            <p:cond delay="0"/>
                                          </p:stCondLst>
                                        </p:cTn>
                                        <p:tgtEl>
                                          <p:spTgt spid="12"/>
                                        </p:tgtEl>
                                        <p:attrNameLst>
                                          <p:attrName>ppt_x</p:attrName>
                                        </p:attrNameLst>
                                      </p:cBhvr>
                                    </p:anim>
                                    <p:anim by="(-#ppt_w*0.10)" calcmode="lin" valueType="num">
                                      <p:cBhvr>
                                        <p:cTn id="42" dur="50" autoRev="1" fill="hold">
                                          <p:stCondLst>
                                            <p:cond delay="0"/>
                                          </p:stCondLst>
                                        </p:cTn>
                                        <p:tgtEl>
                                          <p:spTgt spid="12"/>
                                        </p:tgtEl>
                                        <p:attrNameLst>
                                          <p:attrName>ppt_y</p:attrName>
                                        </p:attrNameLst>
                                      </p:cBhvr>
                                    </p:anim>
                                    <p:animRot by="-480000">
                                      <p:cBhvr>
                                        <p:cTn id="43" dur="50" autoRev="1" fill="hold">
                                          <p:stCondLst>
                                            <p:cond delay="0"/>
                                          </p:stCondLst>
                                        </p:cTn>
                                        <p:tgtEl>
                                          <p:spTgt spid="1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9" grpId="1" animBg="1"/>
      <p:bldP spid="10" grpId="0"/>
      <p:bldP spid="10" grpId="1"/>
      <p:bldP spid="11" grpId="0" animBg="1"/>
      <p:bldP spid="11" grpId="1" animBg="1"/>
      <p:bldP spid="12" grpId="0"/>
      <p:bldP spid="12" grpId="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 name="Freeform 3"/>
          <p:cNvSpPr>
            <a:spLocks/>
          </p:cNvSpPr>
          <p:nvPr/>
        </p:nvSpPr>
        <p:spPr bwMode="gray">
          <a:xfrm rot="19490962">
            <a:off x="3975817" y="3595016"/>
            <a:ext cx="1819538" cy="2198933"/>
          </a:xfrm>
          <a:custGeom>
            <a:avLst/>
            <a:gdLst>
              <a:gd name="T0" fmla="*/ 1219 w 1921"/>
              <a:gd name="T1" fmla="*/ 3 h 1516"/>
              <a:gd name="T2" fmla="*/ 1047 w 1921"/>
              <a:gd name="T3" fmla="*/ 20 h 1516"/>
              <a:gd name="T4" fmla="*/ 900 w 1921"/>
              <a:gd name="T5" fmla="*/ 43 h 1516"/>
              <a:gd name="T6" fmla="*/ 763 w 1921"/>
              <a:gd name="T7" fmla="*/ 76 h 1516"/>
              <a:gd name="T8" fmla="*/ 593 w 1921"/>
              <a:gd name="T9" fmla="*/ 128 h 1516"/>
              <a:gd name="T10" fmla="*/ 449 w 1921"/>
              <a:gd name="T11" fmla="*/ 187 h 1516"/>
              <a:gd name="T12" fmla="*/ 345 w 1921"/>
              <a:gd name="T13" fmla="*/ 244 h 1516"/>
              <a:gd name="T14" fmla="*/ 261 w 1921"/>
              <a:gd name="T15" fmla="*/ 301 h 1516"/>
              <a:gd name="T16" fmla="*/ 184 w 1921"/>
              <a:gd name="T17" fmla="*/ 366 h 1516"/>
              <a:gd name="T18" fmla="*/ 118 w 1921"/>
              <a:gd name="T19" fmla="*/ 431 h 1516"/>
              <a:gd name="T20" fmla="*/ 58 w 1921"/>
              <a:gd name="T21" fmla="*/ 516 h 1516"/>
              <a:gd name="T22" fmla="*/ 21 w 1921"/>
              <a:gd name="T23" fmla="*/ 594 h 1516"/>
              <a:gd name="T24" fmla="*/ 0 w 1921"/>
              <a:gd name="T25" fmla="*/ 695 h 1516"/>
              <a:gd name="T26" fmla="*/ 14 w 1921"/>
              <a:gd name="T27" fmla="*/ 785 h 1516"/>
              <a:gd name="T28" fmla="*/ 47 w 1921"/>
              <a:gd name="T29" fmla="*/ 872 h 1516"/>
              <a:gd name="T30" fmla="*/ 92 w 1921"/>
              <a:gd name="T31" fmla="*/ 946 h 1516"/>
              <a:gd name="T32" fmla="*/ 179 w 1921"/>
              <a:gd name="T33" fmla="*/ 1041 h 1516"/>
              <a:gd name="T34" fmla="*/ 271 w 1921"/>
              <a:gd name="T35" fmla="*/ 1115 h 1516"/>
              <a:gd name="T36" fmla="*/ 377 w 1921"/>
              <a:gd name="T37" fmla="*/ 1176 h 1516"/>
              <a:gd name="T38" fmla="*/ 512 w 1921"/>
              <a:gd name="T39" fmla="*/ 1244 h 1516"/>
              <a:gd name="T40" fmla="*/ 667 w 1921"/>
              <a:gd name="T41" fmla="*/ 1302 h 1516"/>
              <a:gd name="T42" fmla="*/ 978 w 1921"/>
              <a:gd name="T43" fmla="*/ 1373 h 1516"/>
              <a:gd name="T44" fmla="*/ 1248 w 1921"/>
              <a:gd name="T45" fmla="*/ 1403 h 1516"/>
              <a:gd name="T46" fmla="*/ 1403 w 1921"/>
              <a:gd name="T47" fmla="*/ 1515 h 1516"/>
              <a:gd name="T48" fmla="*/ 1397 w 1921"/>
              <a:gd name="T49" fmla="*/ 1031 h 1516"/>
              <a:gd name="T50" fmla="*/ 1243 w 1921"/>
              <a:gd name="T51" fmla="*/ 1132 h 1516"/>
              <a:gd name="T52" fmla="*/ 1007 w 1921"/>
              <a:gd name="T53" fmla="*/ 1098 h 1516"/>
              <a:gd name="T54" fmla="*/ 757 w 1921"/>
              <a:gd name="T55" fmla="*/ 1025 h 1516"/>
              <a:gd name="T56" fmla="*/ 619 w 1921"/>
              <a:gd name="T57" fmla="*/ 957 h 1516"/>
              <a:gd name="T58" fmla="*/ 506 w 1921"/>
              <a:gd name="T59" fmla="*/ 888 h 1516"/>
              <a:gd name="T60" fmla="*/ 417 w 1921"/>
              <a:gd name="T61" fmla="*/ 806 h 1516"/>
              <a:gd name="T62" fmla="*/ 348 w 1921"/>
              <a:gd name="T63" fmla="*/ 708 h 1516"/>
              <a:gd name="T64" fmla="*/ 319 w 1921"/>
              <a:gd name="T65" fmla="*/ 610 h 1516"/>
              <a:gd name="T66" fmla="*/ 321 w 1921"/>
              <a:gd name="T67" fmla="*/ 522 h 1516"/>
              <a:gd name="T68" fmla="*/ 348 w 1921"/>
              <a:gd name="T69" fmla="*/ 437 h 1516"/>
              <a:gd name="T70" fmla="*/ 401 w 1921"/>
              <a:gd name="T71" fmla="*/ 351 h 1516"/>
              <a:gd name="T72" fmla="*/ 509 w 1921"/>
              <a:gd name="T73" fmla="*/ 251 h 1516"/>
              <a:gd name="T74" fmla="*/ 643 w 1921"/>
              <a:gd name="T75" fmla="*/ 169 h 1516"/>
              <a:gd name="T76" fmla="*/ 778 w 1921"/>
              <a:gd name="T77" fmla="*/ 110 h 1516"/>
              <a:gd name="T78" fmla="*/ 913 w 1921"/>
              <a:gd name="T79" fmla="*/ 68 h 1516"/>
              <a:gd name="T80" fmla="*/ 1021 w 1921"/>
              <a:gd name="T81" fmla="*/ 42 h 1516"/>
              <a:gd name="T82" fmla="*/ 1150 w 1921"/>
              <a:gd name="T83" fmla="*/ 25 h 1516"/>
              <a:gd name="T84" fmla="*/ 1446 w 1921"/>
              <a:gd name="T85" fmla="*/ 0 h 1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21" h="1516">
                <a:moveTo>
                  <a:pt x="1446" y="0"/>
                </a:moveTo>
                <a:lnTo>
                  <a:pt x="1219" y="3"/>
                </a:lnTo>
                <a:lnTo>
                  <a:pt x="1142" y="9"/>
                </a:lnTo>
                <a:lnTo>
                  <a:pt x="1047" y="20"/>
                </a:lnTo>
                <a:lnTo>
                  <a:pt x="974" y="29"/>
                </a:lnTo>
                <a:lnTo>
                  <a:pt x="900" y="43"/>
                </a:lnTo>
                <a:lnTo>
                  <a:pt x="828" y="59"/>
                </a:lnTo>
                <a:lnTo>
                  <a:pt x="763" y="76"/>
                </a:lnTo>
                <a:lnTo>
                  <a:pt x="686" y="97"/>
                </a:lnTo>
                <a:lnTo>
                  <a:pt x="593" y="128"/>
                </a:lnTo>
                <a:lnTo>
                  <a:pt x="520" y="156"/>
                </a:lnTo>
                <a:lnTo>
                  <a:pt x="449" y="187"/>
                </a:lnTo>
                <a:lnTo>
                  <a:pt x="401" y="213"/>
                </a:lnTo>
                <a:lnTo>
                  <a:pt x="345" y="244"/>
                </a:lnTo>
                <a:lnTo>
                  <a:pt x="304" y="268"/>
                </a:lnTo>
                <a:lnTo>
                  <a:pt x="261" y="301"/>
                </a:lnTo>
                <a:lnTo>
                  <a:pt x="222" y="332"/>
                </a:lnTo>
                <a:lnTo>
                  <a:pt x="184" y="366"/>
                </a:lnTo>
                <a:lnTo>
                  <a:pt x="155" y="393"/>
                </a:lnTo>
                <a:lnTo>
                  <a:pt x="118" y="431"/>
                </a:lnTo>
                <a:lnTo>
                  <a:pt x="82" y="474"/>
                </a:lnTo>
                <a:lnTo>
                  <a:pt x="58" y="516"/>
                </a:lnTo>
                <a:lnTo>
                  <a:pt x="39" y="552"/>
                </a:lnTo>
                <a:lnTo>
                  <a:pt x="21" y="594"/>
                </a:lnTo>
                <a:lnTo>
                  <a:pt x="6" y="638"/>
                </a:lnTo>
                <a:lnTo>
                  <a:pt x="0" y="695"/>
                </a:lnTo>
                <a:lnTo>
                  <a:pt x="5" y="744"/>
                </a:lnTo>
                <a:lnTo>
                  <a:pt x="14" y="785"/>
                </a:lnTo>
                <a:lnTo>
                  <a:pt x="26" y="826"/>
                </a:lnTo>
                <a:lnTo>
                  <a:pt x="47" y="872"/>
                </a:lnTo>
                <a:lnTo>
                  <a:pt x="66" y="911"/>
                </a:lnTo>
                <a:lnTo>
                  <a:pt x="92" y="946"/>
                </a:lnTo>
                <a:lnTo>
                  <a:pt x="130" y="991"/>
                </a:lnTo>
                <a:lnTo>
                  <a:pt x="179" y="1041"/>
                </a:lnTo>
                <a:lnTo>
                  <a:pt x="229" y="1081"/>
                </a:lnTo>
                <a:lnTo>
                  <a:pt x="271" y="1115"/>
                </a:lnTo>
                <a:lnTo>
                  <a:pt x="325" y="1149"/>
                </a:lnTo>
                <a:lnTo>
                  <a:pt x="377" y="1176"/>
                </a:lnTo>
                <a:lnTo>
                  <a:pt x="437" y="1207"/>
                </a:lnTo>
                <a:lnTo>
                  <a:pt x="512" y="1244"/>
                </a:lnTo>
                <a:lnTo>
                  <a:pt x="585" y="1271"/>
                </a:lnTo>
                <a:lnTo>
                  <a:pt x="667" y="1302"/>
                </a:lnTo>
                <a:lnTo>
                  <a:pt x="836" y="1346"/>
                </a:lnTo>
                <a:lnTo>
                  <a:pt x="978" y="1373"/>
                </a:lnTo>
                <a:lnTo>
                  <a:pt x="1128" y="1393"/>
                </a:lnTo>
                <a:lnTo>
                  <a:pt x="1248" y="1403"/>
                </a:lnTo>
                <a:lnTo>
                  <a:pt x="1403" y="1410"/>
                </a:lnTo>
                <a:lnTo>
                  <a:pt x="1403" y="1515"/>
                </a:lnTo>
                <a:lnTo>
                  <a:pt x="1920" y="1275"/>
                </a:lnTo>
                <a:lnTo>
                  <a:pt x="1397" y="1031"/>
                </a:lnTo>
                <a:lnTo>
                  <a:pt x="1398" y="1139"/>
                </a:lnTo>
                <a:lnTo>
                  <a:pt x="1243" y="1132"/>
                </a:lnTo>
                <a:lnTo>
                  <a:pt x="1128" y="1119"/>
                </a:lnTo>
                <a:lnTo>
                  <a:pt x="1007" y="1098"/>
                </a:lnTo>
                <a:lnTo>
                  <a:pt x="836" y="1054"/>
                </a:lnTo>
                <a:lnTo>
                  <a:pt x="757" y="1025"/>
                </a:lnTo>
                <a:lnTo>
                  <a:pt x="681" y="993"/>
                </a:lnTo>
                <a:lnTo>
                  <a:pt x="619" y="957"/>
                </a:lnTo>
                <a:lnTo>
                  <a:pt x="556" y="922"/>
                </a:lnTo>
                <a:lnTo>
                  <a:pt x="506" y="888"/>
                </a:lnTo>
                <a:lnTo>
                  <a:pt x="464" y="850"/>
                </a:lnTo>
                <a:lnTo>
                  <a:pt x="417" y="806"/>
                </a:lnTo>
                <a:lnTo>
                  <a:pt x="377" y="755"/>
                </a:lnTo>
                <a:lnTo>
                  <a:pt x="348" y="708"/>
                </a:lnTo>
                <a:lnTo>
                  <a:pt x="333" y="664"/>
                </a:lnTo>
                <a:lnTo>
                  <a:pt x="319" y="610"/>
                </a:lnTo>
                <a:lnTo>
                  <a:pt x="317" y="558"/>
                </a:lnTo>
                <a:lnTo>
                  <a:pt x="321" y="522"/>
                </a:lnTo>
                <a:lnTo>
                  <a:pt x="329" y="483"/>
                </a:lnTo>
                <a:lnTo>
                  <a:pt x="348" y="437"/>
                </a:lnTo>
                <a:lnTo>
                  <a:pt x="372" y="393"/>
                </a:lnTo>
                <a:lnTo>
                  <a:pt x="401" y="351"/>
                </a:lnTo>
                <a:lnTo>
                  <a:pt x="440" y="310"/>
                </a:lnTo>
                <a:lnTo>
                  <a:pt x="509" y="251"/>
                </a:lnTo>
                <a:lnTo>
                  <a:pt x="567" y="211"/>
                </a:lnTo>
                <a:lnTo>
                  <a:pt x="643" y="169"/>
                </a:lnTo>
                <a:lnTo>
                  <a:pt x="720" y="133"/>
                </a:lnTo>
                <a:lnTo>
                  <a:pt x="778" y="110"/>
                </a:lnTo>
                <a:lnTo>
                  <a:pt x="847" y="86"/>
                </a:lnTo>
                <a:lnTo>
                  <a:pt x="913" y="68"/>
                </a:lnTo>
                <a:lnTo>
                  <a:pt x="966" y="54"/>
                </a:lnTo>
                <a:lnTo>
                  <a:pt x="1021" y="42"/>
                </a:lnTo>
                <a:lnTo>
                  <a:pt x="1089" y="32"/>
                </a:lnTo>
                <a:lnTo>
                  <a:pt x="1150" y="25"/>
                </a:lnTo>
                <a:lnTo>
                  <a:pt x="1234" y="15"/>
                </a:lnTo>
                <a:lnTo>
                  <a:pt x="1446" y="0"/>
                </a:lnTo>
              </a:path>
            </a:pathLst>
          </a:custGeom>
          <a:solidFill>
            <a:schemeClr val="bg1">
              <a:lumMod val="50000"/>
            </a:schemeClr>
          </a:solidFill>
          <a:ln>
            <a:noFill/>
          </a:ln>
          <a:effectLst>
            <a:outerShdw dist="107763" dir="2700000" algn="ctr" rotWithShape="0">
              <a:schemeClr val="bg2">
                <a:alpha val="50000"/>
              </a:schemeClr>
            </a:outerShdw>
          </a:effectLst>
          <a:extLst/>
        </p:spPr>
        <p:txBody>
          <a:bodyPr lIns="60954" tIns="59261" rIns="60954" bIns="59261" anchor="ctr" anchorCtr="1"/>
          <a:lstStyle/>
          <a:p>
            <a:endParaRPr lang="zh-CN" altLang="en-US">
              <a:cs typeface="+mn-ea"/>
            </a:endParaRPr>
          </a:p>
        </p:txBody>
      </p:sp>
      <p:sp>
        <p:nvSpPr>
          <p:cNvPr id="76" name="Freeform 4"/>
          <p:cNvSpPr>
            <a:spLocks/>
          </p:cNvSpPr>
          <p:nvPr/>
        </p:nvSpPr>
        <p:spPr bwMode="gray">
          <a:xfrm rot="19490962" flipH="1" flipV="1">
            <a:off x="5972724" y="1393345"/>
            <a:ext cx="1819538" cy="2198933"/>
          </a:xfrm>
          <a:custGeom>
            <a:avLst/>
            <a:gdLst>
              <a:gd name="T0" fmla="*/ 1219 w 1921"/>
              <a:gd name="T1" fmla="*/ 3 h 1516"/>
              <a:gd name="T2" fmla="*/ 1047 w 1921"/>
              <a:gd name="T3" fmla="*/ 20 h 1516"/>
              <a:gd name="T4" fmla="*/ 900 w 1921"/>
              <a:gd name="T5" fmla="*/ 43 h 1516"/>
              <a:gd name="T6" fmla="*/ 763 w 1921"/>
              <a:gd name="T7" fmla="*/ 76 h 1516"/>
              <a:gd name="T8" fmla="*/ 593 w 1921"/>
              <a:gd name="T9" fmla="*/ 128 h 1516"/>
              <a:gd name="T10" fmla="*/ 449 w 1921"/>
              <a:gd name="T11" fmla="*/ 187 h 1516"/>
              <a:gd name="T12" fmla="*/ 345 w 1921"/>
              <a:gd name="T13" fmla="*/ 244 h 1516"/>
              <a:gd name="T14" fmla="*/ 261 w 1921"/>
              <a:gd name="T15" fmla="*/ 301 h 1516"/>
              <a:gd name="T16" fmla="*/ 184 w 1921"/>
              <a:gd name="T17" fmla="*/ 366 h 1516"/>
              <a:gd name="T18" fmla="*/ 118 w 1921"/>
              <a:gd name="T19" fmla="*/ 431 h 1516"/>
              <a:gd name="T20" fmla="*/ 58 w 1921"/>
              <a:gd name="T21" fmla="*/ 516 h 1516"/>
              <a:gd name="T22" fmla="*/ 21 w 1921"/>
              <a:gd name="T23" fmla="*/ 594 h 1516"/>
              <a:gd name="T24" fmla="*/ 0 w 1921"/>
              <a:gd name="T25" fmla="*/ 695 h 1516"/>
              <a:gd name="T26" fmla="*/ 14 w 1921"/>
              <a:gd name="T27" fmla="*/ 785 h 1516"/>
              <a:gd name="T28" fmla="*/ 47 w 1921"/>
              <a:gd name="T29" fmla="*/ 872 h 1516"/>
              <a:gd name="T30" fmla="*/ 92 w 1921"/>
              <a:gd name="T31" fmla="*/ 946 h 1516"/>
              <a:gd name="T32" fmla="*/ 179 w 1921"/>
              <a:gd name="T33" fmla="*/ 1041 h 1516"/>
              <a:gd name="T34" fmla="*/ 271 w 1921"/>
              <a:gd name="T35" fmla="*/ 1115 h 1516"/>
              <a:gd name="T36" fmla="*/ 377 w 1921"/>
              <a:gd name="T37" fmla="*/ 1176 h 1516"/>
              <a:gd name="T38" fmla="*/ 512 w 1921"/>
              <a:gd name="T39" fmla="*/ 1244 h 1516"/>
              <a:gd name="T40" fmla="*/ 667 w 1921"/>
              <a:gd name="T41" fmla="*/ 1302 h 1516"/>
              <a:gd name="T42" fmla="*/ 978 w 1921"/>
              <a:gd name="T43" fmla="*/ 1373 h 1516"/>
              <a:gd name="T44" fmla="*/ 1248 w 1921"/>
              <a:gd name="T45" fmla="*/ 1403 h 1516"/>
              <a:gd name="T46" fmla="*/ 1403 w 1921"/>
              <a:gd name="T47" fmla="*/ 1515 h 1516"/>
              <a:gd name="T48" fmla="*/ 1397 w 1921"/>
              <a:gd name="T49" fmla="*/ 1031 h 1516"/>
              <a:gd name="T50" fmla="*/ 1243 w 1921"/>
              <a:gd name="T51" fmla="*/ 1132 h 1516"/>
              <a:gd name="T52" fmla="*/ 1007 w 1921"/>
              <a:gd name="T53" fmla="*/ 1098 h 1516"/>
              <a:gd name="T54" fmla="*/ 757 w 1921"/>
              <a:gd name="T55" fmla="*/ 1025 h 1516"/>
              <a:gd name="T56" fmla="*/ 619 w 1921"/>
              <a:gd name="T57" fmla="*/ 957 h 1516"/>
              <a:gd name="T58" fmla="*/ 506 w 1921"/>
              <a:gd name="T59" fmla="*/ 888 h 1516"/>
              <a:gd name="T60" fmla="*/ 417 w 1921"/>
              <a:gd name="T61" fmla="*/ 806 h 1516"/>
              <a:gd name="T62" fmla="*/ 348 w 1921"/>
              <a:gd name="T63" fmla="*/ 708 h 1516"/>
              <a:gd name="T64" fmla="*/ 319 w 1921"/>
              <a:gd name="T65" fmla="*/ 610 h 1516"/>
              <a:gd name="T66" fmla="*/ 321 w 1921"/>
              <a:gd name="T67" fmla="*/ 522 h 1516"/>
              <a:gd name="T68" fmla="*/ 348 w 1921"/>
              <a:gd name="T69" fmla="*/ 437 h 1516"/>
              <a:gd name="T70" fmla="*/ 401 w 1921"/>
              <a:gd name="T71" fmla="*/ 351 h 1516"/>
              <a:gd name="T72" fmla="*/ 509 w 1921"/>
              <a:gd name="T73" fmla="*/ 251 h 1516"/>
              <a:gd name="T74" fmla="*/ 643 w 1921"/>
              <a:gd name="T75" fmla="*/ 169 h 1516"/>
              <a:gd name="T76" fmla="*/ 778 w 1921"/>
              <a:gd name="T77" fmla="*/ 110 h 1516"/>
              <a:gd name="T78" fmla="*/ 913 w 1921"/>
              <a:gd name="T79" fmla="*/ 68 h 1516"/>
              <a:gd name="T80" fmla="*/ 1021 w 1921"/>
              <a:gd name="T81" fmla="*/ 42 h 1516"/>
              <a:gd name="T82" fmla="*/ 1150 w 1921"/>
              <a:gd name="T83" fmla="*/ 25 h 1516"/>
              <a:gd name="T84" fmla="*/ 1446 w 1921"/>
              <a:gd name="T85" fmla="*/ 0 h 1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21" h="1516">
                <a:moveTo>
                  <a:pt x="1446" y="0"/>
                </a:moveTo>
                <a:lnTo>
                  <a:pt x="1219" y="3"/>
                </a:lnTo>
                <a:lnTo>
                  <a:pt x="1142" y="9"/>
                </a:lnTo>
                <a:lnTo>
                  <a:pt x="1047" y="20"/>
                </a:lnTo>
                <a:lnTo>
                  <a:pt x="974" y="29"/>
                </a:lnTo>
                <a:lnTo>
                  <a:pt x="900" y="43"/>
                </a:lnTo>
                <a:lnTo>
                  <a:pt x="828" y="59"/>
                </a:lnTo>
                <a:lnTo>
                  <a:pt x="763" y="76"/>
                </a:lnTo>
                <a:lnTo>
                  <a:pt x="686" y="97"/>
                </a:lnTo>
                <a:lnTo>
                  <a:pt x="593" y="128"/>
                </a:lnTo>
                <a:lnTo>
                  <a:pt x="520" y="156"/>
                </a:lnTo>
                <a:lnTo>
                  <a:pt x="449" y="187"/>
                </a:lnTo>
                <a:lnTo>
                  <a:pt x="401" y="213"/>
                </a:lnTo>
                <a:lnTo>
                  <a:pt x="345" y="244"/>
                </a:lnTo>
                <a:lnTo>
                  <a:pt x="304" y="268"/>
                </a:lnTo>
                <a:lnTo>
                  <a:pt x="261" y="301"/>
                </a:lnTo>
                <a:lnTo>
                  <a:pt x="222" y="332"/>
                </a:lnTo>
                <a:lnTo>
                  <a:pt x="184" y="366"/>
                </a:lnTo>
                <a:lnTo>
                  <a:pt x="155" y="393"/>
                </a:lnTo>
                <a:lnTo>
                  <a:pt x="118" y="431"/>
                </a:lnTo>
                <a:lnTo>
                  <a:pt x="82" y="474"/>
                </a:lnTo>
                <a:lnTo>
                  <a:pt x="58" y="516"/>
                </a:lnTo>
                <a:lnTo>
                  <a:pt x="39" y="552"/>
                </a:lnTo>
                <a:lnTo>
                  <a:pt x="21" y="594"/>
                </a:lnTo>
                <a:lnTo>
                  <a:pt x="6" y="638"/>
                </a:lnTo>
                <a:lnTo>
                  <a:pt x="0" y="695"/>
                </a:lnTo>
                <a:lnTo>
                  <a:pt x="5" y="744"/>
                </a:lnTo>
                <a:lnTo>
                  <a:pt x="14" y="785"/>
                </a:lnTo>
                <a:lnTo>
                  <a:pt x="26" y="826"/>
                </a:lnTo>
                <a:lnTo>
                  <a:pt x="47" y="872"/>
                </a:lnTo>
                <a:lnTo>
                  <a:pt x="66" y="911"/>
                </a:lnTo>
                <a:lnTo>
                  <a:pt x="92" y="946"/>
                </a:lnTo>
                <a:lnTo>
                  <a:pt x="130" y="991"/>
                </a:lnTo>
                <a:lnTo>
                  <a:pt x="179" y="1041"/>
                </a:lnTo>
                <a:lnTo>
                  <a:pt x="229" y="1081"/>
                </a:lnTo>
                <a:lnTo>
                  <a:pt x="271" y="1115"/>
                </a:lnTo>
                <a:lnTo>
                  <a:pt x="325" y="1149"/>
                </a:lnTo>
                <a:lnTo>
                  <a:pt x="377" y="1176"/>
                </a:lnTo>
                <a:lnTo>
                  <a:pt x="437" y="1207"/>
                </a:lnTo>
                <a:lnTo>
                  <a:pt x="512" y="1244"/>
                </a:lnTo>
                <a:lnTo>
                  <a:pt x="585" y="1271"/>
                </a:lnTo>
                <a:lnTo>
                  <a:pt x="667" y="1302"/>
                </a:lnTo>
                <a:lnTo>
                  <a:pt x="836" y="1346"/>
                </a:lnTo>
                <a:lnTo>
                  <a:pt x="978" y="1373"/>
                </a:lnTo>
                <a:lnTo>
                  <a:pt x="1128" y="1393"/>
                </a:lnTo>
                <a:lnTo>
                  <a:pt x="1248" y="1403"/>
                </a:lnTo>
                <a:lnTo>
                  <a:pt x="1403" y="1410"/>
                </a:lnTo>
                <a:lnTo>
                  <a:pt x="1403" y="1515"/>
                </a:lnTo>
                <a:lnTo>
                  <a:pt x="1920" y="1275"/>
                </a:lnTo>
                <a:lnTo>
                  <a:pt x="1397" y="1031"/>
                </a:lnTo>
                <a:lnTo>
                  <a:pt x="1398" y="1139"/>
                </a:lnTo>
                <a:lnTo>
                  <a:pt x="1243" y="1132"/>
                </a:lnTo>
                <a:lnTo>
                  <a:pt x="1128" y="1119"/>
                </a:lnTo>
                <a:lnTo>
                  <a:pt x="1007" y="1098"/>
                </a:lnTo>
                <a:lnTo>
                  <a:pt x="836" y="1054"/>
                </a:lnTo>
                <a:lnTo>
                  <a:pt x="757" y="1025"/>
                </a:lnTo>
                <a:lnTo>
                  <a:pt x="681" y="993"/>
                </a:lnTo>
                <a:lnTo>
                  <a:pt x="619" y="957"/>
                </a:lnTo>
                <a:lnTo>
                  <a:pt x="556" y="922"/>
                </a:lnTo>
                <a:lnTo>
                  <a:pt x="506" y="888"/>
                </a:lnTo>
                <a:lnTo>
                  <a:pt x="464" y="850"/>
                </a:lnTo>
                <a:lnTo>
                  <a:pt x="417" y="806"/>
                </a:lnTo>
                <a:lnTo>
                  <a:pt x="377" y="755"/>
                </a:lnTo>
                <a:lnTo>
                  <a:pt x="348" y="708"/>
                </a:lnTo>
                <a:lnTo>
                  <a:pt x="333" y="664"/>
                </a:lnTo>
                <a:lnTo>
                  <a:pt x="319" y="610"/>
                </a:lnTo>
                <a:lnTo>
                  <a:pt x="317" y="558"/>
                </a:lnTo>
                <a:lnTo>
                  <a:pt x="321" y="522"/>
                </a:lnTo>
                <a:lnTo>
                  <a:pt x="329" y="483"/>
                </a:lnTo>
                <a:lnTo>
                  <a:pt x="348" y="437"/>
                </a:lnTo>
                <a:lnTo>
                  <a:pt x="372" y="393"/>
                </a:lnTo>
                <a:lnTo>
                  <a:pt x="401" y="351"/>
                </a:lnTo>
                <a:lnTo>
                  <a:pt x="440" y="310"/>
                </a:lnTo>
                <a:lnTo>
                  <a:pt x="509" y="251"/>
                </a:lnTo>
                <a:lnTo>
                  <a:pt x="567" y="211"/>
                </a:lnTo>
                <a:lnTo>
                  <a:pt x="643" y="169"/>
                </a:lnTo>
                <a:lnTo>
                  <a:pt x="720" y="133"/>
                </a:lnTo>
                <a:lnTo>
                  <a:pt x="778" y="110"/>
                </a:lnTo>
                <a:lnTo>
                  <a:pt x="847" y="86"/>
                </a:lnTo>
                <a:lnTo>
                  <a:pt x="913" y="68"/>
                </a:lnTo>
                <a:lnTo>
                  <a:pt x="966" y="54"/>
                </a:lnTo>
                <a:lnTo>
                  <a:pt x="1021" y="42"/>
                </a:lnTo>
                <a:lnTo>
                  <a:pt x="1089" y="32"/>
                </a:lnTo>
                <a:lnTo>
                  <a:pt x="1150" y="25"/>
                </a:lnTo>
                <a:lnTo>
                  <a:pt x="1234" y="15"/>
                </a:lnTo>
                <a:lnTo>
                  <a:pt x="1446" y="0"/>
                </a:lnTo>
              </a:path>
            </a:pathLst>
          </a:custGeom>
          <a:solidFill>
            <a:schemeClr val="bg1">
              <a:lumMod val="50000"/>
            </a:schemeClr>
          </a:solidFill>
          <a:ln>
            <a:noFill/>
          </a:ln>
          <a:effectLst>
            <a:outerShdw dist="107763" dir="2700000" algn="ctr" rotWithShape="0">
              <a:schemeClr val="bg2">
                <a:alpha val="50000"/>
              </a:schemeClr>
            </a:outerShdw>
          </a:effectLst>
          <a:extLst/>
        </p:spPr>
        <p:txBody>
          <a:bodyPr lIns="60954" tIns="59261" rIns="60954" bIns="59261" anchor="ctr" anchorCtr="1"/>
          <a:lstStyle/>
          <a:p>
            <a:endParaRPr lang="zh-CN" altLang="en-US">
              <a:cs typeface="+mn-ea"/>
            </a:endParaRPr>
          </a:p>
        </p:txBody>
      </p:sp>
      <p:sp>
        <p:nvSpPr>
          <p:cNvPr id="77" name="Oval 5"/>
          <p:cNvSpPr>
            <a:spLocks noChangeArrowheads="1"/>
          </p:cNvSpPr>
          <p:nvPr/>
        </p:nvSpPr>
        <p:spPr bwMode="gray">
          <a:xfrm>
            <a:off x="4178923" y="2482603"/>
            <a:ext cx="1577921" cy="1578127"/>
          </a:xfrm>
          <a:prstGeom prst="ellipse">
            <a:avLst/>
          </a:prstGeom>
          <a:solidFill>
            <a:schemeClr val="accent1"/>
          </a:solidFill>
          <a:ln>
            <a:noFill/>
          </a:ln>
          <a:effectLst>
            <a:outerShdw dist="107763" dir="2700000" algn="ctr" rotWithShape="0">
              <a:schemeClr val="bg2">
                <a:alpha val="50000"/>
              </a:schemeClr>
            </a:outerShdw>
          </a:effectLst>
          <a:extLst/>
        </p:spPr>
        <p:txBody>
          <a:bodyPr lIns="60954" tIns="59261" rIns="60954" bIns="59261" anchor="ctr" anchorCtr="1"/>
          <a:lstStyle/>
          <a:p>
            <a:r>
              <a:rPr lang="zh-CN" altLang="en-US" sz="2700" b="1" dirty="0">
                <a:solidFill>
                  <a:schemeClr val="bg1"/>
                </a:solidFill>
                <a:latin typeface="+mn-ea"/>
                <a:cs typeface="+mn-ea"/>
              </a:rPr>
              <a:t>标题</a:t>
            </a:r>
          </a:p>
        </p:txBody>
      </p:sp>
      <p:sp>
        <p:nvSpPr>
          <p:cNvPr id="78" name="Oval 6"/>
          <p:cNvSpPr>
            <a:spLocks noChangeArrowheads="1"/>
          </p:cNvSpPr>
          <p:nvPr/>
        </p:nvSpPr>
        <p:spPr bwMode="gray">
          <a:xfrm>
            <a:off x="6062855" y="3583520"/>
            <a:ext cx="1577921" cy="1578127"/>
          </a:xfrm>
          <a:prstGeom prst="ellipse">
            <a:avLst/>
          </a:prstGeom>
          <a:solidFill>
            <a:schemeClr val="accent2"/>
          </a:solidFill>
          <a:ln>
            <a:noFill/>
          </a:ln>
          <a:effectLst>
            <a:outerShdw dist="107763" dir="2700000" algn="ctr" rotWithShape="0">
              <a:schemeClr val="bg2">
                <a:alpha val="50000"/>
              </a:schemeClr>
            </a:outerShdw>
          </a:effectLst>
          <a:extLst/>
        </p:spPr>
        <p:txBody>
          <a:bodyPr lIns="60954" tIns="59261" rIns="60954" bIns="59261" anchor="ctr" anchorCtr="1"/>
          <a:lstStyle/>
          <a:p>
            <a:r>
              <a:rPr lang="zh-CN" altLang="en-US" sz="2700" b="1" dirty="0">
                <a:solidFill>
                  <a:schemeClr val="bg1"/>
                </a:solidFill>
                <a:latin typeface="+mn-ea"/>
                <a:cs typeface="+mn-ea"/>
              </a:rPr>
              <a:t>标题</a:t>
            </a:r>
          </a:p>
        </p:txBody>
      </p:sp>
      <p:sp>
        <p:nvSpPr>
          <p:cNvPr id="79" name="TextBox 78"/>
          <p:cNvSpPr txBox="1"/>
          <p:nvPr/>
        </p:nvSpPr>
        <p:spPr>
          <a:xfrm>
            <a:off x="624105" y="2616504"/>
            <a:ext cx="3135400" cy="1523482"/>
          </a:xfrm>
          <a:prstGeom prst="rect">
            <a:avLst/>
          </a:prstGeom>
          <a:noFill/>
        </p:spPr>
        <p:txBody>
          <a:bodyPr wrap="square" lIns="121908" tIns="60954" rIns="121908" bIns="60954" rtlCol="0">
            <a:spAutoFit/>
          </a:bodyPr>
          <a:lstStyle/>
          <a:p>
            <a:pPr algn="just">
              <a:lnSpc>
                <a:spcPct val="130000"/>
              </a:lnSpc>
            </a:pPr>
            <a:r>
              <a:rPr lang="zh-CN" altLang="en-US" sz="1400" dirty="0">
                <a:solidFill>
                  <a:schemeClr val="tx1">
                    <a:lumMod val="50000"/>
                    <a:lumOff val="50000"/>
                  </a:schemeClr>
                </a:solidFill>
                <a:latin typeface="+mn-ea"/>
                <a:cs typeface="+mn-ea"/>
              </a:rPr>
              <a:t>您的内容打在这里，或者通过复制您的文本后，在此框中选择粘贴，并选择只保留文字。您的内容打在这里，或者通过复制您的文本后，在此框中选择粘贴，并选择只保留文字。</a:t>
            </a:r>
            <a:endParaRPr lang="en-US" altLang="zh-CN" sz="1400" dirty="0">
              <a:solidFill>
                <a:schemeClr val="tx1">
                  <a:lumMod val="50000"/>
                  <a:lumOff val="50000"/>
                </a:schemeClr>
              </a:solidFill>
              <a:latin typeface="+mn-ea"/>
              <a:cs typeface="+mn-ea"/>
            </a:endParaRPr>
          </a:p>
        </p:txBody>
      </p:sp>
      <p:grpSp>
        <p:nvGrpSpPr>
          <p:cNvPr id="80" name="组合 79"/>
          <p:cNvGrpSpPr/>
          <p:nvPr/>
        </p:nvGrpSpPr>
        <p:grpSpPr>
          <a:xfrm>
            <a:off x="627247" y="1988842"/>
            <a:ext cx="4399273" cy="493761"/>
            <a:chOff x="469900" y="1148915"/>
            <a:chExt cx="3299884" cy="370321"/>
          </a:xfrm>
        </p:grpSpPr>
        <p:sp>
          <p:nvSpPr>
            <p:cNvPr id="81" name="TextBox 80"/>
            <p:cNvSpPr txBox="1"/>
            <p:nvPr/>
          </p:nvSpPr>
          <p:spPr>
            <a:xfrm>
              <a:off x="553419" y="1148915"/>
              <a:ext cx="1177398" cy="276999"/>
            </a:xfrm>
            <a:prstGeom prst="rect">
              <a:avLst/>
            </a:prstGeom>
            <a:noFill/>
          </p:spPr>
          <p:txBody>
            <a:bodyPr wrap="none" rtlCol="0">
              <a:spAutoFit/>
            </a:bodyPr>
            <a:lstStyle/>
            <a:p>
              <a:r>
                <a:rPr lang="zh-CN" altLang="en-US" b="1" dirty="0">
                  <a:solidFill>
                    <a:schemeClr val="tx1">
                      <a:lumMod val="50000"/>
                      <a:lumOff val="50000"/>
                    </a:schemeClr>
                  </a:solidFill>
                  <a:latin typeface="+mn-ea"/>
                  <a:cs typeface="+mn-ea"/>
                </a:rPr>
                <a:t>点击添加标题</a:t>
              </a:r>
            </a:p>
          </p:txBody>
        </p:sp>
        <p:cxnSp>
          <p:nvCxnSpPr>
            <p:cNvPr id="82" name="直接连接符 81"/>
            <p:cNvCxnSpPr/>
            <p:nvPr/>
          </p:nvCxnSpPr>
          <p:spPr>
            <a:xfrm>
              <a:off x="469900" y="1519236"/>
              <a:ext cx="3299884" cy="0"/>
            </a:xfrm>
            <a:prstGeom prst="line">
              <a:avLst/>
            </a:prstGeom>
            <a:noFill/>
            <a:ln>
              <a:solidFill>
                <a:srgbClr val="414455"/>
              </a:solidFill>
              <a:prstDash val="sysDot"/>
            </a:ln>
          </p:spPr>
          <p:style>
            <a:lnRef idx="2">
              <a:schemeClr val="accent1">
                <a:shade val="50000"/>
              </a:schemeClr>
            </a:lnRef>
            <a:fillRef idx="1">
              <a:schemeClr val="accent1"/>
            </a:fillRef>
            <a:effectRef idx="0">
              <a:schemeClr val="accent1"/>
            </a:effectRef>
            <a:fontRef idx="minor">
              <a:schemeClr val="lt1"/>
            </a:fontRef>
          </p:style>
        </p:cxnSp>
      </p:grpSp>
      <p:sp>
        <p:nvSpPr>
          <p:cNvPr id="83" name="TextBox 82"/>
          <p:cNvSpPr txBox="1"/>
          <p:nvPr/>
        </p:nvSpPr>
        <p:spPr>
          <a:xfrm>
            <a:off x="8060193" y="3610079"/>
            <a:ext cx="3271263" cy="1523482"/>
          </a:xfrm>
          <a:prstGeom prst="rect">
            <a:avLst/>
          </a:prstGeom>
          <a:noFill/>
        </p:spPr>
        <p:txBody>
          <a:bodyPr wrap="square" lIns="121908" tIns="60954" rIns="121908" bIns="60954" rtlCol="0">
            <a:spAutoFit/>
          </a:bodyPr>
          <a:lstStyle/>
          <a:p>
            <a:pPr algn="just">
              <a:lnSpc>
                <a:spcPct val="130000"/>
              </a:lnSpc>
            </a:pPr>
            <a:r>
              <a:rPr lang="zh-CN" altLang="en-US" sz="1400" dirty="0">
                <a:solidFill>
                  <a:schemeClr val="tx1">
                    <a:lumMod val="50000"/>
                    <a:lumOff val="50000"/>
                  </a:schemeClr>
                </a:solidFill>
                <a:latin typeface="+mn-ea"/>
                <a:cs typeface="+mn-ea"/>
              </a:rPr>
              <a:t>您的内容打在这里，或者通过复制您的文本后，在此框中选择粘贴，并选择只保留文字。您的内容打在这里，或者通过复制您的文本后，在此框中选择粘贴，并选择只保留文字。</a:t>
            </a:r>
            <a:endParaRPr lang="en-US" altLang="zh-CN" sz="1400" dirty="0">
              <a:solidFill>
                <a:schemeClr val="tx1">
                  <a:lumMod val="50000"/>
                  <a:lumOff val="50000"/>
                </a:schemeClr>
              </a:solidFill>
              <a:latin typeface="+mn-ea"/>
              <a:cs typeface="+mn-ea"/>
            </a:endParaRPr>
          </a:p>
        </p:txBody>
      </p:sp>
      <p:grpSp>
        <p:nvGrpSpPr>
          <p:cNvPr id="84" name="组合 83"/>
          <p:cNvGrpSpPr/>
          <p:nvPr/>
        </p:nvGrpSpPr>
        <p:grpSpPr>
          <a:xfrm>
            <a:off x="7009476" y="5244576"/>
            <a:ext cx="4589143" cy="416673"/>
            <a:chOff x="5257195" y="3528519"/>
            <a:chExt cx="3442305" cy="312505"/>
          </a:xfrm>
        </p:grpSpPr>
        <p:sp>
          <p:nvSpPr>
            <p:cNvPr id="85" name="TextBox 84"/>
            <p:cNvSpPr txBox="1"/>
            <p:nvPr/>
          </p:nvSpPr>
          <p:spPr>
            <a:xfrm>
              <a:off x="6095253" y="3564025"/>
              <a:ext cx="1177398" cy="276999"/>
            </a:xfrm>
            <a:prstGeom prst="rect">
              <a:avLst/>
            </a:prstGeom>
            <a:noFill/>
          </p:spPr>
          <p:txBody>
            <a:bodyPr wrap="none" rtlCol="0">
              <a:spAutoFit/>
            </a:bodyPr>
            <a:lstStyle/>
            <a:p>
              <a:r>
                <a:rPr lang="zh-CN" altLang="en-US" b="1" dirty="0">
                  <a:solidFill>
                    <a:schemeClr val="tx1">
                      <a:lumMod val="50000"/>
                      <a:lumOff val="50000"/>
                    </a:schemeClr>
                  </a:solidFill>
                  <a:latin typeface="+mn-ea"/>
                  <a:cs typeface="+mn-ea"/>
                </a:rPr>
                <a:t>点击添加标题</a:t>
              </a:r>
            </a:p>
          </p:txBody>
        </p:sp>
        <p:cxnSp>
          <p:nvCxnSpPr>
            <p:cNvPr id="86" name="直接连接符 85"/>
            <p:cNvCxnSpPr/>
            <p:nvPr/>
          </p:nvCxnSpPr>
          <p:spPr>
            <a:xfrm>
              <a:off x="5257195" y="3528519"/>
              <a:ext cx="3442305" cy="0"/>
            </a:xfrm>
            <a:prstGeom prst="line">
              <a:avLst/>
            </a:prstGeom>
            <a:noFill/>
            <a:ln>
              <a:solidFill>
                <a:srgbClr val="414455"/>
              </a:solidFill>
              <a:prstDash val="sysDot"/>
            </a:ln>
          </p:spPr>
          <p:style>
            <a:lnRef idx="2">
              <a:schemeClr val="accent1">
                <a:shade val="50000"/>
              </a:schemeClr>
            </a:lnRef>
            <a:fillRef idx="1">
              <a:schemeClr val="accent1"/>
            </a:fillRef>
            <a:effectRef idx="0">
              <a:schemeClr val="accent1"/>
            </a:effectRef>
            <a:fontRef idx="minor">
              <a:schemeClr val="lt1"/>
            </a:fontRef>
          </p:style>
        </p:cxnSp>
      </p:grpSp>
      <p:sp>
        <p:nvSpPr>
          <p:cNvPr id="2" name="标题 1"/>
          <p:cNvSpPr>
            <a:spLocks noGrp="1"/>
          </p:cNvSpPr>
          <p:nvPr>
            <p:ph type="title"/>
          </p:nvPr>
        </p:nvSpPr>
        <p:spPr/>
        <p:txBody>
          <a:bodyPr>
            <a:normAutofit/>
          </a:bodyPr>
          <a:lstStyle/>
          <a:p>
            <a:r>
              <a:rPr lang="zh-CN" altLang="en-US" dirty="0">
                <a:cs typeface="+mn-ea"/>
              </a:rPr>
              <a:t>单击此处添加标题</a:t>
            </a:r>
            <a:endParaRPr lang="zh-CN" altLang="en-US" dirty="0">
              <a:ea typeface="+mn-ea"/>
              <a:cs typeface="+mn-ea"/>
            </a:endParaRPr>
          </a:p>
        </p:txBody>
      </p:sp>
    </p:spTree>
    <p:extLst>
      <p:ext uri="{BB962C8B-B14F-4D97-AF65-F5344CB8AC3E}">
        <p14:creationId xmlns:p14="http://schemas.microsoft.com/office/powerpoint/2010/main" val="2054098204"/>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77"/>
                                        </p:tgtEl>
                                        <p:attrNameLst>
                                          <p:attrName>style.visibility</p:attrName>
                                        </p:attrNameLst>
                                      </p:cBhvr>
                                      <p:to>
                                        <p:strVal val="visible"/>
                                      </p:to>
                                    </p:set>
                                    <p:animEffect transition="in" filter="randombar(horizontal)">
                                      <p:cBhvr>
                                        <p:cTn id="7" dur="500"/>
                                        <p:tgtEl>
                                          <p:spTgt spid="7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75"/>
                                        </p:tgtEl>
                                        <p:attrNameLst>
                                          <p:attrName>style.visibility</p:attrName>
                                        </p:attrNameLst>
                                      </p:cBhvr>
                                      <p:to>
                                        <p:strVal val="visible"/>
                                      </p:to>
                                    </p:set>
                                    <p:animEffect transition="in" filter="wipe(left)">
                                      <p:cBhvr>
                                        <p:cTn id="11" dur="500"/>
                                        <p:tgtEl>
                                          <p:spTgt spid="75"/>
                                        </p:tgtEl>
                                      </p:cBhvr>
                                    </p:animEffect>
                                  </p:childTnLst>
                                </p:cTn>
                              </p:par>
                            </p:childTnLst>
                          </p:cTn>
                        </p:par>
                      </p:childTnLst>
                    </p:cTn>
                  </p:par>
                  <p:par>
                    <p:cTn id="12" fill="hold">
                      <p:stCondLst>
                        <p:cond delay="indefinite"/>
                      </p:stCondLst>
                      <p:childTnLst>
                        <p:par>
                          <p:cTn id="13" fill="hold">
                            <p:stCondLst>
                              <p:cond delay="0"/>
                            </p:stCondLst>
                            <p:childTnLst>
                              <p:par>
                                <p:cTn id="14" presetID="14" presetClass="entr" presetSubtype="10" fill="hold" grpId="0" nodeType="clickEffect">
                                  <p:stCondLst>
                                    <p:cond delay="0"/>
                                  </p:stCondLst>
                                  <p:childTnLst>
                                    <p:set>
                                      <p:cBhvr>
                                        <p:cTn id="15" dur="1" fill="hold">
                                          <p:stCondLst>
                                            <p:cond delay="0"/>
                                          </p:stCondLst>
                                        </p:cTn>
                                        <p:tgtEl>
                                          <p:spTgt spid="78"/>
                                        </p:tgtEl>
                                        <p:attrNameLst>
                                          <p:attrName>style.visibility</p:attrName>
                                        </p:attrNameLst>
                                      </p:cBhvr>
                                      <p:to>
                                        <p:strVal val="visible"/>
                                      </p:to>
                                    </p:set>
                                    <p:animEffect transition="in" filter="randombar(horizontal)">
                                      <p:cBhvr>
                                        <p:cTn id="16" dur="500"/>
                                        <p:tgtEl>
                                          <p:spTgt spid="78"/>
                                        </p:tgtEl>
                                      </p:cBhvr>
                                    </p:animEffect>
                                  </p:childTnLst>
                                </p:cTn>
                              </p:par>
                            </p:childTnLst>
                          </p:cTn>
                        </p:par>
                        <p:par>
                          <p:cTn id="17" fill="hold">
                            <p:stCondLst>
                              <p:cond delay="500"/>
                            </p:stCondLst>
                            <p:childTnLst>
                              <p:par>
                                <p:cTn id="18" presetID="22" presetClass="entr" presetSubtype="2" fill="hold" grpId="0" nodeType="afterEffect">
                                  <p:stCondLst>
                                    <p:cond delay="0"/>
                                  </p:stCondLst>
                                  <p:childTnLst>
                                    <p:set>
                                      <p:cBhvr>
                                        <p:cTn id="19" dur="1" fill="hold">
                                          <p:stCondLst>
                                            <p:cond delay="0"/>
                                          </p:stCondLst>
                                        </p:cTn>
                                        <p:tgtEl>
                                          <p:spTgt spid="76"/>
                                        </p:tgtEl>
                                        <p:attrNameLst>
                                          <p:attrName>style.visibility</p:attrName>
                                        </p:attrNameLst>
                                      </p:cBhvr>
                                      <p:to>
                                        <p:strVal val="visible"/>
                                      </p:to>
                                    </p:set>
                                    <p:animEffect transition="in" filter="wipe(right)">
                                      <p:cBhvr>
                                        <p:cTn id="20" dur="500"/>
                                        <p:tgtEl>
                                          <p:spTgt spid="76"/>
                                        </p:tgtEl>
                                      </p:cBhvr>
                                    </p:animEffect>
                                  </p:childTnLst>
                                </p:cTn>
                              </p:par>
                            </p:childTnLst>
                          </p:cTn>
                        </p:par>
                        <p:par>
                          <p:cTn id="21" fill="hold">
                            <p:stCondLst>
                              <p:cond delay="1000"/>
                            </p:stCondLst>
                            <p:childTnLst>
                              <p:par>
                                <p:cTn id="22" presetID="22" presetClass="entr" presetSubtype="2" fill="hold" nodeType="afterEffect">
                                  <p:stCondLst>
                                    <p:cond delay="0"/>
                                  </p:stCondLst>
                                  <p:childTnLst>
                                    <p:set>
                                      <p:cBhvr>
                                        <p:cTn id="23" dur="1" fill="hold">
                                          <p:stCondLst>
                                            <p:cond delay="0"/>
                                          </p:stCondLst>
                                        </p:cTn>
                                        <p:tgtEl>
                                          <p:spTgt spid="80"/>
                                        </p:tgtEl>
                                        <p:attrNameLst>
                                          <p:attrName>style.visibility</p:attrName>
                                        </p:attrNameLst>
                                      </p:cBhvr>
                                      <p:to>
                                        <p:strVal val="visible"/>
                                      </p:to>
                                    </p:set>
                                    <p:animEffect transition="in" filter="wipe(right)">
                                      <p:cBhvr>
                                        <p:cTn id="24" dur="500"/>
                                        <p:tgtEl>
                                          <p:spTgt spid="80"/>
                                        </p:tgtEl>
                                      </p:cBhvr>
                                    </p:animEffect>
                                  </p:childTnLst>
                                </p:cTn>
                              </p:par>
                              <p:par>
                                <p:cTn id="25" presetID="18" presetClass="entr" presetSubtype="6" fill="hold" grpId="0" nodeType="withEffect">
                                  <p:stCondLst>
                                    <p:cond delay="0"/>
                                  </p:stCondLst>
                                  <p:childTnLst>
                                    <p:set>
                                      <p:cBhvr>
                                        <p:cTn id="26" dur="1" fill="hold">
                                          <p:stCondLst>
                                            <p:cond delay="0"/>
                                          </p:stCondLst>
                                        </p:cTn>
                                        <p:tgtEl>
                                          <p:spTgt spid="79"/>
                                        </p:tgtEl>
                                        <p:attrNameLst>
                                          <p:attrName>style.visibility</p:attrName>
                                        </p:attrNameLst>
                                      </p:cBhvr>
                                      <p:to>
                                        <p:strVal val="visible"/>
                                      </p:to>
                                    </p:set>
                                    <p:animEffect transition="in" filter="strips(downRight)">
                                      <p:cBhvr>
                                        <p:cTn id="27" dur="750"/>
                                        <p:tgtEl>
                                          <p:spTgt spid="79"/>
                                        </p:tgtEl>
                                      </p:cBhvr>
                                    </p:animEffect>
                                  </p:childTnLst>
                                </p:cTn>
                              </p:par>
                            </p:childTnLst>
                          </p:cTn>
                        </p:par>
                        <p:par>
                          <p:cTn id="28" fill="hold">
                            <p:stCondLst>
                              <p:cond delay="1750"/>
                            </p:stCondLst>
                            <p:childTnLst>
                              <p:par>
                                <p:cTn id="29" presetID="22" presetClass="entr" presetSubtype="8" fill="hold" nodeType="afterEffect">
                                  <p:stCondLst>
                                    <p:cond delay="0"/>
                                  </p:stCondLst>
                                  <p:childTnLst>
                                    <p:set>
                                      <p:cBhvr>
                                        <p:cTn id="30" dur="1" fill="hold">
                                          <p:stCondLst>
                                            <p:cond delay="0"/>
                                          </p:stCondLst>
                                        </p:cTn>
                                        <p:tgtEl>
                                          <p:spTgt spid="84"/>
                                        </p:tgtEl>
                                        <p:attrNameLst>
                                          <p:attrName>style.visibility</p:attrName>
                                        </p:attrNameLst>
                                      </p:cBhvr>
                                      <p:to>
                                        <p:strVal val="visible"/>
                                      </p:to>
                                    </p:set>
                                    <p:animEffect transition="in" filter="wipe(left)">
                                      <p:cBhvr>
                                        <p:cTn id="31" dur="500"/>
                                        <p:tgtEl>
                                          <p:spTgt spid="84"/>
                                        </p:tgtEl>
                                      </p:cBhvr>
                                    </p:animEffect>
                                  </p:childTnLst>
                                </p:cTn>
                              </p:par>
                            </p:childTnLst>
                          </p:cTn>
                        </p:par>
                        <p:par>
                          <p:cTn id="32" fill="hold">
                            <p:stCondLst>
                              <p:cond delay="2250"/>
                            </p:stCondLst>
                            <p:childTnLst>
                              <p:par>
                                <p:cTn id="33" presetID="18" presetClass="entr" presetSubtype="6" fill="hold" grpId="0" nodeType="afterEffect">
                                  <p:stCondLst>
                                    <p:cond delay="0"/>
                                  </p:stCondLst>
                                  <p:childTnLst>
                                    <p:set>
                                      <p:cBhvr>
                                        <p:cTn id="34" dur="1" fill="hold">
                                          <p:stCondLst>
                                            <p:cond delay="0"/>
                                          </p:stCondLst>
                                        </p:cTn>
                                        <p:tgtEl>
                                          <p:spTgt spid="83"/>
                                        </p:tgtEl>
                                        <p:attrNameLst>
                                          <p:attrName>style.visibility</p:attrName>
                                        </p:attrNameLst>
                                      </p:cBhvr>
                                      <p:to>
                                        <p:strVal val="visible"/>
                                      </p:to>
                                    </p:set>
                                    <p:animEffect transition="in" filter="strips(downRight)">
                                      <p:cBhvr>
                                        <p:cTn id="35" dur="750"/>
                                        <p:tgtEl>
                                          <p:spTgt spid="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 grpId="0" animBg="1"/>
      <p:bldP spid="76" grpId="0" animBg="1"/>
      <p:bldP spid="77" grpId="0" animBg="1"/>
      <p:bldP spid="78" grpId="0" animBg="1"/>
      <p:bldP spid="79" grpId="0"/>
      <p:bldP spid="8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 name="组合 1"/>
          <p:cNvGrpSpPr>
            <a:grpSpLocks/>
          </p:cNvGrpSpPr>
          <p:nvPr/>
        </p:nvGrpSpPr>
        <p:grpSpPr bwMode="auto">
          <a:xfrm>
            <a:off x="1592322" y="2084919"/>
            <a:ext cx="8833817" cy="4921249"/>
            <a:chOff x="0" y="0"/>
            <a:chExt cx="8006336" cy="4459927"/>
          </a:xfrm>
        </p:grpSpPr>
        <p:sp>
          <p:nvSpPr>
            <p:cNvPr id="34" name="空心弧 2"/>
            <p:cNvSpPr>
              <a:spLocks/>
            </p:cNvSpPr>
            <p:nvPr/>
          </p:nvSpPr>
          <p:spPr bwMode="auto">
            <a:xfrm>
              <a:off x="1712904" y="21100"/>
              <a:ext cx="4427078" cy="4427317"/>
            </a:xfrm>
            <a:custGeom>
              <a:avLst/>
              <a:gdLst>
                <a:gd name="T0" fmla="*/ 0 w 4427078"/>
                <a:gd name="T1" fmla="*/ 2213659 h 4427317"/>
                <a:gd name="T2" fmla="*/ 1134020 w 4427078"/>
                <a:gd name="T3" fmla="*/ 281097 h 4427317"/>
                <a:gd name="T4" fmla="*/ 3374271 w 4427078"/>
                <a:gd name="T5" fmla="*/ 328761 h 4427317"/>
                <a:gd name="T6" fmla="*/ 3254510 w 4427078"/>
                <a:gd name="T7" fmla="*/ 523236 h 4427317"/>
                <a:gd name="T8" fmla="*/ 1245399 w 4427078"/>
                <a:gd name="T9" fmla="*/ 480490 h 4427317"/>
                <a:gd name="T10" fmla="*/ 228392 w 4427078"/>
                <a:gd name="T11" fmla="*/ 2213659 h 4427317"/>
                <a:gd name="T12" fmla="*/ 0 w 4427078"/>
                <a:gd name="T13" fmla="*/ 2213659 h 442731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427078" h="4427317">
                  <a:moveTo>
                    <a:pt x="0" y="2213659"/>
                  </a:moveTo>
                  <a:cubicBezTo>
                    <a:pt x="0" y="1411587"/>
                    <a:pt x="433835" y="672258"/>
                    <a:pt x="1134020" y="281097"/>
                  </a:cubicBezTo>
                  <a:cubicBezTo>
                    <a:pt x="1834253" y="-110092"/>
                    <a:pt x="2691308" y="-91857"/>
                    <a:pt x="3374271" y="328761"/>
                  </a:cubicBezTo>
                  <a:lnTo>
                    <a:pt x="3254510" y="523236"/>
                  </a:lnTo>
                  <a:cubicBezTo>
                    <a:pt x="2642013" y="146011"/>
                    <a:pt x="1873384" y="129658"/>
                    <a:pt x="1245399" y="480490"/>
                  </a:cubicBezTo>
                  <a:cubicBezTo>
                    <a:pt x="617462" y="831295"/>
                    <a:pt x="228392" y="1494342"/>
                    <a:pt x="228392" y="2213659"/>
                  </a:cubicBezTo>
                  <a:lnTo>
                    <a:pt x="0" y="2213659"/>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tx1">
                    <a:lumMod val="50000"/>
                    <a:lumOff val="50000"/>
                  </a:schemeClr>
                </a:solidFill>
                <a:cs typeface="+mn-ea"/>
              </a:endParaRPr>
            </a:p>
          </p:txBody>
        </p:sp>
        <p:sp>
          <p:nvSpPr>
            <p:cNvPr id="35" name="空心弧 3"/>
            <p:cNvSpPr>
              <a:spLocks/>
            </p:cNvSpPr>
            <p:nvPr/>
          </p:nvSpPr>
          <p:spPr bwMode="auto">
            <a:xfrm rot="5833831">
              <a:off x="1739637" y="7792"/>
              <a:ext cx="4427317" cy="4427078"/>
            </a:xfrm>
            <a:custGeom>
              <a:avLst/>
              <a:gdLst>
                <a:gd name="T0" fmla="*/ 1334575 w 4427317"/>
                <a:gd name="T1" fmla="*/ 182025 h 4427078"/>
                <a:gd name="T2" fmla="*/ 3253134 w 4427317"/>
                <a:gd name="T3" fmla="*/ 259220 h 4427078"/>
                <a:gd name="T4" fmla="*/ 3144843 w 4427317"/>
                <a:gd name="T5" fmla="*/ 462819 h 4427078"/>
                <a:gd name="T6" fmla="*/ 1426157 w 4427317"/>
                <a:gd name="T7" fmla="*/ 393666 h 4427078"/>
                <a:gd name="T8" fmla="*/ 1334575 w 4427317"/>
                <a:gd name="T9" fmla="*/ 182025 h 442707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427317" h="4427078">
                  <a:moveTo>
                    <a:pt x="1334575" y="182025"/>
                  </a:moveTo>
                  <a:cubicBezTo>
                    <a:pt x="1952552" y="-85359"/>
                    <a:pt x="2658640" y="-56949"/>
                    <a:pt x="3253134" y="259220"/>
                  </a:cubicBezTo>
                  <a:lnTo>
                    <a:pt x="3144843" y="462819"/>
                  </a:lnTo>
                  <a:cubicBezTo>
                    <a:pt x="2612282" y="179591"/>
                    <a:pt x="1979754" y="154141"/>
                    <a:pt x="1426157" y="393666"/>
                  </a:cubicBezTo>
                  <a:lnTo>
                    <a:pt x="1334575" y="182025"/>
                  </a:ln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tx1">
                    <a:lumMod val="50000"/>
                    <a:lumOff val="50000"/>
                  </a:schemeClr>
                </a:solidFill>
                <a:cs typeface="+mn-ea"/>
              </a:endParaRPr>
            </a:p>
          </p:txBody>
        </p:sp>
        <p:grpSp>
          <p:nvGrpSpPr>
            <p:cNvPr id="36" name="椭圆 4"/>
            <p:cNvGrpSpPr>
              <a:grpSpLocks/>
            </p:cNvGrpSpPr>
            <p:nvPr/>
          </p:nvGrpSpPr>
          <p:grpSpPr bwMode="auto">
            <a:xfrm>
              <a:off x="2314050" y="622356"/>
              <a:ext cx="3226166" cy="3226340"/>
              <a:chOff x="0" y="0"/>
              <a:chExt cx="2670048" cy="2670048"/>
            </a:xfrm>
          </p:grpSpPr>
          <p:pic>
            <p:nvPicPr>
              <p:cNvPr id="58" name="椭圆 4"/>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2670048" cy="26700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9" name="Text Box 7"/>
              <p:cNvSpPr txBox="1">
                <a:spLocks noChangeArrowheads="1"/>
              </p:cNvSpPr>
              <p:nvPr/>
            </p:nvSpPr>
            <p:spPr bwMode="auto">
              <a:xfrm>
                <a:off x="406843" y="407693"/>
                <a:ext cx="1854176" cy="18540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chemeClr val="tx1">
                      <a:lumMod val="50000"/>
                      <a:lumOff val="50000"/>
                    </a:schemeClr>
                  </a:solidFill>
                  <a:ea typeface="+mn-ea"/>
                  <a:cs typeface="+mn-ea"/>
                </a:endParaRPr>
              </a:p>
            </p:txBody>
          </p:sp>
        </p:grpSp>
        <p:sp>
          <p:nvSpPr>
            <p:cNvPr id="37" name="空心弧 5"/>
            <p:cNvSpPr>
              <a:spLocks/>
            </p:cNvSpPr>
            <p:nvPr/>
          </p:nvSpPr>
          <p:spPr bwMode="auto">
            <a:xfrm>
              <a:off x="2054334" y="362548"/>
              <a:ext cx="3744218" cy="3744421"/>
            </a:xfrm>
            <a:custGeom>
              <a:avLst/>
              <a:gdLst>
                <a:gd name="T0" fmla="*/ 0 w 3744218"/>
                <a:gd name="T1" fmla="*/ 1872211 h 3744421"/>
                <a:gd name="T2" fmla="*/ 955267 w 3744218"/>
                <a:gd name="T3" fmla="*/ 239886 h 3744421"/>
                <a:gd name="T4" fmla="*/ 2846308 w 3744218"/>
                <a:gd name="T5" fmla="*/ 273459 h 3744421"/>
                <a:gd name="T6" fmla="*/ 2278509 w 3744218"/>
                <a:gd name="T7" fmla="*/ 1205270 h 3744421"/>
                <a:gd name="T8" fmla="*/ 1489636 w 3744218"/>
                <a:gd name="T9" fmla="*/ 1191263 h 3744421"/>
                <a:gd name="T10" fmla="*/ 1091177 w 3744218"/>
                <a:gd name="T11" fmla="*/ 1872210 h 3744421"/>
                <a:gd name="T12" fmla="*/ 0 w 3744218"/>
                <a:gd name="T13" fmla="*/ 1872211 h 374442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744218" h="3744421">
                  <a:moveTo>
                    <a:pt x="0" y="1872211"/>
                  </a:moveTo>
                  <a:cubicBezTo>
                    <a:pt x="0" y="1195428"/>
                    <a:pt x="365233" y="571332"/>
                    <a:pt x="955267" y="239886"/>
                  </a:cubicBezTo>
                  <a:cubicBezTo>
                    <a:pt x="1545343" y="-91583"/>
                    <a:pt x="2268369" y="-78746"/>
                    <a:pt x="2846308" y="273459"/>
                  </a:cubicBezTo>
                  <a:lnTo>
                    <a:pt x="2278509" y="1205270"/>
                  </a:lnTo>
                  <a:cubicBezTo>
                    <a:pt x="2037417" y="1058322"/>
                    <a:pt x="1735792" y="1052967"/>
                    <a:pt x="1489636" y="1191263"/>
                  </a:cubicBezTo>
                  <a:cubicBezTo>
                    <a:pt x="1243521" y="1329536"/>
                    <a:pt x="1091177" y="1589885"/>
                    <a:pt x="1091177" y="1872210"/>
                  </a:cubicBezTo>
                  <a:lnTo>
                    <a:pt x="0" y="1872211"/>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tx1">
                    <a:lumMod val="50000"/>
                    <a:lumOff val="50000"/>
                  </a:schemeClr>
                </a:solidFill>
                <a:cs typeface="+mn-ea"/>
              </a:endParaRPr>
            </a:p>
          </p:txBody>
        </p:sp>
        <p:sp>
          <p:nvSpPr>
            <p:cNvPr id="38" name="空心弧 6"/>
            <p:cNvSpPr>
              <a:spLocks/>
            </p:cNvSpPr>
            <p:nvPr/>
          </p:nvSpPr>
          <p:spPr bwMode="auto">
            <a:xfrm rot="5792301">
              <a:off x="2054231" y="362649"/>
              <a:ext cx="3744421" cy="3744218"/>
            </a:xfrm>
            <a:custGeom>
              <a:avLst/>
              <a:gdLst>
                <a:gd name="T0" fmla="*/ 1142389 w 3744421"/>
                <a:gd name="T1" fmla="*/ 148099 h 3744218"/>
                <a:gd name="T2" fmla="*/ 2744414 w 3744421"/>
                <a:gd name="T3" fmla="*/ 215566 h 3744218"/>
                <a:gd name="T4" fmla="*/ 2225738 w 3744421"/>
                <a:gd name="T5" fmla="*/ 1200667 h 3744218"/>
                <a:gd name="T6" fmla="*/ 1576396 w 3744421"/>
                <a:gd name="T7" fmla="*/ 1173325 h 3744218"/>
                <a:gd name="T8" fmla="*/ 1142389 w 3744421"/>
                <a:gd name="T9" fmla="*/ 148099 h 374421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744421" h="3744218">
                  <a:moveTo>
                    <a:pt x="1142389" y="148099"/>
                  </a:moveTo>
                  <a:cubicBezTo>
                    <a:pt x="1659495" y="-70782"/>
                    <a:pt x="2247545" y="-46018"/>
                    <a:pt x="2744414" y="215566"/>
                  </a:cubicBezTo>
                  <a:lnTo>
                    <a:pt x="2225738" y="1200667"/>
                  </a:lnTo>
                  <a:cubicBezTo>
                    <a:pt x="2024342" y="1094656"/>
                    <a:pt x="1785993" y="1084620"/>
                    <a:pt x="1576396" y="1173325"/>
                  </a:cubicBezTo>
                  <a:lnTo>
                    <a:pt x="1142389" y="148099"/>
                  </a:ln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tx1">
                    <a:lumMod val="50000"/>
                    <a:lumOff val="50000"/>
                  </a:schemeClr>
                </a:solidFill>
                <a:cs typeface="+mn-ea"/>
              </a:endParaRPr>
            </a:p>
          </p:txBody>
        </p:sp>
        <p:sp>
          <p:nvSpPr>
            <p:cNvPr id="39" name="空心弧 7"/>
            <p:cNvSpPr>
              <a:spLocks/>
            </p:cNvSpPr>
            <p:nvPr/>
          </p:nvSpPr>
          <p:spPr bwMode="auto">
            <a:xfrm rot="703656">
              <a:off x="2054334" y="362548"/>
              <a:ext cx="3744218" cy="3744421"/>
            </a:xfrm>
            <a:custGeom>
              <a:avLst/>
              <a:gdLst>
                <a:gd name="T0" fmla="*/ 2712245 w 3744218"/>
                <a:gd name="T1" fmla="*/ 199109 h 3744421"/>
                <a:gd name="T2" fmla="*/ 2846532 w 3744218"/>
                <a:gd name="T3" fmla="*/ 273595 h 3744421"/>
                <a:gd name="T4" fmla="*/ 2275854 w 3744218"/>
                <a:gd name="T5" fmla="*/ 1209835 h 3744421"/>
                <a:gd name="T6" fmla="*/ 2220215 w 3744218"/>
                <a:gd name="T7" fmla="*/ 1178968 h 3744421"/>
                <a:gd name="T8" fmla="*/ 2712245 w 3744218"/>
                <a:gd name="T9" fmla="*/ 199109 h 374442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744218" h="3744421">
                  <a:moveTo>
                    <a:pt x="2712245" y="199109"/>
                  </a:moveTo>
                  <a:cubicBezTo>
                    <a:pt x="2758007" y="222091"/>
                    <a:pt x="2802807" y="246940"/>
                    <a:pt x="2846532" y="273595"/>
                  </a:cubicBezTo>
                  <a:lnTo>
                    <a:pt x="2275854" y="1209835"/>
                  </a:lnTo>
                  <a:cubicBezTo>
                    <a:pt x="2257738" y="1198789"/>
                    <a:pt x="2239176" y="1188492"/>
                    <a:pt x="2220215" y="1178968"/>
                  </a:cubicBezTo>
                  <a:lnTo>
                    <a:pt x="2712245" y="199109"/>
                  </a:ln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tx1">
                    <a:lumMod val="50000"/>
                    <a:lumOff val="50000"/>
                  </a:schemeClr>
                </a:solidFill>
                <a:cs typeface="+mn-ea"/>
              </a:endParaRPr>
            </a:p>
          </p:txBody>
        </p:sp>
        <p:sp>
          <p:nvSpPr>
            <p:cNvPr id="40" name="TextBox 8"/>
            <p:cNvSpPr txBox="1">
              <a:spLocks noChangeArrowheads="1"/>
            </p:cNvSpPr>
            <p:nvPr/>
          </p:nvSpPr>
          <p:spPr bwMode="auto">
            <a:xfrm flipH="1">
              <a:off x="3472771" y="1740150"/>
              <a:ext cx="994558" cy="5857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zh-CN" b="1" dirty="0">
                  <a:solidFill>
                    <a:schemeClr val="tx1">
                      <a:lumMod val="50000"/>
                      <a:lumOff val="50000"/>
                    </a:schemeClr>
                  </a:solidFill>
                  <a:latin typeface="+mn-ea"/>
                  <a:ea typeface="+mn-ea"/>
                  <a:cs typeface="+mn-ea"/>
                </a:rPr>
                <a:t>点击添加</a:t>
              </a:r>
              <a:r>
                <a:rPr lang="zh-CN" altLang="en-US" b="1" dirty="0">
                  <a:solidFill>
                    <a:schemeClr val="tx1">
                      <a:lumMod val="50000"/>
                      <a:lumOff val="50000"/>
                    </a:schemeClr>
                  </a:solidFill>
                  <a:latin typeface="+mn-ea"/>
                  <a:ea typeface="+mn-ea"/>
                  <a:cs typeface="+mn-ea"/>
                </a:rPr>
                <a:t>标题</a:t>
              </a:r>
              <a:endParaRPr lang="zh-CN" altLang="zh-CN" b="1" dirty="0">
                <a:solidFill>
                  <a:schemeClr val="tx1">
                    <a:lumMod val="50000"/>
                    <a:lumOff val="50000"/>
                  </a:schemeClr>
                </a:solidFill>
                <a:latin typeface="+mn-ea"/>
                <a:ea typeface="+mn-ea"/>
                <a:cs typeface="+mn-ea"/>
              </a:endParaRPr>
            </a:p>
          </p:txBody>
        </p:sp>
        <p:sp>
          <p:nvSpPr>
            <p:cNvPr id="41" name="TextBox 9"/>
            <p:cNvSpPr txBox="1">
              <a:spLocks noChangeArrowheads="1"/>
            </p:cNvSpPr>
            <p:nvPr/>
          </p:nvSpPr>
          <p:spPr bwMode="auto">
            <a:xfrm flipH="1">
              <a:off x="3352917" y="2890800"/>
              <a:ext cx="1432855" cy="5299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1600">
                  <a:solidFill>
                    <a:schemeClr val="tx1">
                      <a:lumMod val="50000"/>
                      <a:lumOff val="50000"/>
                    </a:schemeClr>
                  </a:solidFill>
                  <a:latin typeface="+mn-ea"/>
                  <a:ea typeface="+mn-ea"/>
                  <a:cs typeface="+mn-ea"/>
                </a:rPr>
                <a:t>点击添加文本    </a:t>
              </a:r>
              <a:endParaRPr lang="en-US" sz="1600">
                <a:solidFill>
                  <a:schemeClr val="tx1">
                    <a:lumMod val="50000"/>
                    <a:lumOff val="50000"/>
                  </a:schemeClr>
                </a:solidFill>
                <a:latin typeface="+mn-ea"/>
                <a:ea typeface="+mn-ea"/>
                <a:cs typeface="+mn-ea"/>
              </a:endParaRPr>
            </a:p>
            <a:p>
              <a:pPr eaLnBrk="1" hangingPunct="1"/>
              <a:r>
                <a:rPr lang="zh-CN" altLang="en-US" sz="1600">
                  <a:solidFill>
                    <a:schemeClr val="tx1">
                      <a:lumMod val="50000"/>
                      <a:lumOff val="50000"/>
                    </a:schemeClr>
                  </a:solidFill>
                  <a:latin typeface="+mn-ea"/>
                  <a:ea typeface="+mn-ea"/>
                  <a:cs typeface="+mn-ea"/>
                </a:rPr>
                <a:t>点击添加文本</a:t>
              </a:r>
              <a:endParaRPr lang="en-US" sz="1600">
                <a:solidFill>
                  <a:schemeClr val="tx1">
                    <a:lumMod val="50000"/>
                    <a:lumOff val="50000"/>
                  </a:schemeClr>
                </a:solidFill>
                <a:latin typeface="+mn-ea"/>
                <a:ea typeface="+mn-ea"/>
                <a:cs typeface="+mn-ea"/>
              </a:endParaRPr>
            </a:p>
          </p:txBody>
        </p:sp>
        <p:sp>
          <p:nvSpPr>
            <p:cNvPr id="42" name="任意多边形 10"/>
            <p:cNvSpPr>
              <a:spLocks/>
            </p:cNvSpPr>
            <p:nvPr/>
          </p:nvSpPr>
          <p:spPr bwMode="auto">
            <a:xfrm>
              <a:off x="1686050" y="594657"/>
              <a:ext cx="1208431" cy="458461"/>
            </a:xfrm>
            <a:custGeom>
              <a:avLst/>
              <a:gdLst>
                <a:gd name="T0" fmla="*/ 1208431 w 2592834"/>
                <a:gd name="T1" fmla="*/ 458461 h 705394"/>
                <a:gd name="T2" fmla="*/ 891847 w 2592834"/>
                <a:gd name="T3" fmla="*/ 0 h 705394"/>
                <a:gd name="T4" fmla="*/ 0 w 2592834"/>
                <a:gd name="T5" fmla="*/ 0 h 705394"/>
                <a:gd name="T6" fmla="*/ 0 60000 65536"/>
                <a:gd name="T7" fmla="*/ 0 60000 65536"/>
                <a:gd name="T8" fmla="*/ 0 60000 65536"/>
              </a:gdLst>
              <a:ahLst/>
              <a:cxnLst>
                <a:cxn ang="T6">
                  <a:pos x="T0" y="T1"/>
                </a:cxn>
                <a:cxn ang="T7">
                  <a:pos x="T2" y="T3"/>
                </a:cxn>
                <a:cxn ang="T8">
                  <a:pos x="T4" y="T5"/>
                </a:cxn>
              </a:cxnLst>
              <a:rect l="0" t="0" r="r" b="b"/>
              <a:pathLst>
                <a:path w="2592834" h="705394">
                  <a:moveTo>
                    <a:pt x="2592834" y="705394"/>
                  </a:moveTo>
                  <a:lnTo>
                    <a:pt x="1913566" y="0"/>
                  </a:lnTo>
                  <a:lnTo>
                    <a:pt x="0" y="0"/>
                  </a:lnTo>
                </a:path>
              </a:pathLst>
            </a:custGeom>
            <a:noFill/>
            <a:ln w="3175" cap="flat" cmpd="sng">
              <a:solidFill>
                <a:srgbClr val="002060"/>
              </a:solidFill>
              <a:round/>
              <a:headEnd type="oval" w="med" len="med"/>
              <a:tailEnd type="oval" w="med" len="med"/>
            </a:ln>
            <a:extLst>
              <a:ext uri="{909E8E84-426E-40DD-AFC4-6F175D3DCCD1}">
                <a14:hiddenFill xmlns:a14="http://schemas.microsoft.com/office/drawing/2010/main">
                  <a:solidFill>
                    <a:srgbClr val="FFFFFF"/>
                  </a:solidFill>
                </a14:hiddenFill>
              </a:ext>
            </a:extLst>
          </p:spPr>
          <p:txBody>
            <a:bodyPr anchor="ctr"/>
            <a:lstStyle/>
            <a:p>
              <a:endParaRPr lang="zh-CN" altLang="en-US">
                <a:solidFill>
                  <a:schemeClr val="tx1">
                    <a:lumMod val="50000"/>
                    <a:lumOff val="50000"/>
                  </a:schemeClr>
                </a:solidFill>
                <a:cs typeface="+mn-ea"/>
              </a:endParaRPr>
            </a:p>
          </p:txBody>
        </p:sp>
        <p:sp>
          <p:nvSpPr>
            <p:cNvPr id="43" name="TextBox 11"/>
            <p:cNvSpPr txBox="1">
              <a:spLocks noChangeArrowheads="1"/>
            </p:cNvSpPr>
            <p:nvPr/>
          </p:nvSpPr>
          <p:spPr bwMode="auto">
            <a:xfrm flipH="1">
              <a:off x="6264661" y="420096"/>
              <a:ext cx="1741675" cy="5299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1600">
                  <a:solidFill>
                    <a:schemeClr val="tx1">
                      <a:lumMod val="50000"/>
                      <a:lumOff val="50000"/>
                    </a:schemeClr>
                  </a:solidFill>
                  <a:latin typeface="+mn-ea"/>
                  <a:ea typeface="+mn-ea"/>
                  <a:cs typeface="+mn-ea"/>
                </a:rPr>
                <a:t>点击添加文本    </a:t>
              </a:r>
              <a:endParaRPr lang="en-US" sz="1600">
                <a:solidFill>
                  <a:schemeClr val="tx1">
                    <a:lumMod val="50000"/>
                    <a:lumOff val="50000"/>
                  </a:schemeClr>
                </a:solidFill>
                <a:latin typeface="+mn-ea"/>
                <a:ea typeface="+mn-ea"/>
                <a:cs typeface="+mn-ea"/>
              </a:endParaRPr>
            </a:p>
            <a:p>
              <a:pPr eaLnBrk="1" hangingPunct="1"/>
              <a:r>
                <a:rPr lang="zh-CN" altLang="en-US" sz="1600">
                  <a:solidFill>
                    <a:schemeClr val="tx1">
                      <a:lumMod val="50000"/>
                      <a:lumOff val="50000"/>
                    </a:schemeClr>
                  </a:solidFill>
                  <a:latin typeface="+mn-ea"/>
                  <a:ea typeface="+mn-ea"/>
                  <a:cs typeface="+mn-ea"/>
                </a:rPr>
                <a:t>点击添加文本</a:t>
              </a:r>
              <a:endParaRPr lang="en-US" sz="1600">
                <a:solidFill>
                  <a:schemeClr val="tx1">
                    <a:lumMod val="50000"/>
                    <a:lumOff val="50000"/>
                  </a:schemeClr>
                </a:solidFill>
                <a:latin typeface="+mn-ea"/>
                <a:ea typeface="+mn-ea"/>
                <a:cs typeface="+mn-ea"/>
              </a:endParaRPr>
            </a:p>
          </p:txBody>
        </p:sp>
        <p:sp>
          <p:nvSpPr>
            <p:cNvPr id="44" name="TextBox 11"/>
            <p:cNvSpPr txBox="1">
              <a:spLocks noChangeArrowheads="1"/>
            </p:cNvSpPr>
            <p:nvPr/>
          </p:nvSpPr>
          <p:spPr bwMode="auto">
            <a:xfrm flipH="1">
              <a:off x="0" y="377894"/>
              <a:ext cx="1672622" cy="5299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1600" dirty="0">
                  <a:solidFill>
                    <a:schemeClr val="tx1">
                      <a:lumMod val="50000"/>
                      <a:lumOff val="50000"/>
                    </a:schemeClr>
                  </a:solidFill>
                  <a:latin typeface="+mn-ea"/>
                  <a:ea typeface="+mn-ea"/>
                  <a:cs typeface="+mn-ea"/>
                </a:rPr>
                <a:t>点击添加文本    </a:t>
              </a:r>
              <a:endParaRPr lang="en-US" sz="1600" dirty="0">
                <a:solidFill>
                  <a:schemeClr val="tx1">
                    <a:lumMod val="50000"/>
                    <a:lumOff val="50000"/>
                  </a:schemeClr>
                </a:solidFill>
                <a:latin typeface="+mn-ea"/>
                <a:ea typeface="+mn-ea"/>
                <a:cs typeface="+mn-ea"/>
              </a:endParaRPr>
            </a:p>
            <a:p>
              <a:pPr eaLnBrk="1" hangingPunct="1"/>
              <a:r>
                <a:rPr lang="zh-CN" altLang="en-US" sz="1600" dirty="0">
                  <a:solidFill>
                    <a:schemeClr val="tx1">
                      <a:lumMod val="50000"/>
                      <a:lumOff val="50000"/>
                    </a:schemeClr>
                  </a:solidFill>
                  <a:latin typeface="+mn-ea"/>
                  <a:ea typeface="+mn-ea"/>
                  <a:cs typeface="+mn-ea"/>
                </a:rPr>
                <a:t>点击添加文本</a:t>
              </a:r>
              <a:endParaRPr lang="en-US" sz="1600" dirty="0">
                <a:solidFill>
                  <a:schemeClr val="tx1">
                    <a:lumMod val="50000"/>
                    <a:lumOff val="50000"/>
                  </a:schemeClr>
                </a:solidFill>
                <a:latin typeface="+mn-ea"/>
                <a:ea typeface="+mn-ea"/>
                <a:cs typeface="+mn-ea"/>
              </a:endParaRPr>
            </a:p>
          </p:txBody>
        </p:sp>
        <p:sp>
          <p:nvSpPr>
            <p:cNvPr id="45" name="TextBox 13"/>
            <p:cNvSpPr txBox="1">
              <a:spLocks noChangeArrowheads="1"/>
            </p:cNvSpPr>
            <p:nvPr/>
          </p:nvSpPr>
          <p:spPr bwMode="auto">
            <a:xfrm flipH="1">
              <a:off x="6264661" y="1053118"/>
              <a:ext cx="1741675" cy="5299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1600">
                  <a:solidFill>
                    <a:schemeClr val="tx1">
                      <a:lumMod val="50000"/>
                      <a:lumOff val="50000"/>
                    </a:schemeClr>
                  </a:solidFill>
                  <a:latin typeface="+mn-ea"/>
                  <a:ea typeface="+mn-ea"/>
                  <a:cs typeface="+mn-ea"/>
                </a:rPr>
                <a:t>点击添加文本    </a:t>
              </a:r>
              <a:endParaRPr lang="en-US" sz="1600">
                <a:solidFill>
                  <a:schemeClr val="tx1">
                    <a:lumMod val="50000"/>
                    <a:lumOff val="50000"/>
                  </a:schemeClr>
                </a:solidFill>
                <a:latin typeface="+mn-ea"/>
                <a:ea typeface="+mn-ea"/>
                <a:cs typeface="+mn-ea"/>
              </a:endParaRPr>
            </a:p>
            <a:p>
              <a:pPr eaLnBrk="1" hangingPunct="1"/>
              <a:r>
                <a:rPr lang="zh-CN" altLang="en-US" sz="1600">
                  <a:solidFill>
                    <a:schemeClr val="tx1">
                      <a:lumMod val="50000"/>
                      <a:lumOff val="50000"/>
                    </a:schemeClr>
                  </a:solidFill>
                  <a:latin typeface="+mn-ea"/>
                  <a:ea typeface="+mn-ea"/>
                  <a:cs typeface="+mn-ea"/>
                </a:rPr>
                <a:t>点击添加文本</a:t>
              </a:r>
              <a:endParaRPr lang="en-US" sz="1600">
                <a:solidFill>
                  <a:schemeClr val="tx1">
                    <a:lumMod val="50000"/>
                    <a:lumOff val="50000"/>
                  </a:schemeClr>
                </a:solidFill>
                <a:latin typeface="+mn-ea"/>
                <a:ea typeface="+mn-ea"/>
                <a:cs typeface="+mn-ea"/>
              </a:endParaRPr>
            </a:p>
          </p:txBody>
        </p:sp>
        <p:cxnSp>
          <p:nvCxnSpPr>
            <p:cNvPr id="46" name="直接连接符 14"/>
            <p:cNvCxnSpPr>
              <a:cxnSpLocks noChangeShapeType="1"/>
            </p:cNvCxnSpPr>
            <p:nvPr/>
          </p:nvCxnSpPr>
          <p:spPr bwMode="auto">
            <a:xfrm>
              <a:off x="5441777" y="3126745"/>
              <a:ext cx="769175" cy="0"/>
            </a:xfrm>
            <a:prstGeom prst="line">
              <a:avLst/>
            </a:prstGeom>
            <a:noFill/>
            <a:ln w="3175">
              <a:solidFill>
                <a:schemeClr val="tx1"/>
              </a:solidFill>
              <a:round/>
              <a:headEnd type="oval" w="med" len="med"/>
              <a:tailEnd type="oval" w="med" len="med"/>
            </a:ln>
            <a:extLst>
              <a:ext uri="{909E8E84-426E-40DD-AFC4-6F175D3DCCD1}">
                <a14:hiddenFill xmlns:a14="http://schemas.microsoft.com/office/drawing/2010/main">
                  <a:noFill/>
                </a14:hiddenFill>
              </a:ext>
            </a:extLst>
          </p:spPr>
        </p:cxnSp>
        <p:sp>
          <p:nvSpPr>
            <p:cNvPr id="47" name="TextBox 15"/>
            <p:cNvSpPr txBox="1">
              <a:spLocks noChangeArrowheads="1"/>
            </p:cNvSpPr>
            <p:nvPr/>
          </p:nvSpPr>
          <p:spPr bwMode="auto">
            <a:xfrm flipH="1">
              <a:off x="6264661" y="2890800"/>
              <a:ext cx="1567125" cy="5299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1600">
                  <a:solidFill>
                    <a:schemeClr val="tx1">
                      <a:lumMod val="50000"/>
                      <a:lumOff val="50000"/>
                    </a:schemeClr>
                  </a:solidFill>
                  <a:latin typeface="+mn-ea"/>
                  <a:ea typeface="+mn-ea"/>
                  <a:cs typeface="+mn-ea"/>
                </a:rPr>
                <a:t>点击添加文本    </a:t>
              </a:r>
              <a:endParaRPr lang="en-US" sz="1600">
                <a:solidFill>
                  <a:schemeClr val="tx1">
                    <a:lumMod val="50000"/>
                    <a:lumOff val="50000"/>
                  </a:schemeClr>
                </a:solidFill>
                <a:latin typeface="+mn-ea"/>
                <a:ea typeface="+mn-ea"/>
                <a:cs typeface="+mn-ea"/>
              </a:endParaRPr>
            </a:p>
            <a:p>
              <a:pPr eaLnBrk="1" hangingPunct="1"/>
              <a:r>
                <a:rPr lang="zh-CN" altLang="en-US" sz="1600">
                  <a:solidFill>
                    <a:schemeClr val="tx1">
                      <a:lumMod val="50000"/>
                      <a:lumOff val="50000"/>
                    </a:schemeClr>
                  </a:solidFill>
                  <a:latin typeface="+mn-ea"/>
                  <a:ea typeface="+mn-ea"/>
                  <a:cs typeface="+mn-ea"/>
                </a:rPr>
                <a:t>点击添加文本</a:t>
              </a:r>
              <a:endParaRPr lang="en-US" sz="1600">
                <a:solidFill>
                  <a:schemeClr val="tx1">
                    <a:lumMod val="50000"/>
                    <a:lumOff val="50000"/>
                  </a:schemeClr>
                </a:solidFill>
                <a:latin typeface="+mn-ea"/>
                <a:ea typeface="+mn-ea"/>
                <a:cs typeface="+mn-ea"/>
              </a:endParaRPr>
            </a:p>
          </p:txBody>
        </p:sp>
        <p:sp>
          <p:nvSpPr>
            <p:cNvPr id="48" name="TextBox 60"/>
            <p:cNvSpPr txBox="1">
              <a:spLocks noChangeArrowheads="1"/>
            </p:cNvSpPr>
            <p:nvPr/>
          </p:nvSpPr>
          <p:spPr bwMode="auto">
            <a:xfrm rot="19687456">
              <a:off x="2166248" y="114993"/>
              <a:ext cx="671506" cy="3765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2100" dirty="0">
                  <a:solidFill>
                    <a:schemeClr val="tx1">
                      <a:lumMod val="50000"/>
                      <a:lumOff val="50000"/>
                    </a:schemeClr>
                  </a:solidFill>
                  <a:latin typeface="+mn-ea"/>
                  <a:ea typeface="+mn-ea"/>
                  <a:cs typeface="+mn-ea"/>
                </a:rPr>
                <a:t>35%</a:t>
              </a:r>
              <a:endParaRPr lang="zh-CN" altLang="en-US" sz="2100" dirty="0">
                <a:solidFill>
                  <a:schemeClr val="tx1">
                    <a:lumMod val="50000"/>
                    <a:lumOff val="50000"/>
                  </a:schemeClr>
                </a:solidFill>
                <a:latin typeface="+mn-ea"/>
                <a:ea typeface="+mn-ea"/>
                <a:cs typeface="+mn-ea"/>
              </a:endParaRPr>
            </a:p>
          </p:txBody>
        </p:sp>
        <p:sp>
          <p:nvSpPr>
            <p:cNvPr id="49" name="TextBox 61"/>
            <p:cNvSpPr txBox="1">
              <a:spLocks noChangeArrowheads="1"/>
            </p:cNvSpPr>
            <p:nvPr/>
          </p:nvSpPr>
          <p:spPr bwMode="auto">
            <a:xfrm rot="2358327">
              <a:off x="5277848" y="208739"/>
              <a:ext cx="527674" cy="376549"/>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2100" dirty="0">
                  <a:solidFill>
                    <a:schemeClr val="tx1">
                      <a:lumMod val="50000"/>
                      <a:lumOff val="50000"/>
                    </a:schemeClr>
                  </a:solidFill>
                  <a:latin typeface="+mn-ea"/>
                  <a:ea typeface="+mn-ea"/>
                  <a:cs typeface="+mn-ea"/>
                </a:rPr>
                <a:t>2%</a:t>
              </a:r>
              <a:endParaRPr lang="zh-CN" altLang="en-US" sz="2100" dirty="0">
                <a:solidFill>
                  <a:schemeClr val="tx1">
                    <a:lumMod val="50000"/>
                    <a:lumOff val="50000"/>
                  </a:schemeClr>
                </a:solidFill>
                <a:latin typeface="+mn-ea"/>
                <a:ea typeface="+mn-ea"/>
                <a:cs typeface="+mn-ea"/>
              </a:endParaRPr>
            </a:p>
          </p:txBody>
        </p:sp>
        <p:sp>
          <p:nvSpPr>
            <p:cNvPr id="50" name="TextBox 62"/>
            <p:cNvSpPr txBox="1">
              <a:spLocks noChangeArrowheads="1"/>
            </p:cNvSpPr>
            <p:nvPr/>
          </p:nvSpPr>
          <p:spPr bwMode="auto">
            <a:xfrm rot="3270647">
              <a:off x="5684712" y="699341"/>
              <a:ext cx="527634" cy="3765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2100">
                  <a:solidFill>
                    <a:schemeClr val="tx1">
                      <a:lumMod val="50000"/>
                      <a:lumOff val="50000"/>
                    </a:schemeClr>
                  </a:solidFill>
                  <a:latin typeface="+mn-ea"/>
                  <a:ea typeface="+mn-ea"/>
                  <a:cs typeface="+mn-ea"/>
                </a:rPr>
                <a:t>8%</a:t>
              </a:r>
              <a:endParaRPr lang="zh-CN" altLang="en-US" sz="2100">
                <a:solidFill>
                  <a:schemeClr val="tx1">
                    <a:lumMod val="50000"/>
                    <a:lumOff val="50000"/>
                  </a:schemeClr>
                </a:solidFill>
                <a:latin typeface="+mn-ea"/>
                <a:ea typeface="+mn-ea"/>
                <a:cs typeface="+mn-ea"/>
              </a:endParaRPr>
            </a:p>
          </p:txBody>
        </p:sp>
        <p:sp>
          <p:nvSpPr>
            <p:cNvPr id="51" name="TextBox 63"/>
            <p:cNvSpPr txBox="1">
              <a:spLocks noChangeArrowheads="1"/>
            </p:cNvSpPr>
            <p:nvPr/>
          </p:nvSpPr>
          <p:spPr bwMode="auto">
            <a:xfrm rot="6017122">
              <a:off x="6003057" y="2435688"/>
              <a:ext cx="671455" cy="3765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2100">
                  <a:solidFill>
                    <a:schemeClr val="tx1">
                      <a:lumMod val="50000"/>
                      <a:lumOff val="50000"/>
                    </a:schemeClr>
                  </a:solidFill>
                  <a:latin typeface="+mn-ea"/>
                  <a:ea typeface="+mn-ea"/>
                  <a:cs typeface="+mn-ea"/>
                </a:rPr>
                <a:t>18%</a:t>
              </a:r>
              <a:endParaRPr lang="zh-CN" altLang="en-US" sz="2100">
                <a:solidFill>
                  <a:schemeClr val="tx1">
                    <a:lumMod val="50000"/>
                    <a:lumOff val="50000"/>
                  </a:schemeClr>
                </a:solidFill>
                <a:latin typeface="+mn-ea"/>
                <a:ea typeface="+mn-ea"/>
                <a:cs typeface="+mn-ea"/>
              </a:endParaRPr>
            </a:p>
          </p:txBody>
        </p:sp>
        <p:pic>
          <p:nvPicPr>
            <p:cNvPr id="5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76200" y="2487482"/>
              <a:ext cx="1971000" cy="1194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3" name="空心弧 21"/>
            <p:cNvSpPr>
              <a:spLocks/>
            </p:cNvSpPr>
            <p:nvPr/>
          </p:nvSpPr>
          <p:spPr bwMode="auto">
            <a:xfrm rot="2067484">
              <a:off x="1745512" y="32610"/>
              <a:ext cx="4427078" cy="4427317"/>
            </a:xfrm>
            <a:custGeom>
              <a:avLst/>
              <a:gdLst>
                <a:gd name="T0" fmla="*/ 2780637 w 4427078"/>
                <a:gd name="T1" fmla="*/ 73881 h 4427317"/>
                <a:gd name="T2" fmla="*/ 3374270 w 4427078"/>
                <a:gd name="T3" fmla="*/ 328760 h 4427317"/>
                <a:gd name="T4" fmla="*/ 3254510 w 4427078"/>
                <a:gd name="T5" fmla="*/ 523236 h 4427317"/>
                <a:gd name="T6" fmla="*/ 2722127 w 4427078"/>
                <a:gd name="T7" fmla="*/ 294652 h 4427317"/>
                <a:gd name="T8" fmla="*/ 2780637 w 4427078"/>
                <a:gd name="T9" fmla="*/ 73881 h 442731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427078" h="4427317">
                  <a:moveTo>
                    <a:pt x="2780637" y="73881"/>
                  </a:moveTo>
                  <a:cubicBezTo>
                    <a:pt x="2989914" y="129351"/>
                    <a:pt x="3189921" y="215225"/>
                    <a:pt x="3374270" y="328760"/>
                  </a:cubicBezTo>
                  <a:lnTo>
                    <a:pt x="3254510" y="523236"/>
                  </a:lnTo>
                  <a:cubicBezTo>
                    <a:pt x="3089182" y="421414"/>
                    <a:pt x="2909811" y="344399"/>
                    <a:pt x="2722127" y="294652"/>
                  </a:cubicBezTo>
                  <a:lnTo>
                    <a:pt x="2780637" y="73881"/>
                  </a:ln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tx1">
                    <a:lumMod val="50000"/>
                    <a:lumOff val="50000"/>
                  </a:schemeClr>
                </a:solidFill>
                <a:cs typeface="+mn-ea"/>
              </a:endParaRPr>
            </a:p>
          </p:txBody>
        </p:sp>
        <p:sp>
          <p:nvSpPr>
            <p:cNvPr id="54" name="空心弧 22"/>
            <p:cNvSpPr>
              <a:spLocks/>
            </p:cNvSpPr>
            <p:nvPr/>
          </p:nvSpPr>
          <p:spPr bwMode="auto">
            <a:xfrm rot="2003443">
              <a:off x="2081188" y="400913"/>
              <a:ext cx="3744218" cy="3744421"/>
            </a:xfrm>
            <a:custGeom>
              <a:avLst/>
              <a:gdLst>
                <a:gd name="T0" fmla="*/ 2355040 w 3744218"/>
                <a:gd name="T1" fmla="*/ 63364 h 3744421"/>
                <a:gd name="T2" fmla="*/ 2834523 w 3744218"/>
                <a:gd name="T3" fmla="*/ 266336 h 3744421"/>
                <a:gd name="T4" fmla="*/ 2265066 w 3744218"/>
                <a:gd name="T5" fmla="*/ 1216526 h 3744421"/>
                <a:gd name="T6" fmla="*/ 2069294 w 3744218"/>
                <a:gd name="T7" fmla="*/ 1133640 h 3744421"/>
                <a:gd name="T8" fmla="*/ 2355040 w 3744218"/>
                <a:gd name="T9" fmla="*/ 63364 h 374442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744218" h="3744421">
                  <a:moveTo>
                    <a:pt x="2355040" y="63364"/>
                  </a:moveTo>
                  <a:cubicBezTo>
                    <a:pt x="2523541" y="108356"/>
                    <a:pt x="2684929" y="176674"/>
                    <a:pt x="2834523" y="266336"/>
                  </a:cubicBezTo>
                  <a:lnTo>
                    <a:pt x="2265066" y="1216526"/>
                  </a:lnTo>
                  <a:cubicBezTo>
                    <a:pt x="2203988" y="1179912"/>
                    <a:pt x="2138093" y="1152013"/>
                    <a:pt x="2069294" y="1133640"/>
                  </a:cubicBezTo>
                  <a:lnTo>
                    <a:pt x="2355040" y="63364"/>
                  </a:ln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tx1">
                    <a:lumMod val="50000"/>
                    <a:lumOff val="50000"/>
                  </a:schemeClr>
                </a:solidFill>
                <a:cs typeface="+mn-ea"/>
              </a:endParaRPr>
            </a:p>
          </p:txBody>
        </p:sp>
        <p:sp>
          <p:nvSpPr>
            <p:cNvPr id="55" name="空心弧 23"/>
            <p:cNvSpPr>
              <a:spLocks/>
            </p:cNvSpPr>
            <p:nvPr/>
          </p:nvSpPr>
          <p:spPr bwMode="auto">
            <a:xfrm rot="774438">
              <a:off x="1735922" y="0"/>
              <a:ext cx="4428996" cy="4427317"/>
            </a:xfrm>
            <a:custGeom>
              <a:avLst/>
              <a:gdLst>
                <a:gd name="T0" fmla="*/ 3144134 w 4428996"/>
                <a:gd name="T1" fmla="*/ 204501 h 4427317"/>
                <a:gd name="T2" fmla="*/ 3375367 w 4428996"/>
                <a:gd name="T3" fmla="*/ 328536 h 4427317"/>
                <a:gd name="T4" fmla="*/ 3255601 w 4428996"/>
                <a:gd name="T5" fmla="*/ 523022 h 4427317"/>
                <a:gd name="T6" fmla="*/ 3048221 w 4428996"/>
                <a:gd name="T7" fmla="*/ 411791 h 4427317"/>
                <a:gd name="T8" fmla="*/ 3144134 w 4428996"/>
                <a:gd name="T9" fmla="*/ 204501 h 442731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428996" h="4427317">
                  <a:moveTo>
                    <a:pt x="3144134" y="204501"/>
                  </a:moveTo>
                  <a:cubicBezTo>
                    <a:pt x="3223597" y="241240"/>
                    <a:pt x="3300810" y="282658"/>
                    <a:pt x="3375367" y="328536"/>
                  </a:cubicBezTo>
                  <a:lnTo>
                    <a:pt x="3255601" y="523022"/>
                  </a:lnTo>
                  <a:cubicBezTo>
                    <a:pt x="3188735" y="481880"/>
                    <a:pt x="3119486" y="444738"/>
                    <a:pt x="3048221" y="411791"/>
                  </a:cubicBezTo>
                  <a:lnTo>
                    <a:pt x="3144134" y="204501"/>
                  </a:ln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tx1">
                    <a:lumMod val="50000"/>
                    <a:lumOff val="50000"/>
                  </a:schemeClr>
                </a:solidFill>
                <a:cs typeface="+mn-ea"/>
              </a:endParaRPr>
            </a:p>
          </p:txBody>
        </p:sp>
        <p:sp>
          <p:nvSpPr>
            <p:cNvPr id="56" name="任意多边形 24"/>
            <p:cNvSpPr>
              <a:spLocks/>
            </p:cNvSpPr>
            <p:nvPr/>
          </p:nvSpPr>
          <p:spPr bwMode="auto">
            <a:xfrm>
              <a:off x="4996768" y="621512"/>
              <a:ext cx="1281321" cy="391323"/>
            </a:xfrm>
            <a:custGeom>
              <a:avLst/>
              <a:gdLst>
                <a:gd name="T0" fmla="*/ 0 w 1281975"/>
                <a:gd name="T1" fmla="*/ 391323 h 391886"/>
                <a:gd name="T2" fmla="*/ 313349 w 1281975"/>
                <a:gd name="T3" fmla="*/ 0 h 391886"/>
                <a:gd name="T4" fmla="*/ 1281321 w 1281975"/>
                <a:gd name="T5" fmla="*/ 0 h 391886"/>
                <a:gd name="T6" fmla="*/ 0 60000 65536"/>
                <a:gd name="T7" fmla="*/ 0 60000 65536"/>
                <a:gd name="T8" fmla="*/ 0 60000 65536"/>
              </a:gdLst>
              <a:ahLst/>
              <a:cxnLst>
                <a:cxn ang="T6">
                  <a:pos x="T0" y="T1"/>
                </a:cxn>
                <a:cxn ang="T7">
                  <a:pos x="T2" y="T3"/>
                </a:cxn>
                <a:cxn ang="T8">
                  <a:pos x="T4" y="T5"/>
                </a:cxn>
              </a:cxnLst>
              <a:rect l="0" t="0" r="r" b="b"/>
              <a:pathLst>
                <a:path w="1281975" h="391886">
                  <a:moveTo>
                    <a:pt x="0" y="391886"/>
                  </a:moveTo>
                  <a:lnTo>
                    <a:pt x="313509" y="0"/>
                  </a:lnTo>
                  <a:lnTo>
                    <a:pt x="1281975" y="0"/>
                  </a:lnTo>
                </a:path>
              </a:pathLst>
            </a:custGeom>
            <a:noFill/>
            <a:ln w="3175" cap="flat" cmpd="sng">
              <a:solidFill>
                <a:schemeClr val="tx1"/>
              </a:solidFill>
              <a:round/>
              <a:headEnd type="oval" w="med" len="med"/>
              <a:tailEnd type="oval" w="med" len="med"/>
            </a:ln>
            <a:extLst>
              <a:ext uri="{909E8E84-426E-40DD-AFC4-6F175D3DCCD1}">
                <a14:hiddenFill xmlns:a14="http://schemas.microsoft.com/office/drawing/2010/main">
                  <a:solidFill>
                    <a:srgbClr val="FFFFFF"/>
                  </a:solidFill>
                </a14:hiddenFill>
              </a:ext>
            </a:extLst>
          </p:spPr>
          <p:txBody>
            <a:bodyPr anchor="ctr"/>
            <a:lstStyle/>
            <a:p>
              <a:endParaRPr lang="zh-CN" altLang="en-US">
                <a:solidFill>
                  <a:schemeClr val="tx1">
                    <a:lumMod val="50000"/>
                    <a:lumOff val="50000"/>
                  </a:schemeClr>
                </a:solidFill>
                <a:cs typeface="+mn-ea"/>
              </a:endParaRPr>
            </a:p>
          </p:txBody>
        </p:sp>
        <p:sp>
          <p:nvSpPr>
            <p:cNvPr id="57" name="任意多边形 25"/>
            <p:cNvSpPr>
              <a:spLocks/>
            </p:cNvSpPr>
            <p:nvPr/>
          </p:nvSpPr>
          <p:spPr bwMode="auto">
            <a:xfrm>
              <a:off x="5453286" y="1262207"/>
              <a:ext cx="834392" cy="103585"/>
            </a:xfrm>
            <a:custGeom>
              <a:avLst/>
              <a:gdLst>
                <a:gd name="T0" fmla="*/ 0 w 834390"/>
                <a:gd name="T1" fmla="*/ 103585 h 104503"/>
                <a:gd name="T2" fmla="*/ 274321 w 834390"/>
                <a:gd name="T3" fmla="*/ 0 h 104503"/>
                <a:gd name="T4" fmla="*/ 834392 w 834390"/>
                <a:gd name="T5" fmla="*/ 0 h 104503"/>
                <a:gd name="T6" fmla="*/ 0 60000 65536"/>
                <a:gd name="T7" fmla="*/ 0 60000 65536"/>
                <a:gd name="T8" fmla="*/ 0 60000 65536"/>
              </a:gdLst>
              <a:ahLst/>
              <a:cxnLst>
                <a:cxn ang="T6">
                  <a:pos x="T0" y="T1"/>
                </a:cxn>
                <a:cxn ang="T7">
                  <a:pos x="T2" y="T3"/>
                </a:cxn>
                <a:cxn ang="T8">
                  <a:pos x="T4" y="T5"/>
                </a:cxn>
              </a:cxnLst>
              <a:rect l="0" t="0" r="r" b="b"/>
              <a:pathLst>
                <a:path w="834390" h="104503">
                  <a:moveTo>
                    <a:pt x="0" y="104503"/>
                  </a:moveTo>
                  <a:lnTo>
                    <a:pt x="274320" y="0"/>
                  </a:lnTo>
                  <a:lnTo>
                    <a:pt x="834390" y="0"/>
                  </a:lnTo>
                </a:path>
              </a:pathLst>
            </a:custGeom>
            <a:noFill/>
            <a:ln w="3175" cap="flat" cmpd="sng">
              <a:solidFill>
                <a:schemeClr val="tx1"/>
              </a:solidFill>
              <a:round/>
              <a:headEnd type="oval" w="med" len="med"/>
              <a:tailEnd type="oval" w="med" len="med"/>
            </a:ln>
            <a:extLst>
              <a:ext uri="{909E8E84-426E-40DD-AFC4-6F175D3DCCD1}">
                <a14:hiddenFill xmlns:a14="http://schemas.microsoft.com/office/drawing/2010/main">
                  <a:solidFill>
                    <a:srgbClr val="FFFFFF"/>
                  </a:solidFill>
                </a14:hiddenFill>
              </a:ext>
            </a:extLst>
          </p:spPr>
          <p:txBody>
            <a:bodyPr anchor="ctr"/>
            <a:lstStyle/>
            <a:p>
              <a:endParaRPr lang="zh-CN" altLang="en-US">
                <a:solidFill>
                  <a:schemeClr val="tx1">
                    <a:lumMod val="50000"/>
                    <a:lumOff val="50000"/>
                  </a:schemeClr>
                </a:solidFill>
                <a:cs typeface="+mn-ea"/>
              </a:endParaRPr>
            </a:p>
          </p:txBody>
        </p:sp>
      </p:grpSp>
      <p:grpSp>
        <p:nvGrpSpPr>
          <p:cNvPr id="60" name="组合 26"/>
          <p:cNvGrpSpPr>
            <a:grpSpLocks/>
          </p:cNvGrpSpPr>
          <p:nvPr/>
        </p:nvGrpSpPr>
        <p:grpSpPr bwMode="auto">
          <a:xfrm>
            <a:off x="1365942" y="1080921"/>
            <a:ext cx="9796775" cy="830997"/>
            <a:chOff x="0" y="0"/>
            <a:chExt cx="7348934" cy="622308"/>
          </a:xfrm>
        </p:grpSpPr>
        <p:sp>
          <p:nvSpPr>
            <p:cNvPr id="61" name="矩形 27"/>
            <p:cNvSpPr>
              <a:spLocks noChangeArrowheads="1"/>
            </p:cNvSpPr>
            <p:nvPr/>
          </p:nvSpPr>
          <p:spPr bwMode="auto">
            <a:xfrm>
              <a:off x="76204" y="0"/>
              <a:ext cx="7272730" cy="6223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600" dirty="0">
                  <a:solidFill>
                    <a:schemeClr val="tx1">
                      <a:lumMod val="50000"/>
                      <a:lumOff val="50000"/>
                    </a:schemeClr>
                  </a:solidFill>
                  <a:latin typeface="+mn-ea"/>
                  <a:cs typeface="+mn-ea"/>
                </a:rPr>
                <a:t>单击此处添加文本单击此处添加文本 单击此处添加文本单击此处添加文本单击此处添加文本单击此处添加文本单击此处添加文本单击此处添加文本</a:t>
              </a:r>
              <a:endParaRPr lang="en-US" altLang="zh-CN" sz="1600" dirty="0">
                <a:solidFill>
                  <a:schemeClr val="tx1">
                    <a:lumMod val="50000"/>
                    <a:lumOff val="50000"/>
                  </a:schemeClr>
                </a:solidFill>
                <a:latin typeface="+mn-ea"/>
                <a:cs typeface="+mn-ea"/>
              </a:endParaRPr>
            </a:p>
          </p:txBody>
        </p:sp>
        <p:sp>
          <p:nvSpPr>
            <p:cNvPr id="62" name="矩形 33"/>
            <p:cNvSpPr>
              <a:spLocks noChangeArrowheads="1"/>
            </p:cNvSpPr>
            <p:nvPr/>
          </p:nvSpPr>
          <p:spPr bwMode="auto">
            <a:xfrm>
              <a:off x="0" y="104617"/>
              <a:ext cx="71442" cy="71330"/>
            </a:xfrm>
            <a:prstGeom prst="rect">
              <a:avLst/>
            </a:pr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chemeClr val="tx1">
                    <a:lumMod val="50000"/>
                    <a:lumOff val="50000"/>
                  </a:schemeClr>
                </a:solidFill>
                <a:cs typeface="+mn-ea"/>
              </a:endParaRPr>
            </a:p>
          </p:txBody>
        </p:sp>
      </p:grpSp>
      <p:sp>
        <p:nvSpPr>
          <p:cNvPr id="2" name="标题 1"/>
          <p:cNvSpPr>
            <a:spLocks noGrp="1"/>
          </p:cNvSpPr>
          <p:nvPr>
            <p:ph type="title"/>
          </p:nvPr>
        </p:nvSpPr>
        <p:spPr/>
        <p:txBody>
          <a:bodyPr>
            <a:normAutofit/>
          </a:bodyPr>
          <a:lstStyle/>
          <a:p>
            <a:r>
              <a:rPr lang="zh-CN" altLang="en-US" dirty="0">
                <a:cs typeface="+mn-ea"/>
              </a:rPr>
              <a:t>单击此处添加标题</a:t>
            </a:r>
            <a:endParaRPr lang="zh-CN" altLang="en-US" dirty="0">
              <a:ea typeface="+mn-ea"/>
              <a:cs typeface="+mn-ea"/>
            </a:endParaRPr>
          </a:p>
        </p:txBody>
      </p:sp>
    </p:spTree>
    <p:extLst>
      <p:ext uri="{BB962C8B-B14F-4D97-AF65-F5344CB8AC3E}">
        <p14:creationId xmlns:p14="http://schemas.microsoft.com/office/powerpoint/2010/main" val="2098304340"/>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60"/>
                                        </p:tgtEl>
                                        <p:attrNameLst>
                                          <p:attrName>style.visibility</p:attrName>
                                        </p:attrNameLst>
                                      </p:cBhvr>
                                      <p:to>
                                        <p:strVal val="visible"/>
                                      </p:to>
                                    </p:set>
                                    <p:anim calcmode="lin" valueType="num">
                                      <p:cBhvr additive="base">
                                        <p:cTn id="7" dur="500" fill="hold"/>
                                        <p:tgtEl>
                                          <p:spTgt spid="60"/>
                                        </p:tgtEl>
                                        <p:attrNameLst>
                                          <p:attrName>ppt_x</p:attrName>
                                        </p:attrNameLst>
                                      </p:cBhvr>
                                      <p:tavLst>
                                        <p:tav tm="0">
                                          <p:val>
                                            <p:strVal val="0-#ppt_w/2"/>
                                          </p:val>
                                        </p:tav>
                                        <p:tav tm="100000">
                                          <p:val>
                                            <p:strVal val="#ppt_x"/>
                                          </p:val>
                                        </p:tav>
                                      </p:tavLst>
                                    </p:anim>
                                    <p:anim calcmode="lin" valueType="num">
                                      <p:cBhvr additive="base">
                                        <p:cTn id="8" dur="500" fill="hold"/>
                                        <p:tgtEl>
                                          <p:spTgt spid="60"/>
                                        </p:tgtEl>
                                        <p:attrNameLst>
                                          <p:attrName>ppt_y</p:attrName>
                                        </p:attrNameLst>
                                      </p:cBhvr>
                                      <p:tavLst>
                                        <p:tav tm="0">
                                          <p:val>
                                            <p:strVal val="#ppt_y"/>
                                          </p:val>
                                        </p:tav>
                                        <p:tav tm="100000">
                                          <p:val>
                                            <p:strVal val="#ppt_y"/>
                                          </p:val>
                                        </p:tav>
                                      </p:tavLst>
                                    </p:anim>
                                  </p:childTnLst>
                                </p:cTn>
                              </p:par>
                              <p:par>
                                <p:cTn id="9" presetID="42" presetClass="entr" presetSubtype="0" fill="hold" nodeType="withEffect">
                                  <p:stCondLst>
                                    <p:cond delay="400"/>
                                  </p:stCondLst>
                                  <p:childTnLst>
                                    <p:set>
                                      <p:cBhvr>
                                        <p:cTn id="10" dur="1" fill="hold">
                                          <p:stCondLst>
                                            <p:cond delay="0"/>
                                          </p:stCondLst>
                                        </p:cTn>
                                        <p:tgtEl>
                                          <p:spTgt spid="33"/>
                                        </p:tgtEl>
                                        <p:attrNameLst>
                                          <p:attrName>style.visibility</p:attrName>
                                        </p:attrNameLst>
                                      </p:cBhvr>
                                      <p:to>
                                        <p:strVal val="visible"/>
                                      </p:to>
                                    </p:set>
                                    <p:animEffect transition="in" filter="fade">
                                      <p:cBhvr>
                                        <p:cTn id="11" dur="600"/>
                                        <p:tgtEl>
                                          <p:spTgt spid="33"/>
                                        </p:tgtEl>
                                      </p:cBhvr>
                                    </p:animEffect>
                                    <p:anim calcmode="lin" valueType="num">
                                      <p:cBhvr>
                                        <p:cTn id="12" dur="600" fill="hold"/>
                                        <p:tgtEl>
                                          <p:spTgt spid="33"/>
                                        </p:tgtEl>
                                        <p:attrNameLst>
                                          <p:attrName>ppt_x</p:attrName>
                                        </p:attrNameLst>
                                      </p:cBhvr>
                                      <p:tavLst>
                                        <p:tav tm="0">
                                          <p:val>
                                            <p:strVal val="#ppt_x"/>
                                          </p:val>
                                        </p:tav>
                                        <p:tav tm="100000">
                                          <p:val>
                                            <p:strVal val="#ppt_x"/>
                                          </p:val>
                                        </p:tav>
                                      </p:tavLst>
                                    </p:anim>
                                    <p:anim calcmode="lin" valueType="num">
                                      <p:cBhvr>
                                        <p:cTn id="13" dur="600" fill="hold"/>
                                        <p:tgtEl>
                                          <p:spTgt spid="3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r>
              <a:rPr lang="zh-CN" altLang="en-US" dirty="0">
                <a:cs typeface="+mn-ea"/>
              </a:rPr>
              <a:t>单击此处添加标题</a:t>
            </a:r>
            <a:endParaRPr lang="zh-CN" altLang="en-US" dirty="0">
              <a:ea typeface="+mn-ea"/>
              <a:cs typeface="+mn-ea"/>
            </a:endParaRPr>
          </a:p>
        </p:txBody>
      </p:sp>
      <p:sp>
        <p:nvSpPr>
          <p:cNvPr id="2" name="Rounded Rectangle 1"/>
          <p:cNvSpPr/>
          <p:nvPr/>
        </p:nvSpPr>
        <p:spPr>
          <a:xfrm>
            <a:off x="1533265" y="5299532"/>
            <a:ext cx="1036240" cy="204389"/>
          </a:xfrm>
          <a:prstGeom prst="roundRect">
            <a:avLst>
              <a:gd name="adj" fmla="val 50000"/>
            </a:avLst>
          </a:prstGeom>
          <a:solidFill>
            <a:schemeClr val="accent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n-ea"/>
              <a:cs typeface="+mn-ea"/>
            </a:endParaRPr>
          </a:p>
        </p:txBody>
      </p:sp>
      <p:sp>
        <p:nvSpPr>
          <p:cNvPr id="27" name="Text Placeholder 32"/>
          <p:cNvSpPr txBox="1">
            <a:spLocks/>
          </p:cNvSpPr>
          <p:nvPr/>
        </p:nvSpPr>
        <p:spPr>
          <a:xfrm>
            <a:off x="6537304" y="2262673"/>
            <a:ext cx="4333225" cy="1365716"/>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50000"/>
              </a:lnSpc>
              <a:buNone/>
            </a:pPr>
            <a:r>
              <a:rPr lang="zh-CN" altLang="en-US" sz="1000" dirty="0">
                <a:solidFill>
                  <a:srgbClr val="7F7F7F"/>
                </a:solidFill>
                <a:latin typeface="+mn-ea"/>
                <a:cs typeface="+mn-ea"/>
              </a:rPr>
              <a:t>此处添加详细文本描述，建议与标题相关并符合整体语言风格，语言描述尽量简洁生动。尽量将每页幻灯片的字数控制在</a:t>
            </a:r>
            <a:r>
              <a:rPr lang="en-US" altLang="zh-CN" sz="1000" dirty="0">
                <a:solidFill>
                  <a:srgbClr val="7F7F7F"/>
                </a:solidFill>
                <a:latin typeface="+mn-ea"/>
                <a:cs typeface="+mn-ea"/>
              </a:rPr>
              <a:t>200</a:t>
            </a:r>
            <a:r>
              <a:rPr lang="zh-CN" altLang="en-US" sz="1000" dirty="0">
                <a:solidFill>
                  <a:srgbClr val="7F7F7F"/>
                </a:solidFill>
                <a:latin typeface="+mn-ea"/>
                <a:cs typeface="+mn-ea"/>
              </a:rPr>
              <a:t>字以内，据统计每页幻灯片的最好控制在</a:t>
            </a:r>
            <a:r>
              <a:rPr lang="en-US" altLang="zh-CN" sz="1000" dirty="0">
                <a:solidFill>
                  <a:srgbClr val="7F7F7F"/>
                </a:solidFill>
                <a:latin typeface="+mn-ea"/>
                <a:cs typeface="+mn-ea"/>
              </a:rPr>
              <a:t>5</a:t>
            </a:r>
            <a:r>
              <a:rPr lang="zh-CN" altLang="en-US" sz="1000" dirty="0">
                <a:solidFill>
                  <a:srgbClr val="7F7F7F"/>
                </a:solidFill>
                <a:latin typeface="+mn-ea"/>
                <a:cs typeface="+mn-ea"/>
              </a:rPr>
              <a:t>分钟之内。此处添加详细文本描述，建议与标题相关并符合整体语言风格，语言描述尽量简洁生动。尽量将每页幻灯片的字数控制在</a:t>
            </a:r>
            <a:r>
              <a:rPr lang="en-US" altLang="zh-CN" sz="1000" dirty="0">
                <a:solidFill>
                  <a:srgbClr val="7F7F7F"/>
                </a:solidFill>
                <a:latin typeface="+mn-ea"/>
                <a:cs typeface="+mn-ea"/>
              </a:rPr>
              <a:t>200</a:t>
            </a:r>
            <a:r>
              <a:rPr lang="zh-CN" altLang="en-US" sz="1000" dirty="0">
                <a:solidFill>
                  <a:srgbClr val="7F7F7F"/>
                </a:solidFill>
                <a:latin typeface="+mn-ea"/>
                <a:cs typeface="+mn-ea"/>
              </a:rPr>
              <a:t>字以内，据统计每页幻灯片的最好控制在</a:t>
            </a:r>
            <a:r>
              <a:rPr lang="en-US" altLang="zh-CN" sz="1000" dirty="0">
                <a:solidFill>
                  <a:srgbClr val="7F7F7F"/>
                </a:solidFill>
                <a:latin typeface="+mn-ea"/>
                <a:cs typeface="+mn-ea"/>
              </a:rPr>
              <a:t>5</a:t>
            </a:r>
            <a:r>
              <a:rPr lang="zh-CN" altLang="en-US" sz="1000" dirty="0">
                <a:solidFill>
                  <a:srgbClr val="7F7F7F"/>
                </a:solidFill>
                <a:latin typeface="+mn-ea"/>
                <a:cs typeface="+mn-ea"/>
              </a:rPr>
              <a:t>分钟之内。</a:t>
            </a:r>
          </a:p>
        </p:txBody>
      </p:sp>
      <p:sp>
        <p:nvSpPr>
          <p:cNvPr id="28" name="Text Placeholder 33"/>
          <p:cNvSpPr txBox="1">
            <a:spLocks/>
          </p:cNvSpPr>
          <p:nvPr/>
        </p:nvSpPr>
        <p:spPr>
          <a:xfrm>
            <a:off x="6523639" y="1956480"/>
            <a:ext cx="3880273" cy="306195"/>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zh-CN" altLang="en-US" sz="1300" dirty="0">
                <a:solidFill>
                  <a:schemeClr val="accent5"/>
                </a:solidFill>
                <a:latin typeface="+mn-ea"/>
                <a:cs typeface="+mn-ea"/>
              </a:rPr>
              <a:t>社交网络数据分析</a:t>
            </a:r>
            <a:endParaRPr lang="en-AU" sz="1300" dirty="0">
              <a:solidFill>
                <a:schemeClr val="accent5"/>
              </a:solidFill>
              <a:latin typeface="+mn-ea"/>
              <a:cs typeface="+mn-ea"/>
            </a:endParaRPr>
          </a:p>
        </p:txBody>
      </p:sp>
      <p:sp>
        <p:nvSpPr>
          <p:cNvPr id="60" name="Rounded Rectangle 59"/>
          <p:cNvSpPr/>
          <p:nvPr/>
        </p:nvSpPr>
        <p:spPr>
          <a:xfrm>
            <a:off x="1533265" y="5015649"/>
            <a:ext cx="1036240" cy="204389"/>
          </a:xfrm>
          <a:prstGeom prst="roundRect">
            <a:avLst>
              <a:gd name="adj" fmla="val 50000"/>
            </a:avLst>
          </a:prstGeom>
          <a:solidFill>
            <a:schemeClr val="accent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n-ea"/>
              <a:cs typeface="+mn-ea"/>
            </a:endParaRPr>
          </a:p>
        </p:txBody>
      </p:sp>
      <p:sp>
        <p:nvSpPr>
          <p:cNvPr id="61" name="Rounded Rectangle 60"/>
          <p:cNvSpPr/>
          <p:nvPr/>
        </p:nvSpPr>
        <p:spPr>
          <a:xfrm>
            <a:off x="1533265" y="4738623"/>
            <a:ext cx="1036240" cy="204389"/>
          </a:xfrm>
          <a:prstGeom prst="roundRect">
            <a:avLst>
              <a:gd name="adj" fmla="val 50000"/>
            </a:avLst>
          </a:prstGeom>
          <a:solidFill>
            <a:schemeClr val="accent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n-ea"/>
              <a:cs typeface="+mn-ea"/>
            </a:endParaRPr>
          </a:p>
        </p:txBody>
      </p:sp>
      <p:sp>
        <p:nvSpPr>
          <p:cNvPr id="62" name="Rounded Rectangle 61"/>
          <p:cNvSpPr/>
          <p:nvPr/>
        </p:nvSpPr>
        <p:spPr>
          <a:xfrm>
            <a:off x="1533265" y="4454740"/>
            <a:ext cx="1036240" cy="204389"/>
          </a:xfrm>
          <a:prstGeom prst="roundRect">
            <a:avLst>
              <a:gd name="adj" fmla="val 50000"/>
            </a:avLst>
          </a:prstGeom>
          <a:solidFill>
            <a:schemeClr val="accent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n-ea"/>
              <a:cs typeface="+mn-ea"/>
            </a:endParaRPr>
          </a:p>
        </p:txBody>
      </p:sp>
      <p:sp>
        <p:nvSpPr>
          <p:cNvPr id="63" name="Rounded Rectangle 62"/>
          <p:cNvSpPr/>
          <p:nvPr/>
        </p:nvSpPr>
        <p:spPr>
          <a:xfrm>
            <a:off x="1533265" y="4170374"/>
            <a:ext cx="1036240" cy="204389"/>
          </a:xfrm>
          <a:prstGeom prst="roundRect">
            <a:avLst>
              <a:gd name="adj" fmla="val 50000"/>
            </a:avLst>
          </a:prstGeom>
          <a:solidFill>
            <a:schemeClr val="bg1">
              <a:lumMod val="8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n-ea"/>
              <a:cs typeface="+mn-ea"/>
            </a:endParaRPr>
          </a:p>
        </p:txBody>
      </p:sp>
      <p:sp>
        <p:nvSpPr>
          <p:cNvPr id="79" name="Rounded Rectangle 78"/>
          <p:cNvSpPr/>
          <p:nvPr/>
        </p:nvSpPr>
        <p:spPr>
          <a:xfrm>
            <a:off x="1533265" y="3886491"/>
            <a:ext cx="1036240" cy="204389"/>
          </a:xfrm>
          <a:prstGeom prst="roundRect">
            <a:avLst>
              <a:gd name="adj" fmla="val 50000"/>
            </a:avLst>
          </a:prstGeom>
          <a:solidFill>
            <a:schemeClr val="bg1">
              <a:lumMod val="8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n-ea"/>
              <a:cs typeface="+mn-ea"/>
            </a:endParaRPr>
          </a:p>
        </p:txBody>
      </p:sp>
      <p:sp>
        <p:nvSpPr>
          <p:cNvPr id="80" name="Rounded Rectangle 79"/>
          <p:cNvSpPr/>
          <p:nvPr/>
        </p:nvSpPr>
        <p:spPr>
          <a:xfrm>
            <a:off x="1533265" y="3609465"/>
            <a:ext cx="1036240" cy="204389"/>
          </a:xfrm>
          <a:prstGeom prst="roundRect">
            <a:avLst>
              <a:gd name="adj" fmla="val 50000"/>
            </a:avLst>
          </a:prstGeom>
          <a:solidFill>
            <a:schemeClr val="bg1">
              <a:lumMod val="8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n-ea"/>
              <a:cs typeface="+mn-ea"/>
            </a:endParaRPr>
          </a:p>
        </p:txBody>
      </p:sp>
      <p:sp>
        <p:nvSpPr>
          <p:cNvPr id="81" name="Rounded Rectangle 80"/>
          <p:cNvSpPr/>
          <p:nvPr/>
        </p:nvSpPr>
        <p:spPr>
          <a:xfrm>
            <a:off x="1533265" y="3325582"/>
            <a:ext cx="1036240" cy="204389"/>
          </a:xfrm>
          <a:prstGeom prst="roundRect">
            <a:avLst>
              <a:gd name="adj" fmla="val 50000"/>
            </a:avLst>
          </a:prstGeom>
          <a:solidFill>
            <a:schemeClr val="bg1">
              <a:lumMod val="8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n-ea"/>
              <a:cs typeface="+mn-ea"/>
            </a:endParaRPr>
          </a:p>
        </p:txBody>
      </p:sp>
      <p:sp>
        <p:nvSpPr>
          <p:cNvPr id="82" name="Rounded Rectangle 81"/>
          <p:cNvSpPr/>
          <p:nvPr/>
        </p:nvSpPr>
        <p:spPr>
          <a:xfrm>
            <a:off x="2982370" y="5299532"/>
            <a:ext cx="1036240" cy="204389"/>
          </a:xfrm>
          <a:prstGeom prst="roundRect">
            <a:avLst>
              <a:gd name="adj" fmla="val 50000"/>
            </a:avLst>
          </a:prstGeom>
          <a:solidFill>
            <a:schemeClr val="accent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n-ea"/>
              <a:cs typeface="+mn-ea"/>
            </a:endParaRPr>
          </a:p>
        </p:txBody>
      </p:sp>
      <p:sp>
        <p:nvSpPr>
          <p:cNvPr id="83" name="Rounded Rectangle 82"/>
          <p:cNvSpPr/>
          <p:nvPr/>
        </p:nvSpPr>
        <p:spPr>
          <a:xfrm>
            <a:off x="2982370" y="5015649"/>
            <a:ext cx="1036240" cy="204389"/>
          </a:xfrm>
          <a:prstGeom prst="roundRect">
            <a:avLst>
              <a:gd name="adj" fmla="val 50000"/>
            </a:avLst>
          </a:prstGeom>
          <a:solidFill>
            <a:schemeClr val="accent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n-ea"/>
              <a:cs typeface="+mn-ea"/>
            </a:endParaRPr>
          </a:p>
        </p:txBody>
      </p:sp>
      <p:sp>
        <p:nvSpPr>
          <p:cNvPr id="84" name="Rounded Rectangle 83"/>
          <p:cNvSpPr/>
          <p:nvPr/>
        </p:nvSpPr>
        <p:spPr>
          <a:xfrm>
            <a:off x="2982370" y="4738623"/>
            <a:ext cx="1036240" cy="204389"/>
          </a:xfrm>
          <a:prstGeom prst="roundRect">
            <a:avLst>
              <a:gd name="adj" fmla="val 50000"/>
            </a:avLst>
          </a:prstGeom>
          <a:solidFill>
            <a:schemeClr val="accent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n-ea"/>
              <a:cs typeface="+mn-ea"/>
            </a:endParaRPr>
          </a:p>
        </p:txBody>
      </p:sp>
      <p:sp>
        <p:nvSpPr>
          <p:cNvPr id="85" name="Rounded Rectangle 84"/>
          <p:cNvSpPr/>
          <p:nvPr/>
        </p:nvSpPr>
        <p:spPr>
          <a:xfrm>
            <a:off x="2982370" y="4454740"/>
            <a:ext cx="1036240" cy="204389"/>
          </a:xfrm>
          <a:prstGeom prst="roundRect">
            <a:avLst>
              <a:gd name="adj" fmla="val 50000"/>
            </a:avLst>
          </a:prstGeom>
          <a:solidFill>
            <a:schemeClr val="accent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n-ea"/>
              <a:cs typeface="+mn-ea"/>
            </a:endParaRPr>
          </a:p>
        </p:txBody>
      </p:sp>
      <p:sp>
        <p:nvSpPr>
          <p:cNvPr id="86" name="Rounded Rectangle 85"/>
          <p:cNvSpPr/>
          <p:nvPr/>
        </p:nvSpPr>
        <p:spPr>
          <a:xfrm>
            <a:off x="2982370" y="4170374"/>
            <a:ext cx="1036240" cy="204389"/>
          </a:xfrm>
          <a:prstGeom prst="roundRect">
            <a:avLst>
              <a:gd name="adj" fmla="val 50000"/>
            </a:avLst>
          </a:prstGeom>
          <a:solidFill>
            <a:schemeClr val="accent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n-ea"/>
              <a:cs typeface="+mn-ea"/>
            </a:endParaRPr>
          </a:p>
        </p:txBody>
      </p:sp>
      <p:sp>
        <p:nvSpPr>
          <p:cNvPr id="87" name="Rounded Rectangle 86"/>
          <p:cNvSpPr/>
          <p:nvPr/>
        </p:nvSpPr>
        <p:spPr>
          <a:xfrm>
            <a:off x="2982370" y="3886491"/>
            <a:ext cx="1036240" cy="204389"/>
          </a:xfrm>
          <a:prstGeom prst="roundRect">
            <a:avLst>
              <a:gd name="adj" fmla="val 50000"/>
            </a:avLst>
          </a:prstGeom>
          <a:solidFill>
            <a:schemeClr val="accent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n-ea"/>
              <a:cs typeface="+mn-ea"/>
            </a:endParaRPr>
          </a:p>
        </p:txBody>
      </p:sp>
      <p:sp>
        <p:nvSpPr>
          <p:cNvPr id="88" name="Rounded Rectangle 87"/>
          <p:cNvSpPr/>
          <p:nvPr/>
        </p:nvSpPr>
        <p:spPr>
          <a:xfrm>
            <a:off x="2982370" y="3609465"/>
            <a:ext cx="1036240" cy="204389"/>
          </a:xfrm>
          <a:prstGeom prst="roundRect">
            <a:avLst>
              <a:gd name="adj" fmla="val 50000"/>
            </a:avLst>
          </a:prstGeom>
          <a:solidFill>
            <a:schemeClr val="accent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n-ea"/>
              <a:cs typeface="+mn-ea"/>
            </a:endParaRPr>
          </a:p>
        </p:txBody>
      </p:sp>
      <p:sp>
        <p:nvSpPr>
          <p:cNvPr id="89" name="Rounded Rectangle 88"/>
          <p:cNvSpPr/>
          <p:nvPr/>
        </p:nvSpPr>
        <p:spPr>
          <a:xfrm>
            <a:off x="2982370" y="3325582"/>
            <a:ext cx="1036240" cy="204389"/>
          </a:xfrm>
          <a:prstGeom prst="roundRect">
            <a:avLst>
              <a:gd name="adj" fmla="val 50000"/>
            </a:avLst>
          </a:prstGeom>
          <a:solidFill>
            <a:schemeClr val="accent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n-ea"/>
              <a:cs typeface="+mn-ea"/>
            </a:endParaRPr>
          </a:p>
        </p:txBody>
      </p:sp>
      <p:sp>
        <p:nvSpPr>
          <p:cNvPr id="90" name="Rounded Rectangle 89"/>
          <p:cNvSpPr/>
          <p:nvPr/>
        </p:nvSpPr>
        <p:spPr>
          <a:xfrm>
            <a:off x="4476293" y="5299532"/>
            <a:ext cx="1036240" cy="204389"/>
          </a:xfrm>
          <a:prstGeom prst="roundRect">
            <a:avLst>
              <a:gd name="adj" fmla="val 50000"/>
            </a:avLst>
          </a:prstGeom>
          <a:solidFill>
            <a:schemeClr val="accent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n-ea"/>
              <a:cs typeface="+mn-ea"/>
            </a:endParaRPr>
          </a:p>
        </p:txBody>
      </p:sp>
      <p:sp>
        <p:nvSpPr>
          <p:cNvPr id="91" name="Rounded Rectangle 90"/>
          <p:cNvSpPr/>
          <p:nvPr/>
        </p:nvSpPr>
        <p:spPr>
          <a:xfrm>
            <a:off x="4476293" y="5015649"/>
            <a:ext cx="1036240" cy="204389"/>
          </a:xfrm>
          <a:prstGeom prst="roundRect">
            <a:avLst>
              <a:gd name="adj" fmla="val 50000"/>
            </a:avLst>
          </a:prstGeom>
          <a:solidFill>
            <a:schemeClr val="accent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n-ea"/>
              <a:cs typeface="+mn-ea"/>
            </a:endParaRPr>
          </a:p>
        </p:txBody>
      </p:sp>
      <p:sp>
        <p:nvSpPr>
          <p:cNvPr id="92" name="Rounded Rectangle 91"/>
          <p:cNvSpPr/>
          <p:nvPr/>
        </p:nvSpPr>
        <p:spPr>
          <a:xfrm>
            <a:off x="4476293" y="4738623"/>
            <a:ext cx="1036240" cy="204389"/>
          </a:xfrm>
          <a:prstGeom prst="roundRect">
            <a:avLst>
              <a:gd name="adj" fmla="val 50000"/>
            </a:avLst>
          </a:prstGeom>
          <a:solidFill>
            <a:schemeClr val="accent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n-ea"/>
              <a:cs typeface="+mn-ea"/>
            </a:endParaRPr>
          </a:p>
        </p:txBody>
      </p:sp>
      <p:sp>
        <p:nvSpPr>
          <p:cNvPr id="93" name="Rounded Rectangle 92"/>
          <p:cNvSpPr/>
          <p:nvPr/>
        </p:nvSpPr>
        <p:spPr>
          <a:xfrm>
            <a:off x="4476293" y="4454740"/>
            <a:ext cx="1036240" cy="204389"/>
          </a:xfrm>
          <a:prstGeom prst="roundRect">
            <a:avLst>
              <a:gd name="adj" fmla="val 50000"/>
            </a:avLst>
          </a:prstGeom>
          <a:solidFill>
            <a:schemeClr val="accent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n-ea"/>
              <a:cs typeface="+mn-ea"/>
            </a:endParaRPr>
          </a:p>
        </p:txBody>
      </p:sp>
      <p:sp>
        <p:nvSpPr>
          <p:cNvPr id="94" name="Rounded Rectangle 93"/>
          <p:cNvSpPr/>
          <p:nvPr/>
        </p:nvSpPr>
        <p:spPr>
          <a:xfrm>
            <a:off x="4476293" y="4170374"/>
            <a:ext cx="1036240" cy="204389"/>
          </a:xfrm>
          <a:prstGeom prst="roundRect">
            <a:avLst>
              <a:gd name="adj" fmla="val 50000"/>
            </a:avLst>
          </a:prstGeom>
          <a:solidFill>
            <a:schemeClr val="accent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n-ea"/>
              <a:cs typeface="+mn-ea"/>
            </a:endParaRPr>
          </a:p>
        </p:txBody>
      </p:sp>
      <p:sp>
        <p:nvSpPr>
          <p:cNvPr id="95" name="Rounded Rectangle 94"/>
          <p:cNvSpPr/>
          <p:nvPr/>
        </p:nvSpPr>
        <p:spPr>
          <a:xfrm>
            <a:off x="4476293" y="3886491"/>
            <a:ext cx="1036240" cy="204389"/>
          </a:xfrm>
          <a:prstGeom prst="roundRect">
            <a:avLst>
              <a:gd name="adj" fmla="val 50000"/>
            </a:avLst>
          </a:prstGeom>
          <a:solidFill>
            <a:schemeClr val="accent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n-ea"/>
              <a:cs typeface="+mn-ea"/>
            </a:endParaRPr>
          </a:p>
        </p:txBody>
      </p:sp>
      <p:sp>
        <p:nvSpPr>
          <p:cNvPr id="96" name="Rounded Rectangle 95"/>
          <p:cNvSpPr/>
          <p:nvPr/>
        </p:nvSpPr>
        <p:spPr>
          <a:xfrm>
            <a:off x="4476293" y="3609465"/>
            <a:ext cx="1036240" cy="204389"/>
          </a:xfrm>
          <a:prstGeom prst="roundRect">
            <a:avLst>
              <a:gd name="adj" fmla="val 50000"/>
            </a:avLst>
          </a:prstGeom>
          <a:solidFill>
            <a:schemeClr val="bg1">
              <a:lumMod val="8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n-ea"/>
              <a:cs typeface="+mn-ea"/>
            </a:endParaRPr>
          </a:p>
        </p:txBody>
      </p:sp>
      <p:sp>
        <p:nvSpPr>
          <p:cNvPr id="97" name="Rounded Rectangle 96"/>
          <p:cNvSpPr/>
          <p:nvPr/>
        </p:nvSpPr>
        <p:spPr>
          <a:xfrm>
            <a:off x="4476293" y="3325582"/>
            <a:ext cx="1036240" cy="204389"/>
          </a:xfrm>
          <a:prstGeom prst="roundRect">
            <a:avLst>
              <a:gd name="adj" fmla="val 50000"/>
            </a:avLst>
          </a:prstGeom>
          <a:solidFill>
            <a:schemeClr val="bg1">
              <a:lumMod val="8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n-ea"/>
              <a:cs typeface="+mn-ea"/>
            </a:endParaRPr>
          </a:p>
        </p:txBody>
      </p:sp>
      <p:sp>
        <p:nvSpPr>
          <p:cNvPr id="98" name="Rounded Rectangle 97"/>
          <p:cNvSpPr/>
          <p:nvPr/>
        </p:nvSpPr>
        <p:spPr>
          <a:xfrm>
            <a:off x="1533265" y="3038769"/>
            <a:ext cx="1036240" cy="204389"/>
          </a:xfrm>
          <a:prstGeom prst="roundRect">
            <a:avLst>
              <a:gd name="adj" fmla="val 50000"/>
            </a:avLst>
          </a:prstGeom>
          <a:solidFill>
            <a:schemeClr val="bg1">
              <a:lumMod val="8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n-ea"/>
              <a:cs typeface="+mn-ea"/>
            </a:endParaRPr>
          </a:p>
        </p:txBody>
      </p:sp>
      <p:sp>
        <p:nvSpPr>
          <p:cNvPr id="99" name="Rounded Rectangle 98"/>
          <p:cNvSpPr/>
          <p:nvPr/>
        </p:nvSpPr>
        <p:spPr>
          <a:xfrm>
            <a:off x="2982370" y="3038769"/>
            <a:ext cx="1036240" cy="204389"/>
          </a:xfrm>
          <a:prstGeom prst="roundRect">
            <a:avLst>
              <a:gd name="adj" fmla="val 50000"/>
            </a:avLst>
          </a:prstGeom>
          <a:solidFill>
            <a:schemeClr val="bg1">
              <a:lumMod val="8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n-ea"/>
              <a:cs typeface="+mn-ea"/>
            </a:endParaRPr>
          </a:p>
        </p:txBody>
      </p:sp>
      <p:sp>
        <p:nvSpPr>
          <p:cNvPr id="100" name="Rounded Rectangle 99"/>
          <p:cNvSpPr/>
          <p:nvPr/>
        </p:nvSpPr>
        <p:spPr>
          <a:xfrm>
            <a:off x="4476293" y="3038769"/>
            <a:ext cx="1036240" cy="204389"/>
          </a:xfrm>
          <a:prstGeom prst="roundRect">
            <a:avLst>
              <a:gd name="adj" fmla="val 50000"/>
            </a:avLst>
          </a:prstGeom>
          <a:solidFill>
            <a:schemeClr val="bg1">
              <a:lumMod val="8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n-ea"/>
              <a:cs typeface="+mn-ea"/>
            </a:endParaRPr>
          </a:p>
        </p:txBody>
      </p:sp>
      <p:sp>
        <p:nvSpPr>
          <p:cNvPr id="103" name="Rounded Rectangle 102"/>
          <p:cNvSpPr/>
          <p:nvPr/>
        </p:nvSpPr>
        <p:spPr>
          <a:xfrm>
            <a:off x="1533265" y="2757434"/>
            <a:ext cx="1036240" cy="204389"/>
          </a:xfrm>
          <a:prstGeom prst="roundRect">
            <a:avLst>
              <a:gd name="adj" fmla="val 50000"/>
            </a:avLst>
          </a:prstGeom>
          <a:solidFill>
            <a:schemeClr val="bg1">
              <a:lumMod val="8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n-ea"/>
              <a:cs typeface="+mn-ea"/>
            </a:endParaRPr>
          </a:p>
        </p:txBody>
      </p:sp>
      <p:sp>
        <p:nvSpPr>
          <p:cNvPr id="104" name="Rounded Rectangle 103"/>
          <p:cNvSpPr/>
          <p:nvPr/>
        </p:nvSpPr>
        <p:spPr>
          <a:xfrm>
            <a:off x="2982370" y="2757434"/>
            <a:ext cx="1036240" cy="204389"/>
          </a:xfrm>
          <a:prstGeom prst="roundRect">
            <a:avLst>
              <a:gd name="adj" fmla="val 50000"/>
            </a:avLst>
          </a:prstGeom>
          <a:solidFill>
            <a:schemeClr val="bg1">
              <a:lumMod val="8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n-ea"/>
              <a:cs typeface="+mn-ea"/>
            </a:endParaRPr>
          </a:p>
        </p:txBody>
      </p:sp>
      <p:sp>
        <p:nvSpPr>
          <p:cNvPr id="105" name="Rounded Rectangle 104"/>
          <p:cNvSpPr/>
          <p:nvPr/>
        </p:nvSpPr>
        <p:spPr>
          <a:xfrm>
            <a:off x="4476293" y="2757434"/>
            <a:ext cx="1036240" cy="204389"/>
          </a:xfrm>
          <a:prstGeom prst="roundRect">
            <a:avLst>
              <a:gd name="adj" fmla="val 50000"/>
            </a:avLst>
          </a:prstGeom>
          <a:solidFill>
            <a:schemeClr val="bg1">
              <a:lumMod val="8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n-ea"/>
              <a:cs typeface="+mn-ea"/>
            </a:endParaRPr>
          </a:p>
        </p:txBody>
      </p:sp>
      <p:sp>
        <p:nvSpPr>
          <p:cNvPr id="109" name="Oval 108"/>
          <p:cNvSpPr>
            <a:spLocks noChangeAspect="1"/>
          </p:cNvSpPr>
          <p:nvPr/>
        </p:nvSpPr>
        <p:spPr>
          <a:xfrm>
            <a:off x="6510812" y="3521672"/>
            <a:ext cx="548569" cy="548640"/>
          </a:xfrm>
          <a:prstGeom prst="ellipse">
            <a:avLst/>
          </a:prstGeom>
          <a:solidFill>
            <a:schemeClr val="accent3"/>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latin typeface="+mn-ea"/>
              <a:cs typeface="+mn-ea"/>
            </a:endParaRPr>
          </a:p>
        </p:txBody>
      </p:sp>
      <p:sp>
        <p:nvSpPr>
          <p:cNvPr id="110" name="TextBox 109"/>
          <p:cNvSpPr txBox="1"/>
          <p:nvPr/>
        </p:nvSpPr>
        <p:spPr>
          <a:xfrm>
            <a:off x="7183960" y="3496257"/>
            <a:ext cx="1181580" cy="400110"/>
          </a:xfrm>
          <a:prstGeom prst="rect">
            <a:avLst/>
          </a:prstGeom>
          <a:noFill/>
        </p:spPr>
        <p:txBody>
          <a:bodyPr wrap="none" rtlCol="0">
            <a:spAutoFit/>
          </a:bodyPr>
          <a:lstStyle/>
          <a:p>
            <a:r>
              <a:rPr lang="en-US" sz="2000" dirty="0">
                <a:solidFill>
                  <a:srgbClr val="7F7F7F"/>
                </a:solidFill>
                <a:latin typeface="+mn-ea"/>
                <a:cs typeface="+mn-ea"/>
              </a:rPr>
              <a:t>1.908 </a:t>
            </a:r>
            <a:r>
              <a:rPr lang="zh-CN" altLang="en-US" sz="2000" dirty="0">
                <a:solidFill>
                  <a:srgbClr val="7F7F7F"/>
                </a:solidFill>
                <a:latin typeface="+mn-ea"/>
                <a:cs typeface="+mn-ea"/>
              </a:rPr>
              <a:t>万</a:t>
            </a:r>
            <a:endParaRPr lang="en-US" sz="2000" dirty="0">
              <a:solidFill>
                <a:srgbClr val="7F7F7F"/>
              </a:solidFill>
              <a:latin typeface="+mn-ea"/>
              <a:cs typeface="+mn-ea"/>
            </a:endParaRPr>
          </a:p>
        </p:txBody>
      </p:sp>
      <p:sp>
        <p:nvSpPr>
          <p:cNvPr id="112" name="Oval 111"/>
          <p:cNvSpPr>
            <a:spLocks noChangeAspect="1"/>
          </p:cNvSpPr>
          <p:nvPr/>
        </p:nvSpPr>
        <p:spPr>
          <a:xfrm>
            <a:off x="8816810" y="3521672"/>
            <a:ext cx="548569" cy="548640"/>
          </a:xfrm>
          <a:prstGeom prst="ellipse">
            <a:avLst/>
          </a:prstGeom>
          <a:solidFill>
            <a:schemeClr val="accent3"/>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latin typeface="+mn-ea"/>
              <a:cs typeface="+mn-ea"/>
            </a:endParaRPr>
          </a:p>
        </p:txBody>
      </p:sp>
      <p:sp>
        <p:nvSpPr>
          <p:cNvPr id="113" name="TextBox 112"/>
          <p:cNvSpPr txBox="1"/>
          <p:nvPr/>
        </p:nvSpPr>
        <p:spPr>
          <a:xfrm>
            <a:off x="9489958" y="3496257"/>
            <a:ext cx="1181580" cy="400110"/>
          </a:xfrm>
          <a:prstGeom prst="rect">
            <a:avLst/>
          </a:prstGeom>
          <a:noFill/>
        </p:spPr>
        <p:txBody>
          <a:bodyPr wrap="none" rtlCol="0">
            <a:spAutoFit/>
          </a:bodyPr>
          <a:lstStyle/>
          <a:p>
            <a:r>
              <a:rPr lang="en-US" sz="2000" dirty="0">
                <a:solidFill>
                  <a:srgbClr val="7F7F7F"/>
                </a:solidFill>
                <a:latin typeface="+mn-ea"/>
                <a:cs typeface="+mn-ea"/>
              </a:rPr>
              <a:t>2.074 </a:t>
            </a:r>
            <a:r>
              <a:rPr lang="zh-CN" altLang="en-US" sz="2000" dirty="0">
                <a:solidFill>
                  <a:srgbClr val="7F7F7F"/>
                </a:solidFill>
                <a:latin typeface="+mn-ea"/>
                <a:cs typeface="+mn-ea"/>
              </a:rPr>
              <a:t>万</a:t>
            </a:r>
            <a:endParaRPr lang="en-US" sz="2000" dirty="0">
              <a:solidFill>
                <a:srgbClr val="7F7F7F"/>
              </a:solidFill>
              <a:latin typeface="+mn-ea"/>
              <a:cs typeface="+mn-ea"/>
            </a:endParaRPr>
          </a:p>
        </p:txBody>
      </p:sp>
      <p:sp>
        <p:nvSpPr>
          <p:cNvPr id="114" name="Rectangle 113"/>
          <p:cNvSpPr/>
          <p:nvPr/>
        </p:nvSpPr>
        <p:spPr>
          <a:xfrm>
            <a:off x="7285620" y="3878411"/>
            <a:ext cx="512894" cy="153888"/>
          </a:xfrm>
          <a:prstGeom prst="rect">
            <a:avLst/>
          </a:prstGeom>
        </p:spPr>
        <p:txBody>
          <a:bodyPr wrap="none" lIns="0" tIns="0" rIns="0" bIns="0">
            <a:spAutoFit/>
          </a:bodyPr>
          <a:lstStyle/>
          <a:p>
            <a:r>
              <a:rPr lang="zh-CN" altLang="en-US" sz="1000" dirty="0">
                <a:solidFill>
                  <a:srgbClr val="7F7F7F"/>
                </a:solidFill>
                <a:latin typeface="+mn-ea"/>
                <a:cs typeface="+mn-ea"/>
              </a:rPr>
              <a:t>男性用户</a:t>
            </a:r>
            <a:endParaRPr lang="en-US" sz="1000" dirty="0">
              <a:solidFill>
                <a:srgbClr val="7F7F7F"/>
              </a:solidFill>
              <a:latin typeface="+mn-ea"/>
              <a:cs typeface="+mn-ea"/>
            </a:endParaRPr>
          </a:p>
        </p:txBody>
      </p:sp>
      <p:sp>
        <p:nvSpPr>
          <p:cNvPr id="115" name="Rectangle 114"/>
          <p:cNvSpPr/>
          <p:nvPr/>
        </p:nvSpPr>
        <p:spPr>
          <a:xfrm>
            <a:off x="9591618" y="3867791"/>
            <a:ext cx="512894" cy="153888"/>
          </a:xfrm>
          <a:prstGeom prst="rect">
            <a:avLst/>
          </a:prstGeom>
        </p:spPr>
        <p:txBody>
          <a:bodyPr wrap="none" lIns="0" tIns="0" rIns="0" bIns="0">
            <a:spAutoFit/>
          </a:bodyPr>
          <a:lstStyle/>
          <a:p>
            <a:r>
              <a:rPr lang="zh-CN" altLang="en-US" sz="1000" dirty="0">
                <a:solidFill>
                  <a:srgbClr val="7F7F7F"/>
                </a:solidFill>
                <a:latin typeface="+mn-ea"/>
                <a:cs typeface="+mn-ea"/>
              </a:rPr>
              <a:t>女性用户</a:t>
            </a:r>
            <a:endParaRPr lang="en-US" sz="1000" dirty="0">
              <a:solidFill>
                <a:srgbClr val="7F7F7F"/>
              </a:solidFill>
              <a:latin typeface="+mn-ea"/>
              <a:cs typeface="+mn-ea"/>
            </a:endParaRPr>
          </a:p>
        </p:txBody>
      </p:sp>
      <p:sp>
        <p:nvSpPr>
          <p:cNvPr id="116" name="Rounded Rectangle 115"/>
          <p:cNvSpPr/>
          <p:nvPr/>
        </p:nvSpPr>
        <p:spPr>
          <a:xfrm>
            <a:off x="6523638" y="4498539"/>
            <a:ext cx="4346890" cy="976184"/>
          </a:xfrm>
          <a:prstGeom prst="roundRect">
            <a:avLst>
              <a:gd name="adj" fmla="val 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rIns="180000" rtlCol="0" anchor="ctr"/>
          <a:lstStyle/>
          <a:p>
            <a:pPr>
              <a:lnSpc>
                <a:spcPct val="150000"/>
              </a:lnSpc>
            </a:pPr>
            <a:r>
              <a:rPr lang="zh-CN" altLang="en-US" sz="900" dirty="0">
                <a:solidFill>
                  <a:srgbClr val="7F7F7F"/>
                </a:solidFill>
                <a:latin typeface="+mn-ea"/>
                <a:cs typeface="+mn-ea"/>
              </a:rPr>
              <a:t>此处添加详细文本描述，建议与标题相关并符合整体语言风格，语言描述尽量简洁生动。尽量将每页幻灯片的字数控制在</a:t>
            </a:r>
            <a:r>
              <a:rPr lang="en-US" altLang="zh-CN" sz="900" dirty="0">
                <a:solidFill>
                  <a:srgbClr val="7F7F7F"/>
                </a:solidFill>
                <a:latin typeface="+mn-ea"/>
                <a:cs typeface="+mn-ea"/>
              </a:rPr>
              <a:t>200</a:t>
            </a:r>
            <a:r>
              <a:rPr lang="zh-CN" altLang="en-US" sz="900" dirty="0">
                <a:solidFill>
                  <a:srgbClr val="7F7F7F"/>
                </a:solidFill>
                <a:latin typeface="+mn-ea"/>
                <a:cs typeface="+mn-ea"/>
              </a:rPr>
              <a:t>字以内，据统计每页幻灯片的最好控制在</a:t>
            </a:r>
            <a:r>
              <a:rPr lang="en-US" altLang="zh-CN" sz="900" dirty="0">
                <a:solidFill>
                  <a:srgbClr val="7F7F7F"/>
                </a:solidFill>
                <a:latin typeface="+mn-ea"/>
                <a:cs typeface="+mn-ea"/>
              </a:rPr>
              <a:t>5</a:t>
            </a:r>
            <a:r>
              <a:rPr lang="zh-CN" altLang="en-US" sz="900" dirty="0">
                <a:solidFill>
                  <a:srgbClr val="7F7F7F"/>
                </a:solidFill>
                <a:latin typeface="+mn-ea"/>
                <a:cs typeface="+mn-ea"/>
              </a:rPr>
              <a:t>分钟之内。</a:t>
            </a:r>
            <a:endParaRPr lang="en-US" sz="900" dirty="0">
              <a:solidFill>
                <a:srgbClr val="7F7F7F"/>
              </a:solidFill>
              <a:latin typeface="+mn-ea"/>
              <a:cs typeface="+mn-ea"/>
            </a:endParaRPr>
          </a:p>
        </p:txBody>
      </p:sp>
      <p:sp>
        <p:nvSpPr>
          <p:cNvPr id="51" name="Freeform 142"/>
          <p:cNvSpPr>
            <a:spLocks/>
          </p:cNvSpPr>
          <p:nvPr/>
        </p:nvSpPr>
        <p:spPr bwMode="auto">
          <a:xfrm>
            <a:off x="4676761" y="1971988"/>
            <a:ext cx="601196" cy="490837"/>
          </a:xfrm>
          <a:custGeom>
            <a:avLst/>
            <a:gdLst>
              <a:gd name="T0" fmla="*/ 135 w 135"/>
              <a:gd name="T1" fmla="*/ 49 h 110"/>
              <a:gd name="T2" fmla="*/ 68 w 135"/>
              <a:gd name="T3" fmla="*/ 0 h 110"/>
              <a:gd name="T4" fmla="*/ 0 w 135"/>
              <a:gd name="T5" fmla="*/ 49 h 110"/>
              <a:gd name="T6" fmla="*/ 68 w 135"/>
              <a:gd name="T7" fmla="*/ 99 h 110"/>
              <a:gd name="T8" fmla="*/ 93 w 135"/>
              <a:gd name="T9" fmla="*/ 96 h 110"/>
              <a:gd name="T10" fmla="*/ 121 w 135"/>
              <a:gd name="T11" fmla="*/ 110 h 110"/>
              <a:gd name="T12" fmla="*/ 113 w 135"/>
              <a:gd name="T13" fmla="*/ 86 h 110"/>
              <a:gd name="T14" fmla="*/ 135 w 135"/>
              <a:gd name="T15" fmla="*/ 49 h 1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5" h="110">
                <a:moveTo>
                  <a:pt x="135" y="49"/>
                </a:moveTo>
                <a:cubicBezTo>
                  <a:pt x="135" y="22"/>
                  <a:pt x="105" y="0"/>
                  <a:pt x="68" y="0"/>
                </a:cubicBezTo>
                <a:cubicBezTo>
                  <a:pt x="30" y="0"/>
                  <a:pt x="0" y="22"/>
                  <a:pt x="0" y="49"/>
                </a:cubicBezTo>
                <a:cubicBezTo>
                  <a:pt x="0" y="77"/>
                  <a:pt x="30" y="99"/>
                  <a:pt x="68" y="99"/>
                </a:cubicBezTo>
                <a:cubicBezTo>
                  <a:pt x="76" y="99"/>
                  <a:pt x="85" y="98"/>
                  <a:pt x="93" y="96"/>
                </a:cubicBezTo>
                <a:cubicBezTo>
                  <a:pt x="95" y="95"/>
                  <a:pt x="121" y="110"/>
                  <a:pt x="121" y="110"/>
                </a:cubicBezTo>
                <a:cubicBezTo>
                  <a:pt x="113" y="86"/>
                  <a:pt x="113" y="86"/>
                  <a:pt x="113" y="86"/>
                </a:cubicBezTo>
                <a:cubicBezTo>
                  <a:pt x="126" y="77"/>
                  <a:pt x="135" y="64"/>
                  <a:pt x="135" y="49"/>
                </a:cubicBezTo>
                <a:close/>
              </a:path>
            </a:pathLst>
          </a:custGeom>
          <a:solidFill>
            <a:schemeClr val="accent6"/>
          </a:solidFill>
          <a:ln>
            <a:noFill/>
          </a:ln>
          <a:extLst/>
        </p:spPr>
        <p:txBody>
          <a:bodyPr vert="horz" wrap="square" lIns="91440" tIns="45720" rIns="91440" bIns="45720" numCol="1" anchor="t" anchorCtr="0" compatLnSpc="1">
            <a:prstTxWarp prst="textNoShape">
              <a:avLst/>
            </a:prstTxWarp>
          </a:bodyPr>
          <a:lstStyle/>
          <a:p>
            <a:endParaRPr lang="en-US">
              <a:latin typeface="+mn-ea"/>
              <a:cs typeface="+mn-ea"/>
            </a:endParaRPr>
          </a:p>
        </p:txBody>
      </p:sp>
      <p:sp>
        <p:nvSpPr>
          <p:cNvPr id="52" name="Freeform 149"/>
          <p:cNvSpPr>
            <a:spLocks/>
          </p:cNvSpPr>
          <p:nvPr/>
        </p:nvSpPr>
        <p:spPr bwMode="auto">
          <a:xfrm>
            <a:off x="3179286" y="1880273"/>
            <a:ext cx="631869" cy="619681"/>
          </a:xfrm>
          <a:custGeom>
            <a:avLst/>
            <a:gdLst>
              <a:gd name="T0" fmla="*/ 133 w 142"/>
              <a:gd name="T1" fmla="*/ 95 h 139"/>
              <a:gd name="T2" fmla="*/ 106 w 142"/>
              <a:gd name="T3" fmla="*/ 89 h 139"/>
              <a:gd name="T4" fmla="*/ 83 w 142"/>
              <a:gd name="T5" fmla="*/ 67 h 139"/>
              <a:gd name="T6" fmla="*/ 111 w 142"/>
              <a:gd name="T7" fmla="*/ 39 h 139"/>
              <a:gd name="T8" fmla="*/ 119 w 142"/>
              <a:gd name="T9" fmla="*/ 38 h 139"/>
              <a:gd name="T10" fmla="*/ 133 w 142"/>
              <a:gd name="T11" fmla="*/ 16 h 139"/>
              <a:gd name="T12" fmla="*/ 125 w 142"/>
              <a:gd name="T13" fmla="*/ 9 h 139"/>
              <a:gd name="T14" fmla="*/ 104 w 142"/>
              <a:gd name="T15" fmla="*/ 23 h 139"/>
              <a:gd name="T16" fmla="*/ 103 w 142"/>
              <a:gd name="T17" fmla="*/ 30 h 139"/>
              <a:gd name="T18" fmla="*/ 75 w 142"/>
              <a:gd name="T19" fmla="*/ 58 h 139"/>
              <a:gd name="T20" fmla="*/ 51 w 142"/>
              <a:gd name="T21" fmla="*/ 34 h 139"/>
              <a:gd name="T22" fmla="*/ 45 w 142"/>
              <a:gd name="T23" fmla="*/ 7 h 139"/>
              <a:gd name="T24" fmla="*/ 29 w 142"/>
              <a:gd name="T25" fmla="*/ 0 h 139"/>
              <a:gd name="T26" fmla="*/ 39 w 142"/>
              <a:gd name="T27" fmla="*/ 10 h 139"/>
              <a:gd name="T28" fmla="*/ 35 w 142"/>
              <a:gd name="T29" fmla="*/ 27 h 139"/>
              <a:gd name="T30" fmla="*/ 18 w 142"/>
              <a:gd name="T31" fmla="*/ 32 h 139"/>
              <a:gd name="T32" fmla="*/ 3 w 142"/>
              <a:gd name="T33" fmla="*/ 17 h 139"/>
              <a:gd name="T34" fmla="*/ 9 w 142"/>
              <a:gd name="T35" fmla="*/ 43 h 139"/>
              <a:gd name="T36" fmla="*/ 37 w 142"/>
              <a:gd name="T37" fmla="*/ 48 h 139"/>
              <a:gd name="T38" fmla="*/ 58 w 142"/>
              <a:gd name="T39" fmla="*/ 70 h 139"/>
              <a:gd name="T40" fmla="*/ 12 w 142"/>
              <a:gd name="T41" fmla="*/ 115 h 139"/>
              <a:gd name="T42" fmla="*/ 12 w 142"/>
              <a:gd name="T43" fmla="*/ 129 h 139"/>
              <a:gd name="T44" fmla="*/ 13 w 142"/>
              <a:gd name="T45" fmla="*/ 130 h 139"/>
              <a:gd name="T46" fmla="*/ 26 w 142"/>
              <a:gd name="T47" fmla="*/ 130 h 139"/>
              <a:gd name="T48" fmla="*/ 72 w 142"/>
              <a:gd name="T49" fmla="*/ 84 h 139"/>
              <a:gd name="T50" fmla="*/ 92 w 142"/>
              <a:gd name="T51" fmla="*/ 103 h 139"/>
              <a:gd name="T52" fmla="*/ 97 w 142"/>
              <a:gd name="T53" fmla="*/ 131 h 139"/>
              <a:gd name="T54" fmla="*/ 119 w 142"/>
              <a:gd name="T55" fmla="*/ 138 h 139"/>
              <a:gd name="T56" fmla="*/ 105 w 142"/>
              <a:gd name="T57" fmla="*/ 124 h 139"/>
              <a:gd name="T58" fmla="*/ 109 w 142"/>
              <a:gd name="T59" fmla="*/ 110 h 139"/>
              <a:gd name="T60" fmla="*/ 123 w 142"/>
              <a:gd name="T61" fmla="*/ 106 h 139"/>
              <a:gd name="T62" fmla="*/ 139 w 142"/>
              <a:gd name="T63" fmla="*/ 122 h 139"/>
              <a:gd name="T64" fmla="*/ 133 w 142"/>
              <a:gd name="T65" fmla="*/ 95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42" h="139">
                <a:moveTo>
                  <a:pt x="133" y="95"/>
                </a:moveTo>
                <a:cubicBezTo>
                  <a:pt x="126" y="87"/>
                  <a:pt x="115" y="86"/>
                  <a:pt x="106" y="89"/>
                </a:cubicBezTo>
                <a:cubicBezTo>
                  <a:pt x="83" y="67"/>
                  <a:pt x="83" y="67"/>
                  <a:pt x="83" y="67"/>
                </a:cubicBezTo>
                <a:cubicBezTo>
                  <a:pt x="111" y="39"/>
                  <a:pt x="111" y="39"/>
                  <a:pt x="111" y="39"/>
                </a:cubicBezTo>
                <a:cubicBezTo>
                  <a:pt x="119" y="38"/>
                  <a:pt x="119" y="38"/>
                  <a:pt x="119" y="38"/>
                </a:cubicBezTo>
                <a:cubicBezTo>
                  <a:pt x="133" y="16"/>
                  <a:pt x="133" y="16"/>
                  <a:pt x="133" y="16"/>
                </a:cubicBezTo>
                <a:cubicBezTo>
                  <a:pt x="125" y="9"/>
                  <a:pt x="125" y="9"/>
                  <a:pt x="125" y="9"/>
                </a:cubicBezTo>
                <a:cubicBezTo>
                  <a:pt x="104" y="23"/>
                  <a:pt x="104" y="23"/>
                  <a:pt x="104" y="23"/>
                </a:cubicBezTo>
                <a:cubicBezTo>
                  <a:pt x="103" y="30"/>
                  <a:pt x="103" y="30"/>
                  <a:pt x="103" y="30"/>
                </a:cubicBezTo>
                <a:cubicBezTo>
                  <a:pt x="75" y="58"/>
                  <a:pt x="75" y="58"/>
                  <a:pt x="75" y="58"/>
                </a:cubicBezTo>
                <a:cubicBezTo>
                  <a:pt x="51" y="34"/>
                  <a:pt x="51" y="34"/>
                  <a:pt x="51" y="34"/>
                </a:cubicBezTo>
                <a:cubicBezTo>
                  <a:pt x="54" y="25"/>
                  <a:pt x="52" y="14"/>
                  <a:pt x="45" y="7"/>
                </a:cubicBezTo>
                <a:cubicBezTo>
                  <a:pt x="41" y="2"/>
                  <a:pt x="35" y="0"/>
                  <a:pt x="29" y="0"/>
                </a:cubicBezTo>
                <a:cubicBezTo>
                  <a:pt x="39" y="10"/>
                  <a:pt x="39" y="10"/>
                  <a:pt x="39" y="10"/>
                </a:cubicBezTo>
                <a:cubicBezTo>
                  <a:pt x="35" y="27"/>
                  <a:pt x="35" y="27"/>
                  <a:pt x="35" y="27"/>
                </a:cubicBezTo>
                <a:cubicBezTo>
                  <a:pt x="18" y="32"/>
                  <a:pt x="18" y="32"/>
                  <a:pt x="18" y="32"/>
                </a:cubicBezTo>
                <a:cubicBezTo>
                  <a:pt x="3" y="17"/>
                  <a:pt x="3" y="17"/>
                  <a:pt x="3" y="17"/>
                </a:cubicBezTo>
                <a:cubicBezTo>
                  <a:pt x="0" y="26"/>
                  <a:pt x="3" y="36"/>
                  <a:pt x="9" y="43"/>
                </a:cubicBezTo>
                <a:cubicBezTo>
                  <a:pt x="17" y="50"/>
                  <a:pt x="28" y="52"/>
                  <a:pt x="37" y="48"/>
                </a:cubicBezTo>
                <a:cubicBezTo>
                  <a:pt x="58" y="70"/>
                  <a:pt x="58" y="70"/>
                  <a:pt x="58" y="70"/>
                </a:cubicBezTo>
                <a:cubicBezTo>
                  <a:pt x="12" y="115"/>
                  <a:pt x="12" y="115"/>
                  <a:pt x="12" y="115"/>
                </a:cubicBezTo>
                <a:cubicBezTo>
                  <a:pt x="9" y="119"/>
                  <a:pt x="9" y="125"/>
                  <a:pt x="12" y="129"/>
                </a:cubicBezTo>
                <a:cubicBezTo>
                  <a:pt x="13" y="130"/>
                  <a:pt x="13" y="130"/>
                  <a:pt x="13" y="130"/>
                </a:cubicBezTo>
                <a:cubicBezTo>
                  <a:pt x="17" y="133"/>
                  <a:pt x="23" y="133"/>
                  <a:pt x="26" y="130"/>
                </a:cubicBezTo>
                <a:cubicBezTo>
                  <a:pt x="72" y="84"/>
                  <a:pt x="72" y="84"/>
                  <a:pt x="72" y="84"/>
                </a:cubicBezTo>
                <a:cubicBezTo>
                  <a:pt x="92" y="103"/>
                  <a:pt x="92" y="103"/>
                  <a:pt x="92" y="103"/>
                </a:cubicBezTo>
                <a:cubicBezTo>
                  <a:pt x="88" y="112"/>
                  <a:pt x="90" y="123"/>
                  <a:pt x="97" y="131"/>
                </a:cubicBezTo>
                <a:cubicBezTo>
                  <a:pt x="103" y="136"/>
                  <a:pt x="111" y="139"/>
                  <a:pt x="119" y="138"/>
                </a:cubicBezTo>
                <a:cubicBezTo>
                  <a:pt x="105" y="124"/>
                  <a:pt x="105" y="124"/>
                  <a:pt x="105" y="124"/>
                </a:cubicBezTo>
                <a:cubicBezTo>
                  <a:pt x="109" y="110"/>
                  <a:pt x="109" y="110"/>
                  <a:pt x="109" y="110"/>
                </a:cubicBezTo>
                <a:cubicBezTo>
                  <a:pt x="123" y="106"/>
                  <a:pt x="123" y="106"/>
                  <a:pt x="123" y="106"/>
                </a:cubicBezTo>
                <a:cubicBezTo>
                  <a:pt x="139" y="122"/>
                  <a:pt x="139" y="122"/>
                  <a:pt x="139" y="122"/>
                </a:cubicBezTo>
                <a:cubicBezTo>
                  <a:pt x="142" y="113"/>
                  <a:pt x="140" y="102"/>
                  <a:pt x="133" y="95"/>
                </a:cubicBezTo>
                <a:close/>
              </a:path>
            </a:pathLst>
          </a:custGeom>
          <a:solidFill>
            <a:schemeClr val="accent5"/>
          </a:solidFill>
          <a:ln>
            <a:noFill/>
          </a:ln>
          <a:extLst/>
        </p:spPr>
        <p:txBody>
          <a:bodyPr vert="horz" wrap="square" lIns="91440" tIns="45720" rIns="91440" bIns="45720" numCol="1" anchor="t" anchorCtr="0" compatLnSpc="1">
            <a:prstTxWarp prst="textNoShape">
              <a:avLst/>
            </a:prstTxWarp>
          </a:bodyPr>
          <a:lstStyle/>
          <a:p>
            <a:endParaRPr lang="en-US">
              <a:latin typeface="+mn-ea"/>
              <a:cs typeface="+mn-ea"/>
            </a:endParaRPr>
          </a:p>
        </p:txBody>
      </p:sp>
      <p:sp>
        <p:nvSpPr>
          <p:cNvPr id="56" name="Freeform 116"/>
          <p:cNvSpPr>
            <a:spLocks noEditPoints="1"/>
          </p:cNvSpPr>
          <p:nvPr/>
        </p:nvSpPr>
        <p:spPr bwMode="auto">
          <a:xfrm>
            <a:off x="1723979" y="1864618"/>
            <a:ext cx="677881" cy="598207"/>
          </a:xfrm>
          <a:custGeom>
            <a:avLst/>
            <a:gdLst>
              <a:gd name="T0" fmla="*/ 209 w 221"/>
              <a:gd name="T1" fmla="*/ 95 h 195"/>
              <a:gd name="T2" fmla="*/ 209 w 221"/>
              <a:gd name="T3" fmla="*/ 82 h 195"/>
              <a:gd name="T4" fmla="*/ 221 w 221"/>
              <a:gd name="T5" fmla="*/ 82 h 195"/>
              <a:gd name="T6" fmla="*/ 221 w 221"/>
              <a:gd name="T7" fmla="*/ 74 h 195"/>
              <a:gd name="T8" fmla="*/ 110 w 221"/>
              <a:gd name="T9" fmla="*/ 0 h 195"/>
              <a:gd name="T10" fmla="*/ 0 w 221"/>
              <a:gd name="T11" fmla="*/ 74 h 195"/>
              <a:gd name="T12" fmla="*/ 0 w 221"/>
              <a:gd name="T13" fmla="*/ 82 h 195"/>
              <a:gd name="T14" fmla="*/ 10 w 221"/>
              <a:gd name="T15" fmla="*/ 82 h 195"/>
              <a:gd name="T16" fmla="*/ 10 w 221"/>
              <a:gd name="T17" fmla="*/ 95 h 195"/>
              <a:gd name="T18" fmla="*/ 23 w 221"/>
              <a:gd name="T19" fmla="*/ 95 h 195"/>
              <a:gd name="T20" fmla="*/ 23 w 221"/>
              <a:gd name="T21" fmla="*/ 166 h 195"/>
              <a:gd name="T22" fmla="*/ 10 w 221"/>
              <a:gd name="T23" fmla="*/ 166 h 195"/>
              <a:gd name="T24" fmla="*/ 10 w 221"/>
              <a:gd name="T25" fmla="*/ 179 h 195"/>
              <a:gd name="T26" fmla="*/ 0 w 221"/>
              <a:gd name="T27" fmla="*/ 179 h 195"/>
              <a:gd name="T28" fmla="*/ 0 w 221"/>
              <a:gd name="T29" fmla="*/ 195 h 195"/>
              <a:gd name="T30" fmla="*/ 221 w 221"/>
              <a:gd name="T31" fmla="*/ 195 h 195"/>
              <a:gd name="T32" fmla="*/ 221 w 221"/>
              <a:gd name="T33" fmla="*/ 179 h 195"/>
              <a:gd name="T34" fmla="*/ 209 w 221"/>
              <a:gd name="T35" fmla="*/ 179 h 195"/>
              <a:gd name="T36" fmla="*/ 209 w 221"/>
              <a:gd name="T37" fmla="*/ 166 h 195"/>
              <a:gd name="T38" fmla="*/ 197 w 221"/>
              <a:gd name="T39" fmla="*/ 166 h 195"/>
              <a:gd name="T40" fmla="*/ 197 w 221"/>
              <a:gd name="T41" fmla="*/ 95 h 195"/>
              <a:gd name="T42" fmla="*/ 209 w 221"/>
              <a:gd name="T43" fmla="*/ 95 h 195"/>
              <a:gd name="T44" fmla="*/ 73 w 221"/>
              <a:gd name="T45" fmla="*/ 166 h 195"/>
              <a:gd name="T46" fmla="*/ 49 w 221"/>
              <a:gd name="T47" fmla="*/ 166 h 195"/>
              <a:gd name="T48" fmla="*/ 49 w 221"/>
              <a:gd name="T49" fmla="*/ 95 h 195"/>
              <a:gd name="T50" fmla="*/ 73 w 221"/>
              <a:gd name="T51" fmla="*/ 95 h 195"/>
              <a:gd name="T52" fmla="*/ 73 w 221"/>
              <a:gd name="T53" fmla="*/ 166 h 195"/>
              <a:gd name="T54" fmla="*/ 122 w 221"/>
              <a:gd name="T55" fmla="*/ 166 h 195"/>
              <a:gd name="T56" fmla="*/ 99 w 221"/>
              <a:gd name="T57" fmla="*/ 166 h 195"/>
              <a:gd name="T58" fmla="*/ 99 w 221"/>
              <a:gd name="T59" fmla="*/ 95 h 195"/>
              <a:gd name="T60" fmla="*/ 122 w 221"/>
              <a:gd name="T61" fmla="*/ 95 h 195"/>
              <a:gd name="T62" fmla="*/ 122 w 221"/>
              <a:gd name="T63" fmla="*/ 166 h 195"/>
              <a:gd name="T64" fmla="*/ 171 w 221"/>
              <a:gd name="T65" fmla="*/ 166 h 195"/>
              <a:gd name="T66" fmla="*/ 148 w 221"/>
              <a:gd name="T67" fmla="*/ 166 h 195"/>
              <a:gd name="T68" fmla="*/ 148 w 221"/>
              <a:gd name="T69" fmla="*/ 95 h 195"/>
              <a:gd name="T70" fmla="*/ 171 w 221"/>
              <a:gd name="T71" fmla="*/ 95 h 195"/>
              <a:gd name="T72" fmla="*/ 171 w 221"/>
              <a:gd name="T73" fmla="*/ 166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21" h="195">
                <a:moveTo>
                  <a:pt x="209" y="95"/>
                </a:moveTo>
                <a:lnTo>
                  <a:pt x="209" y="82"/>
                </a:lnTo>
                <a:lnTo>
                  <a:pt x="221" y="82"/>
                </a:lnTo>
                <a:lnTo>
                  <a:pt x="221" y="74"/>
                </a:lnTo>
                <a:lnTo>
                  <a:pt x="110" y="0"/>
                </a:lnTo>
                <a:lnTo>
                  <a:pt x="0" y="74"/>
                </a:lnTo>
                <a:lnTo>
                  <a:pt x="0" y="82"/>
                </a:lnTo>
                <a:lnTo>
                  <a:pt x="10" y="82"/>
                </a:lnTo>
                <a:lnTo>
                  <a:pt x="10" y="95"/>
                </a:lnTo>
                <a:lnTo>
                  <a:pt x="23" y="95"/>
                </a:lnTo>
                <a:lnTo>
                  <a:pt x="23" y="166"/>
                </a:lnTo>
                <a:lnTo>
                  <a:pt x="10" y="166"/>
                </a:lnTo>
                <a:lnTo>
                  <a:pt x="10" y="179"/>
                </a:lnTo>
                <a:lnTo>
                  <a:pt x="0" y="179"/>
                </a:lnTo>
                <a:lnTo>
                  <a:pt x="0" y="195"/>
                </a:lnTo>
                <a:lnTo>
                  <a:pt x="221" y="195"/>
                </a:lnTo>
                <a:lnTo>
                  <a:pt x="221" y="179"/>
                </a:lnTo>
                <a:lnTo>
                  <a:pt x="209" y="179"/>
                </a:lnTo>
                <a:lnTo>
                  <a:pt x="209" y="166"/>
                </a:lnTo>
                <a:lnTo>
                  <a:pt x="197" y="166"/>
                </a:lnTo>
                <a:lnTo>
                  <a:pt x="197" y="95"/>
                </a:lnTo>
                <a:lnTo>
                  <a:pt x="209" y="95"/>
                </a:lnTo>
                <a:close/>
                <a:moveTo>
                  <a:pt x="73" y="166"/>
                </a:moveTo>
                <a:lnTo>
                  <a:pt x="49" y="166"/>
                </a:lnTo>
                <a:lnTo>
                  <a:pt x="49" y="95"/>
                </a:lnTo>
                <a:lnTo>
                  <a:pt x="73" y="95"/>
                </a:lnTo>
                <a:lnTo>
                  <a:pt x="73" y="166"/>
                </a:lnTo>
                <a:close/>
                <a:moveTo>
                  <a:pt x="122" y="166"/>
                </a:moveTo>
                <a:lnTo>
                  <a:pt x="99" y="166"/>
                </a:lnTo>
                <a:lnTo>
                  <a:pt x="99" y="95"/>
                </a:lnTo>
                <a:lnTo>
                  <a:pt x="122" y="95"/>
                </a:lnTo>
                <a:lnTo>
                  <a:pt x="122" y="166"/>
                </a:lnTo>
                <a:close/>
                <a:moveTo>
                  <a:pt x="171" y="166"/>
                </a:moveTo>
                <a:lnTo>
                  <a:pt x="148" y="166"/>
                </a:lnTo>
                <a:lnTo>
                  <a:pt x="148" y="95"/>
                </a:lnTo>
                <a:lnTo>
                  <a:pt x="171" y="95"/>
                </a:lnTo>
                <a:lnTo>
                  <a:pt x="171" y="166"/>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en-US">
              <a:latin typeface="+mn-ea"/>
              <a:cs typeface="+mn-ea"/>
            </a:endParaRPr>
          </a:p>
        </p:txBody>
      </p:sp>
      <p:grpSp>
        <p:nvGrpSpPr>
          <p:cNvPr id="57" name="组合 56"/>
          <p:cNvGrpSpPr/>
          <p:nvPr/>
        </p:nvGrpSpPr>
        <p:grpSpPr>
          <a:xfrm>
            <a:off x="6698098" y="3597216"/>
            <a:ext cx="162534" cy="383271"/>
            <a:chOff x="10488011" y="3227671"/>
            <a:chExt cx="162555" cy="383271"/>
          </a:xfrm>
          <a:solidFill>
            <a:schemeClr val="bg1"/>
          </a:solidFill>
        </p:grpSpPr>
        <p:sp>
          <p:nvSpPr>
            <p:cNvPr id="58" name="Freeform 290"/>
            <p:cNvSpPr>
              <a:spLocks/>
            </p:cNvSpPr>
            <p:nvPr/>
          </p:nvSpPr>
          <p:spPr bwMode="auto">
            <a:xfrm>
              <a:off x="10488011" y="3311186"/>
              <a:ext cx="162555" cy="299756"/>
            </a:xfrm>
            <a:custGeom>
              <a:avLst/>
              <a:gdLst>
                <a:gd name="T0" fmla="*/ 65 w 75"/>
                <a:gd name="T1" fmla="*/ 0 h 139"/>
                <a:gd name="T2" fmla="*/ 9 w 75"/>
                <a:gd name="T3" fmla="*/ 0 h 139"/>
                <a:gd name="T4" fmla="*/ 0 w 75"/>
                <a:gd name="T5" fmla="*/ 10 h 139"/>
                <a:gd name="T6" fmla="*/ 2 w 75"/>
                <a:gd name="T7" fmla="*/ 71 h 139"/>
                <a:gd name="T8" fmla="*/ 10 w 75"/>
                <a:gd name="T9" fmla="*/ 83 h 139"/>
                <a:gd name="T10" fmla="*/ 12 w 75"/>
                <a:gd name="T11" fmla="*/ 127 h 139"/>
                <a:gd name="T12" fmla="*/ 18 w 75"/>
                <a:gd name="T13" fmla="*/ 136 h 139"/>
                <a:gd name="T14" fmla="*/ 31 w 75"/>
                <a:gd name="T15" fmla="*/ 139 h 139"/>
                <a:gd name="T16" fmla="*/ 31 w 75"/>
                <a:gd name="T17" fmla="*/ 102 h 139"/>
                <a:gd name="T18" fmla="*/ 33 w 75"/>
                <a:gd name="T19" fmla="*/ 93 h 139"/>
                <a:gd name="T20" fmla="*/ 42 w 75"/>
                <a:gd name="T21" fmla="*/ 93 h 139"/>
                <a:gd name="T22" fmla="*/ 43 w 75"/>
                <a:gd name="T23" fmla="*/ 102 h 139"/>
                <a:gd name="T24" fmla="*/ 44 w 75"/>
                <a:gd name="T25" fmla="*/ 139 h 139"/>
                <a:gd name="T26" fmla="*/ 56 w 75"/>
                <a:gd name="T27" fmla="*/ 136 h 139"/>
                <a:gd name="T28" fmla="*/ 63 w 75"/>
                <a:gd name="T29" fmla="*/ 127 h 139"/>
                <a:gd name="T30" fmla="*/ 64 w 75"/>
                <a:gd name="T31" fmla="*/ 83 h 139"/>
                <a:gd name="T32" fmla="*/ 73 w 75"/>
                <a:gd name="T33" fmla="*/ 71 h 139"/>
                <a:gd name="T34" fmla="*/ 75 w 75"/>
                <a:gd name="T35" fmla="*/ 10 h 139"/>
                <a:gd name="T36" fmla="*/ 65 w 75"/>
                <a:gd name="T37" fmla="*/ 0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5" h="139">
                  <a:moveTo>
                    <a:pt x="65" y="0"/>
                  </a:moveTo>
                  <a:cubicBezTo>
                    <a:pt x="47" y="0"/>
                    <a:pt x="28" y="0"/>
                    <a:pt x="9" y="0"/>
                  </a:cubicBezTo>
                  <a:cubicBezTo>
                    <a:pt x="4" y="0"/>
                    <a:pt x="0" y="5"/>
                    <a:pt x="0" y="10"/>
                  </a:cubicBezTo>
                  <a:cubicBezTo>
                    <a:pt x="0" y="30"/>
                    <a:pt x="1" y="51"/>
                    <a:pt x="2" y="71"/>
                  </a:cubicBezTo>
                  <a:cubicBezTo>
                    <a:pt x="2" y="76"/>
                    <a:pt x="6" y="82"/>
                    <a:pt x="10" y="83"/>
                  </a:cubicBezTo>
                  <a:cubicBezTo>
                    <a:pt x="11" y="98"/>
                    <a:pt x="11" y="112"/>
                    <a:pt x="12" y="127"/>
                  </a:cubicBezTo>
                  <a:cubicBezTo>
                    <a:pt x="12" y="131"/>
                    <a:pt x="15" y="135"/>
                    <a:pt x="18" y="136"/>
                  </a:cubicBezTo>
                  <a:cubicBezTo>
                    <a:pt x="23" y="137"/>
                    <a:pt x="27" y="138"/>
                    <a:pt x="31" y="139"/>
                  </a:cubicBezTo>
                  <a:cubicBezTo>
                    <a:pt x="31" y="126"/>
                    <a:pt x="31" y="114"/>
                    <a:pt x="31" y="102"/>
                  </a:cubicBezTo>
                  <a:cubicBezTo>
                    <a:pt x="31" y="98"/>
                    <a:pt x="32" y="94"/>
                    <a:pt x="33" y="93"/>
                  </a:cubicBezTo>
                  <a:cubicBezTo>
                    <a:pt x="36" y="89"/>
                    <a:pt x="39" y="89"/>
                    <a:pt x="42" y="93"/>
                  </a:cubicBezTo>
                  <a:cubicBezTo>
                    <a:pt x="43" y="94"/>
                    <a:pt x="43" y="98"/>
                    <a:pt x="43" y="102"/>
                  </a:cubicBezTo>
                  <a:cubicBezTo>
                    <a:pt x="43" y="114"/>
                    <a:pt x="43" y="126"/>
                    <a:pt x="44" y="139"/>
                  </a:cubicBezTo>
                  <a:cubicBezTo>
                    <a:pt x="48" y="138"/>
                    <a:pt x="52" y="137"/>
                    <a:pt x="56" y="136"/>
                  </a:cubicBezTo>
                  <a:cubicBezTo>
                    <a:pt x="60" y="135"/>
                    <a:pt x="63" y="131"/>
                    <a:pt x="63" y="127"/>
                  </a:cubicBezTo>
                  <a:cubicBezTo>
                    <a:pt x="63" y="112"/>
                    <a:pt x="64" y="98"/>
                    <a:pt x="64" y="83"/>
                  </a:cubicBezTo>
                  <a:cubicBezTo>
                    <a:pt x="69" y="82"/>
                    <a:pt x="72" y="76"/>
                    <a:pt x="73" y="71"/>
                  </a:cubicBezTo>
                  <a:cubicBezTo>
                    <a:pt x="73" y="51"/>
                    <a:pt x="74" y="30"/>
                    <a:pt x="75" y="10"/>
                  </a:cubicBezTo>
                  <a:cubicBezTo>
                    <a:pt x="75" y="5"/>
                    <a:pt x="71" y="0"/>
                    <a:pt x="6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cs typeface="+mn-ea"/>
              </a:endParaRPr>
            </a:p>
          </p:txBody>
        </p:sp>
        <p:sp>
          <p:nvSpPr>
            <p:cNvPr id="59" name="Oval 291"/>
            <p:cNvSpPr>
              <a:spLocks noChangeArrowheads="1"/>
            </p:cNvSpPr>
            <p:nvPr/>
          </p:nvSpPr>
          <p:spPr bwMode="auto">
            <a:xfrm>
              <a:off x="10531259" y="3227671"/>
              <a:ext cx="74566" cy="7605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cs typeface="+mn-ea"/>
              </a:endParaRPr>
            </a:p>
          </p:txBody>
        </p:sp>
      </p:grpSp>
      <p:grpSp>
        <p:nvGrpSpPr>
          <p:cNvPr id="64" name="组合 63"/>
          <p:cNvGrpSpPr/>
          <p:nvPr/>
        </p:nvGrpSpPr>
        <p:grpSpPr>
          <a:xfrm>
            <a:off x="8980005" y="3615853"/>
            <a:ext cx="222179" cy="372830"/>
            <a:chOff x="9749806" y="3232145"/>
            <a:chExt cx="222208" cy="372830"/>
          </a:xfrm>
          <a:solidFill>
            <a:schemeClr val="bg1"/>
          </a:solidFill>
        </p:grpSpPr>
        <p:sp>
          <p:nvSpPr>
            <p:cNvPr id="65" name="Freeform 292"/>
            <p:cNvSpPr>
              <a:spLocks/>
            </p:cNvSpPr>
            <p:nvPr/>
          </p:nvSpPr>
          <p:spPr bwMode="auto">
            <a:xfrm>
              <a:off x="9749806" y="3312676"/>
              <a:ext cx="222208" cy="292299"/>
            </a:xfrm>
            <a:custGeom>
              <a:avLst/>
              <a:gdLst>
                <a:gd name="T0" fmla="*/ 100 w 103"/>
                <a:gd name="T1" fmla="*/ 46 h 135"/>
                <a:gd name="T2" fmla="*/ 73 w 103"/>
                <a:gd name="T3" fmla="*/ 10 h 135"/>
                <a:gd name="T4" fmla="*/ 68 w 103"/>
                <a:gd name="T5" fmla="*/ 5 h 135"/>
                <a:gd name="T6" fmla="*/ 66 w 103"/>
                <a:gd name="T7" fmla="*/ 3 h 135"/>
                <a:gd name="T8" fmla="*/ 37 w 103"/>
                <a:gd name="T9" fmla="*/ 3 h 135"/>
                <a:gd name="T10" fmla="*/ 36 w 103"/>
                <a:gd name="T11" fmla="*/ 4 h 135"/>
                <a:gd name="T12" fmla="*/ 30 w 103"/>
                <a:gd name="T13" fmla="*/ 10 h 135"/>
                <a:gd name="T14" fmla="*/ 3 w 103"/>
                <a:gd name="T15" fmla="*/ 46 h 135"/>
                <a:gd name="T16" fmla="*/ 0 w 103"/>
                <a:gd name="T17" fmla="*/ 52 h 135"/>
                <a:gd name="T18" fmla="*/ 8 w 103"/>
                <a:gd name="T19" fmla="*/ 58 h 135"/>
                <a:gd name="T20" fmla="*/ 13 w 103"/>
                <a:gd name="T21" fmla="*/ 53 h 135"/>
                <a:gd name="T22" fmla="*/ 23 w 103"/>
                <a:gd name="T23" fmla="*/ 40 h 135"/>
                <a:gd name="T24" fmla="*/ 13 w 103"/>
                <a:gd name="T25" fmla="*/ 75 h 135"/>
                <a:gd name="T26" fmla="*/ 21 w 103"/>
                <a:gd name="T27" fmla="*/ 86 h 135"/>
                <a:gd name="T28" fmla="*/ 25 w 103"/>
                <a:gd name="T29" fmla="*/ 86 h 135"/>
                <a:gd name="T30" fmla="*/ 26 w 103"/>
                <a:gd name="T31" fmla="*/ 125 h 135"/>
                <a:gd name="T32" fmla="*/ 33 w 103"/>
                <a:gd name="T33" fmla="*/ 134 h 135"/>
                <a:gd name="T34" fmla="*/ 37 w 103"/>
                <a:gd name="T35" fmla="*/ 135 h 135"/>
                <a:gd name="T36" fmla="*/ 43 w 103"/>
                <a:gd name="T37" fmla="*/ 100 h 135"/>
                <a:gd name="T38" fmla="*/ 46 w 103"/>
                <a:gd name="T39" fmla="*/ 91 h 135"/>
                <a:gd name="T40" fmla="*/ 57 w 103"/>
                <a:gd name="T41" fmla="*/ 91 h 135"/>
                <a:gd name="T42" fmla="*/ 60 w 103"/>
                <a:gd name="T43" fmla="*/ 100 h 135"/>
                <a:gd name="T44" fmla="*/ 66 w 103"/>
                <a:gd name="T45" fmla="*/ 135 h 135"/>
                <a:gd name="T46" fmla="*/ 71 w 103"/>
                <a:gd name="T47" fmla="*/ 134 h 135"/>
                <a:gd name="T48" fmla="*/ 77 w 103"/>
                <a:gd name="T49" fmla="*/ 125 h 135"/>
                <a:gd name="T50" fmla="*/ 79 w 103"/>
                <a:gd name="T51" fmla="*/ 86 h 135"/>
                <a:gd name="T52" fmla="*/ 82 w 103"/>
                <a:gd name="T53" fmla="*/ 86 h 135"/>
                <a:gd name="T54" fmla="*/ 90 w 103"/>
                <a:gd name="T55" fmla="*/ 75 h 135"/>
                <a:gd name="T56" fmla="*/ 81 w 103"/>
                <a:gd name="T57" fmla="*/ 41 h 135"/>
                <a:gd name="T58" fmla="*/ 90 w 103"/>
                <a:gd name="T59" fmla="*/ 53 h 135"/>
                <a:gd name="T60" fmla="*/ 95 w 103"/>
                <a:gd name="T61" fmla="*/ 58 h 135"/>
                <a:gd name="T62" fmla="*/ 103 w 103"/>
                <a:gd name="T63" fmla="*/ 52 h 135"/>
                <a:gd name="T64" fmla="*/ 100 w 103"/>
                <a:gd name="T65" fmla="*/ 46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3" h="135">
                  <a:moveTo>
                    <a:pt x="100" y="46"/>
                  </a:moveTo>
                  <a:cubicBezTo>
                    <a:pt x="91" y="34"/>
                    <a:pt x="82" y="22"/>
                    <a:pt x="73" y="10"/>
                  </a:cubicBezTo>
                  <a:cubicBezTo>
                    <a:pt x="71" y="8"/>
                    <a:pt x="69" y="6"/>
                    <a:pt x="68" y="5"/>
                  </a:cubicBezTo>
                  <a:cubicBezTo>
                    <a:pt x="67" y="4"/>
                    <a:pt x="66" y="4"/>
                    <a:pt x="66" y="3"/>
                  </a:cubicBezTo>
                  <a:cubicBezTo>
                    <a:pt x="56" y="0"/>
                    <a:pt x="48" y="0"/>
                    <a:pt x="37" y="3"/>
                  </a:cubicBezTo>
                  <a:cubicBezTo>
                    <a:pt x="37" y="4"/>
                    <a:pt x="37" y="4"/>
                    <a:pt x="36" y="4"/>
                  </a:cubicBezTo>
                  <a:cubicBezTo>
                    <a:pt x="35" y="5"/>
                    <a:pt x="32" y="8"/>
                    <a:pt x="30" y="10"/>
                  </a:cubicBezTo>
                  <a:cubicBezTo>
                    <a:pt x="21" y="22"/>
                    <a:pt x="12" y="34"/>
                    <a:pt x="3" y="46"/>
                  </a:cubicBezTo>
                  <a:cubicBezTo>
                    <a:pt x="1" y="49"/>
                    <a:pt x="0" y="51"/>
                    <a:pt x="0" y="52"/>
                  </a:cubicBezTo>
                  <a:cubicBezTo>
                    <a:pt x="3" y="54"/>
                    <a:pt x="5" y="56"/>
                    <a:pt x="8" y="58"/>
                  </a:cubicBezTo>
                  <a:cubicBezTo>
                    <a:pt x="9" y="58"/>
                    <a:pt x="11" y="56"/>
                    <a:pt x="13" y="53"/>
                  </a:cubicBezTo>
                  <a:cubicBezTo>
                    <a:pt x="17" y="49"/>
                    <a:pt x="20" y="44"/>
                    <a:pt x="23" y="40"/>
                  </a:cubicBezTo>
                  <a:cubicBezTo>
                    <a:pt x="20" y="52"/>
                    <a:pt x="17" y="63"/>
                    <a:pt x="13" y="75"/>
                  </a:cubicBezTo>
                  <a:cubicBezTo>
                    <a:pt x="12" y="79"/>
                    <a:pt x="15" y="85"/>
                    <a:pt x="21" y="86"/>
                  </a:cubicBezTo>
                  <a:cubicBezTo>
                    <a:pt x="22" y="86"/>
                    <a:pt x="24" y="86"/>
                    <a:pt x="25" y="86"/>
                  </a:cubicBezTo>
                  <a:cubicBezTo>
                    <a:pt x="25" y="99"/>
                    <a:pt x="26" y="112"/>
                    <a:pt x="26" y="125"/>
                  </a:cubicBezTo>
                  <a:cubicBezTo>
                    <a:pt x="26" y="129"/>
                    <a:pt x="29" y="133"/>
                    <a:pt x="33" y="134"/>
                  </a:cubicBezTo>
                  <a:cubicBezTo>
                    <a:pt x="34" y="134"/>
                    <a:pt x="36" y="135"/>
                    <a:pt x="37" y="135"/>
                  </a:cubicBezTo>
                  <a:cubicBezTo>
                    <a:pt x="39" y="123"/>
                    <a:pt x="41" y="112"/>
                    <a:pt x="43" y="100"/>
                  </a:cubicBezTo>
                  <a:cubicBezTo>
                    <a:pt x="44" y="96"/>
                    <a:pt x="45" y="92"/>
                    <a:pt x="46" y="91"/>
                  </a:cubicBezTo>
                  <a:cubicBezTo>
                    <a:pt x="50" y="88"/>
                    <a:pt x="53" y="88"/>
                    <a:pt x="57" y="91"/>
                  </a:cubicBezTo>
                  <a:cubicBezTo>
                    <a:pt x="58" y="92"/>
                    <a:pt x="60" y="96"/>
                    <a:pt x="60" y="100"/>
                  </a:cubicBezTo>
                  <a:cubicBezTo>
                    <a:pt x="62" y="112"/>
                    <a:pt x="64" y="123"/>
                    <a:pt x="66" y="135"/>
                  </a:cubicBezTo>
                  <a:cubicBezTo>
                    <a:pt x="68" y="135"/>
                    <a:pt x="69" y="134"/>
                    <a:pt x="71" y="134"/>
                  </a:cubicBezTo>
                  <a:cubicBezTo>
                    <a:pt x="74" y="133"/>
                    <a:pt x="77" y="129"/>
                    <a:pt x="77" y="125"/>
                  </a:cubicBezTo>
                  <a:cubicBezTo>
                    <a:pt x="78" y="112"/>
                    <a:pt x="78" y="99"/>
                    <a:pt x="79" y="86"/>
                  </a:cubicBezTo>
                  <a:cubicBezTo>
                    <a:pt x="80" y="86"/>
                    <a:pt x="81" y="86"/>
                    <a:pt x="82" y="86"/>
                  </a:cubicBezTo>
                  <a:cubicBezTo>
                    <a:pt x="88" y="85"/>
                    <a:pt x="92" y="79"/>
                    <a:pt x="90" y="75"/>
                  </a:cubicBezTo>
                  <a:cubicBezTo>
                    <a:pt x="87" y="63"/>
                    <a:pt x="84" y="52"/>
                    <a:pt x="81" y="41"/>
                  </a:cubicBezTo>
                  <a:cubicBezTo>
                    <a:pt x="84" y="45"/>
                    <a:pt x="87" y="49"/>
                    <a:pt x="90" y="53"/>
                  </a:cubicBezTo>
                  <a:cubicBezTo>
                    <a:pt x="92" y="56"/>
                    <a:pt x="94" y="58"/>
                    <a:pt x="95" y="58"/>
                  </a:cubicBezTo>
                  <a:cubicBezTo>
                    <a:pt x="98" y="56"/>
                    <a:pt x="100" y="54"/>
                    <a:pt x="103" y="52"/>
                  </a:cubicBezTo>
                  <a:cubicBezTo>
                    <a:pt x="103" y="51"/>
                    <a:pt x="102" y="49"/>
                    <a:pt x="100"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cs typeface="+mn-ea"/>
              </a:endParaRPr>
            </a:p>
          </p:txBody>
        </p:sp>
        <p:sp>
          <p:nvSpPr>
            <p:cNvPr id="66" name="Oval 293"/>
            <p:cNvSpPr>
              <a:spLocks noChangeArrowheads="1"/>
            </p:cNvSpPr>
            <p:nvPr/>
          </p:nvSpPr>
          <p:spPr bwMode="auto">
            <a:xfrm>
              <a:off x="9822881" y="3232145"/>
              <a:ext cx="76058" cy="7605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cs typeface="+mn-ea"/>
              </a:endParaRPr>
            </a:p>
          </p:txBody>
        </p:sp>
      </p:grpSp>
    </p:spTree>
    <p:extLst>
      <p:ext uri="{BB962C8B-B14F-4D97-AF65-F5344CB8AC3E}">
        <p14:creationId xmlns:p14="http://schemas.microsoft.com/office/powerpoint/2010/main" val="2860212654"/>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0"/>
                                        </p:tgtEl>
                                        <p:attrNameLst>
                                          <p:attrName>style.visibility</p:attrName>
                                        </p:attrNameLst>
                                      </p:cBhvr>
                                      <p:to>
                                        <p:strVal val="visible"/>
                                      </p:to>
                                    </p:set>
                                    <p:animEffect transition="in" filter="fade">
                                      <p:cBhvr>
                                        <p:cTn id="10" dur="500"/>
                                        <p:tgtEl>
                                          <p:spTgt spid="60"/>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1"/>
                                        </p:tgtEl>
                                        <p:attrNameLst>
                                          <p:attrName>style.visibility</p:attrName>
                                        </p:attrNameLst>
                                      </p:cBhvr>
                                      <p:to>
                                        <p:strVal val="visible"/>
                                      </p:to>
                                    </p:set>
                                    <p:animEffect transition="in" filter="fade">
                                      <p:cBhvr>
                                        <p:cTn id="13" dur="500"/>
                                        <p:tgtEl>
                                          <p:spTgt spid="61"/>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62"/>
                                        </p:tgtEl>
                                        <p:attrNameLst>
                                          <p:attrName>style.visibility</p:attrName>
                                        </p:attrNameLst>
                                      </p:cBhvr>
                                      <p:to>
                                        <p:strVal val="visible"/>
                                      </p:to>
                                    </p:set>
                                    <p:animEffect transition="in" filter="fade">
                                      <p:cBhvr>
                                        <p:cTn id="16" dur="500"/>
                                        <p:tgtEl>
                                          <p:spTgt spid="62"/>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63"/>
                                        </p:tgtEl>
                                        <p:attrNameLst>
                                          <p:attrName>style.visibility</p:attrName>
                                        </p:attrNameLst>
                                      </p:cBhvr>
                                      <p:to>
                                        <p:strVal val="visible"/>
                                      </p:to>
                                    </p:set>
                                    <p:animEffect transition="in" filter="fade">
                                      <p:cBhvr>
                                        <p:cTn id="19" dur="500"/>
                                        <p:tgtEl>
                                          <p:spTgt spid="63"/>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79"/>
                                        </p:tgtEl>
                                        <p:attrNameLst>
                                          <p:attrName>style.visibility</p:attrName>
                                        </p:attrNameLst>
                                      </p:cBhvr>
                                      <p:to>
                                        <p:strVal val="visible"/>
                                      </p:to>
                                    </p:set>
                                    <p:animEffect transition="in" filter="fade">
                                      <p:cBhvr>
                                        <p:cTn id="22" dur="500"/>
                                        <p:tgtEl>
                                          <p:spTgt spid="79"/>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80"/>
                                        </p:tgtEl>
                                        <p:attrNameLst>
                                          <p:attrName>style.visibility</p:attrName>
                                        </p:attrNameLst>
                                      </p:cBhvr>
                                      <p:to>
                                        <p:strVal val="visible"/>
                                      </p:to>
                                    </p:set>
                                    <p:animEffect transition="in" filter="fade">
                                      <p:cBhvr>
                                        <p:cTn id="25" dur="500"/>
                                        <p:tgtEl>
                                          <p:spTgt spid="80"/>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81"/>
                                        </p:tgtEl>
                                        <p:attrNameLst>
                                          <p:attrName>style.visibility</p:attrName>
                                        </p:attrNameLst>
                                      </p:cBhvr>
                                      <p:to>
                                        <p:strVal val="visible"/>
                                      </p:to>
                                    </p:set>
                                    <p:animEffect transition="in" filter="fade">
                                      <p:cBhvr>
                                        <p:cTn id="28" dur="500"/>
                                        <p:tgtEl>
                                          <p:spTgt spid="81"/>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98"/>
                                        </p:tgtEl>
                                        <p:attrNameLst>
                                          <p:attrName>style.visibility</p:attrName>
                                        </p:attrNameLst>
                                      </p:cBhvr>
                                      <p:to>
                                        <p:strVal val="visible"/>
                                      </p:to>
                                    </p:set>
                                    <p:animEffect transition="in" filter="fade">
                                      <p:cBhvr>
                                        <p:cTn id="31" dur="500"/>
                                        <p:tgtEl>
                                          <p:spTgt spid="98"/>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03"/>
                                        </p:tgtEl>
                                        <p:attrNameLst>
                                          <p:attrName>style.visibility</p:attrName>
                                        </p:attrNameLst>
                                      </p:cBhvr>
                                      <p:to>
                                        <p:strVal val="visible"/>
                                      </p:to>
                                    </p:set>
                                    <p:animEffect transition="in" filter="fade">
                                      <p:cBhvr>
                                        <p:cTn id="34" dur="500"/>
                                        <p:tgtEl>
                                          <p:spTgt spid="103"/>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82"/>
                                        </p:tgtEl>
                                        <p:attrNameLst>
                                          <p:attrName>style.visibility</p:attrName>
                                        </p:attrNameLst>
                                      </p:cBhvr>
                                      <p:to>
                                        <p:strVal val="visible"/>
                                      </p:to>
                                    </p:set>
                                    <p:animEffect transition="in" filter="fade">
                                      <p:cBhvr>
                                        <p:cTn id="39" dur="500"/>
                                        <p:tgtEl>
                                          <p:spTgt spid="82"/>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83"/>
                                        </p:tgtEl>
                                        <p:attrNameLst>
                                          <p:attrName>style.visibility</p:attrName>
                                        </p:attrNameLst>
                                      </p:cBhvr>
                                      <p:to>
                                        <p:strVal val="visible"/>
                                      </p:to>
                                    </p:set>
                                    <p:animEffect transition="in" filter="fade">
                                      <p:cBhvr>
                                        <p:cTn id="42" dur="500"/>
                                        <p:tgtEl>
                                          <p:spTgt spid="83"/>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84"/>
                                        </p:tgtEl>
                                        <p:attrNameLst>
                                          <p:attrName>style.visibility</p:attrName>
                                        </p:attrNameLst>
                                      </p:cBhvr>
                                      <p:to>
                                        <p:strVal val="visible"/>
                                      </p:to>
                                    </p:set>
                                    <p:animEffect transition="in" filter="fade">
                                      <p:cBhvr>
                                        <p:cTn id="45" dur="500"/>
                                        <p:tgtEl>
                                          <p:spTgt spid="84"/>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85"/>
                                        </p:tgtEl>
                                        <p:attrNameLst>
                                          <p:attrName>style.visibility</p:attrName>
                                        </p:attrNameLst>
                                      </p:cBhvr>
                                      <p:to>
                                        <p:strVal val="visible"/>
                                      </p:to>
                                    </p:set>
                                    <p:animEffect transition="in" filter="fade">
                                      <p:cBhvr>
                                        <p:cTn id="48" dur="500"/>
                                        <p:tgtEl>
                                          <p:spTgt spid="85"/>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86"/>
                                        </p:tgtEl>
                                        <p:attrNameLst>
                                          <p:attrName>style.visibility</p:attrName>
                                        </p:attrNameLst>
                                      </p:cBhvr>
                                      <p:to>
                                        <p:strVal val="visible"/>
                                      </p:to>
                                    </p:set>
                                    <p:animEffect transition="in" filter="fade">
                                      <p:cBhvr>
                                        <p:cTn id="51" dur="500"/>
                                        <p:tgtEl>
                                          <p:spTgt spid="86"/>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87"/>
                                        </p:tgtEl>
                                        <p:attrNameLst>
                                          <p:attrName>style.visibility</p:attrName>
                                        </p:attrNameLst>
                                      </p:cBhvr>
                                      <p:to>
                                        <p:strVal val="visible"/>
                                      </p:to>
                                    </p:set>
                                    <p:animEffect transition="in" filter="fade">
                                      <p:cBhvr>
                                        <p:cTn id="54" dur="500"/>
                                        <p:tgtEl>
                                          <p:spTgt spid="87"/>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88"/>
                                        </p:tgtEl>
                                        <p:attrNameLst>
                                          <p:attrName>style.visibility</p:attrName>
                                        </p:attrNameLst>
                                      </p:cBhvr>
                                      <p:to>
                                        <p:strVal val="visible"/>
                                      </p:to>
                                    </p:set>
                                    <p:animEffect transition="in" filter="fade">
                                      <p:cBhvr>
                                        <p:cTn id="57" dur="500"/>
                                        <p:tgtEl>
                                          <p:spTgt spid="88"/>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89"/>
                                        </p:tgtEl>
                                        <p:attrNameLst>
                                          <p:attrName>style.visibility</p:attrName>
                                        </p:attrNameLst>
                                      </p:cBhvr>
                                      <p:to>
                                        <p:strVal val="visible"/>
                                      </p:to>
                                    </p:set>
                                    <p:animEffect transition="in" filter="fade">
                                      <p:cBhvr>
                                        <p:cTn id="60" dur="500"/>
                                        <p:tgtEl>
                                          <p:spTgt spid="89"/>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99"/>
                                        </p:tgtEl>
                                        <p:attrNameLst>
                                          <p:attrName>style.visibility</p:attrName>
                                        </p:attrNameLst>
                                      </p:cBhvr>
                                      <p:to>
                                        <p:strVal val="visible"/>
                                      </p:to>
                                    </p:set>
                                    <p:animEffect transition="in" filter="fade">
                                      <p:cBhvr>
                                        <p:cTn id="63" dur="500"/>
                                        <p:tgtEl>
                                          <p:spTgt spid="99"/>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104"/>
                                        </p:tgtEl>
                                        <p:attrNameLst>
                                          <p:attrName>style.visibility</p:attrName>
                                        </p:attrNameLst>
                                      </p:cBhvr>
                                      <p:to>
                                        <p:strVal val="visible"/>
                                      </p:to>
                                    </p:set>
                                    <p:animEffect transition="in" filter="fade">
                                      <p:cBhvr>
                                        <p:cTn id="66" dur="500"/>
                                        <p:tgtEl>
                                          <p:spTgt spid="104"/>
                                        </p:tgtEl>
                                      </p:cBhvr>
                                    </p:animEffect>
                                  </p:childTnLst>
                                </p:cTn>
                              </p:par>
                            </p:childTnLst>
                          </p:cTn>
                        </p:par>
                      </p:childTnLst>
                    </p:cTn>
                  </p:par>
                  <p:par>
                    <p:cTn id="67" fill="hold">
                      <p:stCondLst>
                        <p:cond delay="indefinite"/>
                      </p:stCondLst>
                      <p:childTnLst>
                        <p:par>
                          <p:cTn id="68" fill="hold">
                            <p:stCondLst>
                              <p:cond delay="0"/>
                            </p:stCondLst>
                            <p:childTnLst>
                              <p:par>
                                <p:cTn id="69" presetID="10" presetClass="entr" presetSubtype="0" fill="hold" grpId="0" nodeType="clickEffect">
                                  <p:stCondLst>
                                    <p:cond delay="0"/>
                                  </p:stCondLst>
                                  <p:childTnLst>
                                    <p:set>
                                      <p:cBhvr>
                                        <p:cTn id="70" dur="1" fill="hold">
                                          <p:stCondLst>
                                            <p:cond delay="0"/>
                                          </p:stCondLst>
                                        </p:cTn>
                                        <p:tgtEl>
                                          <p:spTgt spid="90"/>
                                        </p:tgtEl>
                                        <p:attrNameLst>
                                          <p:attrName>style.visibility</p:attrName>
                                        </p:attrNameLst>
                                      </p:cBhvr>
                                      <p:to>
                                        <p:strVal val="visible"/>
                                      </p:to>
                                    </p:set>
                                    <p:animEffect transition="in" filter="fade">
                                      <p:cBhvr>
                                        <p:cTn id="71" dur="500"/>
                                        <p:tgtEl>
                                          <p:spTgt spid="90"/>
                                        </p:tgtEl>
                                      </p:cBhvr>
                                    </p:animEffect>
                                  </p:childTnLst>
                                </p:cTn>
                              </p:par>
                              <p:par>
                                <p:cTn id="72" presetID="10" presetClass="entr" presetSubtype="0" fill="hold" grpId="0" nodeType="withEffect">
                                  <p:stCondLst>
                                    <p:cond delay="0"/>
                                  </p:stCondLst>
                                  <p:childTnLst>
                                    <p:set>
                                      <p:cBhvr>
                                        <p:cTn id="73" dur="1" fill="hold">
                                          <p:stCondLst>
                                            <p:cond delay="0"/>
                                          </p:stCondLst>
                                        </p:cTn>
                                        <p:tgtEl>
                                          <p:spTgt spid="91"/>
                                        </p:tgtEl>
                                        <p:attrNameLst>
                                          <p:attrName>style.visibility</p:attrName>
                                        </p:attrNameLst>
                                      </p:cBhvr>
                                      <p:to>
                                        <p:strVal val="visible"/>
                                      </p:to>
                                    </p:set>
                                    <p:animEffect transition="in" filter="fade">
                                      <p:cBhvr>
                                        <p:cTn id="74" dur="500"/>
                                        <p:tgtEl>
                                          <p:spTgt spid="91"/>
                                        </p:tgtEl>
                                      </p:cBhvr>
                                    </p:animEffect>
                                  </p:childTnLst>
                                </p:cTn>
                              </p:par>
                              <p:par>
                                <p:cTn id="75" presetID="10" presetClass="entr" presetSubtype="0" fill="hold" grpId="0" nodeType="withEffect">
                                  <p:stCondLst>
                                    <p:cond delay="0"/>
                                  </p:stCondLst>
                                  <p:childTnLst>
                                    <p:set>
                                      <p:cBhvr>
                                        <p:cTn id="76" dur="1" fill="hold">
                                          <p:stCondLst>
                                            <p:cond delay="0"/>
                                          </p:stCondLst>
                                        </p:cTn>
                                        <p:tgtEl>
                                          <p:spTgt spid="92"/>
                                        </p:tgtEl>
                                        <p:attrNameLst>
                                          <p:attrName>style.visibility</p:attrName>
                                        </p:attrNameLst>
                                      </p:cBhvr>
                                      <p:to>
                                        <p:strVal val="visible"/>
                                      </p:to>
                                    </p:set>
                                    <p:animEffect transition="in" filter="fade">
                                      <p:cBhvr>
                                        <p:cTn id="77" dur="500"/>
                                        <p:tgtEl>
                                          <p:spTgt spid="92"/>
                                        </p:tgtEl>
                                      </p:cBhvr>
                                    </p:animEffect>
                                  </p:childTnLst>
                                </p:cTn>
                              </p:par>
                              <p:par>
                                <p:cTn id="78" presetID="10" presetClass="entr" presetSubtype="0" fill="hold" grpId="0" nodeType="withEffect">
                                  <p:stCondLst>
                                    <p:cond delay="0"/>
                                  </p:stCondLst>
                                  <p:childTnLst>
                                    <p:set>
                                      <p:cBhvr>
                                        <p:cTn id="79" dur="1" fill="hold">
                                          <p:stCondLst>
                                            <p:cond delay="0"/>
                                          </p:stCondLst>
                                        </p:cTn>
                                        <p:tgtEl>
                                          <p:spTgt spid="93"/>
                                        </p:tgtEl>
                                        <p:attrNameLst>
                                          <p:attrName>style.visibility</p:attrName>
                                        </p:attrNameLst>
                                      </p:cBhvr>
                                      <p:to>
                                        <p:strVal val="visible"/>
                                      </p:to>
                                    </p:set>
                                    <p:animEffect transition="in" filter="fade">
                                      <p:cBhvr>
                                        <p:cTn id="80" dur="500"/>
                                        <p:tgtEl>
                                          <p:spTgt spid="93"/>
                                        </p:tgtEl>
                                      </p:cBhvr>
                                    </p:animEffect>
                                  </p:childTnLst>
                                </p:cTn>
                              </p:par>
                              <p:par>
                                <p:cTn id="81" presetID="10" presetClass="entr" presetSubtype="0" fill="hold" grpId="0" nodeType="withEffect">
                                  <p:stCondLst>
                                    <p:cond delay="0"/>
                                  </p:stCondLst>
                                  <p:childTnLst>
                                    <p:set>
                                      <p:cBhvr>
                                        <p:cTn id="82" dur="1" fill="hold">
                                          <p:stCondLst>
                                            <p:cond delay="0"/>
                                          </p:stCondLst>
                                        </p:cTn>
                                        <p:tgtEl>
                                          <p:spTgt spid="94"/>
                                        </p:tgtEl>
                                        <p:attrNameLst>
                                          <p:attrName>style.visibility</p:attrName>
                                        </p:attrNameLst>
                                      </p:cBhvr>
                                      <p:to>
                                        <p:strVal val="visible"/>
                                      </p:to>
                                    </p:set>
                                    <p:animEffect transition="in" filter="fade">
                                      <p:cBhvr>
                                        <p:cTn id="83" dur="500"/>
                                        <p:tgtEl>
                                          <p:spTgt spid="94"/>
                                        </p:tgtEl>
                                      </p:cBhvr>
                                    </p:animEffect>
                                  </p:childTnLst>
                                </p:cTn>
                              </p:par>
                              <p:par>
                                <p:cTn id="84" presetID="10" presetClass="entr" presetSubtype="0" fill="hold" grpId="0" nodeType="withEffect">
                                  <p:stCondLst>
                                    <p:cond delay="0"/>
                                  </p:stCondLst>
                                  <p:childTnLst>
                                    <p:set>
                                      <p:cBhvr>
                                        <p:cTn id="85" dur="1" fill="hold">
                                          <p:stCondLst>
                                            <p:cond delay="0"/>
                                          </p:stCondLst>
                                        </p:cTn>
                                        <p:tgtEl>
                                          <p:spTgt spid="95"/>
                                        </p:tgtEl>
                                        <p:attrNameLst>
                                          <p:attrName>style.visibility</p:attrName>
                                        </p:attrNameLst>
                                      </p:cBhvr>
                                      <p:to>
                                        <p:strVal val="visible"/>
                                      </p:to>
                                    </p:set>
                                    <p:animEffect transition="in" filter="fade">
                                      <p:cBhvr>
                                        <p:cTn id="86" dur="500"/>
                                        <p:tgtEl>
                                          <p:spTgt spid="95"/>
                                        </p:tgtEl>
                                      </p:cBhvr>
                                    </p:animEffect>
                                  </p:childTnLst>
                                </p:cTn>
                              </p:par>
                              <p:par>
                                <p:cTn id="87" presetID="10" presetClass="entr" presetSubtype="0" fill="hold" grpId="0" nodeType="withEffect">
                                  <p:stCondLst>
                                    <p:cond delay="0"/>
                                  </p:stCondLst>
                                  <p:childTnLst>
                                    <p:set>
                                      <p:cBhvr>
                                        <p:cTn id="88" dur="1" fill="hold">
                                          <p:stCondLst>
                                            <p:cond delay="0"/>
                                          </p:stCondLst>
                                        </p:cTn>
                                        <p:tgtEl>
                                          <p:spTgt spid="96"/>
                                        </p:tgtEl>
                                        <p:attrNameLst>
                                          <p:attrName>style.visibility</p:attrName>
                                        </p:attrNameLst>
                                      </p:cBhvr>
                                      <p:to>
                                        <p:strVal val="visible"/>
                                      </p:to>
                                    </p:set>
                                    <p:animEffect transition="in" filter="fade">
                                      <p:cBhvr>
                                        <p:cTn id="89" dur="500"/>
                                        <p:tgtEl>
                                          <p:spTgt spid="96"/>
                                        </p:tgtEl>
                                      </p:cBhvr>
                                    </p:animEffect>
                                  </p:childTnLst>
                                </p:cTn>
                              </p:par>
                              <p:par>
                                <p:cTn id="90" presetID="10" presetClass="entr" presetSubtype="0" fill="hold" grpId="0" nodeType="withEffect">
                                  <p:stCondLst>
                                    <p:cond delay="0"/>
                                  </p:stCondLst>
                                  <p:childTnLst>
                                    <p:set>
                                      <p:cBhvr>
                                        <p:cTn id="91" dur="1" fill="hold">
                                          <p:stCondLst>
                                            <p:cond delay="0"/>
                                          </p:stCondLst>
                                        </p:cTn>
                                        <p:tgtEl>
                                          <p:spTgt spid="97"/>
                                        </p:tgtEl>
                                        <p:attrNameLst>
                                          <p:attrName>style.visibility</p:attrName>
                                        </p:attrNameLst>
                                      </p:cBhvr>
                                      <p:to>
                                        <p:strVal val="visible"/>
                                      </p:to>
                                    </p:set>
                                    <p:animEffect transition="in" filter="fade">
                                      <p:cBhvr>
                                        <p:cTn id="92" dur="500"/>
                                        <p:tgtEl>
                                          <p:spTgt spid="97"/>
                                        </p:tgtEl>
                                      </p:cBhvr>
                                    </p:animEffect>
                                  </p:childTnLst>
                                </p:cTn>
                              </p:par>
                              <p:par>
                                <p:cTn id="93" presetID="10" presetClass="entr" presetSubtype="0" fill="hold" grpId="0" nodeType="withEffect">
                                  <p:stCondLst>
                                    <p:cond delay="0"/>
                                  </p:stCondLst>
                                  <p:childTnLst>
                                    <p:set>
                                      <p:cBhvr>
                                        <p:cTn id="94" dur="1" fill="hold">
                                          <p:stCondLst>
                                            <p:cond delay="0"/>
                                          </p:stCondLst>
                                        </p:cTn>
                                        <p:tgtEl>
                                          <p:spTgt spid="100"/>
                                        </p:tgtEl>
                                        <p:attrNameLst>
                                          <p:attrName>style.visibility</p:attrName>
                                        </p:attrNameLst>
                                      </p:cBhvr>
                                      <p:to>
                                        <p:strVal val="visible"/>
                                      </p:to>
                                    </p:set>
                                    <p:animEffect transition="in" filter="fade">
                                      <p:cBhvr>
                                        <p:cTn id="95" dur="500"/>
                                        <p:tgtEl>
                                          <p:spTgt spid="100"/>
                                        </p:tgtEl>
                                      </p:cBhvr>
                                    </p:animEffect>
                                  </p:childTnLst>
                                </p:cTn>
                              </p:par>
                              <p:par>
                                <p:cTn id="96" presetID="10" presetClass="entr" presetSubtype="0" fill="hold" grpId="0" nodeType="withEffect">
                                  <p:stCondLst>
                                    <p:cond delay="0"/>
                                  </p:stCondLst>
                                  <p:childTnLst>
                                    <p:set>
                                      <p:cBhvr>
                                        <p:cTn id="97" dur="1" fill="hold">
                                          <p:stCondLst>
                                            <p:cond delay="0"/>
                                          </p:stCondLst>
                                        </p:cTn>
                                        <p:tgtEl>
                                          <p:spTgt spid="105"/>
                                        </p:tgtEl>
                                        <p:attrNameLst>
                                          <p:attrName>style.visibility</p:attrName>
                                        </p:attrNameLst>
                                      </p:cBhvr>
                                      <p:to>
                                        <p:strVal val="visible"/>
                                      </p:to>
                                    </p:set>
                                    <p:animEffect transition="in" filter="fade">
                                      <p:cBhvr>
                                        <p:cTn id="98" dur="500"/>
                                        <p:tgtEl>
                                          <p:spTgt spid="105"/>
                                        </p:tgtEl>
                                      </p:cBhvr>
                                    </p:animEffect>
                                  </p:childTnLst>
                                </p:cTn>
                              </p:par>
                            </p:childTnLst>
                          </p:cTn>
                        </p:par>
                      </p:childTnLst>
                    </p:cTn>
                  </p:par>
                  <p:par>
                    <p:cTn id="99" fill="hold">
                      <p:stCondLst>
                        <p:cond delay="indefinite"/>
                      </p:stCondLst>
                      <p:childTnLst>
                        <p:par>
                          <p:cTn id="100" fill="hold">
                            <p:stCondLst>
                              <p:cond delay="0"/>
                            </p:stCondLst>
                            <p:childTnLst>
                              <p:par>
                                <p:cTn id="101" presetID="22" presetClass="entr" presetSubtype="4" fill="hold" grpId="0" nodeType="clickEffect">
                                  <p:stCondLst>
                                    <p:cond delay="0"/>
                                  </p:stCondLst>
                                  <p:childTnLst>
                                    <p:set>
                                      <p:cBhvr>
                                        <p:cTn id="102" dur="1" fill="hold">
                                          <p:stCondLst>
                                            <p:cond delay="0"/>
                                          </p:stCondLst>
                                        </p:cTn>
                                        <p:tgtEl>
                                          <p:spTgt spid="28"/>
                                        </p:tgtEl>
                                        <p:attrNameLst>
                                          <p:attrName>style.visibility</p:attrName>
                                        </p:attrNameLst>
                                      </p:cBhvr>
                                      <p:to>
                                        <p:strVal val="visible"/>
                                      </p:to>
                                    </p:set>
                                    <p:animEffect transition="in" filter="wipe(down)">
                                      <p:cBhvr>
                                        <p:cTn id="103" dur="500"/>
                                        <p:tgtEl>
                                          <p:spTgt spid="28"/>
                                        </p:tgtEl>
                                      </p:cBhvr>
                                    </p:animEffect>
                                  </p:childTnLst>
                                </p:cTn>
                              </p:par>
                              <p:par>
                                <p:cTn id="104" presetID="22" presetClass="entr" presetSubtype="4" fill="hold" grpId="0" nodeType="withEffect">
                                  <p:stCondLst>
                                    <p:cond delay="0"/>
                                  </p:stCondLst>
                                  <p:childTnLst>
                                    <p:set>
                                      <p:cBhvr>
                                        <p:cTn id="105" dur="1" fill="hold">
                                          <p:stCondLst>
                                            <p:cond delay="0"/>
                                          </p:stCondLst>
                                        </p:cTn>
                                        <p:tgtEl>
                                          <p:spTgt spid="27"/>
                                        </p:tgtEl>
                                        <p:attrNameLst>
                                          <p:attrName>style.visibility</p:attrName>
                                        </p:attrNameLst>
                                      </p:cBhvr>
                                      <p:to>
                                        <p:strVal val="visible"/>
                                      </p:to>
                                    </p:set>
                                    <p:animEffect transition="in" filter="wipe(down)">
                                      <p:cBhvr>
                                        <p:cTn id="106" dur="500"/>
                                        <p:tgtEl>
                                          <p:spTgt spid="27"/>
                                        </p:tgtEl>
                                      </p:cBhvr>
                                    </p:animEffect>
                                  </p:childTnLst>
                                </p:cTn>
                              </p:par>
                            </p:childTnLst>
                          </p:cTn>
                        </p:par>
                      </p:childTnLst>
                    </p:cTn>
                  </p:par>
                  <p:par>
                    <p:cTn id="107" fill="hold">
                      <p:stCondLst>
                        <p:cond delay="indefinite"/>
                      </p:stCondLst>
                      <p:childTnLst>
                        <p:par>
                          <p:cTn id="108" fill="hold">
                            <p:stCondLst>
                              <p:cond delay="0"/>
                            </p:stCondLst>
                            <p:childTnLst>
                              <p:par>
                                <p:cTn id="109" presetID="10" presetClass="entr" presetSubtype="0" fill="hold" grpId="0" nodeType="clickEffect">
                                  <p:stCondLst>
                                    <p:cond delay="0"/>
                                  </p:stCondLst>
                                  <p:childTnLst>
                                    <p:set>
                                      <p:cBhvr>
                                        <p:cTn id="110" dur="1" fill="hold">
                                          <p:stCondLst>
                                            <p:cond delay="0"/>
                                          </p:stCondLst>
                                        </p:cTn>
                                        <p:tgtEl>
                                          <p:spTgt spid="110"/>
                                        </p:tgtEl>
                                        <p:attrNameLst>
                                          <p:attrName>style.visibility</p:attrName>
                                        </p:attrNameLst>
                                      </p:cBhvr>
                                      <p:to>
                                        <p:strVal val="visible"/>
                                      </p:to>
                                    </p:set>
                                    <p:animEffect transition="in" filter="fade">
                                      <p:cBhvr>
                                        <p:cTn id="111" dur="500"/>
                                        <p:tgtEl>
                                          <p:spTgt spid="110"/>
                                        </p:tgtEl>
                                      </p:cBhvr>
                                    </p:animEffect>
                                  </p:childTnLst>
                                </p:cTn>
                              </p:par>
                              <p:par>
                                <p:cTn id="112" presetID="10" presetClass="entr" presetSubtype="0" fill="hold" grpId="0" nodeType="withEffect">
                                  <p:stCondLst>
                                    <p:cond delay="0"/>
                                  </p:stCondLst>
                                  <p:childTnLst>
                                    <p:set>
                                      <p:cBhvr>
                                        <p:cTn id="113" dur="1" fill="hold">
                                          <p:stCondLst>
                                            <p:cond delay="0"/>
                                          </p:stCondLst>
                                        </p:cTn>
                                        <p:tgtEl>
                                          <p:spTgt spid="114"/>
                                        </p:tgtEl>
                                        <p:attrNameLst>
                                          <p:attrName>style.visibility</p:attrName>
                                        </p:attrNameLst>
                                      </p:cBhvr>
                                      <p:to>
                                        <p:strVal val="visible"/>
                                      </p:to>
                                    </p:set>
                                    <p:animEffect transition="in" filter="fade">
                                      <p:cBhvr>
                                        <p:cTn id="114" dur="500"/>
                                        <p:tgtEl>
                                          <p:spTgt spid="114"/>
                                        </p:tgtEl>
                                      </p:cBhvr>
                                    </p:animEffect>
                                  </p:childTnLst>
                                </p:cTn>
                              </p:par>
                              <p:par>
                                <p:cTn id="115" presetID="10" presetClass="entr" presetSubtype="0" fill="hold" grpId="0" nodeType="withEffect">
                                  <p:stCondLst>
                                    <p:cond delay="0"/>
                                  </p:stCondLst>
                                  <p:childTnLst>
                                    <p:set>
                                      <p:cBhvr>
                                        <p:cTn id="116" dur="1" fill="hold">
                                          <p:stCondLst>
                                            <p:cond delay="0"/>
                                          </p:stCondLst>
                                        </p:cTn>
                                        <p:tgtEl>
                                          <p:spTgt spid="109"/>
                                        </p:tgtEl>
                                        <p:attrNameLst>
                                          <p:attrName>style.visibility</p:attrName>
                                        </p:attrNameLst>
                                      </p:cBhvr>
                                      <p:to>
                                        <p:strVal val="visible"/>
                                      </p:to>
                                    </p:set>
                                    <p:animEffect transition="in" filter="fade">
                                      <p:cBhvr>
                                        <p:cTn id="117" dur="500"/>
                                        <p:tgtEl>
                                          <p:spTgt spid="109"/>
                                        </p:tgtEl>
                                      </p:cBhvr>
                                    </p:animEffect>
                                  </p:childTnLst>
                                </p:cTn>
                              </p:par>
                            </p:childTnLst>
                          </p:cTn>
                        </p:par>
                      </p:childTnLst>
                    </p:cTn>
                  </p:par>
                  <p:par>
                    <p:cTn id="118" fill="hold">
                      <p:stCondLst>
                        <p:cond delay="indefinite"/>
                      </p:stCondLst>
                      <p:childTnLst>
                        <p:par>
                          <p:cTn id="119" fill="hold">
                            <p:stCondLst>
                              <p:cond delay="0"/>
                            </p:stCondLst>
                            <p:childTnLst>
                              <p:par>
                                <p:cTn id="120" presetID="10" presetClass="entr" presetSubtype="0" fill="hold" grpId="0" nodeType="clickEffect">
                                  <p:stCondLst>
                                    <p:cond delay="0"/>
                                  </p:stCondLst>
                                  <p:childTnLst>
                                    <p:set>
                                      <p:cBhvr>
                                        <p:cTn id="121" dur="1" fill="hold">
                                          <p:stCondLst>
                                            <p:cond delay="0"/>
                                          </p:stCondLst>
                                        </p:cTn>
                                        <p:tgtEl>
                                          <p:spTgt spid="112"/>
                                        </p:tgtEl>
                                        <p:attrNameLst>
                                          <p:attrName>style.visibility</p:attrName>
                                        </p:attrNameLst>
                                      </p:cBhvr>
                                      <p:to>
                                        <p:strVal val="visible"/>
                                      </p:to>
                                    </p:set>
                                    <p:animEffect transition="in" filter="fade">
                                      <p:cBhvr>
                                        <p:cTn id="122" dur="500"/>
                                        <p:tgtEl>
                                          <p:spTgt spid="112"/>
                                        </p:tgtEl>
                                      </p:cBhvr>
                                    </p:animEffect>
                                  </p:childTnLst>
                                </p:cTn>
                              </p:par>
                              <p:par>
                                <p:cTn id="123" presetID="10" presetClass="entr" presetSubtype="0" fill="hold" grpId="0" nodeType="withEffect">
                                  <p:stCondLst>
                                    <p:cond delay="0"/>
                                  </p:stCondLst>
                                  <p:childTnLst>
                                    <p:set>
                                      <p:cBhvr>
                                        <p:cTn id="124" dur="1" fill="hold">
                                          <p:stCondLst>
                                            <p:cond delay="0"/>
                                          </p:stCondLst>
                                        </p:cTn>
                                        <p:tgtEl>
                                          <p:spTgt spid="113"/>
                                        </p:tgtEl>
                                        <p:attrNameLst>
                                          <p:attrName>style.visibility</p:attrName>
                                        </p:attrNameLst>
                                      </p:cBhvr>
                                      <p:to>
                                        <p:strVal val="visible"/>
                                      </p:to>
                                    </p:set>
                                    <p:animEffect transition="in" filter="fade">
                                      <p:cBhvr>
                                        <p:cTn id="125" dur="500"/>
                                        <p:tgtEl>
                                          <p:spTgt spid="113"/>
                                        </p:tgtEl>
                                      </p:cBhvr>
                                    </p:animEffect>
                                  </p:childTnLst>
                                </p:cTn>
                              </p:par>
                              <p:par>
                                <p:cTn id="126" presetID="10" presetClass="entr" presetSubtype="0" fill="hold" grpId="0" nodeType="withEffect">
                                  <p:stCondLst>
                                    <p:cond delay="0"/>
                                  </p:stCondLst>
                                  <p:childTnLst>
                                    <p:set>
                                      <p:cBhvr>
                                        <p:cTn id="127" dur="1" fill="hold">
                                          <p:stCondLst>
                                            <p:cond delay="0"/>
                                          </p:stCondLst>
                                        </p:cTn>
                                        <p:tgtEl>
                                          <p:spTgt spid="115"/>
                                        </p:tgtEl>
                                        <p:attrNameLst>
                                          <p:attrName>style.visibility</p:attrName>
                                        </p:attrNameLst>
                                      </p:cBhvr>
                                      <p:to>
                                        <p:strVal val="visible"/>
                                      </p:to>
                                    </p:set>
                                    <p:animEffect transition="in" filter="fade">
                                      <p:cBhvr>
                                        <p:cTn id="128" dur="500"/>
                                        <p:tgtEl>
                                          <p:spTgt spid="115"/>
                                        </p:tgtEl>
                                      </p:cBhvr>
                                    </p:animEffect>
                                  </p:childTnLst>
                                </p:cTn>
                              </p:par>
                            </p:childTnLst>
                          </p:cTn>
                        </p:par>
                      </p:childTnLst>
                    </p:cTn>
                  </p:par>
                  <p:par>
                    <p:cTn id="129" fill="hold">
                      <p:stCondLst>
                        <p:cond delay="indefinite"/>
                      </p:stCondLst>
                      <p:childTnLst>
                        <p:par>
                          <p:cTn id="130" fill="hold">
                            <p:stCondLst>
                              <p:cond delay="0"/>
                            </p:stCondLst>
                            <p:childTnLst>
                              <p:par>
                                <p:cTn id="131" presetID="10" presetClass="entr" presetSubtype="0" fill="hold" grpId="0" nodeType="clickEffect">
                                  <p:stCondLst>
                                    <p:cond delay="0"/>
                                  </p:stCondLst>
                                  <p:childTnLst>
                                    <p:set>
                                      <p:cBhvr>
                                        <p:cTn id="132" dur="1" fill="hold">
                                          <p:stCondLst>
                                            <p:cond delay="0"/>
                                          </p:stCondLst>
                                        </p:cTn>
                                        <p:tgtEl>
                                          <p:spTgt spid="116"/>
                                        </p:tgtEl>
                                        <p:attrNameLst>
                                          <p:attrName>style.visibility</p:attrName>
                                        </p:attrNameLst>
                                      </p:cBhvr>
                                      <p:to>
                                        <p:strVal val="visible"/>
                                      </p:to>
                                    </p:set>
                                    <p:animEffect transition="in" filter="fade">
                                      <p:cBhvr>
                                        <p:cTn id="133" dur="500"/>
                                        <p:tgtEl>
                                          <p:spTgt spid="1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7" grpId="0"/>
      <p:bldP spid="28" grpId="0"/>
      <p:bldP spid="60" grpId="0" animBg="1"/>
      <p:bldP spid="61" grpId="0" animBg="1"/>
      <p:bldP spid="62" grpId="0" animBg="1"/>
      <p:bldP spid="63" grpId="0" animBg="1"/>
      <p:bldP spid="79" grpId="0" animBg="1"/>
      <p:bldP spid="80" grpId="0" animBg="1"/>
      <p:bldP spid="81" grpId="0" animBg="1"/>
      <p:bldP spid="82" grpId="0" animBg="1"/>
      <p:bldP spid="83" grpId="0" animBg="1"/>
      <p:bldP spid="84" grpId="0" animBg="1"/>
      <p:bldP spid="85" grpId="0" animBg="1"/>
      <p:bldP spid="86" grpId="0" animBg="1"/>
      <p:bldP spid="87" grpId="0" animBg="1"/>
      <p:bldP spid="88" grpId="0" animBg="1"/>
      <p:bldP spid="89" grpId="0" animBg="1"/>
      <p:bldP spid="90" grpId="0" animBg="1"/>
      <p:bldP spid="91" grpId="0" animBg="1"/>
      <p:bldP spid="92" grpId="0" animBg="1"/>
      <p:bldP spid="93" grpId="0" animBg="1"/>
      <p:bldP spid="94" grpId="0" animBg="1"/>
      <p:bldP spid="95" grpId="0" animBg="1"/>
      <p:bldP spid="96" grpId="0" animBg="1"/>
      <p:bldP spid="97" grpId="0" animBg="1"/>
      <p:bldP spid="98" grpId="0" animBg="1"/>
      <p:bldP spid="99" grpId="0" animBg="1"/>
      <p:bldP spid="100" grpId="0" animBg="1"/>
      <p:bldP spid="103" grpId="0" animBg="1"/>
      <p:bldP spid="104" grpId="0" animBg="1"/>
      <p:bldP spid="105" grpId="0" animBg="1"/>
      <p:bldP spid="109" grpId="0" animBg="1"/>
      <p:bldP spid="110" grpId="0"/>
      <p:bldP spid="112" grpId="0" animBg="1"/>
      <p:bldP spid="113" grpId="0"/>
      <p:bldP spid="114" grpId="0"/>
      <p:bldP spid="115" grpId="0"/>
      <p:bldP spid="116"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rmAutofit/>
          </a:bodyPr>
          <a:lstStyle/>
          <a:p>
            <a:r>
              <a:rPr lang="zh-CN" altLang="en-US" dirty="0">
                <a:cs typeface="+mn-ea"/>
              </a:rPr>
              <a:t>单击此处添加标题</a:t>
            </a:r>
            <a:endParaRPr lang="zh-CN" altLang="en-US" dirty="0">
              <a:ea typeface="+mn-ea"/>
              <a:cs typeface="+mn-ea"/>
            </a:endParaRPr>
          </a:p>
        </p:txBody>
      </p:sp>
      <p:grpSp>
        <p:nvGrpSpPr>
          <p:cNvPr id="2" name="Group 1"/>
          <p:cNvGrpSpPr/>
          <p:nvPr/>
        </p:nvGrpSpPr>
        <p:grpSpPr>
          <a:xfrm>
            <a:off x="5208705" y="1749427"/>
            <a:ext cx="887297" cy="3997325"/>
            <a:chOff x="5208587" y="1749425"/>
            <a:chExt cx="887413" cy="3997325"/>
          </a:xfrm>
        </p:grpSpPr>
        <p:sp>
          <p:nvSpPr>
            <p:cNvPr id="22" name="Freeform 31"/>
            <p:cNvSpPr>
              <a:spLocks/>
            </p:cNvSpPr>
            <p:nvPr/>
          </p:nvSpPr>
          <p:spPr bwMode="auto">
            <a:xfrm>
              <a:off x="5208587" y="2590800"/>
              <a:ext cx="887413" cy="3155950"/>
            </a:xfrm>
            <a:custGeom>
              <a:avLst/>
              <a:gdLst>
                <a:gd name="T0" fmla="*/ 278 w 278"/>
                <a:gd name="T1" fmla="*/ 152 h 991"/>
                <a:gd name="T2" fmla="*/ 278 w 278"/>
                <a:gd name="T3" fmla="*/ 0 h 991"/>
                <a:gd name="T4" fmla="*/ 191 w 278"/>
                <a:gd name="T5" fmla="*/ 0 h 991"/>
                <a:gd name="T6" fmla="*/ 0 w 278"/>
                <a:gd name="T7" fmla="*/ 189 h 991"/>
                <a:gd name="T8" fmla="*/ 0 w 278"/>
                <a:gd name="T9" fmla="*/ 190 h 991"/>
                <a:gd name="T10" fmla="*/ 0 w 278"/>
                <a:gd name="T11" fmla="*/ 454 h 991"/>
                <a:gd name="T12" fmla="*/ 46 w 278"/>
                <a:gd name="T13" fmla="*/ 501 h 991"/>
                <a:gd name="T14" fmla="*/ 93 w 278"/>
                <a:gd name="T15" fmla="*/ 454 h 991"/>
                <a:gd name="T16" fmla="*/ 93 w 278"/>
                <a:gd name="T17" fmla="*/ 401 h 991"/>
                <a:gd name="T18" fmla="*/ 93 w 278"/>
                <a:gd name="T19" fmla="*/ 356 h 991"/>
                <a:gd name="T20" fmla="*/ 93 w 278"/>
                <a:gd name="T21" fmla="*/ 210 h 991"/>
                <a:gd name="T22" fmla="*/ 111 w 278"/>
                <a:gd name="T23" fmla="*/ 191 h 991"/>
                <a:gd name="T24" fmla="*/ 129 w 278"/>
                <a:gd name="T25" fmla="*/ 210 h 991"/>
                <a:gd name="T26" fmla="*/ 129 w 278"/>
                <a:gd name="T27" fmla="*/ 372 h 991"/>
                <a:gd name="T28" fmla="*/ 129 w 278"/>
                <a:gd name="T29" fmla="*/ 401 h 991"/>
                <a:gd name="T30" fmla="*/ 129 w 278"/>
                <a:gd name="T31" fmla="*/ 498 h 991"/>
                <a:gd name="T32" fmla="*/ 129 w 278"/>
                <a:gd name="T33" fmla="*/ 533 h 991"/>
                <a:gd name="T34" fmla="*/ 129 w 278"/>
                <a:gd name="T35" fmla="*/ 932 h 991"/>
                <a:gd name="T36" fmla="*/ 188 w 278"/>
                <a:gd name="T37" fmla="*/ 991 h 991"/>
                <a:gd name="T38" fmla="*/ 247 w 278"/>
                <a:gd name="T39" fmla="*/ 932 h 991"/>
                <a:gd name="T40" fmla="*/ 247 w 278"/>
                <a:gd name="T41" fmla="*/ 533 h 991"/>
                <a:gd name="T42" fmla="*/ 278 w 278"/>
                <a:gd name="T43" fmla="*/ 533 h 991"/>
                <a:gd name="T44" fmla="*/ 278 w 278"/>
                <a:gd name="T45" fmla="*/ 436 h 991"/>
                <a:gd name="T46" fmla="*/ 278 w 278"/>
                <a:gd name="T47" fmla="*/ 152 h 9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78" h="991">
                  <a:moveTo>
                    <a:pt x="278" y="152"/>
                  </a:moveTo>
                  <a:cubicBezTo>
                    <a:pt x="278" y="0"/>
                    <a:pt x="278" y="0"/>
                    <a:pt x="278" y="0"/>
                  </a:cubicBezTo>
                  <a:cubicBezTo>
                    <a:pt x="191" y="0"/>
                    <a:pt x="191" y="0"/>
                    <a:pt x="191" y="0"/>
                  </a:cubicBezTo>
                  <a:cubicBezTo>
                    <a:pt x="86" y="0"/>
                    <a:pt x="1" y="85"/>
                    <a:pt x="0" y="189"/>
                  </a:cubicBezTo>
                  <a:cubicBezTo>
                    <a:pt x="0" y="190"/>
                    <a:pt x="0" y="190"/>
                    <a:pt x="0" y="190"/>
                  </a:cubicBezTo>
                  <a:cubicBezTo>
                    <a:pt x="0" y="454"/>
                    <a:pt x="0" y="454"/>
                    <a:pt x="0" y="454"/>
                  </a:cubicBezTo>
                  <a:cubicBezTo>
                    <a:pt x="0" y="480"/>
                    <a:pt x="21" y="501"/>
                    <a:pt x="46" y="501"/>
                  </a:cubicBezTo>
                  <a:cubicBezTo>
                    <a:pt x="72" y="501"/>
                    <a:pt x="93" y="480"/>
                    <a:pt x="93" y="454"/>
                  </a:cubicBezTo>
                  <a:cubicBezTo>
                    <a:pt x="93" y="401"/>
                    <a:pt x="93" y="401"/>
                    <a:pt x="93" y="401"/>
                  </a:cubicBezTo>
                  <a:cubicBezTo>
                    <a:pt x="93" y="356"/>
                    <a:pt x="93" y="356"/>
                    <a:pt x="93" y="356"/>
                  </a:cubicBezTo>
                  <a:cubicBezTo>
                    <a:pt x="93" y="210"/>
                    <a:pt x="93" y="210"/>
                    <a:pt x="93" y="210"/>
                  </a:cubicBezTo>
                  <a:cubicBezTo>
                    <a:pt x="93" y="200"/>
                    <a:pt x="101" y="191"/>
                    <a:pt x="111" y="191"/>
                  </a:cubicBezTo>
                  <a:cubicBezTo>
                    <a:pt x="121" y="191"/>
                    <a:pt x="129" y="200"/>
                    <a:pt x="129" y="210"/>
                  </a:cubicBezTo>
                  <a:cubicBezTo>
                    <a:pt x="129" y="372"/>
                    <a:pt x="129" y="372"/>
                    <a:pt x="129" y="372"/>
                  </a:cubicBezTo>
                  <a:cubicBezTo>
                    <a:pt x="129" y="401"/>
                    <a:pt x="129" y="401"/>
                    <a:pt x="129" y="401"/>
                  </a:cubicBezTo>
                  <a:cubicBezTo>
                    <a:pt x="129" y="498"/>
                    <a:pt x="129" y="498"/>
                    <a:pt x="129" y="498"/>
                  </a:cubicBezTo>
                  <a:cubicBezTo>
                    <a:pt x="129" y="533"/>
                    <a:pt x="129" y="533"/>
                    <a:pt x="129" y="533"/>
                  </a:cubicBezTo>
                  <a:cubicBezTo>
                    <a:pt x="129" y="932"/>
                    <a:pt x="129" y="932"/>
                    <a:pt x="129" y="932"/>
                  </a:cubicBezTo>
                  <a:cubicBezTo>
                    <a:pt x="129" y="965"/>
                    <a:pt x="156" y="991"/>
                    <a:pt x="188" y="991"/>
                  </a:cubicBezTo>
                  <a:cubicBezTo>
                    <a:pt x="221" y="991"/>
                    <a:pt x="247" y="965"/>
                    <a:pt x="247" y="932"/>
                  </a:cubicBezTo>
                  <a:cubicBezTo>
                    <a:pt x="247" y="533"/>
                    <a:pt x="247" y="533"/>
                    <a:pt x="247" y="533"/>
                  </a:cubicBezTo>
                  <a:cubicBezTo>
                    <a:pt x="278" y="533"/>
                    <a:pt x="278" y="533"/>
                    <a:pt x="278" y="533"/>
                  </a:cubicBezTo>
                  <a:cubicBezTo>
                    <a:pt x="278" y="436"/>
                    <a:pt x="278" y="436"/>
                    <a:pt x="278" y="436"/>
                  </a:cubicBezTo>
                  <a:lnTo>
                    <a:pt x="278" y="152"/>
                  </a:lnTo>
                  <a:close/>
                </a:path>
              </a:pathLst>
            </a:custGeom>
            <a:solidFill>
              <a:schemeClr val="accent6"/>
            </a:solidFill>
            <a:ln>
              <a:noFill/>
            </a:ln>
          </p:spPr>
          <p:txBody>
            <a:bodyPr vert="horz" wrap="square" lIns="91440" tIns="45720" rIns="91440" bIns="45720" numCol="1" anchor="t" anchorCtr="0" compatLnSpc="1">
              <a:prstTxWarp prst="textNoShape">
                <a:avLst/>
              </a:prstTxWarp>
            </a:bodyPr>
            <a:lstStyle/>
            <a:p>
              <a:endParaRPr lang="en-US">
                <a:solidFill>
                  <a:srgbClr val="118CE7"/>
                </a:solidFill>
                <a:latin typeface="+mn-ea"/>
                <a:cs typeface="+mn-ea"/>
              </a:endParaRPr>
            </a:p>
          </p:txBody>
        </p:sp>
        <p:sp>
          <p:nvSpPr>
            <p:cNvPr id="23" name="Freeform 32"/>
            <p:cNvSpPr>
              <a:spLocks/>
            </p:cNvSpPr>
            <p:nvPr/>
          </p:nvSpPr>
          <p:spPr bwMode="auto">
            <a:xfrm>
              <a:off x="5738812" y="1749425"/>
              <a:ext cx="357188" cy="712788"/>
            </a:xfrm>
            <a:custGeom>
              <a:avLst/>
              <a:gdLst>
                <a:gd name="T0" fmla="*/ 112 w 112"/>
                <a:gd name="T1" fmla="*/ 224 h 224"/>
                <a:gd name="T2" fmla="*/ 112 w 112"/>
                <a:gd name="T3" fmla="*/ 0 h 224"/>
                <a:gd name="T4" fmla="*/ 0 w 112"/>
                <a:gd name="T5" fmla="*/ 112 h 224"/>
                <a:gd name="T6" fmla="*/ 112 w 112"/>
                <a:gd name="T7" fmla="*/ 224 h 224"/>
              </a:gdLst>
              <a:ahLst/>
              <a:cxnLst>
                <a:cxn ang="0">
                  <a:pos x="T0" y="T1"/>
                </a:cxn>
                <a:cxn ang="0">
                  <a:pos x="T2" y="T3"/>
                </a:cxn>
                <a:cxn ang="0">
                  <a:pos x="T4" y="T5"/>
                </a:cxn>
                <a:cxn ang="0">
                  <a:pos x="T6" y="T7"/>
                </a:cxn>
              </a:cxnLst>
              <a:rect l="0" t="0" r="r" b="b"/>
              <a:pathLst>
                <a:path w="112" h="224">
                  <a:moveTo>
                    <a:pt x="112" y="224"/>
                  </a:moveTo>
                  <a:cubicBezTo>
                    <a:pt x="112" y="0"/>
                    <a:pt x="112" y="0"/>
                    <a:pt x="112" y="0"/>
                  </a:cubicBezTo>
                  <a:cubicBezTo>
                    <a:pt x="50" y="0"/>
                    <a:pt x="0" y="50"/>
                    <a:pt x="0" y="112"/>
                  </a:cubicBezTo>
                  <a:cubicBezTo>
                    <a:pt x="0" y="173"/>
                    <a:pt x="50" y="224"/>
                    <a:pt x="112" y="224"/>
                  </a:cubicBezTo>
                  <a:close/>
                </a:path>
              </a:pathLst>
            </a:custGeom>
            <a:solidFill>
              <a:schemeClr val="accent6"/>
            </a:solidFill>
            <a:ln>
              <a:noFill/>
            </a:ln>
          </p:spPr>
          <p:txBody>
            <a:bodyPr vert="horz" wrap="square" lIns="91440" tIns="45720" rIns="91440" bIns="45720" numCol="1" anchor="t" anchorCtr="0" compatLnSpc="1">
              <a:prstTxWarp prst="textNoShape">
                <a:avLst/>
              </a:prstTxWarp>
            </a:bodyPr>
            <a:lstStyle/>
            <a:p>
              <a:endParaRPr lang="en-US">
                <a:solidFill>
                  <a:srgbClr val="118CE7"/>
                </a:solidFill>
                <a:latin typeface="+mn-ea"/>
                <a:cs typeface="+mn-ea"/>
              </a:endParaRPr>
            </a:p>
          </p:txBody>
        </p:sp>
      </p:grpSp>
      <p:sp>
        <p:nvSpPr>
          <p:cNvPr id="25" name="Freeform 34"/>
          <p:cNvSpPr>
            <a:spLocks/>
          </p:cNvSpPr>
          <p:nvPr/>
        </p:nvSpPr>
        <p:spPr bwMode="auto">
          <a:xfrm>
            <a:off x="6194413" y="5224463"/>
            <a:ext cx="377776" cy="522288"/>
          </a:xfrm>
          <a:custGeom>
            <a:avLst/>
            <a:gdLst>
              <a:gd name="T0" fmla="*/ 0 w 118"/>
              <a:gd name="T1" fmla="*/ 105 h 164"/>
              <a:gd name="T2" fmla="*/ 59 w 118"/>
              <a:gd name="T3" fmla="*/ 164 h 164"/>
              <a:gd name="T4" fmla="*/ 118 w 118"/>
              <a:gd name="T5" fmla="*/ 105 h 164"/>
              <a:gd name="T6" fmla="*/ 118 w 118"/>
              <a:gd name="T7" fmla="*/ 0 h 164"/>
              <a:gd name="T8" fmla="*/ 0 w 118"/>
              <a:gd name="T9" fmla="*/ 0 h 164"/>
              <a:gd name="T10" fmla="*/ 0 w 118"/>
              <a:gd name="T11" fmla="*/ 105 h 164"/>
            </a:gdLst>
            <a:ahLst/>
            <a:cxnLst>
              <a:cxn ang="0">
                <a:pos x="T0" y="T1"/>
              </a:cxn>
              <a:cxn ang="0">
                <a:pos x="T2" y="T3"/>
              </a:cxn>
              <a:cxn ang="0">
                <a:pos x="T4" y="T5"/>
              </a:cxn>
              <a:cxn ang="0">
                <a:pos x="T6" y="T7"/>
              </a:cxn>
              <a:cxn ang="0">
                <a:pos x="T8" y="T9"/>
              </a:cxn>
              <a:cxn ang="0">
                <a:pos x="T10" y="T11"/>
              </a:cxn>
            </a:cxnLst>
            <a:rect l="0" t="0" r="r" b="b"/>
            <a:pathLst>
              <a:path w="118" h="164">
                <a:moveTo>
                  <a:pt x="0" y="105"/>
                </a:moveTo>
                <a:cubicBezTo>
                  <a:pt x="0" y="138"/>
                  <a:pt x="26" y="164"/>
                  <a:pt x="59" y="164"/>
                </a:cubicBezTo>
                <a:cubicBezTo>
                  <a:pt x="91" y="164"/>
                  <a:pt x="118" y="138"/>
                  <a:pt x="118" y="105"/>
                </a:cubicBezTo>
                <a:cubicBezTo>
                  <a:pt x="118" y="0"/>
                  <a:pt x="118" y="0"/>
                  <a:pt x="118" y="0"/>
                </a:cubicBezTo>
                <a:cubicBezTo>
                  <a:pt x="0" y="0"/>
                  <a:pt x="0" y="0"/>
                  <a:pt x="0" y="0"/>
                </a:cubicBezTo>
                <a:lnTo>
                  <a:pt x="0" y="105"/>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latin typeface="+mn-ea"/>
              <a:cs typeface="+mn-ea"/>
            </a:endParaRPr>
          </a:p>
        </p:txBody>
      </p:sp>
      <p:grpSp>
        <p:nvGrpSpPr>
          <p:cNvPr id="5" name="Group 4"/>
          <p:cNvGrpSpPr/>
          <p:nvPr/>
        </p:nvGrpSpPr>
        <p:grpSpPr>
          <a:xfrm>
            <a:off x="6096002" y="1749427"/>
            <a:ext cx="874599" cy="1325563"/>
            <a:chOff x="6096000" y="1749425"/>
            <a:chExt cx="874713" cy="1325563"/>
          </a:xfrm>
        </p:grpSpPr>
        <p:sp>
          <p:nvSpPr>
            <p:cNvPr id="24" name="Freeform 33"/>
            <p:cNvSpPr>
              <a:spLocks/>
            </p:cNvSpPr>
            <p:nvPr/>
          </p:nvSpPr>
          <p:spPr bwMode="auto">
            <a:xfrm>
              <a:off x="6096000" y="2590800"/>
              <a:ext cx="874713" cy="484188"/>
            </a:xfrm>
            <a:custGeom>
              <a:avLst/>
              <a:gdLst>
                <a:gd name="T0" fmla="*/ 274 w 274"/>
                <a:gd name="T1" fmla="*/ 152 h 152"/>
                <a:gd name="T2" fmla="*/ 87 w 274"/>
                <a:gd name="T3" fmla="*/ 0 h 152"/>
                <a:gd name="T4" fmla="*/ 0 w 274"/>
                <a:gd name="T5" fmla="*/ 0 h 152"/>
                <a:gd name="T6" fmla="*/ 0 w 274"/>
                <a:gd name="T7" fmla="*/ 152 h 152"/>
                <a:gd name="T8" fmla="*/ 274 w 274"/>
                <a:gd name="T9" fmla="*/ 152 h 152"/>
              </a:gdLst>
              <a:ahLst/>
              <a:cxnLst>
                <a:cxn ang="0">
                  <a:pos x="T0" y="T1"/>
                </a:cxn>
                <a:cxn ang="0">
                  <a:pos x="T2" y="T3"/>
                </a:cxn>
                <a:cxn ang="0">
                  <a:pos x="T4" y="T5"/>
                </a:cxn>
                <a:cxn ang="0">
                  <a:pos x="T6" y="T7"/>
                </a:cxn>
                <a:cxn ang="0">
                  <a:pos x="T8" y="T9"/>
                </a:cxn>
              </a:cxnLst>
              <a:rect l="0" t="0" r="r" b="b"/>
              <a:pathLst>
                <a:path w="274" h="152">
                  <a:moveTo>
                    <a:pt x="274" y="152"/>
                  </a:moveTo>
                  <a:cubicBezTo>
                    <a:pt x="256" y="65"/>
                    <a:pt x="179" y="0"/>
                    <a:pt x="87" y="0"/>
                  </a:cubicBezTo>
                  <a:cubicBezTo>
                    <a:pt x="0" y="0"/>
                    <a:pt x="0" y="0"/>
                    <a:pt x="0" y="0"/>
                  </a:cubicBezTo>
                  <a:cubicBezTo>
                    <a:pt x="0" y="152"/>
                    <a:pt x="0" y="152"/>
                    <a:pt x="0" y="152"/>
                  </a:cubicBezTo>
                  <a:lnTo>
                    <a:pt x="274" y="152"/>
                  </a:ln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a:latin typeface="+mn-ea"/>
                <a:cs typeface="+mn-ea"/>
              </a:endParaRPr>
            </a:p>
          </p:txBody>
        </p:sp>
        <p:sp>
          <p:nvSpPr>
            <p:cNvPr id="26" name="Freeform 35"/>
            <p:cNvSpPr>
              <a:spLocks/>
            </p:cNvSpPr>
            <p:nvPr/>
          </p:nvSpPr>
          <p:spPr bwMode="auto">
            <a:xfrm>
              <a:off x="6096000" y="1749425"/>
              <a:ext cx="357188" cy="712788"/>
            </a:xfrm>
            <a:custGeom>
              <a:avLst/>
              <a:gdLst>
                <a:gd name="T0" fmla="*/ 112 w 112"/>
                <a:gd name="T1" fmla="*/ 112 h 224"/>
                <a:gd name="T2" fmla="*/ 0 w 112"/>
                <a:gd name="T3" fmla="*/ 0 h 224"/>
                <a:gd name="T4" fmla="*/ 0 w 112"/>
                <a:gd name="T5" fmla="*/ 224 h 224"/>
                <a:gd name="T6" fmla="*/ 112 w 112"/>
                <a:gd name="T7" fmla="*/ 112 h 224"/>
              </a:gdLst>
              <a:ahLst/>
              <a:cxnLst>
                <a:cxn ang="0">
                  <a:pos x="T0" y="T1"/>
                </a:cxn>
                <a:cxn ang="0">
                  <a:pos x="T2" y="T3"/>
                </a:cxn>
                <a:cxn ang="0">
                  <a:pos x="T4" y="T5"/>
                </a:cxn>
                <a:cxn ang="0">
                  <a:pos x="T6" y="T7"/>
                </a:cxn>
              </a:cxnLst>
              <a:rect l="0" t="0" r="r" b="b"/>
              <a:pathLst>
                <a:path w="112" h="224">
                  <a:moveTo>
                    <a:pt x="112" y="112"/>
                  </a:moveTo>
                  <a:cubicBezTo>
                    <a:pt x="112" y="50"/>
                    <a:pt x="62" y="0"/>
                    <a:pt x="0" y="0"/>
                  </a:cubicBezTo>
                  <a:cubicBezTo>
                    <a:pt x="0" y="224"/>
                    <a:pt x="0" y="224"/>
                    <a:pt x="0" y="224"/>
                  </a:cubicBezTo>
                  <a:cubicBezTo>
                    <a:pt x="62" y="224"/>
                    <a:pt x="112" y="173"/>
                    <a:pt x="112" y="112"/>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a:latin typeface="+mn-ea"/>
                <a:cs typeface="+mn-ea"/>
              </a:endParaRPr>
            </a:p>
          </p:txBody>
        </p:sp>
      </p:grpSp>
      <p:sp>
        <p:nvSpPr>
          <p:cNvPr id="27" name="Freeform 36"/>
          <p:cNvSpPr>
            <a:spLocks/>
          </p:cNvSpPr>
          <p:nvPr/>
        </p:nvSpPr>
        <p:spPr bwMode="auto">
          <a:xfrm>
            <a:off x="6096002" y="3074988"/>
            <a:ext cx="887297" cy="903288"/>
          </a:xfrm>
          <a:custGeom>
            <a:avLst/>
            <a:gdLst>
              <a:gd name="T0" fmla="*/ 0 w 278"/>
              <a:gd name="T1" fmla="*/ 284 h 284"/>
              <a:gd name="T2" fmla="*/ 149 w 278"/>
              <a:gd name="T3" fmla="*/ 284 h 284"/>
              <a:gd name="T4" fmla="*/ 149 w 278"/>
              <a:gd name="T5" fmla="*/ 249 h 284"/>
              <a:gd name="T6" fmla="*/ 149 w 278"/>
              <a:gd name="T7" fmla="*/ 220 h 284"/>
              <a:gd name="T8" fmla="*/ 149 w 278"/>
              <a:gd name="T9" fmla="*/ 58 h 284"/>
              <a:gd name="T10" fmla="*/ 167 w 278"/>
              <a:gd name="T11" fmla="*/ 39 h 284"/>
              <a:gd name="T12" fmla="*/ 185 w 278"/>
              <a:gd name="T13" fmla="*/ 58 h 284"/>
              <a:gd name="T14" fmla="*/ 185 w 278"/>
              <a:gd name="T15" fmla="*/ 204 h 284"/>
              <a:gd name="T16" fmla="*/ 185 w 278"/>
              <a:gd name="T17" fmla="*/ 249 h 284"/>
              <a:gd name="T18" fmla="*/ 185 w 278"/>
              <a:gd name="T19" fmla="*/ 284 h 284"/>
              <a:gd name="T20" fmla="*/ 278 w 278"/>
              <a:gd name="T21" fmla="*/ 284 h 284"/>
              <a:gd name="T22" fmla="*/ 278 w 278"/>
              <a:gd name="T23" fmla="*/ 38 h 284"/>
              <a:gd name="T24" fmla="*/ 278 w 278"/>
              <a:gd name="T25" fmla="*/ 37 h 284"/>
              <a:gd name="T26" fmla="*/ 274 w 278"/>
              <a:gd name="T27" fmla="*/ 0 h 284"/>
              <a:gd name="T28" fmla="*/ 0 w 278"/>
              <a:gd name="T29" fmla="*/ 0 h 284"/>
              <a:gd name="T30" fmla="*/ 0 w 278"/>
              <a:gd name="T31"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78" h="284">
                <a:moveTo>
                  <a:pt x="0" y="284"/>
                </a:moveTo>
                <a:cubicBezTo>
                  <a:pt x="149" y="284"/>
                  <a:pt x="149" y="284"/>
                  <a:pt x="149" y="284"/>
                </a:cubicBezTo>
                <a:cubicBezTo>
                  <a:pt x="149" y="249"/>
                  <a:pt x="149" y="249"/>
                  <a:pt x="149" y="249"/>
                </a:cubicBezTo>
                <a:cubicBezTo>
                  <a:pt x="149" y="220"/>
                  <a:pt x="149" y="220"/>
                  <a:pt x="149" y="220"/>
                </a:cubicBezTo>
                <a:cubicBezTo>
                  <a:pt x="149" y="58"/>
                  <a:pt x="149" y="58"/>
                  <a:pt x="149" y="58"/>
                </a:cubicBezTo>
                <a:cubicBezTo>
                  <a:pt x="149" y="48"/>
                  <a:pt x="157" y="39"/>
                  <a:pt x="167" y="39"/>
                </a:cubicBezTo>
                <a:cubicBezTo>
                  <a:pt x="177" y="39"/>
                  <a:pt x="185" y="48"/>
                  <a:pt x="185" y="58"/>
                </a:cubicBezTo>
                <a:cubicBezTo>
                  <a:pt x="185" y="204"/>
                  <a:pt x="185" y="204"/>
                  <a:pt x="185" y="204"/>
                </a:cubicBezTo>
                <a:cubicBezTo>
                  <a:pt x="185" y="249"/>
                  <a:pt x="185" y="249"/>
                  <a:pt x="185" y="249"/>
                </a:cubicBezTo>
                <a:cubicBezTo>
                  <a:pt x="185" y="284"/>
                  <a:pt x="185" y="284"/>
                  <a:pt x="185" y="284"/>
                </a:cubicBezTo>
                <a:cubicBezTo>
                  <a:pt x="278" y="284"/>
                  <a:pt x="278" y="284"/>
                  <a:pt x="278" y="284"/>
                </a:cubicBezTo>
                <a:cubicBezTo>
                  <a:pt x="278" y="38"/>
                  <a:pt x="278" y="38"/>
                  <a:pt x="278" y="38"/>
                </a:cubicBezTo>
                <a:cubicBezTo>
                  <a:pt x="278" y="38"/>
                  <a:pt x="278" y="38"/>
                  <a:pt x="278" y="37"/>
                </a:cubicBezTo>
                <a:cubicBezTo>
                  <a:pt x="278" y="25"/>
                  <a:pt x="277" y="12"/>
                  <a:pt x="274" y="0"/>
                </a:cubicBezTo>
                <a:cubicBezTo>
                  <a:pt x="0" y="0"/>
                  <a:pt x="0" y="0"/>
                  <a:pt x="0" y="0"/>
                </a:cubicBezTo>
                <a:lnTo>
                  <a:pt x="0" y="284"/>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a:latin typeface="+mn-ea"/>
              <a:cs typeface="+mn-ea"/>
            </a:endParaRPr>
          </a:p>
        </p:txBody>
      </p:sp>
      <p:grpSp>
        <p:nvGrpSpPr>
          <p:cNvPr id="3" name="Group 2"/>
          <p:cNvGrpSpPr/>
          <p:nvPr/>
        </p:nvGrpSpPr>
        <p:grpSpPr>
          <a:xfrm>
            <a:off x="6096002" y="3978275"/>
            <a:ext cx="887297" cy="1246188"/>
            <a:chOff x="6096000" y="3978275"/>
            <a:chExt cx="887413" cy="1246188"/>
          </a:xfrm>
        </p:grpSpPr>
        <p:sp>
          <p:nvSpPr>
            <p:cNvPr id="28" name="Freeform 37"/>
            <p:cNvSpPr>
              <a:spLocks/>
            </p:cNvSpPr>
            <p:nvPr/>
          </p:nvSpPr>
          <p:spPr bwMode="auto">
            <a:xfrm>
              <a:off x="6096000" y="3978275"/>
              <a:ext cx="476250" cy="1246188"/>
            </a:xfrm>
            <a:custGeom>
              <a:avLst/>
              <a:gdLst>
                <a:gd name="T0" fmla="*/ 300 w 300"/>
                <a:gd name="T1" fmla="*/ 125 h 785"/>
                <a:gd name="T2" fmla="*/ 300 w 300"/>
                <a:gd name="T3" fmla="*/ 0 h 785"/>
                <a:gd name="T4" fmla="*/ 0 w 300"/>
                <a:gd name="T5" fmla="*/ 0 h 785"/>
                <a:gd name="T6" fmla="*/ 0 w 300"/>
                <a:gd name="T7" fmla="*/ 195 h 785"/>
                <a:gd name="T8" fmla="*/ 62 w 300"/>
                <a:gd name="T9" fmla="*/ 195 h 785"/>
                <a:gd name="T10" fmla="*/ 62 w 300"/>
                <a:gd name="T11" fmla="*/ 785 h 785"/>
                <a:gd name="T12" fmla="*/ 300 w 300"/>
                <a:gd name="T13" fmla="*/ 785 h 785"/>
                <a:gd name="T14" fmla="*/ 300 w 300"/>
                <a:gd name="T15" fmla="*/ 195 h 785"/>
                <a:gd name="T16" fmla="*/ 300 w 300"/>
                <a:gd name="T17" fmla="*/ 125 h 7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0" h="785">
                  <a:moveTo>
                    <a:pt x="300" y="125"/>
                  </a:moveTo>
                  <a:lnTo>
                    <a:pt x="300" y="0"/>
                  </a:lnTo>
                  <a:lnTo>
                    <a:pt x="0" y="0"/>
                  </a:lnTo>
                  <a:lnTo>
                    <a:pt x="0" y="195"/>
                  </a:lnTo>
                  <a:lnTo>
                    <a:pt x="62" y="195"/>
                  </a:lnTo>
                  <a:lnTo>
                    <a:pt x="62" y="785"/>
                  </a:lnTo>
                  <a:lnTo>
                    <a:pt x="300" y="785"/>
                  </a:lnTo>
                  <a:lnTo>
                    <a:pt x="300" y="195"/>
                  </a:lnTo>
                  <a:lnTo>
                    <a:pt x="300" y="125"/>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latin typeface="+mn-ea"/>
                <a:cs typeface="+mn-ea"/>
              </a:endParaRPr>
            </a:p>
          </p:txBody>
        </p:sp>
        <p:sp>
          <p:nvSpPr>
            <p:cNvPr id="29" name="Freeform 38"/>
            <p:cNvSpPr>
              <a:spLocks/>
            </p:cNvSpPr>
            <p:nvPr/>
          </p:nvSpPr>
          <p:spPr bwMode="auto">
            <a:xfrm>
              <a:off x="6686550" y="3978275"/>
              <a:ext cx="296863" cy="207963"/>
            </a:xfrm>
            <a:custGeom>
              <a:avLst/>
              <a:gdLst>
                <a:gd name="T0" fmla="*/ 0 w 93"/>
                <a:gd name="T1" fmla="*/ 18 h 65"/>
                <a:gd name="T2" fmla="*/ 47 w 93"/>
                <a:gd name="T3" fmla="*/ 65 h 65"/>
                <a:gd name="T4" fmla="*/ 93 w 93"/>
                <a:gd name="T5" fmla="*/ 18 h 65"/>
                <a:gd name="T6" fmla="*/ 93 w 93"/>
                <a:gd name="T7" fmla="*/ 0 h 65"/>
                <a:gd name="T8" fmla="*/ 0 w 93"/>
                <a:gd name="T9" fmla="*/ 0 h 65"/>
                <a:gd name="T10" fmla="*/ 0 w 93"/>
                <a:gd name="T11" fmla="*/ 18 h 65"/>
              </a:gdLst>
              <a:ahLst/>
              <a:cxnLst>
                <a:cxn ang="0">
                  <a:pos x="T0" y="T1"/>
                </a:cxn>
                <a:cxn ang="0">
                  <a:pos x="T2" y="T3"/>
                </a:cxn>
                <a:cxn ang="0">
                  <a:pos x="T4" y="T5"/>
                </a:cxn>
                <a:cxn ang="0">
                  <a:pos x="T6" y="T7"/>
                </a:cxn>
                <a:cxn ang="0">
                  <a:pos x="T8" y="T9"/>
                </a:cxn>
                <a:cxn ang="0">
                  <a:pos x="T10" y="T11"/>
                </a:cxn>
              </a:cxnLst>
              <a:rect l="0" t="0" r="r" b="b"/>
              <a:pathLst>
                <a:path w="93" h="65">
                  <a:moveTo>
                    <a:pt x="0" y="18"/>
                  </a:moveTo>
                  <a:cubicBezTo>
                    <a:pt x="0" y="44"/>
                    <a:pt x="21" y="65"/>
                    <a:pt x="47" y="65"/>
                  </a:cubicBezTo>
                  <a:cubicBezTo>
                    <a:pt x="72" y="65"/>
                    <a:pt x="93" y="44"/>
                    <a:pt x="93" y="18"/>
                  </a:cubicBezTo>
                  <a:cubicBezTo>
                    <a:pt x="93" y="0"/>
                    <a:pt x="93" y="0"/>
                    <a:pt x="93" y="0"/>
                  </a:cubicBezTo>
                  <a:cubicBezTo>
                    <a:pt x="0" y="0"/>
                    <a:pt x="0" y="0"/>
                    <a:pt x="0" y="0"/>
                  </a:cubicBezTo>
                  <a:lnTo>
                    <a:pt x="0" y="18"/>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latin typeface="+mn-ea"/>
                <a:cs typeface="+mn-ea"/>
              </a:endParaRPr>
            </a:p>
          </p:txBody>
        </p:sp>
      </p:grpSp>
      <p:sp>
        <p:nvSpPr>
          <p:cNvPr id="30" name="TextBox 29"/>
          <p:cNvSpPr txBox="1"/>
          <p:nvPr/>
        </p:nvSpPr>
        <p:spPr>
          <a:xfrm>
            <a:off x="9010637" y="2954958"/>
            <a:ext cx="1933826" cy="184666"/>
          </a:xfrm>
          <a:prstGeom prst="rect">
            <a:avLst/>
          </a:prstGeom>
          <a:noFill/>
        </p:spPr>
        <p:txBody>
          <a:bodyPr wrap="square" lIns="0" tIns="0" rIns="0" bIns="0" rtlCol="0" anchor="ctr">
            <a:spAutoFit/>
          </a:bodyPr>
          <a:lstStyle/>
          <a:p>
            <a:r>
              <a:rPr lang="zh-CN" altLang="en-US" sz="1200" dirty="0">
                <a:solidFill>
                  <a:schemeClr val="accent5"/>
                </a:solidFill>
                <a:latin typeface="+mn-ea"/>
                <a:cs typeface="+mn-ea"/>
              </a:rPr>
              <a:t>员工界面</a:t>
            </a:r>
            <a:endParaRPr lang="en-AU" sz="1200" dirty="0">
              <a:solidFill>
                <a:schemeClr val="accent5"/>
              </a:solidFill>
              <a:latin typeface="+mn-ea"/>
              <a:cs typeface="+mn-ea"/>
            </a:endParaRPr>
          </a:p>
        </p:txBody>
      </p:sp>
      <p:sp>
        <p:nvSpPr>
          <p:cNvPr id="31" name="Text Placeholder 32"/>
          <p:cNvSpPr txBox="1">
            <a:spLocks/>
          </p:cNvSpPr>
          <p:nvPr/>
        </p:nvSpPr>
        <p:spPr>
          <a:xfrm>
            <a:off x="9010637" y="3217566"/>
            <a:ext cx="1933826" cy="586628"/>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30000"/>
              </a:lnSpc>
              <a:spcBef>
                <a:spcPts val="0"/>
              </a:spcBef>
              <a:buNone/>
            </a:pPr>
            <a:r>
              <a:rPr lang="zh-CN" altLang="en-US" sz="900" dirty="0">
                <a:solidFill>
                  <a:srgbClr val="7F7F7F"/>
                </a:solidFill>
                <a:latin typeface="+mn-ea"/>
                <a:cs typeface="+mn-ea"/>
              </a:rPr>
              <a:t>此处添加详细文本描述，建议与标题相关并符合整体语言风格</a:t>
            </a:r>
            <a:endParaRPr lang="en-US" sz="900" dirty="0">
              <a:solidFill>
                <a:srgbClr val="7F7F7F"/>
              </a:solidFill>
              <a:latin typeface="+mn-ea"/>
              <a:cs typeface="+mn-ea"/>
            </a:endParaRPr>
          </a:p>
        </p:txBody>
      </p:sp>
      <p:sp>
        <p:nvSpPr>
          <p:cNvPr id="32" name="TextBox 31"/>
          <p:cNvSpPr txBox="1"/>
          <p:nvPr/>
        </p:nvSpPr>
        <p:spPr>
          <a:xfrm>
            <a:off x="9010637" y="3952204"/>
            <a:ext cx="1933826" cy="184666"/>
          </a:xfrm>
          <a:prstGeom prst="rect">
            <a:avLst/>
          </a:prstGeom>
          <a:noFill/>
        </p:spPr>
        <p:txBody>
          <a:bodyPr wrap="square" lIns="0" tIns="0" rIns="0" bIns="0" rtlCol="0" anchor="ctr">
            <a:spAutoFit/>
          </a:bodyPr>
          <a:lstStyle/>
          <a:p>
            <a:r>
              <a:rPr lang="zh-CN" altLang="en-US" sz="1200" dirty="0">
                <a:solidFill>
                  <a:schemeClr val="accent5"/>
                </a:solidFill>
                <a:latin typeface="+mn-ea"/>
                <a:cs typeface="+mn-ea"/>
              </a:rPr>
              <a:t>系统保护</a:t>
            </a:r>
            <a:endParaRPr lang="en-AU" sz="1200" dirty="0">
              <a:solidFill>
                <a:schemeClr val="accent5"/>
              </a:solidFill>
              <a:latin typeface="+mn-ea"/>
              <a:cs typeface="+mn-ea"/>
            </a:endParaRPr>
          </a:p>
        </p:txBody>
      </p:sp>
      <p:sp>
        <p:nvSpPr>
          <p:cNvPr id="33" name="Text Placeholder 32"/>
          <p:cNvSpPr txBox="1">
            <a:spLocks/>
          </p:cNvSpPr>
          <p:nvPr/>
        </p:nvSpPr>
        <p:spPr>
          <a:xfrm>
            <a:off x="9010637" y="4214812"/>
            <a:ext cx="1933826" cy="586628"/>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30000"/>
              </a:lnSpc>
              <a:spcBef>
                <a:spcPts val="0"/>
              </a:spcBef>
              <a:buNone/>
            </a:pPr>
            <a:r>
              <a:rPr lang="zh-CN" altLang="en-US" sz="900" dirty="0">
                <a:solidFill>
                  <a:srgbClr val="7F7F7F"/>
                </a:solidFill>
                <a:latin typeface="+mn-ea"/>
                <a:cs typeface="+mn-ea"/>
              </a:rPr>
              <a:t>此处添加详细文本描述，建议与标题相关并符合整体语言风格</a:t>
            </a:r>
            <a:endParaRPr lang="en-US" sz="900" dirty="0">
              <a:solidFill>
                <a:srgbClr val="7F7F7F"/>
              </a:solidFill>
              <a:latin typeface="+mn-ea"/>
              <a:cs typeface="+mn-ea"/>
            </a:endParaRPr>
          </a:p>
        </p:txBody>
      </p:sp>
      <p:sp>
        <p:nvSpPr>
          <p:cNvPr id="38" name="TextBox 37"/>
          <p:cNvSpPr txBox="1"/>
          <p:nvPr/>
        </p:nvSpPr>
        <p:spPr>
          <a:xfrm>
            <a:off x="9010637" y="4904729"/>
            <a:ext cx="1933826" cy="184666"/>
          </a:xfrm>
          <a:prstGeom prst="rect">
            <a:avLst/>
          </a:prstGeom>
          <a:noFill/>
        </p:spPr>
        <p:txBody>
          <a:bodyPr wrap="square" lIns="0" tIns="0" rIns="0" bIns="0" rtlCol="0" anchor="ctr">
            <a:spAutoFit/>
          </a:bodyPr>
          <a:lstStyle/>
          <a:p>
            <a:r>
              <a:rPr lang="zh-CN" altLang="en-US" sz="1200" dirty="0">
                <a:solidFill>
                  <a:schemeClr val="accent5"/>
                </a:solidFill>
                <a:latin typeface="+mn-ea"/>
                <a:cs typeface="+mn-ea"/>
              </a:rPr>
              <a:t>数据分析</a:t>
            </a:r>
            <a:endParaRPr lang="en-AU" sz="1200" dirty="0">
              <a:solidFill>
                <a:schemeClr val="accent5"/>
              </a:solidFill>
              <a:latin typeface="+mn-ea"/>
              <a:cs typeface="+mn-ea"/>
            </a:endParaRPr>
          </a:p>
        </p:txBody>
      </p:sp>
      <p:sp>
        <p:nvSpPr>
          <p:cNvPr id="41" name="Text Placeholder 32"/>
          <p:cNvSpPr txBox="1">
            <a:spLocks/>
          </p:cNvSpPr>
          <p:nvPr/>
        </p:nvSpPr>
        <p:spPr>
          <a:xfrm>
            <a:off x="9010637" y="5167337"/>
            <a:ext cx="1933826" cy="586628"/>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30000"/>
              </a:lnSpc>
              <a:spcBef>
                <a:spcPts val="0"/>
              </a:spcBef>
              <a:buNone/>
            </a:pPr>
            <a:r>
              <a:rPr lang="zh-CN" altLang="en-US" sz="900" dirty="0">
                <a:solidFill>
                  <a:srgbClr val="7F7F7F"/>
                </a:solidFill>
                <a:latin typeface="+mn-ea"/>
                <a:cs typeface="+mn-ea"/>
              </a:rPr>
              <a:t>此处添加详细文本描述，建议与标题相关并符合整体语言风格</a:t>
            </a:r>
            <a:endParaRPr lang="en-US" sz="900" dirty="0">
              <a:solidFill>
                <a:srgbClr val="7F7F7F"/>
              </a:solidFill>
              <a:latin typeface="+mn-ea"/>
              <a:cs typeface="+mn-ea"/>
            </a:endParaRPr>
          </a:p>
        </p:txBody>
      </p:sp>
      <p:sp>
        <p:nvSpPr>
          <p:cNvPr id="43" name="Rounded Rectangle 42"/>
          <p:cNvSpPr/>
          <p:nvPr/>
        </p:nvSpPr>
        <p:spPr>
          <a:xfrm>
            <a:off x="8089768" y="2932447"/>
            <a:ext cx="683783" cy="683872"/>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404" dirty="0">
                <a:solidFill>
                  <a:schemeClr val="bg1"/>
                </a:solidFill>
                <a:latin typeface="+mn-ea"/>
                <a:cs typeface="+mn-ea"/>
              </a:rPr>
              <a:t>22%</a:t>
            </a:r>
          </a:p>
        </p:txBody>
      </p:sp>
      <p:sp>
        <p:nvSpPr>
          <p:cNvPr id="45" name="Rounded Rectangle 44"/>
          <p:cNvSpPr/>
          <p:nvPr/>
        </p:nvSpPr>
        <p:spPr>
          <a:xfrm>
            <a:off x="8089768" y="3929692"/>
            <a:ext cx="683783" cy="683872"/>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AU" sz="1404" dirty="0">
                <a:solidFill>
                  <a:schemeClr val="bg1"/>
                </a:solidFill>
                <a:latin typeface="+mn-ea"/>
                <a:cs typeface="+mn-ea"/>
              </a:rPr>
              <a:t>35%</a:t>
            </a:r>
          </a:p>
        </p:txBody>
      </p:sp>
      <p:sp>
        <p:nvSpPr>
          <p:cNvPr id="47" name="Rounded Rectangle 46"/>
          <p:cNvSpPr/>
          <p:nvPr/>
        </p:nvSpPr>
        <p:spPr>
          <a:xfrm>
            <a:off x="8089768" y="4882218"/>
            <a:ext cx="683783" cy="683872"/>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AU" sz="1404" dirty="0">
                <a:solidFill>
                  <a:schemeClr val="bg1"/>
                </a:solidFill>
                <a:latin typeface="+mn-ea"/>
                <a:cs typeface="+mn-ea"/>
              </a:rPr>
              <a:t>11%</a:t>
            </a:r>
          </a:p>
        </p:txBody>
      </p:sp>
      <p:sp>
        <p:nvSpPr>
          <p:cNvPr id="49" name="TextBox 48"/>
          <p:cNvSpPr txBox="1"/>
          <p:nvPr/>
        </p:nvSpPr>
        <p:spPr>
          <a:xfrm>
            <a:off x="9010637" y="1952123"/>
            <a:ext cx="1933826" cy="184666"/>
          </a:xfrm>
          <a:prstGeom prst="rect">
            <a:avLst/>
          </a:prstGeom>
          <a:noFill/>
        </p:spPr>
        <p:txBody>
          <a:bodyPr wrap="square" lIns="0" tIns="0" rIns="0" bIns="0" rtlCol="0" anchor="ctr">
            <a:spAutoFit/>
          </a:bodyPr>
          <a:lstStyle/>
          <a:p>
            <a:r>
              <a:rPr lang="zh-CN" altLang="en-US" sz="1200" dirty="0">
                <a:solidFill>
                  <a:schemeClr val="accent5"/>
                </a:solidFill>
                <a:latin typeface="+mn-ea"/>
                <a:cs typeface="+mn-ea"/>
              </a:rPr>
              <a:t>市场策略</a:t>
            </a:r>
            <a:endParaRPr lang="en-AU" sz="1200" dirty="0">
              <a:solidFill>
                <a:schemeClr val="accent5"/>
              </a:solidFill>
              <a:latin typeface="+mn-ea"/>
              <a:cs typeface="+mn-ea"/>
            </a:endParaRPr>
          </a:p>
        </p:txBody>
      </p:sp>
      <p:sp>
        <p:nvSpPr>
          <p:cNvPr id="50" name="Text Placeholder 32"/>
          <p:cNvSpPr txBox="1">
            <a:spLocks/>
          </p:cNvSpPr>
          <p:nvPr/>
        </p:nvSpPr>
        <p:spPr>
          <a:xfrm>
            <a:off x="9010637" y="2214731"/>
            <a:ext cx="1933826" cy="586628"/>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30000"/>
              </a:lnSpc>
              <a:spcBef>
                <a:spcPts val="0"/>
              </a:spcBef>
              <a:buNone/>
            </a:pPr>
            <a:r>
              <a:rPr lang="zh-CN" altLang="en-US" sz="900" dirty="0">
                <a:solidFill>
                  <a:srgbClr val="7F7F7F"/>
                </a:solidFill>
                <a:latin typeface="+mn-ea"/>
                <a:cs typeface="+mn-ea"/>
              </a:rPr>
              <a:t>此处添加详细文本描述，建议与标题相关并符合整体语言风格</a:t>
            </a:r>
            <a:endParaRPr lang="en-US" sz="900" dirty="0">
              <a:solidFill>
                <a:srgbClr val="7F7F7F"/>
              </a:solidFill>
              <a:latin typeface="+mn-ea"/>
              <a:cs typeface="+mn-ea"/>
            </a:endParaRPr>
          </a:p>
        </p:txBody>
      </p:sp>
      <p:sp>
        <p:nvSpPr>
          <p:cNvPr id="51" name="Rounded Rectangle 50"/>
          <p:cNvSpPr/>
          <p:nvPr/>
        </p:nvSpPr>
        <p:spPr>
          <a:xfrm>
            <a:off x="8089768" y="1929613"/>
            <a:ext cx="683783" cy="683872"/>
          </a:xfrm>
          <a:prstGeom prst="roundRect">
            <a:avLst>
              <a:gd name="adj" fmla="val 50000"/>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AU" sz="1404" dirty="0">
                <a:solidFill>
                  <a:schemeClr val="bg1"/>
                </a:solidFill>
                <a:latin typeface="+mn-ea"/>
                <a:cs typeface="+mn-ea"/>
              </a:rPr>
              <a:t>27%</a:t>
            </a:r>
          </a:p>
        </p:txBody>
      </p:sp>
      <p:sp>
        <p:nvSpPr>
          <p:cNvPr id="56" name="TextBox 55"/>
          <p:cNvSpPr txBox="1"/>
          <p:nvPr/>
        </p:nvSpPr>
        <p:spPr>
          <a:xfrm>
            <a:off x="2525549" y="2160206"/>
            <a:ext cx="1933826" cy="215444"/>
          </a:xfrm>
          <a:prstGeom prst="rect">
            <a:avLst/>
          </a:prstGeom>
          <a:noFill/>
        </p:spPr>
        <p:txBody>
          <a:bodyPr wrap="square" lIns="0" tIns="0" rIns="0" bIns="0" rtlCol="0" anchor="ctr">
            <a:spAutoFit/>
          </a:bodyPr>
          <a:lstStyle/>
          <a:p>
            <a:r>
              <a:rPr lang="zh-CN" altLang="en-US" sz="1400" dirty="0">
                <a:solidFill>
                  <a:schemeClr val="accent6"/>
                </a:solidFill>
                <a:latin typeface="+mn-ea"/>
                <a:cs typeface="+mn-ea"/>
              </a:rPr>
              <a:t>市场策略</a:t>
            </a:r>
            <a:endParaRPr lang="en-AU" sz="1400" dirty="0">
              <a:solidFill>
                <a:schemeClr val="accent6"/>
              </a:solidFill>
              <a:latin typeface="+mn-ea"/>
              <a:cs typeface="+mn-ea"/>
            </a:endParaRPr>
          </a:p>
        </p:txBody>
      </p:sp>
      <p:sp>
        <p:nvSpPr>
          <p:cNvPr id="57" name="Text Placeholder 32"/>
          <p:cNvSpPr txBox="1">
            <a:spLocks/>
          </p:cNvSpPr>
          <p:nvPr/>
        </p:nvSpPr>
        <p:spPr>
          <a:xfrm>
            <a:off x="1604679" y="2801361"/>
            <a:ext cx="2854696" cy="1335511"/>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30000"/>
              </a:lnSpc>
              <a:spcBef>
                <a:spcPts val="0"/>
              </a:spcBef>
              <a:buNone/>
            </a:pPr>
            <a:r>
              <a:rPr lang="zh-CN" altLang="en-US" sz="900" dirty="0">
                <a:solidFill>
                  <a:srgbClr val="7F7F7F"/>
                </a:solidFill>
                <a:latin typeface="+mn-ea"/>
                <a:cs typeface="+mn-ea"/>
              </a:rPr>
              <a:t>此处添加详细文本描述，建议与标题相关并符合整体语言风格，语言描述尽量简洁生动。尽量将每页幻灯片的字数控制在</a:t>
            </a:r>
            <a:r>
              <a:rPr lang="en-US" altLang="zh-CN" sz="900" dirty="0">
                <a:solidFill>
                  <a:srgbClr val="7F7F7F"/>
                </a:solidFill>
                <a:latin typeface="+mn-ea"/>
                <a:cs typeface="+mn-ea"/>
              </a:rPr>
              <a:t>200</a:t>
            </a:r>
            <a:r>
              <a:rPr lang="zh-CN" altLang="en-US" sz="900" dirty="0">
                <a:solidFill>
                  <a:srgbClr val="7F7F7F"/>
                </a:solidFill>
                <a:latin typeface="+mn-ea"/>
                <a:cs typeface="+mn-ea"/>
              </a:rPr>
              <a:t>字以内，据统计每页幻灯片的最好控制在</a:t>
            </a:r>
            <a:r>
              <a:rPr lang="en-US" altLang="zh-CN" sz="900" dirty="0">
                <a:solidFill>
                  <a:srgbClr val="7F7F7F"/>
                </a:solidFill>
                <a:latin typeface="+mn-ea"/>
                <a:cs typeface="+mn-ea"/>
              </a:rPr>
              <a:t>5</a:t>
            </a:r>
            <a:r>
              <a:rPr lang="zh-CN" altLang="en-US" sz="900" dirty="0">
                <a:solidFill>
                  <a:srgbClr val="7F7F7F"/>
                </a:solidFill>
                <a:latin typeface="+mn-ea"/>
                <a:cs typeface="+mn-ea"/>
              </a:rPr>
              <a:t>分钟之内。此处添加详细文本描述，建议与标题相关并符合整体语言风格，语言描述尽量简洁生动。尽量将每页幻灯片的字数控制在</a:t>
            </a:r>
            <a:r>
              <a:rPr lang="en-US" altLang="zh-CN" sz="900" dirty="0">
                <a:solidFill>
                  <a:srgbClr val="7F7F7F"/>
                </a:solidFill>
                <a:latin typeface="+mn-ea"/>
                <a:cs typeface="+mn-ea"/>
              </a:rPr>
              <a:t>200</a:t>
            </a:r>
            <a:r>
              <a:rPr lang="zh-CN" altLang="en-US" sz="900" dirty="0">
                <a:solidFill>
                  <a:srgbClr val="7F7F7F"/>
                </a:solidFill>
                <a:latin typeface="+mn-ea"/>
                <a:cs typeface="+mn-ea"/>
              </a:rPr>
              <a:t>字以内，据统计每页幻灯片的最好控制在</a:t>
            </a:r>
            <a:r>
              <a:rPr lang="en-US" altLang="zh-CN" sz="900" dirty="0">
                <a:solidFill>
                  <a:srgbClr val="7F7F7F"/>
                </a:solidFill>
                <a:latin typeface="+mn-ea"/>
                <a:cs typeface="+mn-ea"/>
              </a:rPr>
              <a:t>5</a:t>
            </a:r>
            <a:r>
              <a:rPr lang="zh-CN" altLang="en-US" sz="900" dirty="0">
                <a:solidFill>
                  <a:srgbClr val="7F7F7F"/>
                </a:solidFill>
                <a:latin typeface="+mn-ea"/>
                <a:cs typeface="+mn-ea"/>
              </a:rPr>
              <a:t>分钟之内。</a:t>
            </a:r>
          </a:p>
        </p:txBody>
      </p:sp>
      <p:sp>
        <p:nvSpPr>
          <p:cNvPr id="58" name="Rounded Rectangle 57"/>
          <p:cNvSpPr/>
          <p:nvPr/>
        </p:nvSpPr>
        <p:spPr>
          <a:xfrm>
            <a:off x="1604680" y="1929613"/>
            <a:ext cx="683783" cy="683872"/>
          </a:xfrm>
          <a:prstGeom prst="roundRect">
            <a:avLst>
              <a:gd name="adj" fmla="val 50000"/>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AU" sz="1404" dirty="0">
                <a:solidFill>
                  <a:schemeClr val="bg1"/>
                </a:solidFill>
                <a:latin typeface="+mn-ea"/>
                <a:cs typeface="+mn-ea"/>
              </a:rPr>
              <a:t>50%</a:t>
            </a:r>
          </a:p>
        </p:txBody>
      </p:sp>
      <p:sp>
        <p:nvSpPr>
          <p:cNvPr id="59" name="Rounded Rectangle 58"/>
          <p:cNvSpPr/>
          <p:nvPr/>
        </p:nvSpPr>
        <p:spPr>
          <a:xfrm>
            <a:off x="1579230" y="4287948"/>
            <a:ext cx="2880146" cy="1278142"/>
          </a:xfrm>
          <a:prstGeom prst="roundRect">
            <a:avLst>
              <a:gd name="adj" fmla="val 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rIns="180000" rtlCol="0" anchor="ctr"/>
          <a:lstStyle/>
          <a:p>
            <a:pPr>
              <a:lnSpc>
                <a:spcPct val="130000"/>
              </a:lnSpc>
            </a:pPr>
            <a:r>
              <a:rPr lang="zh-CN" altLang="en-US" sz="900" dirty="0">
                <a:solidFill>
                  <a:srgbClr val="7F7F7F"/>
                </a:solidFill>
                <a:latin typeface="+mn-ea"/>
                <a:cs typeface="+mn-ea"/>
              </a:rPr>
              <a:t>此处添加详细文本描述，建议与标题相关并符合整体语言风格，语言描述尽量简洁生动。尽量将每页幻灯片的字数控制在</a:t>
            </a:r>
            <a:r>
              <a:rPr lang="en-US" altLang="zh-CN" sz="900" dirty="0">
                <a:solidFill>
                  <a:srgbClr val="7F7F7F"/>
                </a:solidFill>
                <a:latin typeface="+mn-ea"/>
                <a:cs typeface="+mn-ea"/>
              </a:rPr>
              <a:t>200</a:t>
            </a:r>
            <a:r>
              <a:rPr lang="zh-CN" altLang="en-US" sz="900" dirty="0">
                <a:solidFill>
                  <a:srgbClr val="7F7F7F"/>
                </a:solidFill>
                <a:latin typeface="+mn-ea"/>
                <a:cs typeface="+mn-ea"/>
              </a:rPr>
              <a:t>字以内，据统计每页幻灯片的最好控制在</a:t>
            </a:r>
            <a:r>
              <a:rPr lang="en-US" altLang="zh-CN" sz="900" dirty="0">
                <a:solidFill>
                  <a:srgbClr val="7F7F7F"/>
                </a:solidFill>
                <a:latin typeface="+mn-ea"/>
                <a:cs typeface="+mn-ea"/>
              </a:rPr>
              <a:t>5</a:t>
            </a:r>
            <a:r>
              <a:rPr lang="zh-CN" altLang="en-US" sz="900" dirty="0">
                <a:solidFill>
                  <a:srgbClr val="7F7F7F"/>
                </a:solidFill>
                <a:latin typeface="+mn-ea"/>
                <a:cs typeface="+mn-ea"/>
              </a:rPr>
              <a:t>分钟之内。</a:t>
            </a:r>
            <a:endParaRPr lang="en-US" sz="900" dirty="0">
              <a:solidFill>
                <a:srgbClr val="7F7F7F"/>
              </a:solidFill>
              <a:latin typeface="+mn-ea"/>
              <a:cs typeface="+mn-ea"/>
            </a:endParaRPr>
          </a:p>
        </p:txBody>
      </p:sp>
      <p:cxnSp>
        <p:nvCxnSpPr>
          <p:cNvPr id="60" name="Straight Arrow Connector 59"/>
          <p:cNvCxnSpPr/>
          <p:nvPr/>
        </p:nvCxnSpPr>
        <p:spPr>
          <a:xfrm flipH="1">
            <a:off x="6970599" y="2214731"/>
            <a:ext cx="940110" cy="0"/>
          </a:xfrm>
          <a:prstGeom prst="straightConnector1">
            <a:avLst/>
          </a:prstGeom>
          <a:ln w="12700">
            <a:solidFill>
              <a:schemeClr val="bg1">
                <a:lumMod val="75000"/>
              </a:schemeClr>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61" name="Straight Arrow Connector 60"/>
          <p:cNvCxnSpPr/>
          <p:nvPr/>
        </p:nvCxnSpPr>
        <p:spPr>
          <a:xfrm flipH="1">
            <a:off x="7301189" y="3284844"/>
            <a:ext cx="609521" cy="0"/>
          </a:xfrm>
          <a:prstGeom prst="straightConnector1">
            <a:avLst/>
          </a:prstGeom>
          <a:ln w="12700">
            <a:solidFill>
              <a:schemeClr val="bg1">
                <a:lumMod val="75000"/>
              </a:schemeClr>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62" name="Straight Arrow Connector 61"/>
          <p:cNvCxnSpPr/>
          <p:nvPr/>
        </p:nvCxnSpPr>
        <p:spPr>
          <a:xfrm flipH="1">
            <a:off x="7176515" y="4261554"/>
            <a:ext cx="734194" cy="0"/>
          </a:xfrm>
          <a:prstGeom prst="straightConnector1">
            <a:avLst/>
          </a:prstGeom>
          <a:ln w="12700">
            <a:solidFill>
              <a:schemeClr val="bg1">
                <a:lumMod val="75000"/>
              </a:schemeClr>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63" name="Straight Arrow Connector 62"/>
          <p:cNvCxnSpPr/>
          <p:nvPr/>
        </p:nvCxnSpPr>
        <p:spPr>
          <a:xfrm flipH="1">
            <a:off x="6970599" y="5224463"/>
            <a:ext cx="940110" cy="0"/>
          </a:xfrm>
          <a:prstGeom prst="straightConnector1">
            <a:avLst/>
          </a:prstGeom>
          <a:ln w="12700">
            <a:solidFill>
              <a:schemeClr val="bg1">
                <a:lumMod val="75000"/>
              </a:schemeClr>
            </a:solidFill>
            <a:headEnd type="triangle"/>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61408768"/>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6"/>
                                        </p:tgtEl>
                                        <p:attrNameLst>
                                          <p:attrName>style.visibility</p:attrName>
                                        </p:attrNameLst>
                                      </p:cBhvr>
                                      <p:to>
                                        <p:strVal val="visible"/>
                                      </p:to>
                                    </p:set>
                                    <p:animEffect transition="in" filter="fade">
                                      <p:cBhvr>
                                        <p:cTn id="7" dur="500"/>
                                        <p:tgtEl>
                                          <p:spTgt spid="5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8"/>
                                        </p:tgtEl>
                                        <p:attrNameLst>
                                          <p:attrName>style.visibility</p:attrName>
                                        </p:attrNameLst>
                                      </p:cBhvr>
                                      <p:to>
                                        <p:strVal val="visible"/>
                                      </p:to>
                                    </p:set>
                                    <p:animEffect transition="in" filter="fade">
                                      <p:cBhvr>
                                        <p:cTn id="10" dur="500"/>
                                        <p:tgtEl>
                                          <p:spTgt spid="58"/>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57"/>
                                        </p:tgtEl>
                                        <p:attrNameLst>
                                          <p:attrName>style.visibility</p:attrName>
                                        </p:attrNameLst>
                                      </p:cBhvr>
                                      <p:to>
                                        <p:strVal val="visible"/>
                                      </p:to>
                                    </p:set>
                                    <p:animEffect transition="in" filter="fade">
                                      <p:cBhvr>
                                        <p:cTn id="15" dur="500"/>
                                        <p:tgtEl>
                                          <p:spTgt spid="57"/>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59"/>
                                        </p:tgtEl>
                                        <p:attrNameLst>
                                          <p:attrName>style.visibility</p:attrName>
                                        </p:attrNameLst>
                                      </p:cBhvr>
                                      <p:to>
                                        <p:strVal val="visible"/>
                                      </p:to>
                                    </p:set>
                                    <p:animEffect transition="in" filter="fade">
                                      <p:cBhvr>
                                        <p:cTn id="20" dur="500"/>
                                        <p:tgtEl>
                                          <p:spTgt spid="59"/>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nodeType="click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wipe(down)">
                                      <p:cBhvr>
                                        <p:cTn id="25" dur="500"/>
                                        <p:tgtEl>
                                          <p:spTgt spid="2"/>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grpId="0" nodeType="clickEffect">
                                  <p:stCondLst>
                                    <p:cond delay="0"/>
                                  </p:stCondLst>
                                  <p:childTnLst>
                                    <p:set>
                                      <p:cBhvr>
                                        <p:cTn id="29" dur="1" fill="hold">
                                          <p:stCondLst>
                                            <p:cond delay="0"/>
                                          </p:stCondLst>
                                        </p:cTn>
                                        <p:tgtEl>
                                          <p:spTgt spid="25"/>
                                        </p:tgtEl>
                                        <p:attrNameLst>
                                          <p:attrName>style.visibility</p:attrName>
                                        </p:attrNameLst>
                                      </p:cBhvr>
                                      <p:to>
                                        <p:strVal val="visible"/>
                                      </p:to>
                                    </p:set>
                                    <p:animEffect transition="in" filter="wipe(down)">
                                      <p:cBhvr>
                                        <p:cTn id="30" dur="500"/>
                                        <p:tgtEl>
                                          <p:spTgt spid="25"/>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41"/>
                                        </p:tgtEl>
                                        <p:attrNameLst>
                                          <p:attrName>style.visibility</p:attrName>
                                        </p:attrNameLst>
                                      </p:cBhvr>
                                      <p:to>
                                        <p:strVal val="visible"/>
                                      </p:to>
                                    </p:set>
                                    <p:animEffect transition="in" filter="fade">
                                      <p:cBhvr>
                                        <p:cTn id="35" dur="500"/>
                                        <p:tgtEl>
                                          <p:spTgt spid="41"/>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38"/>
                                        </p:tgtEl>
                                        <p:attrNameLst>
                                          <p:attrName>style.visibility</p:attrName>
                                        </p:attrNameLst>
                                      </p:cBhvr>
                                      <p:to>
                                        <p:strVal val="visible"/>
                                      </p:to>
                                    </p:set>
                                    <p:animEffect transition="in" filter="fade">
                                      <p:cBhvr>
                                        <p:cTn id="38" dur="500"/>
                                        <p:tgtEl>
                                          <p:spTgt spid="38"/>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47"/>
                                        </p:tgtEl>
                                        <p:attrNameLst>
                                          <p:attrName>style.visibility</p:attrName>
                                        </p:attrNameLst>
                                      </p:cBhvr>
                                      <p:to>
                                        <p:strVal val="visible"/>
                                      </p:to>
                                    </p:set>
                                    <p:animEffect transition="in" filter="fade">
                                      <p:cBhvr>
                                        <p:cTn id="41" dur="500"/>
                                        <p:tgtEl>
                                          <p:spTgt spid="47"/>
                                        </p:tgtEl>
                                      </p:cBhvr>
                                    </p:animEffect>
                                  </p:childTnLst>
                                </p:cTn>
                              </p:par>
                              <p:par>
                                <p:cTn id="42" presetID="10" presetClass="entr" presetSubtype="0" fill="hold" nodeType="withEffect">
                                  <p:stCondLst>
                                    <p:cond delay="0"/>
                                  </p:stCondLst>
                                  <p:childTnLst>
                                    <p:set>
                                      <p:cBhvr>
                                        <p:cTn id="43" dur="1" fill="hold">
                                          <p:stCondLst>
                                            <p:cond delay="0"/>
                                          </p:stCondLst>
                                        </p:cTn>
                                        <p:tgtEl>
                                          <p:spTgt spid="63"/>
                                        </p:tgtEl>
                                        <p:attrNameLst>
                                          <p:attrName>style.visibility</p:attrName>
                                        </p:attrNameLst>
                                      </p:cBhvr>
                                      <p:to>
                                        <p:strVal val="visible"/>
                                      </p:to>
                                    </p:set>
                                    <p:animEffect transition="in" filter="fade">
                                      <p:cBhvr>
                                        <p:cTn id="44" dur="500"/>
                                        <p:tgtEl>
                                          <p:spTgt spid="63"/>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ntr" presetSubtype="4" fill="hold" nodeType="clickEffect">
                                  <p:stCondLst>
                                    <p:cond delay="0"/>
                                  </p:stCondLst>
                                  <p:childTnLst>
                                    <p:set>
                                      <p:cBhvr>
                                        <p:cTn id="48" dur="1" fill="hold">
                                          <p:stCondLst>
                                            <p:cond delay="0"/>
                                          </p:stCondLst>
                                        </p:cTn>
                                        <p:tgtEl>
                                          <p:spTgt spid="3"/>
                                        </p:tgtEl>
                                        <p:attrNameLst>
                                          <p:attrName>style.visibility</p:attrName>
                                        </p:attrNameLst>
                                      </p:cBhvr>
                                      <p:to>
                                        <p:strVal val="visible"/>
                                      </p:to>
                                    </p:set>
                                    <p:animEffect transition="in" filter="wipe(down)">
                                      <p:cBhvr>
                                        <p:cTn id="49" dur="500"/>
                                        <p:tgtEl>
                                          <p:spTgt spid="3"/>
                                        </p:tgtEl>
                                      </p:cBhvr>
                                    </p:animEffect>
                                  </p:childTnLst>
                                </p:cTn>
                              </p:par>
                            </p:childTnLst>
                          </p:cTn>
                        </p:par>
                      </p:childTnLst>
                    </p:cTn>
                  </p:par>
                  <p:par>
                    <p:cTn id="50" fill="hold">
                      <p:stCondLst>
                        <p:cond delay="indefinite"/>
                      </p:stCondLst>
                      <p:childTnLst>
                        <p:par>
                          <p:cTn id="51" fill="hold">
                            <p:stCondLst>
                              <p:cond delay="0"/>
                            </p:stCondLst>
                            <p:childTnLst>
                              <p:par>
                                <p:cTn id="52" presetID="10" presetClass="entr" presetSubtype="0" fill="hold" nodeType="clickEffect">
                                  <p:stCondLst>
                                    <p:cond delay="0"/>
                                  </p:stCondLst>
                                  <p:childTnLst>
                                    <p:set>
                                      <p:cBhvr>
                                        <p:cTn id="53" dur="1" fill="hold">
                                          <p:stCondLst>
                                            <p:cond delay="0"/>
                                          </p:stCondLst>
                                        </p:cTn>
                                        <p:tgtEl>
                                          <p:spTgt spid="62"/>
                                        </p:tgtEl>
                                        <p:attrNameLst>
                                          <p:attrName>style.visibility</p:attrName>
                                        </p:attrNameLst>
                                      </p:cBhvr>
                                      <p:to>
                                        <p:strVal val="visible"/>
                                      </p:to>
                                    </p:set>
                                    <p:animEffect transition="in" filter="fade">
                                      <p:cBhvr>
                                        <p:cTn id="54" dur="500"/>
                                        <p:tgtEl>
                                          <p:spTgt spid="62"/>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45"/>
                                        </p:tgtEl>
                                        <p:attrNameLst>
                                          <p:attrName>style.visibility</p:attrName>
                                        </p:attrNameLst>
                                      </p:cBhvr>
                                      <p:to>
                                        <p:strVal val="visible"/>
                                      </p:to>
                                    </p:set>
                                    <p:animEffect transition="in" filter="fade">
                                      <p:cBhvr>
                                        <p:cTn id="57" dur="500"/>
                                        <p:tgtEl>
                                          <p:spTgt spid="45"/>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33"/>
                                        </p:tgtEl>
                                        <p:attrNameLst>
                                          <p:attrName>style.visibility</p:attrName>
                                        </p:attrNameLst>
                                      </p:cBhvr>
                                      <p:to>
                                        <p:strVal val="visible"/>
                                      </p:to>
                                    </p:set>
                                    <p:animEffect transition="in" filter="fade">
                                      <p:cBhvr>
                                        <p:cTn id="60" dur="500"/>
                                        <p:tgtEl>
                                          <p:spTgt spid="33"/>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32"/>
                                        </p:tgtEl>
                                        <p:attrNameLst>
                                          <p:attrName>style.visibility</p:attrName>
                                        </p:attrNameLst>
                                      </p:cBhvr>
                                      <p:to>
                                        <p:strVal val="visible"/>
                                      </p:to>
                                    </p:set>
                                    <p:animEffect transition="in" filter="fade">
                                      <p:cBhvr>
                                        <p:cTn id="63" dur="500"/>
                                        <p:tgtEl>
                                          <p:spTgt spid="32"/>
                                        </p:tgtEl>
                                      </p:cBhvr>
                                    </p:animEffect>
                                  </p:childTnLst>
                                </p:cTn>
                              </p:par>
                            </p:childTnLst>
                          </p:cTn>
                        </p:par>
                      </p:childTnLst>
                    </p:cTn>
                  </p:par>
                  <p:par>
                    <p:cTn id="64" fill="hold">
                      <p:stCondLst>
                        <p:cond delay="indefinite"/>
                      </p:stCondLst>
                      <p:childTnLst>
                        <p:par>
                          <p:cTn id="65" fill="hold">
                            <p:stCondLst>
                              <p:cond delay="0"/>
                            </p:stCondLst>
                            <p:childTnLst>
                              <p:par>
                                <p:cTn id="66" presetID="22" presetClass="entr" presetSubtype="4" fill="hold" grpId="0" nodeType="clickEffect">
                                  <p:stCondLst>
                                    <p:cond delay="0"/>
                                  </p:stCondLst>
                                  <p:childTnLst>
                                    <p:set>
                                      <p:cBhvr>
                                        <p:cTn id="67" dur="1" fill="hold">
                                          <p:stCondLst>
                                            <p:cond delay="0"/>
                                          </p:stCondLst>
                                        </p:cTn>
                                        <p:tgtEl>
                                          <p:spTgt spid="27"/>
                                        </p:tgtEl>
                                        <p:attrNameLst>
                                          <p:attrName>style.visibility</p:attrName>
                                        </p:attrNameLst>
                                      </p:cBhvr>
                                      <p:to>
                                        <p:strVal val="visible"/>
                                      </p:to>
                                    </p:set>
                                    <p:animEffect transition="in" filter="wipe(down)">
                                      <p:cBhvr>
                                        <p:cTn id="68" dur="500"/>
                                        <p:tgtEl>
                                          <p:spTgt spid="27"/>
                                        </p:tgtEl>
                                      </p:cBhvr>
                                    </p:animEffect>
                                  </p:childTnLst>
                                </p:cTn>
                              </p:par>
                            </p:childTnLst>
                          </p:cTn>
                        </p:par>
                      </p:childTnLst>
                    </p:cTn>
                  </p:par>
                  <p:par>
                    <p:cTn id="69" fill="hold">
                      <p:stCondLst>
                        <p:cond delay="indefinite"/>
                      </p:stCondLst>
                      <p:childTnLst>
                        <p:par>
                          <p:cTn id="70" fill="hold">
                            <p:stCondLst>
                              <p:cond delay="0"/>
                            </p:stCondLst>
                            <p:childTnLst>
                              <p:par>
                                <p:cTn id="71" presetID="10" presetClass="entr" presetSubtype="0" fill="hold" nodeType="clickEffect">
                                  <p:stCondLst>
                                    <p:cond delay="0"/>
                                  </p:stCondLst>
                                  <p:childTnLst>
                                    <p:set>
                                      <p:cBhvr>
                                        <p:cTn id="72" dur="1" fill="hold">
                                          <p:stCondLst>
                                            <p:cond delay="0"/>
                                          </p:stCondLst>
                                        </p:cTn>
                                        <p:tgtEl>
                                          <p:spTgt spid="61"/>
                                        </p:tgtEl>
                                        <p:attrNameLst>
                                          <p:attrName>style.visibility</p:attrName>
                                        </p:attrNameLst>
                                      </p:cBhvr>
                                      <p:to>
                                        <p:strVal val="visible"/>
                                      </p:to>
                                    </p:set>
                                    <p:animEffect transition="in" filter="fade">
                                      <p:cBhvr>
                                        <p:cTn id="73" dur="500"/>
                                        <p:tgtEl>
                                          <p:spTgt spid="61"/>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43"/>
                                        </p:tgtEl>
                                        <p:attrNameLst>
                                          <p:attrName>style.visibility</p:attrName>
                                        </p:attrNameLst>
                                      </p:cBhvr>
                                      <p:to>
                                        <p:strVal val="visible"/>
                                      </p:to>
                                    </p:set>
                                    <p:animEffect transition="in" filter="fade">
                                      <p:cBhvr>
                                        <p:cTn id="76" dur="500"/>
                                        <p:tgtEl>
                                          <p:spTgt spid="43"/>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31"/>
                                        </p:tgtEl>
                                        <p:attrNameLst>
                                          <p:attrName>style.visibility</p:attrName>
                                        </p:attrNameLst>
                                      </p:cBhvr>
                                      <p:to>
                                        <p:strVal val="visible"/>
                                      </p:to>
                                    </p:set>
                                    <p:animEffect transition="in" filter="fade">
                                      <p:cBhvr>
                                        <p:cTn id="79" dur="500"/>
                                        <p:tgtEl>
                                          <p:spTgt spid="31"/>
                                        </p:tgtEl>
                                      </p:cBhvr>
                                    </p:animEffect>
                                  </p:childTnLst>
                                </p:cTn>
                              </p:par>
                              <p:par>
                                <p:cTn id="80" presetID="10" presetClass="entr" presetSubtype="0" fill="hold" grpId="0" nodeType="withEffect">
                                  <p:stCondLst>
                                    <p:cond delay="0"/>
                                  </p:stCondLst>
                                  <p:childTnLst>
                                    <p:set>
                                      <p:cBhvr>
                                        <p:cTn id="81" dur="1" fill="hold">
                                          <p:stCondLst>
                                            <p:cond delay="0"/>
                                          </p:stCondLst>
                                        </p:cTn>
                                        <p:tgtEl>
                                          <p:spTgt spid="30"/>
                                        </p:tgtEl>
                                        <p:attrNameLst>
                                          <p:attrName>style.visibility</p:attrName>
                                        </p:attrNameLst>
                                      </p:cBhvr>
                                      <p:to>
                                        <p:strVal val="visible"/>
                                      </p:to>
                                    </p:set>
                                    <p:animEffect transition="in" filter="fade">
                                      <p:cBhvr>
                                        <p:cTn id="82" dur="500"/>
                                        <p:tgtEl>
                                          <p:spTgt spid="30"/>
                                        </p:tgtEl>
                                      </p:cBhvr>
                                    </p:animEffect>
                                  </p:childTnLst>
                                </p:cTn>
                              </p:par>
                            </p:childTnLst>
                          </p:cTn>
                        </p:par>
                      </p:childTnLst>
                    </p:cTn>
                  </p:par>
                  <p:par>
                    <p:cTn id="83" fill="hold">
                      <p:stCondLst>
                        <p:cond delay="indefinite"/>
                      </p:stCondLst>
                      <p:childTnLst>
                        <p:par>
                          <p:cTn id="84" fill="hold">
                            <p:stCondLst>
                              <p:cond delay="0"/>
                            </p:stCondLst>
                            <p:childTnLst>
                              <p:par>
                                <p:cTn id="85" presetID="22" presetClass="entr" presetSubtype="4" fill="hold" nodeType="clickEffect">
                                  <p:stCondLst>
                                    <p:cond delay="0"/>
                                  </p:stCondLst>
                                  <p:childTnLst>
                                    <p:set>
                                      <p:cBhvr>
                                        <p:cTn id="86" dur="1" fill="hold">
                                          <p:stCondLst>
                                            <p:cond delay="0"/>
                                          </p:stCondLst>
                                        </p:cTn>
                                        <p:tgtEl>
                                          <p:spTgt spid="5"/>
                                        </p:tgtEl>
                                        <p:attrNameLst>
                                          <p:attrName>style.visibility</p:attrName>
                                        </p:attrNameLst>
                                      </p:cBhvr>
                                      <p:to>
                                        <p:strVal val="visible"/>
                                      </p:to>
                                    </p:set>
                                    <p:animEffect transition="in" filter="wipe(down)">
                                      <p:cBhvr>
                                        <p:cTn id="87" dur="500"/>
                                        <p:tgtEl>
                                          <p:spTgt spid="5"/>
                                        </p:tgtEl>
                                      </p:cBhvr>
                                    </p:animEffect>
                                  </p:childTnLst>
                                </p:cTn>
                              </p:par>
                            </p:childTnLst>
                          </p:cTn>
                        </p:par>
                      </p:childTnLst>
                    </p:cTn>
                  </p:par>
                  <p:par>
                    <p:cTn id="88" fill="hold">
                      <p:stCondLst>
                        <p:cond delay="indefinite"/>
                      </p:stCondLst>
                      <p:childTnLst>
                        <p:par>
                          <p:cTn id="89" fill="hold">
                            <p:stCondLst>
                              <p:cond delay="0"/>
                            </p:stCondLst>
                            <p:childTnLst>
                              <p:par>
                                <p:cTn id="90" presetID="10" presetClass="entr" presetSubtype="0" fill="hold" nodeType="clickEffect">
                                  <p:stCondLst>
                                    <p:cond delay="0"/>
                                  </p:stCondLst>
                                  <p:childTnLst>
                                    <p:set>
                                      <p:cBhvr>
                                        <p:cTn id="91" dur="1" fill="hold">
                                          <p:stCondLst>
                                            <p:cond delay="0"/>
                                          </p:stCondLst>
                                        </p:cTn>
                                        <p:tgtEl>
                                          <p:spTgt spid="60"/>
                                        </p:tgtEl>
                                        <p:attrNameLst>
                                          <p:attrName>style.visibility</p:attrName>
                                        </p:attrNameLst>
                                      </p:cBhvr>
                                      <p:to>
                                        <p:strVal val="visible"/>
                                      </p:to>
                                    </p:set>
                                    <p:animEffect transition="in" filter="fade">
                                      <p:cBhvr>
                                        <p:cTn id="92" dur="500"/>
                                        <p:tgtEl>
                                          <p:spTgt spid="60"/>
                                        </p:tgtEl>
                                      </p:cBhvr>
                                    </p:animEffect>
                                  </p:childTnLst>
                                </p:cTn>
                              </p:par>
                              <p:par>
                                <p:cTn id="93" presetID="10" presetClass="entr" presetSubtype="0" fill="hold" grpId="0" nodeType="withEffect">
                                  <p:stCondLst>
                                    <p:cond delay="0"/>
                                  </p:stCondLst>
                                  <p:childTnLst>
                                    <p:set>
                                      <p:cBhvr>
                                        <p:cTn id="94" dur="1" fill="hold">
                                          <p:stCondLst>
                                            <p:cond delay="0"/>
                                          </p:stCondLst>
                                        </p:cTn>
                                        <p:tgtEl>
                                          <p:spTgt spid="51"/>
                                        </p:tgtEl>
                                        <p:attrNameLst>
                                          <p:attrName>style.visibility</p:attrName>
                                        </p:attrNameLst>
                                      </p:cBhvr>
                                      <p:to>
                                        <p:strVal val="visible"/>
                                      </p:to>
                                    </p:set>
                                    <p:animEffect transition="in" filter="fade">
                                      <p:cBhvr>
                                        <p:cTn id="95" dur="500"/>
                                        <p:tgtEl>
                                          <p:spTgt spid="51"/>
                                        </p:tgtEl>
                                      </p:cBhvr>
                                    </p:animEffect>
                                  </p:childTnLst>
                                </p:cTn>
                              </p:par>
                              <p:par>
                                <p:cTn id="96" presetID="10" presetClass="entr" presetSubtype="0" fill="hold" grpId="0" nodeType="withEffect">
                                  <p:stCondLst>
                                    <p:cond delay="0"/>
                                  </p:stCondLst>
                                  <p:childTnLst>
                                    <p:set>
                                      <p:cBhvr>
                                        <p:cTn id="97" dur="1" fill="hold">
                                          <p:stCondLst>
                                            <p:cond delay="0"/>
                                          </p:stCondLst>
                                        </p:cTn>
                                        <p:tgtEl>
                                          <p:spTgt spid="50"/>
                                        </p:tgtEl>
                                        <p:attrNameLst>
                                          <p:attrName>style.visibility</p:attrName>
                                        </p:attrNameLst>
                                      </p:cBhvr>
                                      <p:to>
                                        <p:strVal val="visible"/>
                                      </p:to>
                                    </p:set>
                                    <p:animEffect transition="in" filter="fade">
                                      <p:cBhvr>
                                        <p:cTn id="98" dur="500"/>
                                        <p:tgtEl>
                                          <p:spTgt spid="50"/>
                                        </p:tgtEl>
                                      </p:cBhvr>
                                    </p:animEffect>
                                  </p:childTnLst>
                                </p:cTn>
                              </p:par>
                              <p:par>
                                <p:cTn id="99" presetID="10" presetClass="entr" presetSubtype="0" fill="hold" grpId="0" nodeType="withEffect">
                                  <p:stCondLst>
                                    <p:cond delay="0"/>
                                  </p:stCondLst>
                                  <p:childTnLst>
                                    <p:set>
                                      <p:cBhvr>
                                        <p:cTn id="100" dur="1" fill="hold">
                                          <p:stCondLst>
                                            <p:cond delay="0"/>
                                          </p:stCondLst>
                                        </p:cTn>
                                        <p:tgtEl>
                                          <p:spTgt spid="49"/>
                                        </p:tgtEl>
                                        <p:attrNameLst>
                                          <p:attrName>style.visibility</p:attrName>
                                        </p:attrNameLst>
                                      </p:cBhvr>
                                      <p:to>
                                        <p:strVal val="visible"/>
                                      </p:to>
                                    </p:set>
                                    <p:animEffect transition="in" filter="fade">
                                      <p:cBhvr>
                                        <p:cTn id="101"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7" grpId="0" animBg="1"/>
      <p:bldP spid="30" grpId="0"/>
      <p:bldP spid="31" grpId="0"/>
      <p:bldP spid="32" grpId="0"/>
      <p:bldP spid="33" grpId="0"/>
      <p:bldP spid="38" grpId="0"/>
      <p:bldP spid="41" grpId="0"/>
      <p:bldP spid="43" grpId="0" animBg="1"/>
      <p:bldP spid="45" grpId="0" animBg="1"/>
      <p:bldP spid="47" grpId="0" animBg="1"/>
      <p:bldP spid="49" grpId="0"/>
      <p:bldP spid="50" grpId="0"/>
      <p:bldP spid="51" grpId="0" animBg="1"/>
      <p:bldP spid="56" grpId="0"/>
      <p:bldP spid="57" grpId="0"/>
      <p:bldP spid="58" grpId="0" animBg="1"/>
      <p:bldP spid="59"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0"/>
            <a:ext cx="12204700" cy="6858000"/>
          </a:xfrm>
          <a:prstGeom prst="rect">
            <a:avLst/>
          </a:prstGeom>
        </p:spPr>
      </p:pic>
      <p:sp>
        <p:nvSpPr>
          <p:cNvPr id="2" name="01"/>
          <p:cNvSpPr/>
          <p:nvPr/>
        </p:nvSpPr>
        <p:spPr>
          <a:xfrm>
            <a:off x="2545710" y="1839571"/>
            <a:ext cx="3031974" cy="3031974"/>
          </a:xfrm>
          <a:prstGeom prst="ellipse">
            <a:avLst/>
          </a:prstGeom>
          <a:solidFill>
            <a:schemeClr val="tx2">
              <a:alpha val="6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7">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 name="01"/>
          <p:cNvSpPr/>
          <p:nvPr/>
        </p:nvSpPr>
        <p:spPr>
          <a:xfrm>
            <a:off x="5347455" y="1243065"/>
            <a:ext cx="812940" cy="812938"/>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7">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 name="01"/>
          <p:cNvSpPr txBox="1"/>
          <p:nvPr/>
        </p:nvSpPr>
        <p:spPr>
          <a:xfrm>
            <a:off x="2622002" y="2144663"/>
            <a:ext cx="2879387" cy="2421753"/>
          </a:xfrm>
          <a:prstGeom prst="rect">
            <a:avLst/>
          </a:prstGeom>
          <a:noFill/>
        </p:spPr>
        <p:txBody>
          <a:bodyPr wrap="square" lIns="0" tIns="0" rIns="0" bIns="0" rtlCol="0">
            <a:spAutoFit/>
          </a:bodyPr>
          <a:lstStyle/>
          <a:p>
            <a:pPr algn="ctr"/>
            <a:r>
              <a:rPr lang="en-US" altLang="zh-CN" sz="15737" b="1"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03</a:t>
            </a:r>
            <a:endParaRPr lang="zh-CN" altLang="en-US" sz="15737"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 name="01"/>
          <p:cNvSpPr txBox="1"/>
          <p:nvPr/>
        </p:nvSpPr>
        <p:spPr>
          <a:xfrm>
            <a:off x="5930165" y="2477366"/>
            <a:ext cx="3416320" cy="699807"/>
          </a:xfrm>
          <a:prstGeom prst="rect">
            <a:avLst/>
          </a:prstGeom>
          <a:noFill/>
        </p:spPr>
        <p:txBody>
          <a:bodyPr wrap="none" rtlCol="0">
            <a:spAutoFit/>
          </a:bodyPr>
          <a:lstStyle/>
          <a:p>
            <a:pPr latinLnBrk="1">
              <a:lnSpc>
                <a:spcPct val="120000"/>
              </a:lnSpc>
              <a:defRPr/>
            </a:pPr>
            <a:r>
              <a:rPr kumimoji="1" lang="zh-CN" altLang="en-US" sz="3600" b="1"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kumimoji="1" lang="en-US" altLang="ko-KR" sz="3600" b="1"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 name="01"/>
          <p:cNvSpPr txBox="1"/>
          <p:nvPr/>
        </p:nvSpPr>
        <p:spPr>
          <a:xfrm>
            <a:off x="6041739" y="3261490"/>
            <a:ext cx="1838736" cy="350096"/>
          </a:xfrm>
          <a:prstGeom prst="rect">
            <a:avLst/>
          </a:prstGeom>
          <a:noFill/>
        </p:spPr>
        <p:txBody>
          <a:bodyPr wrap="square" lIns="0" tIns="0" rIns="0" bIns="0" rtlCol="0">
            <a:spAutoFit/>
          </a:bodyPr>
          <a:lstStyle/>
          <a:p>
            <a:pPr algn="just" latinLnBrk="1">
              <a:lnSpc>
                <a:spcPct val="120000"/>
              </a:lnSpc>
              <a:defRPr/>
            </a:pPr>
            <a:r>
              <a:rPr kumimoji="1" lang="zh-CN" altLang="en-US" sz="1896"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kumimoji="1" lang="en-US" altLang="ko-KR" sz="1896"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 name="01"/>
          <p:cNvSpPr txBox="1"/>
          <p:nvPr/>
        </p:nvSpPr>
        <p:spPr>
          <a:xfrm>
            <a:off x="6041739" y="3695303"/>
            <a:ext cx="1992890" cy="350096"/>
          </a:xfrm>
          <a:prstGeom prst="rect">
            <a:avLst/>
          </a:prstGeom>
          <a:noFill/>
        </p:spPr>
        <p:txBody>
          <a:bodyPr wrap="square" lIns="0" tIns="0" rIns="0" bIns="0" rtlCol="0">
            <a:spAutoFit/>
          </a:bodyPr>
          <a:lstStyle/>
          <a:p>
            <a:pPr algn="just" latinLnBrk="1">
              <a:lnSpc>
                <a:spcPct val="120000"/>
              </a:lnSpc>
              <a:defRPr/>
            </a:pPr>
            <a:r>
              <a:rPr kumimoji="1" lang="zh-CN" altLang="en-US" sz="1896"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kumimoji="1" lang="en-US" altLang="ko-KR" sz="1896"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 name="01"/>
          <p:cNvSpPr txBox="1"/>
          <p:nvPr/>
        </p:nvSpPr>
        <p:spPr>
          <a:xfrm>
            <a:off x="8312133" y="3265833"/>
            <a:ext cx="1838736" cy="350096"/>
          </a:xfrm>
          <a:prstGeom prst="rect">
            <a:avLst/>
          </a:prstGeom>
          <a:noFill/>
        </p:spPr>
        <p:txBody>
          <a:bodyPr wrap="square" lIns="0" tIns="0" rIns="0" bIns="0" rtlCol="0">
            <a:spAutoFit/>
          </a:bodyPr>
          <a:lstStyle/>
          <a:p>
            <a:pPr algn="just" latinLnBrk="1">
              <a:lnSpc>
                <a:spcPct val="120000"/>
              </a:lnSpc>
              <a:defRPr/>
            </a:pPr>
            <a:r>
              <a:rPr kumimoji="1" lang="zh-CN" altLang="en-US" sz="1896"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kumimoji="1" lang="en-US" altLang="ko-KR" sz="1896"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01"/>
          <p:cNvSpPr txBox="1"/>
          <p:nvPr/>
        </p:nvSpPr>
        <p:spPr>
          <a:xfrm>
            <a:off x="8312137" y="3700246"/>
            <a:ext cx="1838733" cy="350096"/>
          </a:xfrm>
          <a:prstGeom prst="rect">
            <a:avLst/>
          </a:prstGeom>
          <a:noFill/>
        </p:spPr>
        <p:txBody>
          <a:bodyPr wrap="square" lIns="0" tIns="0" rIns="0" bIns="0" rtlCol="0">
            <a:spAutoFit/>
          </a:bodyPr>
          <a:lstStyle/>
          <a:p>
            <a:pPr algn="just" latinLnBrk="1">
              <a:lnSpc>
                <a:spcPct val="120000"/>
              </a:lnSpc>
              <a:defRPr/>
            </a:pPr>
            <a:r>
              <a:rPr kumimoji="1" lang="zh-CN" altLang="en-US" sz="1896"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kumimoji="1" lang="en-US" altLang="ko-KR" sz="1896"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endParaRPr>
          </a:p>
        </p:txBody>
      </p:sp>
      <p:pic>
        <p:nvPicPr>
          <p:cNvPr id="11" name="图片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08442" y="492014"/>
            <a:ext cx="1997731" cy="6239144"/>
          </a:xfrm>
          <a:prstGeom prst="rect">
            <a:avLst/>
          </a:prstGeom>
        </p:spPr>
      </p:pic>
    </p:spTree>
    <p:extLst>
      <p:ext uri="{BB962C8B-B14F-4D97-AF65-F5344CB8AC3E}">
        <p14:creationId xmlns:p14="http://schemas.microsoft.com/office/powerpoint/2010/main" val="3475287060"/>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500"/>
                                        <p:tgtEl>
                                          <p:spTgt spid="10"/>
                                        </p:tgtEl>
                                      </p:cBhvr>
                                    </p:animEffect>
                                    <p:anim calcmode="lin" valueType="num">
                                      <p:cBhvr>
                                        <p:cTn id="8" dur="1500" fill="hold"/>
                                        <p:tgtEl>
                                          <p:spTgt spid="10"/>
                                        </p:tgtEl>
                                        <p:attrNameLst>
                                          <p:attrName>ppt_x</p:attrName>
                                        </p:attrNameLst>
                                      </p:cBhvr>
                                      <p:tavLst>
                                        <p:tav tm="0">
                                          <p:val>
                                            <p:strVal val="#ppt_x"/>
                                          </p:val>
                                        </p:tav>
                                        <p:tav tm="100000">
                                          <p:val>
                                            <p:strVal val="#ppt_x"/>
                                          </p:val>
                                        </p:tav>
                                      </p:tavLst>
                                    </p:anim>
                                    <p:anim calcmode="lin" valueType="num">
                                      <p:cBhvr>
                                        <p:cTn id="9" dur="1500" fill="hold"/>
                                        <p:tgtEl>
                                          <p:spTgt spid="10"/>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50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1500"/>
                                        <p:tgtEl>
                                          <p:spTgt spid="11"/>
                                        </p:tgtEl>
                                      </p:cBhvr>
                                    </p:animEffect>
                                    <p:anim calcmode="lin" valueType="num">
                                      <p:cBhvr>
                                        <p:cTn id="13" dur="1500" fill="hold"/>
                                        <p:tgtEl>
                                          <p:spTgt spid="11"/>
                                        </p:tgtEl>
                                        <p:attrNameLst>
                                          <p:attrName>ppt_x</p:attrName>
                                        </p:attrNameLst>
                                      </p:cBhvr>
                                      <p:tavLst>
                                        <p:tav tm="0">
                                          <p:val>
                                            <p:strVal val="#ppt_x"/>
                                          </p:val>
                                        </p:tav>
                                        <p:tav tm="100000">
                                          <p:val>
                                            <p:strVal val="#ppt_x"/>
                                          </p:val>
                                        </p:tav>
                                      </p:tavLst>
                                    </p:anim>
                                    <p:anim calcmode="lin" valueType="num">
                                      <p:cBhvr>
                                        <p:cTn id="14" dur="1500" fill="hold"/>
                                        <p:tgtEl>
                                          <p:spTgt spid="11"/>
                                        </p:tgtEl>
                                        <p:attrNameLst>
                                          <p:attrName>ppt_y</p:attrName>
                                        </p:attrNameLst>
                                      </p:cBhvr>
                                      <p:tavLst>
                                        <p:tav tm="0">
                                          <p:val>
                                            <p:strVal val="#ppt_y+.1"/>
                                          </p:val>
                                        </p:tav>
                                        <p:tav tm="100000">
                                          <p:val>
                                            <p:strVal val="#ppt_y"/>
                                          </p:val>
                                        </p:tav>
                                      </p:tavLst>
                                    </p:anim>
                                  </p:childTnLst>
                                </p:cTn>
                              </p:par>
                            </p:childTnLst>
                          </p:cTn>
                        </p:par>
                        <p:par>
                          <p:cTn id="15" fill="hold">
                            <p:stCondLst>
                              <p:cond delay="2000"/>
                            </p:stCondLst>
                            <p:childTnLst>
                              <p:par>
                                <p:cTn id="16" presetID="53" presetClass="entr" presetSubtype="16" fill="hold" grpId="0" nodeType="after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p:cTn id="18" dur="500" fill="hold"/>
                                        <p:tgtEl>
                                          <p:spTgt spid="2"/>
                                        </p:tgtEl>
                                        <p:attrNameLst>
                                          <p:attrName>ppt_w</p:attrName>
                                        </p:attrNameLst>
                                      </p:cBhvr>
                                      <p:tavLst>
                                        <p:tav tm="0">
                                          <p:val>
                                            <p:fltVal val="0"/>
                                          </p:val>
                                        </p:tav>
                                        <p:tav tm="100000">
                                          <p:val>
                                            <p:strVal val="#ppt_w"/>
                                          </p:val>
                                        </p:tav>
                                      </p:tavLst>
                                    </p:anim>
                                    <p:anim calcmode="lin" valueType="num">
                                      <p:cBhvr>
                                        <p:cTn id="19" dur="500" fill="hold"/>
                                        <p:tgtEl>
                                          <p:spTgt spid="2"/>
                                        </p:tgtEl>
                                        <p:attrNameLst>
                                          <p:attrName>ppt_h</p:attrName>
                                        </p:attrNameLst>
                                      </p:cBhvr>
                                      <p:tavLst>
                                        <p:tav tm="0">
                                          <p:val>
                                            <p:fltVal val="0"/>
                                          </p:val>
                                        </p:tav>
                                        <p:tav tm="100000">
                                          <p:val>
                                            <p:strVal val="#ppt_h"/>
                                          </p:val>
                                        </p:tav>
                                      </p:tavLst>
                                    </p:anim>
                                    <p:animEffect transition="in" filter="fade">
                                      <p:cBhvr>
                                        <p:cTn id="20" dur="500"/>
                                        <p:tgtEl>
                                          <p:spTgt spid="2"/>
                                        </p:tgtEl>
                                      </p:cBhvr>
                                    </p:animEffect>
                                  </p:childTnLst>
                                </p:cTn>
                              </p:par>
                            </p:childTnLst>
                          </p:cTn>
                        </p:par>
                        <p:par>
                          <p:cTn id="21" fill="hold">
                            <p:stCondLst>
                              <p:cond delay="2500"/>
                            </p:stCondLst>
                            <p:childTnLst>
                              <p:par>
                                <p:cTn id="22" presetID="53" presetClass="entr" presetSubtype="16" fill="hold" grpId="0" nodeType="afterEffect">
                                  <p:stCondLst>
                                    <p:cond delay="0"/>
                                  </p:stCondLst>
                                  <p:childTnLst>
                                    <p:set>
                                      <p:cBhvr>
                                        <p:cTn id="23" dur="1" fill="hold">
                                          <p:stCondLst>
                                            <p:cond delay="0"/>
                                          </p:stCondLst>
                                        </p:cTn>
                                        <p:tgtEl>
                                          <p:spTgt spid="3"/>
                                        </p:tgtEl>
                                        <p:attrNameLst>
                                          <p:attrName>style.visibility</p:attrName>
                                        </p:attrNameLst>
                                      </p:cBhvr>
                                      <p:to>
                                        <p:strVal val="visible"/>
                                      </p:to>
                                    </p:set>
                                    <p:anim calcmode="lin" valueType="num">
                                      <p:cBhvr>
                                        <p:cTn id="24" dur="500" fill="hold"/>
                                        <p:tgtEl>
                                          <p:spTgt spid="3"/>
                                        </p:tgtEl>
                                        <p:attrNameLst>
                                          <p:attrName>ppt_w</p:attrName>
                                        </p:attrNameLst>
                                      </p:cBhvr>
                                      <p:tavLst>
                                        <p:tav tm="0">
                                          <p:val>
                                            <p:fltVal val="0"/>
                                          </p:val>
                                        </p:tav>
                                        <p:tav tm="100000">
                                          <p:val>
                                            <p:strVal val="#ppt_w"/>
                                          </p:val>
                                        </p:tav>
                                      </p:tavLst>
                                    </p:anim>
                                    <p:anim calcmode="lin" valueType="num">
                                      <p:cBhvr>
                                        <p:cTn id="25" dur="500" fill="hold"/>
                                        <p:tgtEl>
                                          <p:spTgt spid="3"/>
                                        </p:tgtEl>
                                        <p:attrNameLst>
                                          <p:attrName>ppt_h</p:attrName>
                                        </p:attrNameLst>
                                      </p:cBhvr>
                                      <p:tavLst>
                                        <p:tav tm="0">
                                          <p:val>
                                            <p:fltVal val="0"/>
                                          </p:val>
                                        </p:tav>
                                        <p:tav tm="100000">
                                          <p:val>
                                            <p:strVal val="#ppt_h"/>
                                          </p:val>
                                        </p:tav>
                                      </p:tavLst>
                                    </p:anim>
                                    <p:animEffect transition="in" filter="fade">
                                      <p:cBhvr>
                                        <p:cTn id="26" dur="500"/>
                                        <p:tgtEl>
                                          <p:spTgt spid="3"/>
                                        </p:tgtEl>
                                      </p:cBhvr>
                                    </p:animEffect>
                                  </p:childTnLst>
                                </p:cTn>
                              </p:par>
                            </p:childTnLst>
                          </p:cTn>
                        </p:par>
                        <p:par>
                          <p:cTn id="27" fill="hold">
                            <p:stCondLst>
                              <p:cond delay="3000"/>
                            </p:stCondLst>
                            <p:childTnLst>
                              <p:par>
                                <p:cTn id="28" presetID="47" presetClass="entr" presetSubtype="0" fill="hold" grpId="0" nodeType="afterEffect">
                                  <p:stCondLst>
                                    <p:cond delay="0"/>
                                  </p:stCondLst>
                                  <p:childTnLst>
                                    <p:set>
                                      <p:cBhvr>
                                        <p:cTn id="29" dur="1" fill="hold">
                                          <p:stCondLst>
                                            <p:cond delay="0"/>
                                          </p:stCondLst>
                                        </p:cTn>
                                        <p:tgtEl>
                                          <p:spTgt spid="4"/>
                                        </p:tgtEl>
                                        <p:attrNameLst>
                                          <p:attrName>style.visibility</p:attrName>
                                        </p:attrNameLst>
                                      </p:cBhvr>
                                      <p:to>
                                        <p:strVal val="visible"/>
                                      </p:to>
                                    </p:set>
                                    <p:animEffect transition="in" filter="fade">
                                      <p:cBhvr>
                                        <p:cTn id="30" dur="500"/>
                                        <p:tgtEl>
                                          <p:spTgt spid="4"/>
                                        </p:tgtEl>
                                      </p:cBhvr>
                                    </p:animEffect>
                                    <p:anim calcmode="lin" valueType="num">
                                      <p:cBhvr>
                                        <p:cTn id="31" dur="500" fill="hold"/>
                                        <p:tgtEl>
                                          <p:spTgt spid="4"/>
                                        </p:tgtEl>
                                        <p:attrNameLst>
                                          <p:attrName>ppt_x</p:attrName>
                                        </p:attrNameLst>
                                      </p:cBhvr>
                                      <p:tavLst>
                                        <p:tav tm="0">
                                          <p:val>
                                            <p:strVal val="#ppt_x"/>
                                          </p:val>
                                        </p:tav>
                                        <p:tav tm="100000">
                                          <p:val>
                                            <p:strVal val="#ppt_x"/>
                                          </p:val>
                                        </p:tav>
                                      </p:tavLst>
                                    </p:anim>
                                    <p:anim calcmode="lin" valueType="num">
                                      <p:cBhvr>
                                        <p:cTn id="32" dur="500" fill="hold"/>
                                        <p:tgtEl>
                                          <p:spTgt spid="4"/>
                                        </p:tgtEl>
                                        <p:attrNameLst>
                                          <p:attrName>ppt_y</p:attrName>
                                        </p:attrNameLst>
                                      </p:cBhvr>
                                      <p:tavLst>
                                        <p:tav tm="0">
                                          <p:val>
                                            <p:strVal val="#ppt_y-.1"/>
                                          </p:val>
                                        </p:tav>
                                        <p:tav tm="100000">
                                          <p:val>
                                            <p:strVal val="#ppt_y"/>
                                          </p:val>
                                        </p:tav>
                                      </p:tavLst>
                                    </p:anim>
                                  </p:childTnLst>
                                </p:cTn>
                              </p:par>
                              <p:par>
                                <p:cTn id="33" presetID="12" presetClass="entr" presetSubtype="8" fill="hold" grpId="0" nodeType="withEffect">
                                  <p:stCondLst>
                                    <p:cond delay="0"/>
                                  </p:stCondLst>
                                  <p:childTnLst>
                                    <p:set>
                                      <p:cBhvr>
                                        <p:cTn id="34" dur="1" fill="hold">
                                          <p:stCondLst>
                                            <p:cond delay="0"/>
                                          </p:stCondLst>
                                        </p:cTn>
                                        <p:tgtEl>
                                          <p:spTgt spid="5"/>
                                        </p:tgtEl>
                                        <p:attrNameLst>
                                          <p:attrName>style.visibility</p:attrName>
                                        </p:attrNameLst>
                                      </p:cBhvr>
                                      <p:to>
                                        <p:strVal val="visible"/>
                                      </p:to>
                                    </p:set>
                                    <p:anim calcmode="lin" valueType="num">
                                      <p:cBhvr additive="base">
                                        <p:cTn id="35" dur="500"/>
                                        <p:tgtEl>
                                          <p:spTgt spid="5"/>
                                        </p:tgtEl>
                                        <p:attrNameLst>
                                          <p:attrName>ppt_x</p:attrName>
                                        </p:attrNameLst>
                                      </p:cBhvr>
                                      <p:tavLst>
                                        <p:tav tm="0">
                                          <p:val>
                                            <p:strVal val="#ppt_x-#ppt_w*1.125000"/>
                                          </p:val>
                                        </p:tav>
                                        <p:tav tm="100000">
                                          <p:val>
                                            <p:strVal val="#ppt_x"/>
                                          </p:val>
                                        </p:tav>
                                      </p:tavLst>
                                    </p:anim>
                                    <p:animEffect transition="in" filter="wipe(right)">
                                      <p:cBhvr>
                                        <p:cTn id="36" dur="500"/>
                                        <p:tgtEl>
                                          <p:spTgt spid="5"/>
                                        </p:tgtEl>
                                      </p:cBhvr>
                                    </p:animEffect>
                                  </p:childTnLst>
                                </p:cTn>
                              </p:par>
                            </p:childTnLst>
                          </p:cTn>
                        </p:par>
                        <p:par>
                          <p:cTn id="37" fill="hold">
                            <p:stCondLst>
                              <p:cond delay="3500"/>
                            </p:stCondLst>
                            <p:childTnLst>
                              <p:par>
                                <p:cTn id="38" presetID="2" presetClass="entr" presetSubtype="4" fill="hold" grpId="0" nodeType="afterEffect">
                                  <p:stCondLst>
                                    <p:cond delay="0"/>
                                  </p:stCondLst>
                                  <p:childTnLst>
                                    <p:set>
                                      <p:cBhvr>
                                        <p:cTn id="39" dur="1" fill="hold">
                                          <p:stCondLst>
                                            <p:cond delay="0"/>
                                          </p:stCondLst>
                                        </p:cTn>
                                        <p:tgtEl>
                                          <p:spTgt spid="6"/>
                                        </p:tgtEl>
                                        <p:attrNameLst>
                                          <p:attrName>style.visibility</p:attrName>
                                        </p:attrNameLst>
                                      </p:cBhvr>
                                      <p:to>
                                        <p:strVal val="visible"/>
                                      </p:to>
                                    </p:set>
                                    <p:anim calcmode="lin" valueType="num">
                                      <p:cBhvr additive="base">
                                        <p:cTn id="40" dur="500" fill="hold"/>
                                        <p:tgtEl>
                                          <p:spTgt spid="6"/>
                                        </p:tgtEl>
                                        <p:attrNameLst>
                                          <p:attrName>ppt_x</p:attrName>
                                        </p:attrNameLst>
                                      </p:cBhvr>
                                      <p:tavLst>
                                        <p:tav tm="0">
                                          <p:val>
                                            <p:strVal val="#ppt_x"/>
                                          </p:val>
                                        </p:tav>
                                        <p:tav tm="100000">
                                          <p:val>
                                            <p:strVal val="#ppt_x"/>
                                          </p:val>
                                        </p:tav>
                                      </p:tavLst>
                                    </p:anim>
                                    <p:anim calcmode="lin" valueType="num">
                                      <p:cBhvr additive="base">
                                        <p:cTn id="41" dur="500" fill="hold"/>
                                        <p:tgtEl>
                                          <p:spTgt spid="6"/>
                                        </p:tgtEl>
                                        <p:attrNameLst>
                                          <p:attrName>ppt_y</p:attrName>
                                        </p:attrNameLst>
                                      </p:cBhvr>
                                      <p:tavLst>
                                        <p:tav tm="0">
                                          <p:val>
                                            <p:strVal val="1+#ppt_h/2"/>
                                          </p:val>
                                        </p:tav>
                                        <p:tav tm="100000">
                                          <p:val>
                                            <p:strVal val="#ppt_y"/>
                                          </p:val>
                                        </p:tav>
                                      </p:tavLst>
                                    </p:anim>
                                  </p:childTnLst>
                                </p:cTn>
                              </p:par>
                              <p:par>
                                <p:cTn id="42" presetID="2" presetClass="entr" presetSubtype="4" fill="hold" grpId="0" nodeType="withEffect">
                                  <p:stCondLst>
                                    <p:cond delay="200"/>
                                  </p:stCondLst>
                                  <p:childTnLst>
                                    <p:set>
                                      <p:cBhvr>
                                        <p:cTn id="43" dur="1" fill="hold">
                                          <p:stCondLst>
                                            <p:cond delay="0"/>
                                          </p:stCondLst>
                                        </p:cTn>
                                        <p:tgtEl>
                                          <p:spTgt spid="7"/>
                                        </p:tgtEl>
                                        <p:attrNameLst>
                                          <p:attrName>style.visibility</p:attrName>
                                        </p:attrNameLst>
                                      </p:cBhvr>
                                      <p:to>
                                        <p:strVal val="visible"/>
                                      </p:to>
                                    </p:set>
                                    <p:anim calcmode="lin" valueType="num">
                                      <p:cBhvr additive="base">
                                        <p:cTn id="44" dur="500" fill="hold"/>
                                        <p:tgtEl>
                                          <p:spTgt spid="7"/>
                                        </p:tgtEl>
                                        <p:attrNameLst>
                                          <p:attrName>ppt_x</p:attrName>
                                        </p:attrNameLst>
                                      </p:cBhvr>
                                      <p:tavLst>
                                        <p:tav tm="0">
                                          <p:val>
                                            <p:strVal val="#ppt_x"/>
                                          </p:val>
                                        </p:tav>
                                        <p:tav tm="100000">
                                          <p:val>
                                            <p:strVal val="#ppt_x"/>
                                          </p:val>
                                        </p:tav>
                                      </p:tavLst>
                                    </p:anim>
                                    <p:anim calcmode="lin" valueType="num">
                                      <p:cBhvr additive="base">
                                        <p:cTn id="45" dur="500" fill="hold"/>
                                        <p:tgtEl>
                                          <p:spTgt spid="7"/>
                                        </p:tgtEl>
                                        <p:attrNameLst>
                                          <p:attrName>ppt_y</p:attrName>
                                        </p:attrNameLst>
                                      </p:cBhvr>
                                      <p:tavLst>
                                        <p:tav tm="0">
                                          <p:val>
                                            <p:strVal val="1+#ppt_h/2"/>
                                          </p:val>
                                        </p:tav>
                                        <p:tav tm="100000">
                                          <p:val>
                                            <p:strVal val="#ppt_y"/>
                                          </p:val>
                                        </p:tav>
                                      </p:tavLst>
                                    </p:anim>
                                  </p:childTnLst>
                                </p:cTn>
                              </p:par>
                              <p:par>
                                <p:cTn id="46" presetID="2" presetClass="entr" presetSubtype="4" fill="hold" grpId="0" nodeType="withEffect">
                                  <p:stCondLst>
                                    <p:cond delay="200"/>
                                  </p:stCondLst>
                                  <p:childTnLst>
                                    <p:set>
                                      <p:cBhvr>
                                        <p:cTn id="47" dur="1" fill="hold">
                                          <p:stCondLst>
                                            <p:cond delay="0"/>
                                          </p:stCondLst>
                                        </p:cTn>
                                        <p:tgtEl>
                                          <p:spTgt spid="8"/>
                                        </p:tgtEl>
                                        <p:attrNameLst>
                                          <p:attrName>style.visibility</p:attrName>
                                        </p:attrNameLst>
                                      </p:cBhvr>
                                      <p:to>
                                        <p:strVal val="visible"/>
                                      </p:to>
                                    </p:set>
                                    <p:anim calcmode="lin" valueType="num">
                                      <p:cBhvr additive="base">
                                        <p:cTn id="48" dur="500" fill="hold"/>
                                        <p:tgtEl>
                                          <p:spTgt spid="8"/>
                                        </p:tgtEl>
                                        <p:attrNameLst>
                                          <p:attrName>ppt_x</p:attrName>
                                        </p:attrNameLst>
                                      </p:cBhvr>
                                      <p:tavLst>
                                        <p:tav tm="0">
                                          <p:val>
                                            <p:strVal val="#ppt_x"/>
                                          </p:val>
                                        </p:tav>
                                        <p:tav tm="100000">
                                          <p:val>
                                            <p:strVal val="#ppt_x"/>
                                          </p:val>
                                        </p:tav>
                                      </p:tavLst>
                                    </p:anim>
                                    <p:anim calcmode="lin" valueType="num">
                                      <p:cBhvr additive="base">
                                        <p:cTn id="49" dur="500" fill="hold"/>
                                        <p:tgtEl>
                                          <p:spTgt spid="8"/>
                                        </p:tgtEl>
                                        <p:attrNameLst>
                                          <p:attrName>ppt_y</p:attrName>
                                        </p:attrNameLst>
                                      </p:cBhvr>
                                      <p:tavLst>
                                        <p:tav tm="0">
                                          <p:val>
                                            <p:strVal val="1+#ppt_h/2"/>
                                          </p:val>
                                        </p:tav>
                                        <p:tav tm="100000">
                                          <p:val>
                                            <p:strVal val="#ppt_y"/>
                                          </p:val>
                                        </p:tav>
                                      </p:tavLst>
                                    </p:anim>
                                  </p:childTnLst>
                                </p:cTn>
                              </p:par>
                              <p:par>
                                <p:cTn id="50" presetID="2" presetClass="entr" presetSubtype="4" fill="hold" grpId="0" nodeType="withEffect">
                                  <p:stCondLst>
                                    <p:cond delay="400"/>
                                  </p:stCondLst>
                                  <p:childTnLst>
                                    <p:set>
                                      <p:cBhvr>
                                        <p:cTn id="51" dur="1" fill="hold">
                                          <p:stCondLst>
                                            <p:cond delay="0"/>
                                          </p:stCondLst>
                                        </p:cTn>
                                        <p:tgtEl>
                                          <p:spTgt spid="9"/>
                                        </p:tgtEl>
                                        <p:attrNameLst>
                                          <p:attrName>style.visibility</p:attrName>
                                        </p:attrNameLst>
                                      </p:cBhvr>
                                      <p:to>
                                        <p:strVal val="visible"/>
                                      </p:to>
                                    </p:set>
                                    <p:anim calcmode="lin" valueType="num">
                                      <p:cBhvr additive="base">
                                        <p:cTn id="52" dur="500" fill="hold"/>
                                        <p:tgtEl>
                                          <p:spTgt spid="9"/>
                                        </p:tgtEl>
                                        <p:attrNameLst>
                                          <p:attrName>ppt_x</p:attrName>
                                        </p:attrNameLst>
                                      </p:cBhvr>
                                      <p:tavLst>
                                        <p:tav tm="0">
                                          <p:val>
                                            <p:strVal val="#ppt_x"/>
                                          </p:val>
                                        </p:tav>
                                        <p:tav tm="100000">
                                          <p:val>
                                            <p:strVal val="#ppt_x"/>
                                          </p:val>
                                        </p:tav>
                                      </p:tavLst>
                                    </p:anim>
                                    <p:anim calcmode="lin" valueType="num">
                                      <p:cBhvr additive="base">
                                        <p:cTn id="53"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p:bldP spid="5" grpId="0"/>
      <p:bldP spid="6" grpId="0"/>
      <p:bldP spid="7" grpId="0"/>
      <p:bldP spid="8" grpId="0"/>
      <p:bldP spid="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11"/>
          <p:cNvSpPr>
            <a:spLocks noEditPoints="1"/>
          </p:cNvSpPr>
          <p:nvPr/>
        </p:nvSpPr>
        <p:spPr bwMode="auto">
          <a:xfrm>
            <a:off x="3332679" y="2365830"/>
            <a:ext cx="5290023" cy="3281779"/>
          </a:xfrm>
          <a:custGeom>
            <a:avLst/>
            <a:gdLst>
              <a:gd name="T0" fmla="*/ 1271 w 1796"/>
              <a:gd name="T1" fmla="*/ 410 h 1113"/>
              <a:gd name="T2" fmla="*/ 1152 w 1796"/>
              <a:gd name="T3" fmla="*/ 207 h 1113"/>
              <a:gd name="T4" fmla="*/ 1188 w 1796"/>
              <a:gd name="T5" fmla="*/ 136 h 1113"/>
              <a:gd name="T6" fmla="*/ 1192 w 1796"/>
              <a:gd name="T7" fmla="*/ 136 h 1113"/>
              <a:gd name="T8" fmla="*/ 1259 w 1796"/>
              <a:gd name="T9" fmla="*/ 81 h 1113"/>
              <a:gd name="T10" fmla="*/ 1188 w 1796"/>
              <a:gd name="T11" fmla="*/ 22 h 1113"/>
              <a:gd name="T12" fmla="*/ 999 w 1796"/>
              <a:gd name="T13" fmla="*/ 47 h 1113"/>
              <a:gd name="T14" fmla="*/ 998 w 1796"/>
              <a:gd name="T15" fmla="*/ 103 h 1113"/>
              <a:gd name="T16" fmla="*/ 1114 w 1796"/>
              <a:gd name="T17" fmla="*/ 123 h 1113"/>
              <a:gd name="T18" fmla="*/ 960 w 1796"/>
              <a:gd name="T19" fmla="*/ 183 h 1113"/>
              <a:gd name="T20" fmla="*/ 593 w 1796"/>
              <a:gd name="T21" fmla="*/ 93 h 1113"/>
              <a:gd name="T22" fmla="*/ 333 w 1796"/>
              <a:gd name="T23" fmla="*/ 86 h 1113"/>
              <a:gd name="T24" fmla="*/ 463 w 1796"/>
              <a:gd name="T25" fmla="*/ 228 h 1113"/>
              <a:gd name="T26" fmla="*/ 391 w 1796"/>
              <a:gd name="T27" fmla="*/ 151 h 1113"/>
              <a:gd name="T28" fmla="*/ 528 w 1796"/>
              <a:gd name="T29" fmla="*/ 102 h 1113"/>
              <a:gd name="T30" fmla="*/ 449 w 1796"/>
              <a:gd name="T31" fmla="*/ 384 h 1113"/>
              <a:gd name="T32" fmla="*/ 0 w 1796"/>
              <a:gd name="T33" fmla="*/ 731 h 1113"/>
              <a:gd name="T34" fmla="*/ 598 w 1796"/>
              <a:gd name="T35" fmla="*/ 1024 h 1113"/>
              <a:gd name="T36" fmla="*/ 507 w 1796"/>
              <a:gd name="T37" fmla="*/ 403 h 1113"/>
              <a:gd name="T38" fmla="*/ 849 w 1796"/>
              <a:gd name="T39" fmla="*/ 703 h 1113"/>
              <a:gd name="T40" fmla="*/ 922 w 1796"/>
              <a:gd name="T41" fmla="*/ 951 h 1113"/>
              <a:gd name="T42" fmla="*/ 878 w 1796"/>
              <a:gd name="T43" fmla="*/ 992 h 1113"/>
              <a:gd name="T44" fmla="*/ 1014 w 1796"/>
              <a:gd name="T45" fmla="*/ 969 h 1113"/>
              <a:gd name="T46" fmla="*/ 943 w 1796"/>
              <a:gd name="T47" fmla="*/ 950 h 1113"/>
              <a:gd name="T48" fmla="*/ 992 w 1796"/>
              <a:gd name="T49" fmla="*/ 854 h 1113"/>
              <a:gd name="T50" fmla="*/ 1188 w 1796"/>
              <a:gd name="T51" fmla="*/ 1015 h 1113"/>
              <a:gd name="T52" fmla="*/ 1796 w 1796"/>
              <a:gd name="T53" fmla="*/ 754 h 1113"/>
              <a:gd name="T54" fmla="*/ 1698 w 1796"/>
              <a:gd name="T55" fmla="*/ 491 h 1113"/>
              <a:gd name="T56" fmla="*/ 598 w 1796"/>
              <a:gd name="T57" fmla="*/ 906 h 1113"/>
              <a:gd name="T58" fmla="*/ 81 w 1796"/>
              <a:gd name="T59" fmla="*/ 730 h 1113"/>
              <a:gd name="T60" fmla="*/ 338 w 1796"/>
              <a:gd name="T61" fmla="*/ 728 h 1113"/>
              <a:gd name="T62" fmla="*/ 484 w 1796"/>
              <a:gd name="T63" fmla="*/ 482 h 1113"/>
              <a:gd name="T64" fmla="*/ 1371 w 1796"/>
              <a:gd name="T65" fmla="*/ 701 h 1113"/>
              <a:gd name="T66" fmla="*/ 1152 w 1796"/>
              <a:gd name="T67" fmla="*/ 676 h 1113"/>
              <a:gd name="T68" fmla="*/ 1260 w 1796"/>
              <a:gd name="T69" fmla="*/ 512 h 1113"/>
              <a:gd name="T70" fmla="*/ 940 w 1796"/>
              <a:gd name="T71" fmla="*/ 652 h 1113"/>
              <a:gd name="T72" fmla="*/ 981 w 1796"/>
              <a:gd name="T73" fmla="*/ 549 h 1113"/>
              <a:gd name="T74" fmla="*/ 960 w 1796"/>
              <a:gd name="T75" fmla="*/ 508 h 1113"/>
              <a:gd name="T76" fmla="*/ 871 w 1796"/>
              <a:gd name="T77" fmla="*/ 551 h 1113"/>
              <a:gd name="T78" fmla="*/ 895 w 1796"/>
              <a:gd name="T79" fmla="*/ 662 h 1113"/>
              <a:gd name="T80" fmla="*/ 545 w 1796"/>
              <a:gd name="T81" fmla="*/ 272 h 1113"/>
              <a:gd name="T82" fmla="*/ 960 w 1796"/>
              <a:gd name="T83" fmla="*/ 244 h 1113"/>
              <a:gd name="T84" fmla="*/ 1043 w 1796"/>
              <a:gd name="T85" fmla="*/ 351 h 1113"/>
              <a:gd name="T86" fmla="*/ 1023 w 1796"/>
              <a:gd name="T87" fmla="*/ 681 h 1113"/>
              <a:gd name="T88" fmla="*/ 1064 w 1796"/>
              <a:gd name="T89" fmla="*/ 724 h 1113"/>
              <a:gd name="T90" fmla="*/ 1023 w 1796"/>
              <a:gd name="T91" fmla="*/ 681 h 1113"/>
              <a:gd name="T92" fmla="*/ 1043 w 1796"/>
              <a:gd name="T93" fmla="*/ 810 h 1113"/>
              <a:gd name="T94" fmla="*/ 1072 w 1796"/>
              <a:gd name="T95" fmla="*/ 818 h 1113"/>
              <a:gd name="T96" fmla="*/ 1043 w 1796"/>
              <a:gd name="T97" fmla="*/ 663 h 1113"/>
              <a:gd name="T98" fmla="*/ 1127 w 1796"/>
              <a:gd name="T99" fmla="*/ 286 h 1113"/>
              <a:gd name="T100" fmla="*/ 1188 w 1796"/>
              <a:gd name="T101" fmla="*/ 465 h 1113"/>
              <a:gd name="T102" fmla="*/ 1188 w 1796"/>
              <a:gd name="T103" fmla="*/ 700 h 1113"/>
              <a:gd name="T104" fmla="*/ 1227 w 1796"/>
              <a:gd name="T105" fmla="*/ 717 h 1113"/>
              <a:gd name="T106" fmla="*/ 1149 w 1796"/>
              <a:gd name="T107" fmla="*/ 696 h 1113"/>
              <a:gd name="T108" fmla="*/ 1227 w 1796"/>
              <a:gd name="T109" fmla="*/ 778 h 1113"/>
              <a:gd name="T110" fmla="*/ 1188 w 1796"/>
              <a:gd name="T111" fmla="*/ 796 h 1113"/>
              <a:gd name="T112" fmla="*/ 1714 w 1796"/>
              <a:gd name="T113" fmla="*/ 751 h 1113"/>
              <a:gd name="T114" fmla="*/ 1221 w 1796"/>
              <a:gd name="T115" fmla="*/ 934 h 1113"/>
              <a:gd name="T116" fmla="*/ 1188 w 1796"/>
              <a:gd name="T117" fmla="*/ 817 h 1113"/>
              <a:gd name="T118" fmla="*/ 1430 w 1796"/>
              <a:gd name="T119" fmla="*/ 770 h 1113"/>
              <a:gd name="T120" fmla="*/ 1456 w 1796"/>
              <a:gd name="T121" fmla="*/ 724 h 1113"/>
              <a:gd name="T122" fmla="*/ 1639 w 1796"/>
              <a:gd name="T123" fmla="*/ 546 h 1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96" h="1113">
                <a:moveTo>
                  <a:pt x="1698" y="491"/>
                </a:moveTo>
                <a:cubicBezTo>
                  <a:pt x="1632" y="419"/>
                  <a:pt x="1541" y="377"/>
                  <a:pt x="1443" y="374"/>
                </a:cubicBezTo>
                <a:cubicBezTo>
                  <a:pt x="1382" y="372"/>
                  <a:pt x="1323" y="385"/>
                  <a:pt x="1271" y="410"/>
                </a:cubicBezTo>
                <a:cubicBezTo>
                  <a:pt x="1227" y="335"/>
                  <a:pt x="1227" y="335"/>
                  <a:pt x="1227" y="335"/>
                </a:cubicBezTo>
                <a:cubicBezTo>
                  <a:pt x="1188" y="269"/>
                  <a:pt x="1188" y="269"/>
                  <a:pt x="1188" y="269"/>
                </a:cubicBezTo>
                <a:cubicBezTo>
                  <a:pt x="1152" y="207"/>
                  <a:pt x="1152" y="207"/>
                  <a:pt x="1152" y="207"/>
                </a:cubicBezTo>
                <a:cubicBezTo>
                  <a:pt x="1175" y="133"/>
                  <a:pt x="1175" y="133"/>
                  <a:pt x="1175" y="133"/>
                </a:cubicBezTo>
                <a:cubicBezTo>
                  <a:pt x="1185" y="135"/>
                  <a:pt x="1185" y="135"/>
                  <a:pt x="1185" y="135"/>
                </a:cubicBezTo>
                <a:cubicBezTo>
                  <a:pt x="1186" y="135"/>
                  <a:pt x="1187" y="135"/>
                  <a:pt x="1188" y="136"/>
                </a:cubicBezTo>
                <a:cubicBezTo>
                  <a:pt x="1189" y="136"/>
                  <a:pt x="1189" y="136"/>
                  <a:pt x="1190" y="136"/>
                </a:cubicBezTo>
                <a:cubicBezTo>
                  <a:pt x="1192" y="136"/>
                  <a:pt x="1192" y="136"/>
                  <a:pt x="1192" y="136"/>
                </a:cubicBezTo>
                <a:cubicBezTo>
                  <a:pt x="1192" y="136"/>
                  <a:pt x="1192" y="136"/>
                  <a:pt x="1192" y="136"/>
                </a:cubicBezTo>
                <a:cubicBezTo>
                  <a:pt x="1194" y="136"/>
                  <a:pt x="1196" y="137"/>
                  <a:pt x="1198" y="137"/>
                </a:cubicBezTo>
                <a:cubicBezTo>
                  <a:pt x="1208" y="137"/>
                  <a:pt x="1218" y="135"/>
                  <a:pt x="1227" y="131"/>
                </a:cubicBezTo>
                <a:cubicBezTo>
                  <a:pt x="1245" y="121"/>
                  <a:pt x="1258" y="103"/>
                  <a:pt x="1259" y="81"/>
                </a:cubicBezTo>
                <a:cubicBezTo>
                  <a:pt x="1259" y="57"/>
                  <a:pt x="1246" y="36"/>
                  <a:pt x="1227" y="26"/>
                </a:cubicBezTo>
                <a:cubicBezTo>
                  <a:pt x="1219" y="23"/>
                  <a:pt x="1211" y="20"/>
                  <a:pt x="1202" y="20"/>
                </a:cubicBezTo>
                <a:cubicBezTo>
                  <a:pt x="1197" y="20"/>
                  <a:pt x="1193" y="21"/>
                  <a:pt x="1188" y="22"/>
                </a:cubicBezTo>
                <a:cubicBezTo>
                  <a:pt x="1187" y="22"/>
                  <a:pt x="1187" y="22"/>
                  <a:pt x="1187" y="22"/>
                </a:cubicBezTo>
                <a:cubicBezTo>
                  <a:pt x="1043" y="41"/>
                  <a:pt x="1043" y="41"/>
                  <a:pt x="1043" y="41"/>
                </a:cubicBezTo>
                <a:cubicBezTo>
                  <a:pt x="999" y="47"/>
                  <a:pt x="999" y="47"/>
                  <a:pt x="999" y="47"/>
                </a:cubicBezTo>
                <a:cubicBezTo>
                  <a:pt x="999" y="47"/>
                  <a:pt x="999" y="47"/>
                  <a:pt x="999" y="47"/>
                </a:cubicBezTo>
                <a:cubicBezTo>
                  <a:pt x="985" y="48"/>
                  <a:pt x="973" y="59"/>
                  <a:pt x="973" y="74"/>
                </a:cubicBezTo>
                <a:cubicBezTo>
                  <a:pt x="972" y="89"/>
                  <a:pt x="983" y="101"/>
                  <a:pt x="998" y="103"/>
                </a:cubicBezTo>
                <a:cubicBezTo>
                  <a:pt x="998" y="103"/>
                  <a:pt x="998" y="103"/>
                  <a:pt x="998" y="103"/>
                </a:cubicBezTo>
                <a:cubicBezTo>
                  <a:pt x="1043" y="111"/>
                  <a:pt x="1043" y="111"/>
                  <a:pt x="1043" y="111"/>
                </a:cubicBezTo>
                <a:cubicBezTo>
                  <a:pt x="1114" y="123"/>
                  <a:pt x="1114" y="123"/>
                  <a:pt x="1114" y="123"/>
                </a:cubicBezTo>
                <a:cubicBezTo>
                  <a:pt x="1094" y="188"/>
                  <a:pt x="1094" y="188"/>
                  <a:pt x="1094" y="188"/>
                </a:cubicBezTo>
                <a:cubicBezTo>
                  <a:pt x="1043" y="186"/>
                  <a:pt x="1043" y="186"/>
                  <a:pt x="1043" y="186"/>
                </a:cubicBezTo>
                <a:cubicBezTo>
                  <a:pt x="960" y="183"/>
                  <a:pt x="960" y="183"/>
                  <a:pt x="960" y="183"/>
                </a:cubicBezTo>
                <a:cubicBezTo>
                  <a:pt x="598" y="169"/>
                  <a:pt x="598" y="169"/>
                  <a:pt x="598" y="169"/>
                </a:cubicBezTo>
                <a:cubicBezTo>
                  <a:pt x="574" y="168"/>
                  <a:pt x="574" y="168"/>
                  <a:pt x="574" y="168"/>
                </a:cubicBezTo>
                <a:cubicBezTo>
                  <a:pt x="593" y="93"/>
                  <a:pt x="593" y="93"/>
                  <a:pt x="593" y="93"/>
                </a:cubicBezTo>
                <a:cubicBezTo>
                  <a:pt x="597" y="79"/>
                  <a:pt x="590" y="64"/>
                  <a:pt x="578" y="58"/>
                </a:cubicBezTo>
                <a:cubicBezTo>
                  <a:pt x="566" y="52"/>
                  <a:pt x="459" y="0"/>
                  <a:pt x="387" y="29"/>
                </a:cubicBezTo>
                <a:cubicBezTo>
                  <a:pt x="361" y="39"/>
                  <a:pt x="343" y="59"/>
                  <a:pt x="333" y="86"/>
                </a:cubicBezTo>
                <a:cubicBezTo>
                  <a:pt x="321" y="120"/>
                  <a:pt x="322" y="152"/>
                  <a:pt x="337" y="179"/>
                </a:cubicBezTo>
                <a:cubicBezTo>
                  <a:pt x="362" y="229"/>
                  <a:pt x="419" y="247"/>
                  <a:pt x="425" y="248"/>
                </a:cubicBezTo>
                <a:cubicBezTo>
                  <a:pt x="442" y="253"/>
                  <a:pt x="459" y="244"/>
                  <a:pt x="463" y="228"/>
                </a:cubicBezTo>
                <a:cubicBezTo>
                  <a:pt x="468" y="211"/>
                  <a:pt x="459" y="194"/>
                  <a:pt x="442" y="190"/>
                </a:cubicBezTo>
                <a:cubicBezTo>
                  <a:pt x="443" y="190"/>
                  <a:pt x="443" y="190"/>
                  <a:pt x="443" y="190"/>
                </a:cubicBezTo>
                <a:cubicBezTo>
                  <a:pt x="432" y="187"/>
                  <a:pt x="402" y="174"/>
                  <a:pt x="391" y="151"/>
                </a:cubicBezTo>
                <a:cubicBezTo>
                  <a:pt x="384" y="139"/>
                  <a:pt x="384" y="124"/>
                  <a:pt x="391" y="107"/>
                </a:cubicBezTo>
                <a:cubicBezTo>
                  <a:pt x="394" y="96"/>
                  <a:pt x="400" y="89"/>
                  <a:pt x="410" y="85"/>
                </a:cubicBezTo>
                <a:cubicBezTo>
                  <a:pt x="439" y="74"/>
                  <a:pt x="490" y="87"/>
                  <a:pt x="528" y="102"/>
                </a:cubicBezTo>
                <a:cubicBezTo>
                  <a:pt x="507" y="183"/>
                  <a:pt x="507" y="183"/>
                  <a:pt x="507" y="183"/>
                </a:cubicBezTo>
                <a:cubicBezTo>
                  <a:pt x="506" y="185"/>
                  <a:pt x="505" y="187"/>
                  <a:pt x="504" y="189"/>
                </a:cubicBezTo>
                <a:cubicBezTo>
                  <a:pt x="504" y="191"/>
                  <a:pt x="480" y="279"/>
                  <a:pt x="449" y="384"/>
                </a:cubicBezTo>
                <a:cubicBezTo>
                  <a:pt x="427" y="379"/>
                  <a:pt x="403" y="376"/>
                  <a:pt x="379" y="375"/>
                </a:cubicBezTo>
                <a:cubicBezTo>
                  <a:pt x="178" y="367"/>
                  <a:pt x="7" y="525"/>
                  <a:pt x="0" y="727"/>
                </a:cubicBezTo>
                <a:cubicBezTo>
                  <a:pt x="0" y="728"/>
                  <a:pt x="0" y="729"/>
                  <a:pt x="0" y="731"/>
                </a:cubicBezTo>
                <a:cubicBezTo>
                  <a:pt x="0" y="751"/>
                  <a:pt x="0" y="751"/>
                  <a:pt x="0" y="751"/>
                </a:cubicBezTo>
                <a:cubicBezTo>
                  <a:pt x="5" y="942"/>
                  <a:pt x="158" y="1100"/>
                  <a:pt x="352" y="1107"/>
                </a:cubicBezTo>
                <a:cubicBezTo>
                  <a:pt x="445" y="1110"/>
                  <a:pt x="531" y="1079"/>
                  <a:pt x="598" y="1024"/>
                </a:cubicBezTo>
                <a:cubicBezTo>
                  <a:pt x="676" y="960"/>
                  <a:pt x="728" y="864"/>
                  <a:pt x="732" y="754"/>
                </a:cubicBezTo>
                <a:cubicBezTo>
                  <a:pt x="736" y="636"/>
                  <a:pt x="683" y="528"/>
                  <a:pt x="598" y="458"/>
                </a:cubicBezTo>
                <a:cubicBezTo>
                  <a:pt x="570" y="436"/>
                  <a:pt x="540" y="417"/>
                  <a:pt x="507" y="403"/>
                </a:cubicBezTo>
                <a:cubicBezTo>
                  <a:pt x="514" y="381"/>
                  <a:pt x="520" y="360"/>
                  <a:pt x="526" y="340"/>
                </a:cubicBezTo>
                <a:cubicBezTo>
                  <a:pt x="598" y="421"/>
                  <a:pt x="598" y="421"/>
                  <a:pt x="598" y="421"/>
                </a:cubicBezTo>
                <a:cubicBezTo>
                  <a:pt x="849" y="703"/>
                  <a:pt x="849" y="703"/>
                  <a:pt x="849" y="703"/>
                </a:cubicBezTo>
                <a:cubicBezTo>
                  <a:pt x="840" y="718"/>
                  <a:pt x="834" y="735"/>
                  <a:pt x="834" y="753"/>
                </a:cubicBezTo>
                <a:cubicBezTo>
                  <a:pt x="832" y="805"/>
                  <a:pt x="870" y="850"/>
                  <a:pt x="921" y="861"/>
                </a:cubicBezTo>
                <a:cubicBezTo>
                  <a:pt x="922" y="951"/>
                  <a:pt x="922" y="951"/>
                  <a:pt x="922" y="951"/>
                </a:cubicBezTo>
                <a:cubicBezTo>
                  <a:pt x="878" y="952"/>
                  <a:pt x="878" y="952"/>
                  <a:pt x="878" y="952"/>
                </a:cubicBezTo>
                <a:cubicBezTo>
                  <a:pt x="866" y="952"/>
                  <a:pt x="858" y="961"/>
                  <a:pt x="858" y="973"/>
                </a:cubicBezTo>
                <a:cubicBezTo>
                  <a:pt x="858" y="984"/>
                  <a:pt x="867" y="993"/>
                  <a:pt x="878" y="992"/>
                </a:cubicBezTo>
                <a:cubicBezTo>
                  <a:pt x="960" y="991"/>
                  <a:pt x="960" y="991"/>
                  <a:pt x="960" y="991"/>
                </a:cubicBezTo>
                <a:cubicBezTo>
                  <a:pt x="994" y="990"/>
                  <a:pt x="994" y="990"/>
                  <a:pt x="994" y="990"/>
                </a:cubicBezTo>
                <a:cubicBezTo>
                  <a:pt x="1005" y="990"/>
                  <a:pt x="1014" y="980"/>
                  <a:pt x="1014" y="969"/>
                </a:cubicBezTo>
                <a:cubicBezTo>
                  <a:pt x="1014" y="958"/>
                  <a:pt x="1004" y="949"/>
                  <a:pt x="993" y="949"/>
                </a:cubicBezTo>
                <a:cubicBezTo>
                  <a:pt x="960" y="950"/>
                  <a:pt x="960" y="950"/>
                  <a:pt x="960" y="950"/>
                </a:cubicBezTo>
                <a:cubicBezTo>
                  <a:pt x="943" y="950"/>
                  <a:pt x="943" y="950"/>
                  <a:pt x="943" y="950"/>
                </a:cubicBezTo>
                <a:cubicBezTo>
                  <a:pt x="942" y="863"/>
                  <a:pt x="942" y="863"/>
                  <a:pt x="942" y="863"/>
                </a:cubicBezTo>
                <a:cubicBezTo>
                  <a:pt x="948" y="864"/>
                  <a:pt x="954" y="863"/>
                  <a:pt x="960" y="863"/>
                </a:cubicBezTo>
                <a:cubicBezTo>
                  <a:pt x="971" y="861"/>
                  <a:pt x="982" y="858"/>
                  <a:pt x="992" y="854"/>
                </a:cubicBezTo>
                <a:cubicBezTo>
                  <a:pt x="1043" y="844"/>
                  <a:pt x="1043" y="844"/>
                  <a:pt x="1043" y="844"/>
                </a:cubicBezTo>
                <a:cubicBezTo>
                  <a:pt x="1077" y="838"/>
                  <a:pt x="1077" y="838"/>
                  <a:pt x="1077" y="838"/>
                </a:cubicBezTo>
                <a:cubicBezTo>
                  <a:pt x="1096" y="907"/>
                  <a:pt x="1135" y="968"/>
                  <a:pt x="1188" y="1015"/>
                </a:cubicBezTo>
                <a:cubicBezTo>
                  <a:pt x="1200" y="1025"/>
                  <a:pt x="1213" y="1035"/>
                  <a:pt x="1227" y="1045"/>
                </a:cubicBezTo>
                <a:cubicBezTo>
                  <a:pt x="1281" y="1081"/>
                  <a:pt x="1346" y="1103"/>
                  <a:pt x="1416" y="1106"/>
                </a:cubicBezTo>
                <a:cubicBezTo>
                  <a:pt x="1618" y="1113"/>
                  <a:pt x="1788" y="955"/>
                  <a:pt x="1796" y="754"/>
                </a:cubicBezTo>
                <a:cubicBezTo>
                  <a:pt x="1796" y="751"/>
                  <a:pt x="1796" y="751"/>
                  <a:pt x="1796" y="751"/>
                </a:cubicBezTo>
                <a:cubicBezTo>
                  <a:pt x="1796" y="728"/>
                  <a:pt x="1796" y="728"/>
                  <a:pt x="1796" y="728"/>
                </a:cubicBezTo>
                <a:cubicBezTo>
                  <a:pt x="1793" y="640"/>
                  <a:pt x="1759" y="556"/>
                  <a:pt x="1698" y="491"/>
                </a:cubicBezTo>
                <a:close/>
                <a:moveTo>
                  <a:pt x="598" y="575"/>
                </a:moveTo>
                <a:cubicBezTo>
                  <a:pt x="633" y="625"/>
                  <a:pt x="653" y="686"/>
                  <a:pt x="650" y="751"/>
                </a:cubicBezTo>
                <a:cubicBezTo>
                  <a:pt x="648" y="809"/>
                  <a:pt x="629" y="862"/>
                  <a:pt x="598" y="906"/>
                </a:cubicBezTo>
                <a:cubicBezTo>
                  <a:pt x="544" y="981"/>
                  <a:pt x="454" y="1029"/>
                  <a:pt x="355" y="1026"/>
                </a:cubicBezTo>
                <a:cubicBezTo>
                  <a:pt x="279" y="1023"/>
                  <a:pt x="209" y="990"/>
                  <a:pt x="157" y="935"/>
                </a:cubicBezTo>
                <a:cubicBezTo>
                  <a:pt x="105" y="879"/>
                  <a:pt x="78" y="806"/>
                  <a:pt x="81" y="730"/>
                </a:cubicBezTo>
                <a:cubicBezTo>
                  <a:pt x="87" y="573"/>
                  <a:pt x="219" y="450"/>
                  <a:pt x="376" y="456"/>
                </a:cubicBezTo>
                <a:cubicBezTo>
                  <a:pt x="394" y="457"/>
                  <a:pt x="410" y="459"/>
                  <a:pt x="426" y="463"/>
                </a:cubicBezTo>
                <a:cubicBezTo>
                  <a:pt x="394" y="571"/>
                  <a:pt x="359" y="681"/>
                  <a:pt x="338" y="728"/>
                </a:cubicBezTo>
                <a:cubicBezTo>
                  <a:pt x="331" y="744"/>
                  <a:pt x="338" y="762"/>
                  <a:pt x="353" y="769"/>
                </a:cubicBezTo>
                <a:cubicBezTo>
                  <a:pt x="368" y="776"/>
                  <a:pt x="387" y="769"/>
                  <a:pt x="394" y="753"/>
                </a:cubicBezTo>
                <a:cubicBezTo>
                  <a:pt x="416" y="703"/>
                  <a:pt x="452" y="592"/>
                  <a:pt x="484" y="482"/>
                </a:cubicBezTo>
                <a:cubicBezTo>
                  <a:pt x="530" y="503"/>
                  <a:pt x="569" y="535"/>
                  <a:pt x="598" y="575"/>
                </a:cubicBezTo>
                <a:close/>
                <a:moveTo>
                  <a:pt x="1260" y="512"/>
                </a:moveTo>
                <a:cubicBezTo>
                  <a:pt x="1371" y="701"/>
                  <a:pt x="1371" y="701"/>
                  <a:pt x="1371" y="701"/>
                </a:cubicBezTo>
                <a:cubicBezTo>
                  <a:pt x="1227" y="684"/>
                  <a:pt x="1227" y="684"/>
                  <a:pt x="1227" y="684"/>
                </a:cubicBezTo>
                <a:cubicBezTo>
                  <a:pt x="1188" y="680"/>
                  <a:pt x="1188" y="680"/>
                  <a:pt x="1188" y="680"/>
                </a:cubicBezTo>
                <a:cubicBezTo>
                  <a:pt x="1152" y="676"/>
                  <a:pt x="1152" y="676"/>
                  <a:pt x="1152" y="676"/>
                </a:cubicBezTo>
                <a:cubicBezTo>
                  <a:pt x="1160" y="645"/>
                  <a:pt x="1172" y="616"/>
                  <a:pt x="1188" y="590"/>
                </a:cubicBezTo>
                <a:cubicBezTo>
                  <a:pt x="1199" y="572"/>
                  <a:pt x="1212" y="555"/>
                  <a:pt x="1227" y="540"/>
                </a:cubicBezTo>
                <a:cubicBezTo>
                  <a:pt x="1237" y="530"/>
                  <a:pt x="1248" y="520"/>
                  <a:pt x="1260" y="512"/>
                </a:cubicBezTo>
                <a:close/>
                <a:moveTo>
                  <a:pt x="960" y="617"/>
                </a:moveTo>
                <a:cubicBezTo>
                  <a:pt x="949" y="651"/>
                  <a:pt x="949" y="651"/>
                  <a:pt x="949" y="651"/>
                </a:cubicBezTo>
                <a:cubicBezTo>
                  <a:pt x="946" y="651"/>
                  <a:pt x="943" y="651"/>
                  <a:pt x="940" y="652"/>
                </a:cubicBezTo>
                <a:cubicBezTo>
                  <a:pt x="939" y="549"/>
                  <a:pt x="939" y="549"/>
                  <a:pt x="939" y="549"/>
                </a:cubicBezTo>
                <a:cubicBezTo>
                  <a:pt x="960" y="549"/>
                  <a:pt x="960" y="549"/>
                  <a:pt x="960" y="549"/>
                </a:cubicBezTo>
                <a:cubicBezTo>
                  <a:pt x="981" y="549"/>
                  <a:pt x="981" y="549"/>
                  <a:pt x="981" y="549"/>
                </a:cubicBezTo>
                <a:lnTo>
                  <a:pt x="960" y="617"/>
                </a:lnTo>
                <a:close/>
                <a:moveTo>
                  <a:pt x="986" y="508"/>
                </a:moveTo>
                <a:cubicBezTo>
                  <a:pt x="960" y="508"/>
                  <a:pt x="960" y="508"/>
                  <a:pt x="960" y="508"/>
                </a:cubicBezTo>
                <a:cubicBezTo>
                  <a:pt x="870" y="510"/>
                  <a:pt x="870" y="510"/>
                  <a:pt x="870" y="510"/>
                </a:cubicBezTo>
                <a:cubicBezTo>
                  <a:pt x="859" y="510"/>
                  <a:pt x="850" y="520"/>
                  <a:pt x="850" y="531"/>
                </a:cubicBezTo>
                <a:cubicBezTo>
                  <a:pt x="851" y="542"/>
                  <a:pt x="860" y="551"/>
                  <a:pt x="871" y="551"/>
                </a:cubicBezTo>
                <a:cubicBezTo>
                  <a:pt x="918" y="550"/>
                  <a:pt x="918" y="550"/>
                  <a:pt x="918" y="550"/>
                </a:cubicBezTo>
                <a:cubicBezTo>
                  <a:pt x="919" y="654"/>
                  <a:pt x="919" y="654"/>
                  <a:pt x="919" y="654"/>
                </a:cubicBezTo>
                <a:cubicBezTo>
                  <a:pt x="911" y="656"/>
                  <a:pt x="903" y="659"/>
                  <a:pt x="895" y="662"/>
                </a:cubicBezTo>
                <a:cubicBezTo>
                  <a:pt x="598" y="329"/>
                  <a:pt x="598" y="329"/>
                  <a:pt x="598" y="329"/>
                </a:cubicBezTo>
                <a:cubicBezTo>
                  <a:pt x="553" y="279"/>
                  <a:pt x="553" y="279"/>
                  <a:pt x="553" y="279"/>
                </a:cubicBezTo>
                <a:cubicBezTo>
                  <a:pt x="550" y="276"/>
                  <a:pt x="548" y="274"/>
                  <a:pt x="545" y="272"/>
                </a:cubicBezTo>
                <a:cubicBezTo>
                  <a:pt x="550" y="255"/>
                  <a:pt x="554" y="240"/>
                  <a:pt x="557" y="229"/>
                </a:cubicBezTo>
                <a:cubicBezTo>
                  <a:pt x="598" y="230"/>
                  <a:pt x="598" y="230"/>
                  <a:pt x="598" y="230"/>
                </a:cubicBezTo>
                <a:cubicBezTo>
                  <a:pt x="960" y="244"/>
                  <a:pt x="960" y="244"/>
                  <a:pt x="960" y="244"/>
                </a:cubicBezTo>
                <a:cubicBezTo>
                  <a:pt x="1043" y="247"/>
                  <a:pt x="1043" y="247"/>
                  <a:pt x="1043" y="247"/>
                </a:cubicBezTo>
                <a:cubicBezTo>
                  <a:pt x="1075" y="248"/>
                  <a:pt x="1075" y="248"/>
                  <a:pt x="1075" y="248"/>
                </a:cubicBezTo>
                <a:cubicBezTo>
                  <a:pt x="1043" y="351"/>
                  <a:pt x="1043" y="351"/>
                  <a:pt x="1043" y="351"/>
                </a:cubicBezTo>
                <a:cubicBezTo>
                  <a:pt x="993" y="509"/>
                  <a:pt x="993" y="509"/>
                  <a:pt x="993" y="509"/>
                </a:cubicBezTo>
                <a:cubicBezTo>
                  <a:pt x="991" y="508"/>
                  <a:pt x="989" y="508"/>
                  <a:pt x="986" y="508"/>
                </a:cubicBezTo>
                <a:close/>
                <a:moveTo>
                  <a:pt x="1023" y="681"/>
                </a:moveTo>
                <a:cubicBezTo>
                  <a:pt x="1043" y="683"/>
                  <a:pt x="1043" y="683"/>
                  <a:pt x="1043" y="683"/>
                </a:cubicBezTo>
                <a:cubicBezTo>
                  <a:pt x="1068" y="686"/>
                  <a:pt x="1068" y="686"/>
                  <a:pt x="1068" y="686"/>
                </a:cubicBezTo>
                <a:cubicBezTo>
                  <a:pt x="1066" y="699"/>
                  <a:pt x="1065" y="711"/>
                  <a:pt x="1064" y="724"/>
                </a:cubicBezTo>
                <a:cubicBezTo>
                  <a:pt x="1051" y="724"/>
                  <a:pt x="1051" y="724"/>
                  <a:pt x="1051" y="724"/>
                </a:cubicBezTo>
                <a:cubicBezTo>
                  <a:pt x="1049" y="718"/>
                  <a:pt x="1046" y="711"/>
                  <a:pt x="1043" y="706"/>
                </a:cubicBezTo>
                <a:cubicBezTo>
                  <a:pt x="1037" y="697"/>
                  <a:pt x="1031" y="688"/>
                  <a:pt x="1023" y="681"/>
                </a:cubicBezTo>
                <a:close/>
                <a:moveTo>
                  <a:pt x="1043" y="824"/>
                </a:moveTo>
                <a:cubicBezTo>
                  <a:pt x="1031" y="826"/>
                  <a:pt x="1031" y="826"/>
                  <a:pt x="1031" y="826"/>
                </a:cubicBezTo>
                <a:cubicBezTo>
                  <a:pt x="1036" y="821"/>
                  <a:pt x="1039" y="816"/>
                  <a:pt x="1043" y="810"/>
                </a:cubicBezTo>
                <a:cubicBezTo>
                  <a:pt x="1047" y="802"/>
                  <a:pt x="1051" y="794"/>
                  <a:pt x="1054" y="785"/>
                </a:cubicBezTo>
                <a:cubicBezTo>
                  <a:pt x="1067" y="785"/>
                  <a:pt x="1067" y="785"/>
                  <a:pt x="1067" y="785"/>
                </a:cubicBezTo>
                <a:cubicBezTo>
                  <a:pt x="1068" y="796"/>
                  <a:pt x="1070" y="807"/>
                  <a:pt x="1072" y="818"/>
                </a:cubicBezTo>
                <a:lnTo>
                  <a:pt x="1043" y="824"/>
                </a:lnTo>
                <a:close/>
                <a:moveTo>
                  <a:pt x="1071" y="666"/>
                </a:moveTo>
                <a:cubicBezTo>
                  <a:pt x="1043" y="663"/>
                  <a:pt x="1043" y="663"/>
                  <a:pt x="1043" y="663"/>
                </a:cubicBezTo>
                <a:cubicBezTo>
                  <a:pt x="1010" y="659"/>
                  <a:pt x="1010" y="659"/>
                  <a:pt x="1010" y="659"/>
                </a:cubicBezTo>
                <a:cubicBezTo>
                  <a:pt x="1043" y="556"/>
                  <a:pt x="1043" y="556"/>
                  <a:pt x="1043" y="556"/>
                </a:cubicBezTo>
                <a:cubicBezTo>
                  <a:pt x="1127" y="286"/>
                  <a:pt x="1127" y="286"/>
                  <a:pt x="1127" y="286"/>
                </a:cubicBezTo>
                <a:cubicBezTo>
                  <a:pt x="1188" y="389"/>
                  <a:pt x="1188" y="389"/>
                  <a:pt x="1188" y="389"/>
                </a:cubicBezTo>
                <a:cubicBezTo>
                  <a:pt x="1219" y="441"/>
                  <a:pt x="1219" y="441"/>
                  <a:pt x="1219" y="441"/>
                </a:cubicBezTo>
                <a:cubicBezTo>
                  <a:pt x="1208" y="449"/>
                  <a:pt x="1198" y="457"/>
                  <a:pt x="1188" y="465"/>
                </a:cubicBezTo>
                <a:cubicBezTo>
                  <a:pt x="1130" y="517"/>
                  <a:pt x="1088" y="587"/>
                  <a:pt x="1071" y="666"/>
                </a:cubicBezTo>
                <a:close/>
                <a:moveTo>
                  <a:pt x="1149" y="696"/>
                </a:moveTo>
                <a:cubicBezTo>
                  <a:pt x="1188" y="700"/>
                  <a:pt x="1188" y="700"/>
                  <a:pt x="1188" y="700"/>
                </a:cubicBezTo>
                <a:cubicBezTo>
                  <a:pt x="1227" y="705"/>
                  <a:pt x="1227" y="705"/>
                  <a:pt x="1227" y="705"/>
                </a:cubicBezTo>
                <a:cubicBezTo>
                  <a:pt x="1308" y="714"/>
                  <a:pt x="1308" y="714"/>
                  <a:pt x="1308" y="714"/>
                </a:cubicBezTo>
                <a:cubicBezTo>
                  <a:pt x="1227" y="717"/>
                  <a:pt x="1227" y="717"/>
                  <a:pt x="1227" y="717"/>
                </a:cubicBezTo>
                <a:cubicBezTo>
                  <a:pt x="1188" y="719"/>
                  <a:pt x="1188" y="719"/>
                  <a:pt x="1188" y="719"/>
                </a:cubicBezTo>
                <a:cubicBezTo>
                  <a:pt x="1146" y="720"/>
                  <a:pt x="1146" y="720"/>
                  <a:pt x="1146" y="720"/>
                </a:cubicBezTo>
                <a:cubicBezTo>
                  <a:pt x="1146" y="712"/>
                  <a:pt x="1147" y="704"/>
                  <a:pt x="1149" y="696"/>
                </a:cubicBezTo>
                <a:close/>
                <a:moveTo>
                  <a:pt x="1148" y="782"/>
                </a:moveTo>
                <a:cubicBezTo>
                  <a:pt x="1188" y="780"/>
                  <a:pt x="1188" y="780"/>
                  <a:pt x="1188" y="780"/>
                </a:cubicBezTo>
                <a:cubicBezTo>
                  <a:pt x="1227" y="778"/>
                  <a:pt x="1227" y="778"/>
                  <a:pt x="1227" y="778"/>
                </a:cubicBezTo>
                <a:cubicBezTo>
                  <a:pt x="1296" y="776"/>
                  <a:pt x="1296" y="776"/>
                  <a:pt x="1296" y="776"/>
                </a:cubicBezTo>
                <a:cubicBezTo>
                  <a:pt x="1227" y="789"/>
                  <a:pt x="1227" y="789"/>
                  <a:pt x="1227" y="789"/>
                </a:cubicBezTo>
                <a:cubicBezTo>
                  <a:pt x="1188" y="796"/>
                  <a:pt x="1188" y="796"/>
                  <a:pt x="1188" y="796"/>
                </a:cubicBezTo>
                <a:cubicBezTo>
                  <a:pt x="1152" y="803"/>
                  <a:pt x="1152" y="803"/>
                  <a:pt x="1152" y="803"/>
                </a:cubicBezTo>
                <a:cubicBezTo>
                  <a:pt x="1151" y="796"/>
                  <a:pt x="1149" y="789"/>
                  <a:pt x="1148" y="782"/>
                </a:cubicBezTo>
                <a:close/>
                <a:moveTo>
                  <a:pt x="1714" y="751"/>
                </a:moveTo>
                <a:cubicBezTo>
                  <a:pt x="1709" y="907"/>
                  <a:pt x="1576" y="1030"/>
                  <a:pt x="1419" y="1025"/>
                </a:cubicBezTo>
                <a:cubicBezTo>
                  <a:pt x="1346" y="1022"/>
                  <a:pt x="1278" y="992"/>
                  <a:pt x="1227" y="940"/>
                </a:cubicBezTo>
                <a:cubicBezTo>
                  <a:pt x="1225" y="938"/>
                  <a:pt x="1223" y="936"/>
                  <a:pt x="1221" y="934"/>
                </a:cubicBezTo>
                <a:cubicBezTo>
                  <a:pt x="1208" y="920"/>
                  <a:pt x="1198" y="906"/>
                  <a:pt x="1188" y="891"/>
                </a:cubicBezTo>
                <a:cubicBezTo>
                  <a:pt x="1175" y="869"/>
                  <a:pt x="1165" y="846"/>
                  <a:pt x="1157" y="823"/>
                </a:cubicBezTo>
                <a:cubicBezTo>
                  <a:pt x="1188" y="817"/>
                  <a:pt x="1188" y="817"/>
                  <a:pt x="1188" y="817"/>
                </a:cubicBezTo>
                <a:cubicBezTo>
                  <a:pt x="1227" y="809"/>
                  <a:pt x="1227" y="809"/>
                  <a:pt x="1227" y="809"/>
                </a:cubicBezTo>
                <a:cubicBezTo>
                  <a:pt x="1430" y="771"/>
                  <a:pt x="1430" y="771"/>
                  <a:pt x="1430" y="771"/>
                </a:cubicBezTo>
                <a:cubicBezTo>
                  <a:pt x="1430" y="770"/>
                  <a:pt x="1430" y="770"/>
                  <a:pt x="1430" y="770"/>
                </a:cubicBezTo>
                <a:cubicBezTo>
                  <a:pt x="1431" y="770"/>
                  <a:pt x="1431" y="770"/>
                  <a:pt x="1431" y="770"/>
                </a:cubicBezTo>
                <a:cubicBezTo>
                  <a:pt x="1442" y="770"/>
                  <a:pt x="1451" y="764"/>
                  <a:pt x="1457" y="754"/>
                </a:cubicBezTo>
                <a:cubicBezTo>
                  <a:pt x="1462" y="745"/>
                  <a:pt x="1462" y="734"/>
                  <a:pt x="1456" y="724"/>
                </a:cubicBezTo>
                <a:cubicBezTo>
                  <a:pt x="1313" y="481"/>
                  <a:pt x="1313" y="481"/>
                  <a:pt x="1313" y="481"/>
                </a:cubicBezTo>
                <a:cubicBezTo>
                  <a:pt x="1352" y="463"/>
                  <a:pt x="1395" y="453"/>
                  <a:pt x="1440" y="455"/>
                </a:cubicBezTo>
                <a:cubicBezTo>
                  <a:pt x="1516" y="458"/>
                  <a:pt x="1587" y="490"/>
                  <a:pt x="1639" y="546"/>
                </a:cubicBezTo>
                <a:cubicBezTo>
                  <a:pt x="1690" y="602"/>
                  <a:pt x="1717" y="674"/>
                  <a:pt x="1714" y="751"/>
                </a:cubicBezTo>
                <a:close/>
              </a:path>
            </a:pathLst>
          </a:custGeom>
          <a:solidFill>
            <a:schemeClr val="tx2">
              <a:lumMod val="60000"/>
              <a:lumOff val="40000"/>
            </a:schemeClr>
          </a:solidFill>
          <a:ln>
            <a:noFill/>
          </a:ln>
        </p:spPr>
        <p:txBody>
          <a:bodyPr vert="horz" wrap="square" lIns="91440" tIns="45720" rIns="91440" bIns="45720" numCol="1" anchor="t" anchorCtr="0" compatLnSpc="1">
            <a:prstTxWarp prst="textNoShape">
              <a:avLst/>
            </a:prstTxWarp>
          </a:bodyPr>
          <a:lstStyle/>
          <a:p>
            <a:endParaRPr lang="id-ID"/>
          </a:p>
        </p:txBody>
      </p:sp>
      <p:grpSp>
        <p:nvGrpSpPr>
          <p:cNvPr id="7" name="Group 2"/>
          <p:cNvGrpSpPr/>
          <p:nvPr/>
        </p:nvGrpSpPr>
        <p:grpSpPr>
          <a:xfrm>
            <a:off x="3049386" y="3184494"/>
            <a:ext cx="2707651" cy="2719393"/>
            <a:chOff x="3048988" y="3184492"/>
            <a:chExt cx="2708003" cy="2719393"/>
          </a:xfrm>
        </p:grpSpPr>
        <p:sp>
          <p:nvSpPr>
            <p:cNvPr id="8" name="Freeform 12"/>
            <p:cNvSpPr>
              <a:spLocks/>
            </p:cNvSpPr>
            <p:nvPr/>
          </p:nvSpPr>
          <p:spPr bwMode="auto">
            <a:xfrm>
              <a:off x="4374514" y="3184492"/>
              <a:ext cx="1242947" cy="1238676"/>
            </a:xfrm>
            <a:custGeom>
              <a:avLst/>
              <a:gdLst>
                <a:gd name="T0" fmla="*/ 90 w 422"/>
                <a:gd name="T1" fmla="*/ 55 h 420"/>
                <a:gd name="T2" fmla="*/ 422 w 422"/>
                <a:gd name="T3" fmla="*/ 420 h 420"/>
                <a:gd name="T4" fmla="*/ 344 w 422"/>
                <a:gd name="T5" fmla="*/ 420 h 420"/>
                <a:gd name="T6" fmla="*/ 89 w 422"/>
                <a:gd name="T7" fmla="*/ 135 h 420"/>
                <a:gd name="T8" fmla="*/ 89 w 422"/>
                <a:gd name="T9" fmla="*/ 179 h 420"/>
                <a:gd name="T10" fmla="*/ 0 w 422"/>
                <a:gd name="T11" fmla="*/ 89 h 420"/>
                <a:gd name="T12" fmla="*/ 91 w 422"/>
                <a:gd name="T13" fmla="*/ 0 h 420"/>
                <a:gd name="T14" fmla="*/ 90 w 422"/>
                <a:gd name="T15" fmla="*/ 55 h 4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2" h="420">
                  <a:moveTo>
                    <a:pt x="90" y="55"/>
                  </a:moveTo>
                  <a:cubicBezTo>
                    <a:pt x="267" y="90"/>
                    <a:pt x="404" y="237"/>
                    <a:pt x="422" y="420"/>
                  </a:cubicBezTo>
                  <a:cubicBezTo>
                    <a:pt x="344" y="420"/>
                    <a:pt x="344" y="420"/>
                    <a:pt x="344" y="420"/>
                  </a:cubicBezTo>
                  <a:cubicBezTo>
                    <a:pt x="327" y="280"/>
                    <a:pt x="224" y="167"/>
                    <a:pt x="89" y="135"/>
                  </a:cubicBezTo>
                  <a:cubicBezTo>
                    <a:pt x="89" y="179"/>
                    <a:pt x="89" y="179"/>
                    <a:pt x="89" y="179"/>
                  </a:cubicBezTo>
                  <a:cubicBezTo>
                    <a:pt x="0" y="89"/>
                    <a:pt x="0" y="89"/>
                    <a:pt x="0" y="89"/>
                  </a:cubicBezTo>
                  <a:cubicBezTo>
                    <a:pt x="91" y="0"/>
                    <a:pt x="91" y="0"/>
                    <a:pt x="91" y="0"/>
                  </a:cubicBezTo>
                  <a:cubicBezTo>
                    <a:pt x="90" y="55"/>
                    <a:pt x="90" y="55"/>
                    <a:pt x="90" y="55"/>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id-ID"/>
            </a:p>
          </p:txBody>
        </p:sp>
        <p:sp>
          <p:nvSpPr>
            <p:cNvPr id="9" name="Freeform 13"/>
            <p:cNvSpPr>
              <a:spLocks/>
            </p:cNvSpPr>
            <p:nvPr/>
          </p:nvSpPr>
          <p:spPr bwMode="auto">
            <a:xfrm>
              <a:off x="4542519" y="4544189"/>
              <a:ext cx="1214472" cy="1208778"/>
            </a:xfrm>
            <a:custGeom>
              <a:avLst/>
              <a:gdLst>
                <a:gd name="T0" fmla="*/ 232 w 412"/>
                <a:gd name="T1" fmla="*/ 90 h 410"/>
                <a:gd name="T2" fmla="*/ 277 w 412"/>
                <a:gd name="T3" fmla="*/ 90 h 410"/>
                <a:gd name="T4" fmla="*/ 0 w 412"/>
                <a:gd name="T5" fmla="*/ 332 h 410"/>
                <a:gd name="T6" fmla="*/ 0 w 412"/>
                <a:gd name="T7" fmla="*/ 410 h 410"/>
                <a:gd name="T8" fmla="*/ 357 w 412"/>
                <a:gd name="T9" fmla="*/ 90 h 410"/>
                <a:gd name="T10" fmla="*/ 412 w 412"/>
                <a:gd name="T11" fmla="*/ 90 h 410"/>
                <a:gd name="T12" fmla="*/ 322 w 412"/>
                <a:gd name="T13" fmla="*/ 0 h 410"/>
                <a:gd name="T14" fmla="*/ 232 w 412"/>
                <a:gd name="T15" fmla="*/ 90 h 4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2" h="410">
                  <a:moveTo>
                    <a:pt x="232" y="90"/>
                  </a:moveTo>
                  <a:cubicBezTo>
                    <a:pt x="277" y="90"/>
                    <a:pt x="277" y="90"/>
                    <a:pt x="277" y="90"/>
                  </a:cubicBezTo>
                  <a:cubicBezTo>
                    <a:pt x="242" y="217"/>
                    <a:pt x="134" y="314"/>
                    <a:pt x="0" y="332"/>
                  </a:cubicBezTo>
                  <a:cubicBezTo>
                    <a:pt x="0" y="410"/>
                    <a:pt x="0" y="410"/>
                    <a:pt x="0" y="410"/>
                  </a:cubicBezTo>
                  <a:cubicBezTo>
                    <a:pt x="176" y="391"/>
                    <a:pt x="319" y="260"/>
                    <a:pt x="357" y="90"/>
                  </a:cubicBezTo>
                  <a:cubicBezTo>
                    <a:pt x="412" y="90"/>
                    <a:pt x="412" y="90"/>
                    <a:pt x="412" y="90"/>
                  </a:cubicBezTo>
                  <a:cubicBezTo>
                    <a:pt x="322" y="0"/>
                    <a:pt x="322" y="0"/>
                    <a:pt x="322" y="0"/>
                  </a:cubicBezTo>
                  <a:cubicBezTo>
                    <a:pt x="232" y="90"/>
                    <a:pt x="232" y="90"/>
                    <a:pt x="232" y="90"/>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id-ID"/>
            </a:p>
          </p:txBody>
        </p:sp>
        <p:sp>
          <p:nvSpPr>
            <p:cNvPr id="10" name="Freeform 14"/>
            <p:cNvSpPr>
              <a:spLocks/>
            </p:cNvSpPr>
            <p:nvPr/>
          </p:nvSpPr>
          <p:spPr bwMode="auto">
            <a:xfrm>
              <a:off x="3199907" y="4689413"/>
              <a:ext cx="1215896" cy="1214472"/>
            </a:xfrm>
            <a:custGeom>
              <a:avLst/>
              <a:gdLst>
                <a:gd name="T0" fmla="*/ 323 w 413"/>
                <a:gd name="T1" fmla="*/ 412 h 412"/>
                <a:gd name="T2" fmla="*/ 324 w 413"/>
                <a:gd name="T3" fmla="*/ 355 h 412"/>
                <a:gd name="T4" fmla="*/ 0 w 413"/>
                <a:gd name="T5" fmla="*/ 0 h 412"/>
                <a:gd name="T6" fmla="*/ 78 w 413"/>
                <a:gd name="T7" fmla="*/ 0 h 412"/>
                <a:gd name="T8" fmla="*/ 324 w 413"/>
                <a:gd name="T9" fmla="*/ 276 h 412"/>
                <a:gd name="T10" fmla="*/ 324 w 413"/>
                <a:gd name="T11" fmla="*/ 233 h 412"/>
                <a:gd name="T12" fmla="*/ 413 w 413"/>
                <a:gd name="T13" fmla="*/ 323 h 412"/>
                <a:gd name="T14" fmla="*/ 323 w 413"/>
                <a:gd name="T15" fmla="*/ 412 h 4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3" h="412">
                  <a:moveTo>
                    <a:pt x="323" y="412"/>
                  </a:moveTo>
                  <a:cubicBezTo>
                    <a:pt x="324" y="355"/>
                    <a:pt x="324" y="355"/>
                    <a:pt x="324" y="355"/>
                  </a:cubicBezTo>
                  <a:cubicBezTo>
                    <a:pt x="152" y="319"/>
                    <a:pt x="20" y="176"/>
                    <a:pt x="0" y="0"/>
                  </a:cubicBezTo>
                  <a:cubicBezTo>
                    <a:pt x="78" y="0"/>
                    <a:pt x="78" y="0"/>
                    <a:pt x="78" y="0"/>
                  </a:cubicBezTo>
                  <a:cubicBezTo>
                    <a:pt x="97" y="134"/>
                    <a:pt x="196" y="242"/>
                    <a:pt x="324" y="276"/>
                  </a:cubicBezTo>
                  <a:cubicBezTo>
                    <a:pt x="324" y="233"/>
                    <a:pt x="324" y="233"/>
                    <a:pt x="324" y="233"/>
                  </a:cubicBezTo>
                  <a:cubicBezTo>
                    <a:pt x="413" y="323"/>
                    <a:pt x="413" y="323"/>
                    <a:pt x="413" y="323"/>
                  </a:cubicBezTo>
                  <a:cubicBezTo>
                    <a:pt x="323" y="412"/>
                    <a:pt x="323" y="412"/>
                    <a:pt x="323" y="412"/>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id-ID"/>
            </a:p>
          </p:txBody>
        </p:sp>
        <p:sp>
          <p:nvSpPr>
            <p:cNvPr id="11" name="Freeform 15"/>
            <p:cNvSpPr>
              <a:spLocks/>
            </p:cNvSpPr>
            <p:nvPr/>
          </p:nvSpPr>
          <p:spPr bwMode="auto">
            <a:xfrm>
              <a:off x="3048988" y="3332564"/>
              <a:ext cx="1220167" cy="1235828"/>
            </a:xfrm>
            <a:custGeom>
              <a:avLst/>
              <a:gdLst>
                <a:gd name="T0" fmla="*/ 0 w 414"/>
                <a:gd name="T1" fmla="*/ 329 h 419"/>
                <a:gd name="T2" fmla="*/ 56 w 414"/>
                <a:gd name="T3" fmla="*/ 329 h 419"/>
                <a:gd name="T4" fmla="*/ 414 w 414"/>
                <a:gd name="T5" fmla="*/ 0 h 419"/>
                <a:gd name="T6" fmla="*/ 414 w 414"/>
                <a:gd name="T7" fmla="*/ 78 h 419"/>
                <a:gd name="T8" fmla="*/ 135 w 414"/>
                <a:gd name="T9" fmla="*/ 329 h 419"/>
                <a:gd name="T10" fmla="*/ 179 w 414"/>
                <a:gd name="T11" fmla="*/ 329 h 419"/>
                <a:gd name="T12" fmla="*/ 89 w 414"/>
                <a:gd name="T13" fmla="*/ 419 h 419"/>
                <a:gd name="T14" fmla="*/ 0 w 414"/>
                <a:gd name="T15" fmla="*/ 329 h 41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4" h="419">
                  <a:moveTo>
                    <a:pt x="0" y="329"/>
                  </a:moveTo>
                  <a:cubicBezTo>
                    <a:pt x="56" y="329"/>
                    <a:pt x="56" y="329"/>
                    <a:pt x="56" y="329"/>
                  </a:cubicBezTo>
                  <a:cubicBezTo>
                    <a:pt x="91" y="155"/>
                    <a:pt x="235" y="20"/>
                    <a:pt x="414" y="0"/>
                  </a:cubicBezTo>
                  <a:cubicBezTo>
                    <a:pt x="414" y="78"/>
                    <a:pt x="414" y="78"/>
                    <a:pt x="414" y="78"/>
                  </a:cubicBezTo>
                  <a:cubicBezTo>
                    <a:pt x="278" y="97"/>
                    <a:pt x="168" y="198"/>
                    <a:pt x="135" y="329"/>
                  </a:cubicBezTo>
                  <a:cubicBezTo>
                    <a:pt x="179" y="329"/>
                    <a:pt x="179" y="329"/>
                    <a:pt x="179" y="329"/>
                  </a:cubicBezTo>
                  <a:cubicBezTo>
                    <a:pt x="89" y="419"/>
                    <a:pt x="89" y="419"/>
                    <a:pt x="89" y="419"/>
                  </a:cubicBezTo>
                  <a:lnTo>
                    <a:pt x="0" y="329"/>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id-ID"/>
            </a:p>
          </p:txBody>
        </p:sp>
      </p:grpSp>
      <p:grpSp>
        <p:nvGrpSpPr>
          <p:cNvPr id="12" name="Group 3"/>
          <p:cNvGrpSpPr/>
          <p:nvPr/>
        </p:nvGrpSpPr>
        <p:grpSpPr>
          <a:xfrm>
            <a:off x="6221123" y="3190190"/>
            <a:ext cx="2704803" cy="2716545"/>
            <a:chOff x="6221137" y="3190188"/>
            <a:chExt cx="2705155" cy="2716545"/>
          </a:xfrm>
        </p:grpSpPr>
        <p:sp>
          <p:nvSpPr>
            <p:cNvPr id="13" name="Freeform 16"/>
            <p:cNvSpPr>
              <a:spLocks/>
            </p:cNvSpPr>
            <p:nvPr/>
          </p:nvSpPr>
          <p:spPr bwMode="auto">
            <a:xfrm>
              <a:off x="7548087" y="3190188"/>
              <a:ext cx="1242947" cy="1235828"/>
            </a:xfrm>
            <a:custGeom>
              <a:avLst/>
              <a:gdLst>
                <a:gd name="T0" fmla="*/ 90 w 422"/>
                <a:gd name="T1" fmla="*/ 55 h 419"/>
                <a:gd name="T2" fmla="*/ 422 w 422"/>
                <a:gd name="T3" fmla="*/ 419 h 419"/>
                <a:gd name="T4" fmla="*/ 344 w 422"/>
                <a:gd name="T5" fmla="*/ 419 h 419"/>
                <a:gd name="T6" fmla="*/ 89 w 422"/>
                <a:gd name="T7" fmla="*/ 134 h 419"/>
                <a:gd name="T8" fmla="*/ 89 w 422"/>
                <a:gd name="T9" fmla="*/ 179 h 419"/>
                <a:gd name="T10" fmla="*/ 0 w 422"/>
                <a:gd name="T11" fmla="*/ 88 h 419"/>
                <a:gd name="T12" fmla="*/ 91 w 422"/>
                <a:gd name="T13" fmla="*/ 0 h 419"/>
                <a:gd name="T14" fmla="*/ 90 w 422"/>
                <a:gd name="T15" fmla="*/ 55 h 41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2" h="419">
                  <a:moveTo>
                    <a:pt x="90" y="55"/>
                  </a:moveTo>
                  <a:cubicBezTo>
                    <a:pt x="267" y="89"/>
                    <a:pt x="404" y="237"/>
                    <a:pt x="422" y="419"/>
                  </a:cubicBezTo>
                  <a:cubicBezTo>
                    <a:pt x="344" y="419"/>
                    <a:pt x="344" y="419"/>
                    <a:pt x="344" y="419"/>
                  </a:cubicBezTo>
                  <a:cubicBezTo>
                    <a:pt x="327" y="279"/>
                    <a:pt x="224" y="166"/>
                    <a:pt x="89" y="134"/>
                  </a:cubicBezTo>
                  <a:cubicBezTo>
                    <a:pt x="89" y="179"/>
                    <a:pt x="89" y="179"/>
                    <a:pt x="89" y="179"/>
                  </a:cubicBezTo>
                  <a:cubicBezTo>
                    <a:pt x="0" y="88"/>
                    <a:pt x="0" y="88"/>
                    <a:pt x="0" y="88"/>
                  </a:cubicBezTo>
                  <a:cubicBezTo>
                    <a:pt x="91" y="0"/>
                    <a:pt x="91" y="0"/>
                    <a:pt x="91" y="0"/>
                  </a:cubicBezTo>
                  <a:cubicBezTo>
                    <a:pt x="90" y="55"/>
                    <a:pt x="90" y="55"/>
                    <a:pt x="90" y="55"/>
                  </a:cubicBezTo>
                  <a:close/>
                </a:path>
              </a:pathLst>
            </a:custGeom>
            <a:solidFill>
              <a:schemeClr val="accent2">
                <a:lumMod val="60000"/>
                <a:lumOff val="40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14" name="Freeform 17"/>
            <p:cNvSpPr>
              <a:spLocks/>
            </p:cNvSpPr>
            <p:nvPr/>
          </p:nvSpPr>
          <p:spPr bwMode="auto">
            <a:xfrm>
              <a:off x="7714667" y="4549884"/>
              <a:ext cx="1211625" cy="1210201"/>
            </a:xfrm>
            <a:custGeom>
              <a:avLst/>
              <a:gdLst>
                <a:gd name="T0" fmla="*/ 232 w 411"/>
                <a:gd name="T1" fmla="*/ 89 h 410"/>
                <a:gd name="T2" fmla="*/ 277 w 411"/>
                <a:gd name="T3" fmla="*/ 89 h 410"/>
                <a:gd name="T4" fmla="*/ 0 w 411"/>
                <a:gd name="T5" fmla="*/ 332 h 410"/>
                <a:gd name="T6" fmla="*/ 0 w 411"/>
                <a:gd name="T7" fmla="*/ 410 h 410"/>
                <a:gd name="T8" fmla="*/ 357 w 411"/>
                <a:gd name="T9" fmla="*/ 89 h 410"/>
                <a:gd name="T10" fmla="*/ 411 w 411"/>
                <a:gd name="T11" fmla="*/ 89 h 410"/>
                <a:gd name="T12" fmla="*/ 322 w 411"/>
                <a:gd name="T13" fmla="*/ 0 h 410"/>
                <a:gd name="T14" fmla="*/ 232 w 411"/>
                <a:gd name="T15" fmla="*/ 89 h 4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1" h="410">
                  <a:moveTo>
                    <a:pt x="232" y="89"/>
                  </a:moveTo>
                  <a:cubicBezTo>
                    <a:pt x="277" y="89"/>
                    <a:pt x="277" y="89"/>
                    <a:pt x="277" y="89"/>
                  </a:cubicBezTo>
                  <a:cubicBezTo>
                    <a:pt x="242" y="216"/>
                    <a:pt x="133" y="313"/>
                    <a:pt x="0" y="332"/>
                  </a:cubicBezTo>
                  <a:cubicBezTo>
                    <a:pt x="0" y="410"/>
                    <a:pt x="0" y="410"/>
                    <a:pt x="0" y="410"/>
                  </a:cubicBezTo>
                  <a:cubicBezTo>
                    <a:pt x="176" y="390"/>
                    <a:pt x="319" y="259"/>
                    <a:pt x="357" y="89"/>
                  </a:cubicBezTo>
                  <a:cubicBezTo>
                    <a:pt x="411" y="89"/>
                    <a:pt x="411" y="89"/>
                    <a:pt x="411" y="89"/>
                  </a:cubicBezTo>
                  <a:cubicBezTo>
                    <a:pt x="322" y="0"/>
                    <a:pt x="322" y="0"/>
                    <a:pt x="322" y="0"/>
                  </a:cubicBezTo>
                  <a:cubicBezTo>
                    <a:pt x="232" y="89"/>
                    <a:pt x="232" y="89"/>
                    <a:pt x="232" y="89"/>
                  </a:cubicBezTo>
                  <a:close/>
                </a:path>
              </a:pathLst>
            </a:custGeom>
            <a:solidFill>
              <a:schemeClr val="accent1">
                <a:lumMod val="60000"/>
                <a:lumOff val="40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15" name="Freeform 18"/>
            <p:cNvSpPr>
              <a:spLocks/>
            </p:cNvSpPr>
            <p:nvPr/>
          </p:nvSpPr>
          <p:spPr bwMode="auto">
            <a:xfrm>
              <a:off x="6369208" y="4692261"/>
              <a:ext cx="1218743" cy="1214472"/>
            </a:xfrm>
            <a:custGeom>
              <a:avLst/>
              <a:gdLst>
                <a:gd name="T0" fmla="*/ 324 w 414"/>
                <a:gd name="T1" fmla="*/ 412 h 412"/>
                <a:gd name="T2" fmla="*/ 324 w 414"/>
                <a:gd name="T3" fmla="*/ 355 h 412"/>
                <a:gd name="T4" fmla="*/ 0 w 414"/>
                <a:gd name="T5" fmla="*/ 0 h 412"/>
                <a:gd name="T6" fmla="*/ 78 w 414"/>
                <a:gd name="T7" fmla="*/ 0 h 412"/>
                <a:gd name="T8" fmla="*/ 325 w 414"/>
                <a:gd name="T9" fmla="*/ 276 h 412"/>
                <a:gd name="T10" fmla="*/ 325 w 414"/>
                <a:gd name="T11" fmla="*/ 233 h 412"/>
                <a:gd name="T12" fmla="*/ 414 w 414"/>
                <a:gd name="T13" fmla="*/ 323 h 412"/>
                <a:gd name="T14" fmla="*/ 324 w 414"/>
                <a:gd name="T15" fmla="*/ 412 h 4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4" h="412">
                  <a:moveTo>
                    <a:pt x="324" y="412"/>
                  </a:moveTo>
                  <a:cubicBezTo>
                    <a:pt x="324" y="355"/>
                    <a:pt x="324" y="355"/>
                    <a:pt x="324" y="355"/>
                  </a:cubicBezTo>
                  <a:cubicBezTo>
                    <a:pt x="153" y="319"/>
                    <a:pt x="21" y="177"/>
                    <a:pt x="0" y="0"/>
                  </a:cubicBezTo>
                  <a:cubicBezTo>
                    <a:pt x="78" y="0"/>
                    <a:pt x="78" y="0"/>
                    <a:pt x="78" y="0"/>
                  </a:cubicBezTo>
                  <a:cubicBezTo>
                    <a:pt x="98" y="134"/>
                    <a:pt x="196" y="242"/>
                    <a:pt x="325" y="276"/>
                  </a:cubicBezTo>
                  <a:cubicBezTo>
                    <a:pt x="325" y="233"/>
                    <a:pt x="325" y="233"/>
                    <a:pt x="325" y="233"/>
                  </a:cubicBezTo>
                  <a:cubicBezTo>
                    <a:pt x="414" y="323"/>
                    <a:pt x="414" y="323"/>
                    <a:pt x="414" y="323"/>
                  </a:cubicBezTo>
                  <a:cubicBezTo>
                    <a:pt x="324" y="412"/>
                    <a:pt x="324" y="412"/>
                    <a:pt x="324" y="412"/>
                  </a:cubicBezTo>
                  <a:close/>
                </a:path>
              </a:pathLst>
            </a:custGeom>
            <a:solidFill>
              <a:schemeClr val="accent6"/>
            </a:solidFill>
            <a:ln>
              <a:noFill/>
            </a:ln>
          </p:spPr>
          <p:txBody>
            <a:bodyPr vert="horz" wrap="square" lIns="91440" tIns="45720" rIns="91440" bIns="45720" numCol="1" anchor="t" anchorCtr="0" compatLnSpc="1">
              <a:prstTxWarp prst="textNoShape">
                <a:avLst/>
              </a:prstTxWarp>
            </a:bodyPr>
            <a:lstStyle/>
            <a:p>
              <a:endParaRPr lang="id-ID"/>
            </a:p>
          </p:txBody>
        </p:sp>
        <p:sp>
          <p:nvSpPr>
            <p:cNvPr id="16" name="Freeform 19"/>
            <p:cNvSpPr>
              <a:spLocks/>
            </p:cNvSpPr>
            <p:nvPr/>
          </p:nvSpPr>
          <p:spPr bwMode="auto">
            <a:xfrm>
              <a:off x="6221137" y="3338259"/>
              <a:ext cx="1220167" cy="1232981"/>
            </a:xfrm>
            <a:custGeom>
              <a:avLst/>
              <a:gdLst>
                <a:gd name="T0" fmla="*/ 0 w 414"/>
                <a:gd name="T1" fmla="*/ 328 h 418"/>
                <a:gd name="T2" fmla="*/ 56 w 414"/>
                <a:gd name="T3" fmla="*/ 328 h 418"/>
                <a:gd name="T4" fmla="*/ 414 w 414"/>
                <a:gd name="T5" fmla="*/ 0 h 418"/>
                <a:gd name="T6" fmla="*/ 414 w 414"/>
                <a:gd name="T7" fmla="*/ 78 h 418"/>
                <a:gd name="T8" fmla="*/ 135 w 414"/>
                <a:gd name="T9" fmla="*/ 328 h 418"/>
                <a:gd name="T10" fmla="*/ 179 w 414"/>
                <a:gd name="T11" fmla="*/ 328 h 418"/>
                <a:gd name="T12" fmla="*/ 89 w 414"/>
                <a:gd name="T13" fmla="*/ 418 h 418"/>
                <a:gd name="T14" fmla="*/ 0 w 414"/>
                <a:gd name="T15" fmla="*/ 328 h 4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4" h="418">
                  <a:moveTo>
                    <a:pt x="0" y="328"/>
                  </a:moveTo>
                  <a:cubicBezTo>
                    <a:pt x="56" y="328"/>
                    <a:pt x="56" y="328"/>
                    <a:pt x="56" y="328"/>
                  </a:cubicBezTo>
                  <a:cubicBezTo>
                    <a:pt x="90" y="154"/>
                    <a:pt x="235" y="20"/>
                    <a:pt x="414" y="0"/>
                  </a:cubicBezTo>
                  <a:cubicBezTo>
                    <a:pt x="414" y="78"/>
                    <a:pt x="414" y="78"/>
                    <a:pt x="414" y="78"/>
                  </a:cubicBezTo>
                  <a:cubicBezTo>
                    <a:pt x="278" y="97"/>
                    <a:pt x="168" y="197"/>
                    <a:pt x="135" y="328"/>
                  </a:cubicBezTo>
                  <a:cubicBezTo>
                    <a:pt x="179" y="328"/>
                    <a:pt x="179" y="328"/>
                    <a:pt x="179" y="328"/>
                  </a:cubicBezTo>
                  <a:cubicBezTo>
                    <a:pt x="89" y="418"/>
                    <a:pt x="89" y="418"/>
                    <a:pt x="89" y="418"/>
                  </a:cubicBezTo>
                  <a:lnTo>
                    <a:pt x="0" y="328"/>
                  </a:ln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id-ID"/>
            </a:p>
          </p:txBody>
        </p:sp>
      </p:grpSp>
      <p:sp>
        <p:nvSpPr>
          <p:cNvPr id="17" name="TextBox 21"/>
          <p:cNvSpPr txBox="1"/>
          <p:nvPr/>
        </p:nvSpPr>
        <p:spPr>
          <a:xfrm rot="18669778">
            <a:off x="3217673" y="3742839"/>
            <a:ext cx="1022603" cy="292653"/>
          </a:xfrm>
          <a:prstGeom prst="rect">
            <a:avLst/>
          </a:prstGeom>
          <a:noFill/>
        </p:spPr>
        <p:txBody>
          <a:bodyPr wrap="none" rtlCol="0">
            <a:prstTxWarp prst="textArchUp">
              <a:avLst/>
            </a:prstTxWarp>
            <a:spAutoFit/>
          </a:bodyPr>
          <a:lstStyle/>
          <a:p>
            <a:pPr algn="ctr"/>
            <a:r>
              <a:rPr lang="id-ID" sz="1200" b="1" dirty="0">
                <a:solidFill>
                  <a:schemeClr val="bg1"/>
                </a:solidFill>
                <a:latin typeface="+mj-lt"/>
              </a:rPr>
              <a:t>Description</a:t>
            </a:r>
          </a:p>
        </p:txBody>
      </p:sp>
      <p:sp>
        <p:nvSpPr>
          <p:cNvPr id="18" name="TextBox 24"/>
          <p:cNvSpPr txBox="1"/>
          <p:nvPr/>
        </p:nvSpPr>
        <p:spPr>
          <a:xfrm rot="2820483">
            <a:off x="4572708" y="3760598"/>
            <a:ext cx="1022603" cy="292653"/>
          </a:xfrm>
          <a:prstGeom prst="rect">
            <a:avLst/>
          </a:prstGeom>
          <a:noFill/>
        </p:spPr>
        <p:txBody>
          <a:bodyPr wrap="none" rtlCol="0">
            <a:prstTxWarp prst="textArchUp">
              <a:avLst/>
            </a:prstTxWarp>
            <a:spAutoFit/>
          </a:bodyPr>
          <a:lstStyle/>
          <a:p>
            <a:pPr algn="ctr"/>
            <a:r>
              <a:rPr lang="id-ID" sz="1200" b="1" dirty="0">
                <a:solidFill>
                  <a:schemeClr val="bg1"/>
                </a:solidFill>
                <a:latin typeface="+mj-lt"/>
              </a:rPr>
              <a:t>Description</a:t>
            </a:r>
          </a:p>
        </p:txBody>
      </p:sp>
      <p:sp>
        <p:nvSpPr>
          <p:cNvPr id="19" name="TextBox 25"/>
          <p:cNvSpPr txBox="1"/>
          <p:nvPr/>
        </p:nvSpPr>
        <p:spPr>
          <a:xfrm rot="18669778">
            <a:off x="6404781" y="3744826"/>
            <a:ext cx="1022603" cy="292653"/>
          </a:xfrm>
          <a:prstGeom prst="rect">
            <a:avLst/>
          </a:prstGeom>
          <a:noFill/>
        </p:spPr>
        <p:txBody>
          <a:bodyPr wrap="none" rtlCol="0">
            <a:prstTxWarp prst="textArchUp">
              <a:avLst/>
            </a:prstTxWarp>
            <a:spAutoFit/>
          </a:bodyPr>
          <a:lstStyle/>
          <a:p>
            <a:pPr algn="ctr"/>
            <a:r>
              <a:rPr lang="id-ID" sz="1200" b="1" dirty="0">
                <a:solidFill>
                  <a:schemeClr val="bg1"/>
                </a:solidFill>
                <a:latin typeface="+mj-lt"/>
              </a:rPr>
              <a:t>Description</a:t>
            </a:r>
          </a:p>
        </p:txBody>
      </p:sp>
      <p:sp>
        <p:nvSpPr>
          <p:cNvPr id="20" name="TextBox 26"/>
          <p:cNvSpPr txBox="1"/>
          <p:nvPr/>
        </p:nvSpPr>
        <p:spPr>
          <a:xfrm rot="2892180">
            <a:off x="7740769" y="3753061"/>
            <a:ext cx="1022603" cy="292653"/>
          </a:xfrm>
          <a:prstGeom prst="rect">
            <a:avLst/>
          </a:prstGeom>
          <a:noFill/>
        </p:spPr>
        <p:txBody>
          <a:bodyPr wrap="none" rtlCol="0">
            <a:prstTxWarp prst="textArchUp">
              <a:avLst/>
            </a:prstTxWarp>
            <a:spAutoFit/>
          </a:bodyPr>
          <a:lstStyle/>
          <a:p>
            <a:pPr algn="ctr"/>
            <a:r>
              <a:rPr lang="id-ID" sz="1200" b="1" dirty="0">
                <a:solidFill>
                  <a:schemeClr val="bg1"/>
                </a:solidFill>
                <a:latin typeface="+mj-lt"/>
              </a:rPr>
              <a:t>Description</a:t>
            </a:r>
          </a:p>
        </p:txBody>
      </p:sp>
      <p:sp>
        <p:nvSpPr>
          <p:cNvPr id="21" name="TextBox 27"/>
          <p:cNvSpPr txBox="1"/>
          <p:nvPr/>
        </p:nvSpPr>
        <p:spPr>
          <a:xfrm rot="18876725">
            <a:off x="4565211" y="5090065"/>
            <a:ext cx="1022603" cy="292653"/>
          </a:xfrm>
          <a:prstGeom prst="rect">
            <a:avLst/>
          </a:prstGeom>
          <a:noFill/>
        </p:spPr>
        <p:txBody>
          <a:bodyPr wrap="none" rtlCol="0">
            <a:prstTxWarp prst="textArchDown">
              <a:avLst/>
            </a:prstTxWarp>
            <a:spAutoFit/>
          </a:bodyPr>
          <a:lstStyle/>
          <a:p>
            <a:pPr algn="ctr"/>
            <a:r>
              <a:rPr lang="id-ID" sz="1200" b="1" dirty="0">
                <a:solidFill>
                  <a:schemeClr val="bg1"/>
                </a:solidFill>
                <a:latin typeface="+mj-lt"/>
              </a:rPr>
              <a:t>Description</a:t>
            </a:r>
          </a:p>
        </p:txBody>
      </p:sp>
      <p:sp>
        <p:nvSpPr>
          <p:cNvPr id="22" name="TextBox 28"/>
          <p:cNvSpPr txBox="1"/>
          <p:nvPr/>
        </p:nvSpPr>
        <p:spPr>
          <a:xfrm rot="2820483">
            <a:off x="3208690" y="5082956"/>
            <a:ext cx="1022603" cy="292653"/>
          </a:xfrm>
          <a:prstGeom prst="rect">
            <a:avLst/>
          </a:prstGeom>
          <a:noFill/>
        </p:spPr>
        <p:txBody>
          <a:bodyPr wrap="none" rtlCol="0">
            <a:prstTxWarp prst="textArchDown">
              <a:avLst/>
            </a:prstTxWarp>
            <a:spAutoFit/>
          </a:bodyPr>
          <a:lstStyle/>
          <a:p>
            <a:pPr algn="ctr"/>
            <a:r>
              <a:rPr lang="id-ID" sz="1200" b="1" dirty="0">
                <a:solidFill>
                  <a:schemeClr val="bg1"/>
                </a:solidFill>
                <a:latin typeface="+mj-lt"/>
              </a:rPr>
              <a:t>Description</a:t>
            </a:r>
          </a:p>
        </p:txBody>
      </p:sp>
      <p:sp>
        <p:nvSpPr>
          <p:cNvPr id="23" name="TextBox 29"/>
          <p:cNvSpPr txBox="1"/>
          <p:nvPr/>
        </p:nvSpPr>
        <p:spPr>
          <a:xfrm rot="18669778">
            <a:off x="7717076" y="5100190"/>
            <a:ext cx="1022603" cy="292653"/>
          </a:xfrm>
          <a:prstGeom prst="rect">
            <a:avLst/>
          </a:prstGeom>
          <a:noFill/>
        </p:spPr>
        <p:txBody>
          <a:bodyPr wrap="none" rtlCol="0">
            <a:prstTxWarp prst="textArchDown">
              <a:avLst/>
            </a:prstTxWarp>
            <a:spAutoFit/>
          </a:bodyPr>
          <a:lstStyle/>
          <a:p>
            <a:pPr algn="ctr"/>
            <a:r>
              <a:rPr lang="id-ID" sz="1200" b="1" dirty="0">
                <a:solidFill>
                  <a:schemeClr val="bg1"/>
                </a:solidFill>
                <a:latin typeface="+mj-lt"/>
              </a:rPr>
              <a:t>Description</a:t>
            </a:r>
          </a:p>
        </p:txBody>
      </p:sp>
      <p:sp>
        <p:nvSpPr>
          <p:cNvPr id="24" name="TextBox 30"/>
          <p:cNvSpPr txBox="1"/>
          <p:nvPr/>
        </p:nvSpPr>
        <p:spPr>
          <a:xfrm rot="2820483">
            <a:off x="6388314" y="5084963"/>
            <a:ext cx="1022603" cy="292653"/>
          </a:xfrm>
          <a:prstGeom prst="rect">
            <a:avLst/>
          </a:prstGeom>
          <a:noFill/>
        </p:spPr>
        <p:txBody>
          <a:bodyPr wrap="none" rtlCol="0">
            <a:prstTxWarp prst="textArchDown">
              <a:avLst/>
            </a:prstTxWarp>
            <a:spAutoFit/>
          </a:bodyPr>
          <a:lstStyle/>
          <a:p>
            <a:pPr algn="ctr"/>
            <a:r>
              <a:rPr lang="id-ID" sz="1200" b="1" dirty="0">
                <a:solidFill>
                  <a:schemeClr val="bg1"/>
                </a:solidFill>
                <a:latin typeface="+mj-lt"/>
              </a:rPr>
              <a:t>Description</a:t>
            </a:r>
          </a:p>
        </p:txBody>
      </p:sp>
      <p:sp>
        <p:nvSpPr>
          <p:cNvPr id="25" name="Oval 31"/>
          <p:cNvSpPr>
            <a:spLocks noChangeArrowheads="1"/>
          </p:cNvSpPr>
          <p:nvPr/>
        </p:nvSpPr>
        <p:spPr bwMode="auto">
          <a:xfrm>
            <a:off x="492979" y="1997117"/>
            <a:ext cx="179977" cy="180000"/>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6" name="Oval 32"/>
          <p:cNvSpPr>
            <a:spLocks noChangeArrowheads="1"/>
          </p:cNvSpPr>
          <p:nvPr/>
        </p:nvSpPr>
        <p:spPr bwMode="auto">
          <a:xfrm>
            <a:off x="492979" y="3002316"/>
            <a:ext cx="179977" cy="180000"/>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7" name="Oval 33"/>
          <p:cNvSpPr>
            <a:spLocks noChangeArrowheads="1"/>
          </p:cNvSpPr>
          <p:nvPr/>
        </p:nvSpPr>
        <p:spPr bwMode="auto">
          <a:xfrm>
            <a:off x="492979" y="4087528"/>
            <a:ext cx="179977" cy="180000"/>
          </a:xfrm>
          <a:prstGeom prst="ellipse">
            <a:avLst/>
          </a:pr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8" name="Oval 34"/>
          <p:cNvSpPr>
            <a:spLocks noChangeArrowheads="1"/>
          </p:cNvSpPr>
          <p:nvPr/>
        </p:nvSpPr>
        <p:spPr bwMode="auto">
          <a:xfrm>
            <a:off x="492979" y="5201545"/>
            <a:ext cx="179977" cy="180000"/>
          </a:xfrm>
          <a:prstGeom prst="ellipse">
            <a:avLst/>
          </a:pr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9" name="TextBox 35"/>
          <p:cNvSpPr txBox="1"/>
          <p:nvPr/>
        </p:nvSpPr>
        <p:spPr>
          <a:xfrm>
            <a:off x="721204" y="1853828"/>
            <a:ext cx="1005403" cy="338554"/>
          </a:xfrm>
          <a:prstGeom prst="rect">
            <a:avLst/>
          </a:prstGeom>
          <a:noFill/>
        </p:spPr>
        <p:txBody>
          <a:bodyPr wrap="none" rtlCol="0">
            <a:spAutoFit/>
          </a:bodyPr>
          <a:lstStyle/>
          <a:p>
            <a:r>
              <a:rPr lang="zh-CN" altLang="en-US" sz="1600" b="1" dirty="0">
                <a:solidFill>
                  <a:schemeClr val="tx1">
                    <a:lumMod val="50000"/>
                    <a:lumOff val="50000"/>
                  </a:schemeClr>
                </a:solidFill>
              </a:rPr>
              <a:t>添加文字</a:t>
            </a:r>
            <a:endParaRPr lang="id-ID" altLang="zh-CN" sz="1600" b="1" dirty="0">
              <a:solidFill>
                <a:schemeClr val="tx1">
                  <a:lumMod val="50000"/>
                  <a:lumOff val="50000"/>
                </a:schemeClr>
              </a:solidFill>
            </a:endParaRPr>
          </a:p>
        </p:txBody>
      </p:sp>
      <p:sp>
        <p:nvSpPr>
          <p:cNvPr id="30" name="TextBox 36"/>
          <p:cNvSpPr txBox="1"/>
          <p:nvPr/>
        </p:nvSpPr>
        <p:spPr>
          <a:xfrm>
            <a:off x="721203" y="2108986"/>
            <a:ext cx="2433667" cy="812530"/>
          </a:xfrm>
          <a:prstGeom prst="rect">
            <a:avLst/>
          </a:prstGeom>
          <a:noFill/>
        </p:spPr>
        <p:txBody>
          <a:bodyPr wrap="square" rtlCol="0">
            <a:spAutoFit/>
          </a:bodyPr>
          <a:lstStyle/>
          <a:p>
            <a:pPr>
              <a:lnSpc>
                <a:spcPct val="130000"/>
              </a:lnSpc>
            </a:pPr>
            <a:r>
              <a:rPr lang="zh-CN" altLang="en-US" sz="1200" kern="3000" spc="31" dirty="0">
                <a:solidFill>
                  <a:schemeClr val="tx1">
                    <a:lumMod val="50000"/>
                    <a:lumOff val="50000"/>
                  </a:schemeClr>
                </a:solidFill>
                <a:latin typeface="+mj-ea"/>
              </a:rPr>
              <a:t>文字内容需概括精炼，建议与标题相关并符合整体语言风格，语言描述尽量简洁生动</a:t>
            </a:r>
          </a:p>
        </p:txBody>
      </p:sp>
      <p:sp>
        <p:nvSpPr>
          <p:cNvPr id="31" name="TextBox 37"/>
          <p:cNvSpPr txBox="1"/>
          <p:nvPr/>
        </p:nvSpPr>
        <p:spPr>
          <a:xfrm>
            <a:off x="721204" y="2864406"/>
            <a:ext cx="1005403" cy="338554"/>
          </a:xfrm>
          <a:prstGeom prst="rect">
            <a:avLst/>
          </a:prstGeom>
          <a:noFill/>
        </p:spPr>
        <p:txBody>
          <a:bodyPr wrap="none" rtlCol="0">
            <a:spAutoFit/>
          </a:bodyPr>
          <a:lstStyle/>
          <a:p>
            <a:r>
              <a:rPr lang="zh-CN" altLang="en-US" sz="1600" b="1" dirty="0">
                <a:solidFill>
                  <a:schemeClr val="tx1">
                    <a:lumMod val="50000"/>
                    <a:lumOff val="50000"/>
                  </a:schemeClr>
                </a:solidFill>
              </a:rPr>
              <a:t>添加文字</a:t>
            </a:r>
            <a:endParaRPr lang="id-ID" altLang="zh-CN" sz="1600" b="1" dirty="0">
              <a:solidFill>
                <a:schemeClr val="tx1">
                  <a:lumMod val="50000"/>
                  <a:lumOff val="50000"/>
                </a:schemeClr>
              </a:solidFill>
            </a:endParaRPr>
          </a:p>
        </p:txBody>
      </p:sp>
      <p:sp>
        <p:nvSpPr>
          <p:cNvPr id="32" name="TextBox 38"/>
          <p:cNvSpPr txBox="1"/>
          <p:nvPr/>
        </p:nvSpPr>
        <p:spPr>
          <a:xfrm>
            <a:off x="721203" y="3119564"/>
            <a:ext cx="2433667" cy="812530"/>
          </a:xfrm>
          <a:prstGeom prst="rect">
            <a:avLst/>
          </a:prstGeom>
          <a:noFill/>
        </p:spPr>
        <p:txBody>
          <a:bodyPr wrap="square" rtlCol="0">
            <a:spAutoFit/>
          </a:bodyPr>
          <a:lstStyle/>
          <a:p>
            <a:pPr>
              <a:lnSpc>
                <a:spcPct val="130000"/>
              </a:lnSpc>
            </a:pPr>
            <a:r>
              <a:rPr lang="zh-CN" altLang="en-US" sz="1200" kern="3000" spc="31" dirty="0">
                <a:solidFill>
                  <a:schemeClr val="tx1">
                    <a:lumMod val="50000"/>
                    <a:lumOff val="50000"/>
                  </a:schemeClr>
                </a:solidFill>
                <a:latin typeface="+mj-ea"/>
              </a:rPr>
              <a:t>文字内容需概括精炼，建议与标题相关并符合整体语言风格，语言描述尽量简洁生动</a:t>
            </a:r>
          </a:p>
        </p:txBody>
      </p:sp>
      <p:sp>
        <p:nvSpPr>
          <p:cNvPr id="33" name="TextBox 39"/>
          <p:cNvSpPr txBox="1"/>
          <p:nvPr/>
        </p:nvSpPr>
        <p:spPr>
          <a:xfrm>
            <a:off x="721204" y="3965300"/>
            <a:ext cx="1005403" cy="338554"/>
          </a:xfrm>
          <a:prstGeom prst="rect">
            <a:avLst/>
          </a:prstGeom>
          <a:noFill/>
        </p:spPr>
        <p:txBody>
          <a:bodyPr wrap="none" rtlCol="0">
            <a:spAutoFit/>
          </a:bodyPr>
          <a:lstStyle/>
          <a:p>
            <a:r>
              <a:rPr lang="zh-CN" altLang="en-US" sz="1600" b="1" dirty="0">
                <a:solidFill>
                  <a:schemeClr val="tx1">
                    <a:lumMod val="50000"/>
                    <a:lumOff val="50000"/>
                  </a:schemeClr>
                </a:solidFill>
              </a:rPr>
              <a:t>添加文字</a:t>
            </a:r>
            <a:endParaRPr lang="id-ID" altLang="zh-CN" sz="1600" b="1" dirty="0">
              <a:solidFill>
                <a:schemeClr val="tx1">
                  <a:lumMod val="50000"/>
                  <a:lumOff val="50000"/>
                </a:schemeClr>
              </a:solidFill>
            </a:endParaRPr>
          </a:p>
        </p:txBody>
      </p:sp>
      <p:sp>
        <p:nvSpPr>
          <p:cNvPr id="34" name="TextBox 40"/>
          <p:cNvSpPr txBox="1"/>
          <p:nvPr/>
        </p:nvSpPr>
        <p:spPr>
          <a:xfrm>
            <a:off x="721203" y="4220458"/>
            <a:ext cx="2433667" cy="812530"/>
          </a:xfrm>
          <a:prstGeom prst="rect">
            <a:avLst/>
          </a:prstGeom>
          <a:noFill/>
        </p:spPr>
        <p:txBody>
          <a:bodyPr wrap="square" rtlCol="0">
            <a:spAutoFit/>
          </a:bodyPr>
          <a:lstStyle/>
          <a:p>
            <a:pPr>
              <a:lnSpc>
                <a:spcPct val="130000"/>
              </a:lnSpc>
            </a:pPr>
            <a:r>
              <a:rPr lang="zh-CN" altLang="en-US" sz="1200" kern="3000" spc="31" dirty="0">
                <a:solidFill>
                  <a:schemeClr val="tx1">
                    <a:lumMod val="50000"/>
                    <a:lumOff val="50000"/>
                  </a:schemeClr>
                </a:solidFill>
                <a:latin typeface="+mj-ea"/>
              </a:rPr>
              <a:t>文字内容需概括精炼，建议与标题相关并符合整体语言风格，语言描述尽量简洁生动</a:t>
            </a:r>
          </a:p>
        </p:txBody>
      </p:sp>
      <p:sp>
        <p:nvSpPr>
          <p:cNvPr id="35" name="TextBox 41"/>
          <p:cNvSpPr txBox="1"/>
          <p:nvPr/>
        </p:nvSpPr>
        <p:spPr>
          <a:xfrm>
            <a:off x="721204" y="5069247"/>
            <a:ext cx="1005403" cy="338554"/>
          </a:xfrm>
          <a:prstGeom prst="rect">
            <a:avLst/>
          </a:prstGeom>
          <a:noFill/>
        </p:spPr>
        <p:txBody>
          <a:bodyPr wrap="none" rtlCol="0">
            <a:spAutoFit/>
          </a:bodyPr>
          <a:lstStyle/>
          <a:p>
            <a:r>
              <a:rPr lang="zh-CN" altLang="en-US" sz="1600" b="1" dirty="0">
                <a:solidFill>
                  <a:schemeClr val="tx1">
                    <a:lumMod val="50000"/>
                    <a:lumOff val="50000"/>
                  </a:schemeClr>
                </a:solidFill>
              </a:rPr>
              <a:t>添加文字</a:t>
            </a:r>
            <a:endParaRPr lang="id-ID" altLang="zh-CN" sz="1600" b="1" dirty="0">
              <a:solidFill>
                <a:schemeClr val="tx1">
                  <a:lumMod val="50000"/>
                  <a:lumOff val="50000"/>
                </a:schemeClr>
              </a:solidFill>
            </a:endParaRPr>
          </a:p>
        </p:txBody>
      </p:sp>
      <p:sp>
        <p:nvSpPr>
          <p:cNvPr id="36" name="TextBox 42"/>
          <p:cNvSpPr txBox="1"/>
          <p:nvPr/>
        </p:nvSpPr>
        <p:spPr>
          <a:xfrm>
            <a:off x="721203" y="5324405"/>
            <a:ext cx="2433667" cy="812530"/>
          </a:xfrm>
          <a:prstGeom prst="rect">
            <a:avLst/>
          </a:prstGeom>
          <a:noFill/>
        </p:spPr>
        <p:txBody>
          <a:bodyPr wrap="square" rtlCol="0">
            <a:spAutoFit/>
          </a:bodyPr>
          <a:lstStyle/>
          <a:p>
            <a:pPr>
              <a:lnSpc>
                <a:spcPct val="130000"/>
              </a:lnSpc>
            </a:pPr>
            <a:r>
              <a:rPr lang="zh-CN" altLang="en-US" sz="1200" kern="3000" spc="31" dirty="0">
                <a:solidFill>
                  <a:schemeClr val="tx1">
                    <a:lumMod val="50000"/>
                    <a:lumOff val="50000"/>
                  </a:schemeClr>
                </a:solidFill>
                <a:latin typeface="+mj-ea"/>
              </a:rPr>
              <a:t>文字内容需概括精炼，建议与标题相关并符合整体语言风格，语言描述尽量简洁生动</a:t>
            </a:r>
          </a:p>
        </p:txBody>
      </p:sp>
      <p:sp>
        <p:nvSpPr>
          <p:cNvPr id="37" name="Oval 56"/>
          <p:cNvSpPr>
            <a:spLocks noChangeArrowheads="1"/>
          </p:cNvSpPr>
          <p:nvPr/>
        </p:nvSpPr>
        <p:spPr bwMode="auto">
          <a:xfrm>
            <a:off x="9149298" y="1987397"/>
            <a:ext cx="179977" cy="180000"/>
          </a:xfrm>
          <a:prstGeom prst="ellipse">
            <a:avLst/>
          </a:pr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8" name="Oval 57"/>
          <p:cNvSpPr>
            <a:spLocks noChangeArrowheads="1"/>
          </p:cNvSpPr>
          <p:nvPr/>
        </p:nvSpPr>
        <p:spPr bwMode="auto">
          <a:xfrm>
            <a:off x="9149298" y="2992596"/>
            <a:ext cx="179977" cy="180000"/>
          </a:xfrm>
          <a:prstGeom prst="ellipse">
            <a:avLst/>
          </a:prstGeom>
          <a:solidFill>
            <a:schemeClr val="accent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9" name="Oval 58"/>
          <p:cNvSpPr>
            <a:spLocks noChangeArrowheads="1"/>
          </p:cNvSpPr>
          <p:nvPr/>
        </p:nvSpPr>
        <p:spPr bwMode="auto">
          <a:xfrm>
            <a:off x="9149298" y="4077808"/>
            <a:ext cx="179977" cy="180000"/>
          </a:xfrm>
          <a:prstGeom prst="ellipse">
            <a:avLst/>
          </a:pr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0" name="Oval 59"/>
          <p:cNvSpPr>
            <a:spLocks noChangeArrowheads="1"/>
          </p:cNvSpPr>
          <p:nvPr/>
        </p:nvSpPr>
        <p:spPr bwMode="auto">
          <a:xfrm>
            <a:off x="9149298" y="5191825"/>
            <a:ext cx="179977" cy="180000"/>
          </a:xfrm>
          <a:prstGeom prst="ellipse">
            <a:avLst/>
          </a:prstGeom>
          <a:solidFill>
            <a:schemeClr val="accent2">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1" name="TextBox 60"/>
          <p:cNvSpPr txBox="1"/>
          <p:nvPr/>
        </p:nvSpPr>
        <p:spPr>
          <a:xfrm>
            <a:off x="9377523" y="1844108"/>
            <a:ext cx="1005403" cy="338554"/>
          </a:xfrm>
          <a:prstGeom prst="rect">
            <a:avLst/>
          </a:prstGeom>
          <a:noFill/>
        </p:spPr>
        <p:txBody>
          <a:bodyPr wrap="none" rtlCol="0">
            <a:spAutoFit/>
          </a:bodyPr>
          <a:lstStyle/>
          <a:p>
            <a:r>
              <a:rPr lang="zh-CN" altLang="en-US" sz="1600" b="1" dirty="0">
                <a:solidFill>
                  <a:schemeClr val="tx1">
                    <a:lumMod val="50000"/>
                    <a:lumOff val="50000"/>
                  </a:schemeClr>
                </a:solidFill>
              </a:rPr>
              <a:t>添加文字</a:t>
            </a:r>
            <a:endParaRPr lang="id-ID" altLang="zh-CN" sz="1600" b="1" dirty="0">
              <a:solidFill>
                <a:schemeClr val="tx1">
                  <a:lumMod val="50000"/>
                  <a:lumOff val="50000"/>
                </a:schemeClr>
              </a:solidFill>
            </a:endParaRPr>
          </a:p>
        </p:txBody>
      </p:sp>
      <p:sp>
        <p:nvSpPr>
          <p:cNvPr id="42" name="TextBox 61"/>
          <p:cNvSpPr txBox="1"/>
          <p:nvPr/>
        </p:nvSpPr>
        <p:spPr>
          <a:xfrm>
            <a:off x="9377522" y="2099266"/>
            <a:ext cx="2433667" cy="812530"/>
          </a:xfrm>
          <a:prstGeom prst="rect">
            <a:avLst/>
          </a:prstGeom>
          <a:noFill/>
        </p:spPr>
        <p:txBody>
          <a:bodyPr wrap="square" rtlCol="0">
            <a:spAutoFit/>
          </a:bodyPr>
          <a:lstStyle/>
          <a:p>
            <a:pPr>
              <a:lnSpc>
                <a:spcPct val="130000"/>
              </a:lnSpc>
            </a:pPr>
            <a:r>
              <a:rPr lang="zh-CN" altLang="en-US" sz="1200" kern="3000" spc="31" dirty="0">
                <a:solidFill>
                  <a:schemeClr val="tx1">
                    <a:lumMod val="50000"/>
                    <a:lumOff val="50000"/>
                  </a:schemeClr>
                </a:solidFill>
                <a:latin typeface="+mj-ea"/>
              </a:rPr>
              <a:t>文字内容需概括精炼，建议与标题相关并符合整体语言风格，语言描述尽量简洁生动</a:t>
            </a:r>
          </a:p>
        </p:txBody>
      </p:sp>
      <p:sp>
        <p:nvSpPr>
          <p:cNvPr id="43" name="TextBox 62"/>
          <p:cNvSpPr txBox="1"/>
          <p:nvPr/>
        </p:nvSpPr>
        <p:spPr>
          <a:xfrm>
            <a:off x="9377523" y="2854686"/>
            <a:ext cx="1005403" cy="338554"/>
          </a:xfrm>
          <a:prstGeom prst="rect">
            <a:avLst/>
          </a:prstGeom>
          <a:noFill/>
        </p:spPr>
        <p:txBody>
          <a:bodyPr wrap="none" rtlCol="0">
            <a:spAutoFit/>
          </a:bodyPr>
          <a:lstStyle/>
          <a:p>
            <a:r>
              <a:rPr lang="zh-CN" altLang="en-US" sz="1600" b="1" dirty="0">
                <a:solidFill>
                  <a:schemeClr val="tx1">
                    <a:lumMod val="50000"/>
                    <a:lumOff val="50000"/>
                  </a:schemeClr>
                </a:solidFill>
              </a:rPr>
              <a:t>添加文字</a:t>
            </a:r>
            <a:endParaRPr lang="id-ID" altLang="zh-CN" sz="1600" b="1" dirty="0">
              <a:solidFill>
                <a:schemeClr val="tx1">
                  <a:lumMod val="50000"/>
                  <a:lumOff val="50000"/>
                </a:schemeClr>
              </a:solidFill>
            </a:endParaRPr>
          </a:p>
        </p:txBody>
      </p:sp>
      <p:sp>
        <p:nvSpPr>
          <p:cNvPr id="44" name="TextBox 63"/>
          <p:cNvSpPr txBox="1"/>
          <p:nvPr/>
        </p:nvSpPr>
        <p:spPr>
          <a:xfrm>
            <a:off x="9377522" y="3109844"/>
            <a:ext cx="2433667" cy="812530"/>
          </a:xfrm>
          <a:prstGeom prst="rect">
            <a:avLst/>
          </a:prstGeom>
          <a:noFill/>
        </p:spPr>
        <p:txBody>
          <a:bodyPr wrap="square" rtlCol="0">
            <a:spAutoFit/>
          </a:bodyPr>
          <a:lstStyle/>
          <a:p>
            <a:pPr>
              <a:lnSpc>
                <a:spcPct val="130000"/>
              </a:lnSpc>
            </a:pPr>
            <a:r>
              <a:rPr lang="zh-CN" altLang="en-US" sz="1200" kern="3000" spc="31" dirty="0">
                <a:solidFill>
                  <a:schemeClr val="tx1">
                    <a:lumMod val="50000"/>
                    <a:lumOff val="50000"/>
                  </a:schemeClr>
                </a:solidFill>
                <a:latin typeface="+mj-ea"/>
              </a:rPr>
              <a:t>文字内容需概括精炼，建议与标题相关并符合整体语言风格，语言描述尽量简洁生动</a:t>
            </a:r>
          </a:p>
        </p:txBody>
      </p:sp>
      <p:sp>
        <p:nvSpPr>
          <p:cNvPr id="45" name="TextBox 64"/>
          <p:cNvSpPr txBox="1"/>
          <p:nvPr/>
        </p:nvSpPr>
        <p:spPr>
          <a:xfrm>
            <a:off x="9377523" y="3955580"/>
            <a:ext cx="1005403" cy="338554"/>
          </a:xfrm>
          <a:prstGeom prst="rect">
            <a:avLst/>
          </a:prstGeom>
          <a:noFill/>
        </p:spPr>
        <p:txBody>
          <a:bodyPr wrap="none" rtlCol="0">
            <a:spAutoFit/>
          </a:bodyPr>
          <a:lstStyle/>
          <a:p>
            <a:r>
              <a:rPr lang="zh-CN" altLang="en-US" sz="1600" b="1" dirty="0">
                <a:solidFill>
                  <a:schemeClr val="tx1">
                    <a:lumMod val="50000"/>
                    <a:lumOff val="50000"/>
                  </a:schemeClr>
                </a:solidFill>
              </a:rPr>
              <a:t>添加文字</a:t>
            </a:r>
            <a:endParaRPr lang="id-ID" altLang="zh-CN" sz="1600" b="1" dirty="0">
              <a:solidFill>
                <a:schemeClr val="tx1">
                  <a:lumMod val="50000"/>
                  <a:lumOff val="50000"/>
                </a:schemeClr>
              </a:solidFill>
            </a:endParaRPr>
          </a:p>
        </p:txBody>
      </p:sp>
      <p:sp>
        <p:nvSpPr>
          <p:cNvPr id="46" name="TextBox 65"/>
          <p:cNvSpPr txBox="1"/>
          <p:nvPr/>
        </p:nvSpPr>
        <p:spPr>
          <a:xfrm>
            <a:off x="9377522" y="4210738"/>
            <a:ext cx="2433667" cy="812530"/>
          </a:xfrm>
          <a:prstGeom prst="rect">
            <a:avLst/>
          </a:prstGeom>
          <a:noFill/>
        </p:spPr>
        <p:txBody>
          <a:bodyPr wrap="square" rtlCol="0">
            <a:spAutoFit/>
          </a:bodyPr>
          <a:lstStyle/>
          <a:p>
            <a:pPr>
              <a:lnSpc>
                <a:spcPct val="130000"/>
              </a:lnSpc>
            </a:pPr>
            <a:r>
              <a:rPr lang="zh-CN" altLang="en-US" sz="1200" kern="3000" spc="31" dirty="0">
                <a:solidFill>
                  <a:schemeClr val="tx1">
                    <a:lumMod val="50000"/>
                    <a:lumOff val="50000"/>
                  </a:schemeClr>
                </a:solidFill>
                <a:latin typeface="+mj-ea"/>
              </a:rPr>
              <a:t>文字内容需概括精炼，建议与标题相关并符合整体语言风格，语言描述尽量简洁生动</a:t>
            </a:r>
          </a:p>
        </p:txBody>
      </p:sp>
      <p:sp>
        <p:nvSpPr>
          <p:cNvPr id="47" name="TextBox 66"/>
          <p:cNvSpPr txBox="1"/>
          <p:nvPr/>
        </p:nvSpPr>
        <p:spPr>
          <a:xfrm>
            <a:off x="9377523" y="5059527"/>
            <a:ext cx="1005403" cy="338554"/>
          </a:xfrm>
          <a:prstGeom prst="rect">
            <a:avLst/>
          </a:prstGeom>
          <a:noFill/>
        </p:spPr>
        <p:txBody>
          <a:bodyPr wrap="none" rtlCol="0">
            <a:spAutoFit/>
          </a:bodyPr>
          <a:lstStyle/>
          <a:p>
            <a:r>
              <a:rPr lang="zh-CN" altLang="en-US" sz="1600" b="1" dirty="0">
                <a:solidFill>
                  <a:schemeClr val="tx1">
                    <a:lumMod val="50000"/>
                    <a:lumOff val="50000"/>
                  </a:schemeClr>
                </a:solidFill>
              </a:rPr>
              <a:t>添加文字</a:t>
            </a:r>
            <a:endParaRPr lang="id-ID" altLang="zh-CN" sz="1600" b="1" dirty="0">
              <a:solidFill>
                <a:schemeClr val="tx1">
                  <a:lumMod val="50000"/>
                  <a:lumOff val="50000"/>
                </a:schemeClr>
              </a:solidFill>
            </a:endParaRPr>
          </a:p>
        </p:txBody>
      </p:sp>
      <p:sp>
        <p:nvSpPr>
          <p:cNvPr id="48" name="TextBox 67"/>
          <p:cNvSpPr txBox="1"/>
          <p:nvPr/>
        </p:nvSpPr>
        <p:spPr>
          <a:xfrm>
            <a:off x="9377522" y="5314685"/>
            <a:ext cx="2433667" cy="812530"/>
          </a:xfrm>
          <a:prstGeom prst="rect">
            <a:avLst/>
          </a:prstGeom>
          <a:noFill/>
        </p:spPr>
        <p:txBody>
          <a:bodyPr wrap="square" rtlCol="0">
            <a:spAutoFit/>
          </a:bodyPr>
          <a:lstStyle/>
          <a:p>
            <a:pPr>
              <a:lnSpc>
                <a:spcPct val="130000"/>
              </a:lnSpc>
            </a:pPr>
            <a:r>
              <a:rPr lang="zh-CN" altLang="en-US" sz="1200" kern="3000" spc="31" dirty="0">
                <a:solidFill>
                  <a:schemeClr val="tx1">
                    <a:lumMod val="50000"/>
                    <a:lumOff val="50000"/>
                  </a:schemeClr>
                </a:solidFill>
                <a:latin typeface="+mj-ea"/>
              </a:rPr>
              <a:t>文字内容需概括精炼，建议与标题相关并符合整体语言风格，语言描述尽量简洁生动</a:t>
            </a:r>
          </a:p>
        </p:txBody>
      </p:sp>
      <p:sp>
        <p:nvSpPr>
          <p:cNvPr id="3" name="标题 2"/>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718670255"/>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ppt_w</p:attrName>
                                        </p:attrNameLst>
                                      </p:cBhvr>
                                      <p:tavLst>
                                        <p:tav tm="0">
                                          <p:val>
                                            <p:fltVal val="0"/>
                                          </p:val>
                                        </p:tav>
                                        <p:tav tm="100000">
                                          <p:val>
                                            <p:strVal val="#ppt_w"/>
                                          </p:val>
                                        </p:tav>
                                      </p:tavLst>
                                    </p:anim>
                                    <p:anim calcmode="lin" valueType="num">
                                      <p:cBhvr>
                                        <p:cTn id="13" dur="500" fill="hold"/>
                                        <p:tgtEl>
                                          <p:spTgt spid="7"/>
                                        </p:tgtEl>
                                        <p:attrNameLst>
                                          <p:attrName>ppt_h</p:attrName>
                                        </p:attrNameLst>
                                      </p:cBhvr>
                                      <p:tavLst>
                                        <p:tav tm="0">
                                          <p:val>
                                            <p:fltVal val="0"/>
                                          </p:val>
                                        </p:tav>
                                        <p:tav tm="100000">
                                          <p:val>
                                            <p:strVal val="#ppt_h"/>
                                          </p:val>
                                        </p:tav>
                                      </p:tavLst>
                                    </p:anim>
                                    <p:animEffect transition="in" filter="fade">
                                      <p:cBhvr>
                                        <p:cTn id="14" dur="500"/>
                                        <p:tgtEl>
                                          <p:spTgt spid="7"/>
                                        </p:tgtEl>
                                      </p:cBhvr>
                                    </p:animEffect>
                                  </p:childTnLst>
                                </p:cTn>
                              </p:par>
                              <p:par>
                                <p:cTn id="15" presetID="53" presetClass="entr" presetSubtype="16" fill="hold" nodeType="with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p:cTn id="17" dur="500" fill="hold"/>
                                        <p:tgtEl>
                                          <p:spTgt spid="12"/>
                                        </p:tgtEl>
                                        <p:attrNameLst>
                                          <p:attrName>ppt_w</p:attrName>
                                        </p:attrNameLst>
                                      </p:cBhvr>
                                      <p:tavLst>
                                        <p:tav tm="0">
                                          <p:val>
                                            <p:fltVal val="0"/>
                                          </p:val>
                                        </p:tav>
                                        <p:tav tm="100000">
                                          <p:val>
                                            <p:strVal val="#ppt_w"/>
                                          </p:val>
                                        </p:tav>
                                      </p:tavLst>
                                    </p:anim>
                                    <p:anim calcmode="lin" valueType="num">
                                      <p:cBhvr>
                                        <p:cTn id="18" dur="500" fill="hold"/>
                                        <p:tgtEl>
                                          <p:spTgt spid="12"/>
                                        </p:tgtEl>
                                        <p:attrNameLst>
                                          <p:attrName>ppt_h</p:attrName>
                                        </p:attrNameLst>
                                      </p:cBhvr>
                                      <p:tavLst>
                                        <p:tav tm="0">
                                          <p:val>
                                            <p:fltVal val="0"/>
                                          </p:val>
                                        </p:tav>
                                        <p:tav tm="100000">
                                          <p:val>
                                            <p:strVal val="#ppt_h"/>
                                          </p:val>
                                        </p:tav>
                                      </p:tavLst>
                                    </p:anim>
                                    <p:animEffect transition="in" filter="fade">
                                      <p:cBhvr>
                                        <p:cTn id="19" dur="500"/>
                                        <p:tgtEl>
                                          <p:spTgt spid="12"/>
                                        </p:tgtEl>
                                      </p:cBhvr>
                                    </p:animEffect>
                                  </p:childTnLst>
                                </p:cTn>
                              </p:par>
                              <p:par>
                                <p:cTn id="20" presetID="8" presetClass="emph" presetSubtype="0" fill="hold" nodeType="withEffect">
                                  <p:stCondLst>
                                    <p:cond delay="0"/>
                                  </p:stCondLst>
                                  <p:childTnLst>
                                    <p:animRot by="-21600000">
                                      <p:cBhvr>
                                        <p:cTn id="21" dur="1000" fill="hold"/>
                                        <p:tgtEl>
                                          <p:spTgt spid="7"/>
                                        </p:tgtEl>
                                        <p:attrNameLst>
                                          <p:attrName>r</p:attrName>
                                        </p:attrNameLst>
                                      </p:cBhvr>
                                    </p:animRot>
                                  </p:childTnLst>
                                </p:cTn>
                              </p:par>
                              <p:par>
                                <p:cTn id="22" presetID="8" presetClass="emph" presetSubtype="0" fill="hold" nodeType="withEffect">
                                  <p:stCondLst>
                                    <p:cond delay="0"/>
                                  </p:stCondLst>
                                  <p:childTnLst>
                                    <p:animRot by="-21600000">
                                      <p:cBhvr>
                                        <p:cTn id="23" dur="1000" fill="hold"/>
                                        <p:tgtEl>
                                          <p:spTgt spid="12"/>
                                        </p:tgtEl>
                                        <p:attrNameLst>
                                          <p:attrName>r</p:attrName>
                                        </p:attrNameLst>
                                      </p:cBhvr>
                                    </p:animRot>
                                  </p:childTnLst>
                                </p:cTn>
                              </p:par>
                            </p:childTnLst>
                          </p:cTn>
                        </p:par>
                        <p:par>
                          <p:cTn id="24" fill="hold">
                            <p:stCondLst>
                              <p:cond delay="1500"/>
                            </p:stCondLst>
                            <p:childTnLst>
                              <p:par>
                                <p:cTn id="25" presetID="10" presetClass="entr" presetSubtype="0" fill="hold" grpId="0" nodeType="after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fade">
                                      <p:cBhvr>
                                        <p:cTn id="27" dur="500"/>
                                        <p:tgtEl>
                                          <p:spTgt spid="18"/>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7"/>
                                        </p:tgtEl>
                                        <p:attrNameLst>
                                          <p:attrName>style.visibility</p:attrName>
                                        </p:attrNameLst>
                                      </p:cBhvr>
                                      <p:to>
                                        <p:strVal val="visible"/>
                                      </p:to>
                                    </p:set>
                                    <p:animEffect transition="in" filter="fade">
                                      <p:cBhvr>
                                        <p:cTn id="30" dur="500"/>
                                        <p:tgtEl>
                                          <p:spTgt spid="17"/>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22"/>
                                        </p:tgtEl>
                                        <p:attrNameLst>
                                          <p:attrName>style.visibility</p:attrName>
                                        </p:attrNameLst>
                                      </p:cBhvr>
                                      <p:to>
                                        <p:strVal val="visible"/>
                                      </p:to>
                                    </p:set>
                                    <p:animEffect transition="in" filter="fade">
                                      <p:cBhvr>
                                        <p:cTn id="33" dur="500"/>
                                        <p:tgtEl>
                                          <p:spTgt spid="22"/>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21"/>
                                        </p:tgtEl>
                                        <p:attrNameLst>
                                          <p:attrName>style.visibility</p:attrName>
                                        </p:attrNameLst>
                                      </p:cBhvr>
                                      <p:to>
                                        <p:strVal val="visible"/>
                                      </p:to>
                                    </p:set>
                                    <p:animEffect transition="in" filter="fade">
                                      <p:cBhvr>
                                        <p:cTn id="36" dur="500"/>
                                        <p:tgtEl>
                                          <p:spTgt spid="21"/>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19"/>
                                        </p:tgtEl>
                                        <p:attrNameLst>
                                          <p:attrName>style.visibility</p:attrName>
                                        </p:attrNameLst>
                                      </p:cBhvr>
                                      <p:to>
                                        <p:strVal val="visible"/>
                                      </p:to>
                                    </p:set>
                                    <p:animEffect transition="in" filter="fade">
                                      <p:cBhvr>
                                        <p:cTn id="39" dur="500"/>
                                        <p:tgtEl>
                                          <p:spTgt spid="19"/>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24"/>
                                        </p:tgtEl>
                                        <p:attrNameLst>
                                          <p:attrName>style.visibility</p:attrName>
                                        </p:attrNameLst>
                                      </p:cBhvr>
                                      <p:to>
                                        <p:strVal val="visible"/>
                                      </p:to>
                                    </p:set>
                                    <p:animEffect transition="in" filter="fade">
                                      <p:cBhvr>
                                        <p:cTn id="42" dur="500"/>
                                        <p:tgtEl>
                                          <p:spTgt spid="24"/>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23"/>
                                        </p:tgtEl>
                                        <p:attrNameLst>
                                          <p:attrName>style.visibility</p:attrName>
                                        </p:attrNameLst>
                                      </p:cBhvr>
                                      <p:to>
                                        <p:strVal val="visible"/>
                                      </p:to>
                                    </p:set>
                                    <p:animEffect transition="in" filter="fade">
                                      <p:cBhvr>
                                        <p:cTn id="45" dur="500"/>
                                        <p:tgtEl>
                                          <p:spTgt spid="23"/>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20"/>
                                        </p:tgtEl>
                                        <p:attrNameLst>
                                          <p:attrName>style.visibility</p:attrName>
                                        </p:attrNameLst>
                                      </p:cBhvr>
                                      <p:to>
                                        <p:strVal val="visible"/>
                                      </p:to>
                                    </p:set>
                                    <p:animEffect transition="in" filter="fade">
                                      <p:cBhvr>
                                        <p:cTn id="48" dur="500"/>
                                        <p:tgtEl>
                                          <p:spTgt spid="20"/>
                                        </p:tgtEl>
                                      </p:cBhvr>
                                    </p:animEffect>
                                  </p:childTnLst>
                                </p:cTn>
                              </p:par>
                            </p:childTnLst>
                          </p:cTn>
                        </p:par>
                        <p:par>
                          <p:cTn id="49" fill="hold">
                            <p:stCondLst>
                              <p:cond delay="2000"/>
                            </p:stCondLst>
                            <p:childTnLst>
                              <p:par>
                                <p:cTn id="50" presetID="53" presetClass="entr" presetSubtype="16" fill="hold" grpId="0" nodeType="afterEffect">
                                  <p:stCondLst>
                                    <p:cond delay="0"/>
                                  </p:stCondLst>
                                  <p:childTnLst>
                                    <p:set>
                                      <p:cBhvr>
                                        <p:cTn id="51" dur="1" fill="hold">
                                          <p:stCondLst>
                                            <p:cond delay="0"/>
                                          </p:stCondLst>
                                        </p:cTn>
                                        <p:tgtEl>
                                          <p:spTgt spid="25"/>
                                        </p:tgtEl>
                                        <p:attrNameLst>
                                          <p:attrName>style.visibility</p:attrName>
                                        </p:attrNameLst>
                                      </p:cBhvr>
                                      <p:to>
                                        <p:strVal val="visible"/>
                                      </p:to>
                                    </p:set>
                                    <p:anim calcmode="lin" valueType="num">
                                      <p:cBhvr>
                                        <p:cTn id="52" dur="500" fill="hold"/>
                                        <p:tgtEl>
                                          <p:spTgt spid="25"/>
                                        </p:tgtEl>
                                        <p:attrNameLst>
                                          <p:attrName>ppt_w</p:attrName>
                                        </p:attrNameLst>
                                      </p:cBhvr>
                                      <p:tavLst>
                                        <p:tav tm="0">
                                          <p:val>
                                            <p:fltVal val="0"/>
                                          </p:val>
                                        </p:tav>
                                        <p:tav tm="100000">
                                          <p:val>
                                            <p:strVal val="#ppt_w"/>
                                          </p:val>
                                        </p:tav>
                                      </p:tavLst>
                                    </p:anim>
                                    <p:anim calcmode="lin" valueType="num">
                                      <p:cBhvr>
                                        <p:cTn id="53" dur="500" fill="hold"/>
                                        <p:tgtEl>
                                          <p:spTgt spid="25"/>
                                        </p:tgtEl>
                                        <p:attrNameLst>
                                          <p:attrName>ppt_h</p:attrName>
                                        </p:attrNameLst>
                                      </p:cBhvr>
                                      <p:tavLst>
                                        <p:tav tm="0">
                                          <p:val>
                                            <p:fltVal val="0"/>
                                          </p:val>
                                        </p:tav>
                                        <p:tav tm="100000">
                                          <p:val>
                                            <p:strVal val="#ppt_h"/>
                                          </p:val>
                                        </p:tav>
                                      </p:tavLst>
                                    </p:anim>
                                    <p:animEffect transition="in" filter="fade">
                                      <p:cBhvr>
                                        <p:cTn id="54" dur="500"/>
                                        <p:tgtEl>
                                          <p:spTgt spid="25"/>
                                        </p:tgtEl>
                                      </p:cBhvr>
                                    </p:animEffect>
                                  </p:childTnLst>
                                </p:cTn>
                              </p:par>
                              <p:par>
                                <p:cTn id="55" presetID="53" presetClass="entr" presetSubtype="16" fill="hold" grpId="0" nodeType="withEffect">
                                  <p:stCondLst>
                                    <p:cond delay="0"/>
                                  </p:stCondLst>
                                  <p:childTnLst>
                                    <p:set>
                                      <p:cBhvr>
                                        <p:cTn id="56" dur="1" fill="hold">
                                          <p:stCondLst>
                                            <p:cond delay="0"/>
                                          </p:stCondLst>
                                        </p:cTn>
                                        <p:tgtEl>
                                          <p:spTgt spid="26"/>
                                        </p:tgtEl>
                                        <p:attrNameLst>
                                          <p:attrName>style.visibility</p:attrName>
                                        </p:attrNameLst>
                                      </p:cBhvr>
                                      <p:to>
                                        <p:strVal val="visible"/>
                                      </p:to>
                                    </p:set>
                                    <p:anim calcmode="lin" valueType="num">
                                      <p:cBhvr>
                                        <p:cTn id="57" dur="500" fill="hold"/>
                                        <p:tgtEl>
                                          <p:spTgt spid="26"/>
                                        </p:tgtEl>
                                        <p:attrNameLst>
                                          <p:attrName>ppt_w</p:attrName>
                                        </p:attrNameLst>
                                      </p:cBhvr>
                                      <p:tavLst>
                                        <p:tav tm="0">
                                          <p:val>
                                            <p:fltVal val="0"/>
                                          </p:val>
                                        </p:tav>
                                        <p:tav tm="100000">
                                          <p:val>
                                            <p:strVal val="#ppt_w"/>
                                          </p:val>
                                        </p:tav>
                                      </p:tavLst>
                                    </p:anim>
                                    <p:anim calcmode="lin" valueType="num">
                                      <p:cBhvr>
                                        <p:cTn id="58" dur="500" fill="hold"/>
                                        <p:tgtEl>
                                          <p:spTgt spid="26"/>
                                        </p:tgtEl>
                                        <p:attrNameLst>
                                          <p:attrName>ppt_h</p:attrName>
                                        </p:attrNameLst>
                                      </p:cBhvr>
                                      <p:tavLst>
                                        <p:tav tm="0">
                                          <p:val>
                                            <p:fltVal val="0"/>
                                          </p:val>
                                        </p:tav>
                                        <p:tav tm="100000">
                                          <p:val>
                                            <p:strVal val="#ppt_h"/>
                                          </p:val>
                                        </p:tav>
                                      </p:tavLst>
                                    </p:anim>
                                    <p:animEffect transition="in" filter="fade">
                                      <p:cBhvr>
                                        <p:cTn id="59" dur="500"/>
                                        <p:tgtEl>
                                          <p:spTgt spid="26"/>
                                        </p:tgtEl>
                                      </p:cBhvr>
                                    </p:animEffect>
                                  </p:childTnLst>
                                </p:cTn>
                              </p:par>
                              <p:par>
                                <p:cTn id="60" presetID="53" presetClass="entr" presetSubtype="16" fill="hold" grpId="0" nodeType="withEffect">
                                  <p:stCondLst>
                                    <p:cond delay="0"/>
                                  </p:stCondLst>
                                  <p:childTnLst>
                                    <p:set>
                                      <p:cBhvr>
                                        <p:cTn id="61" dur="1" fill="hold">
                                          <p:stCondLst>
                                            <p:cond delay="0"/>
                                          </p:stCondLst>
                                        </p:cTn>
                                        <p:tgtEl>
                                          <p:spTgt spid="27"/>
                                        </p:tgtEl>
                                        <p:attrNameLst>
                                          <p:attrName>style.visibility</p:attrName>
                                        </p:attrNameLst>
                                      </p:cBhvr>
                                      <p:to>
                                        <p:strVal val="visible"/>
                                      </p:to>
                                    </p:set>
                                    <p:anim calcmode="lin" valueType="num">
                                      <p:cBhvr>
                                        <p:cTn id="62" dur="500" fill="hold"/>
                                        <p:tgtEl>
                                          <p:spTgt spid="27"/>
                                        </p:tgtEl>
                                        <p:attrNameLst>
                                          <p:attrName>ppt_w</p:attrName>
                                        </p:attrNameLst>
                                      </p:cBhvr>
                                      <p:tavLst>
                                        <p:tav tm="0">
                                          <p:val>
                                            <p:fltVal val="0"/>
                                          </p:val>
                                        </p:tav>
                                        <p:tav tm="100000">
                                          <p:val>
                                            <p:strVal val="#ppt_w"/>
                                          </p:val>
                                        </p:tav>
                                      </p:tavLst>
                                    </p:anim>
                                    <p:anim calcmode="lin" valueType="num">
                                      <p:cBhvr>
                                        <p:cTn id="63" dur="500" fill="hold"/>
                                        <p:tgtEl>
                                          <p:spTgt spid="27"/>
                                        </p:tgtEl>
                                        <p:attrNameLst>
                                          <p:attrName>ppt_h</p:attrName>
                                        </p:attrNameLst>
                                      </p:cBhvr>
                                      <p:tavLst>
                                        <p:tav tm="0">
                                          <p:val>
                                            <p:fltVal val="0"/>
                                          </p:val>
                                        </p:tav>
                                        <p:tav tm="100000">
                                          <p:val>
                                            <p:strVal val="#ppt_h"/>
                                          </p:val>
                                        </p:tav>
                                      </p:tavLst>
                                    </p:anim>
                                    <p:animEffect transition="in" filter="fade">
                                      <p:cBhvr>
                                        <p:cTn id="64" dur="500"/>
                                        <p:tgtEl>
                                          <p:spTgt spid="27"/>
                                        </p:tgtEl>
                                      </p:cBhvr>
                                    </p:animEffect>
                                  </p:childTnLst>
                                </p:cTn>
                              </p:par>
                              <p:par>
                                <p:cTn id="65" presetID="53" presetClass="entr" presetSubtype="16" fill="hold" grpId="0" nodeType="withEffect">
                                  <p:stCondLst>
                                    <p:cond delay="0"/>
                                  </p:stCondLst>
                                  <p:childTnLst>
                                    <p:set>
                                      <p:cBhvr>
                                        <p:cTn id="66" dur="1" fill="hold">
                                          <p:stCondLst>
                                            <p:cond delay="0"/>
                                          </p:stCondLst>
                                        </p:cTn>
                                        <p:tgtEl>
                                          <p:spTgt spid="28"/>
                                        </p:tgtEl>
                                        <p:attrNameLst>
                                          <p:attrName>style.visibility</p:attrName>
                                        </p:attrNameLst>
                                      </p:cBhvr>
                                      <p:to>
                                        <p:strVal val="visible"/>
                                      </p:to>
                                    </p:set>
                                    <p:anim calcmode="lin" valueType="num">
                                      <p:cBhvr>
                                        <p:cTn id="67" dur="500" fill="hold"/>
                                        <p:tgtEl>
                                          <p:spTgt spid="28"/>
                                        </p:tgtEl>
                                        <p:attrNameLst>
                                          <p:attrName>ppt_w</p:attrName>
                                        </p:attrNameLst>
                                      </p:cBhvr>
                                      <p:tavLst>
                                        <p:tav tm="0">
                                          <p:val>
                                            <p:fltVal val="0"/>
                                          </p:val>
                                        </p:tav>
                                        <p:tav tm="100000">
                                          <p:val>
                                            <p:strVal val="#ppt_w"/>
                                          </p:val>
                                        </p:tav>
                                      </p:tavLst>
                                    </p:anim>
                                    <p:anim calcmode="lin" valueType="num">
                                      <p:cBhvr>
                                        <p:cTn id="68" dur="500" fill="hold"/>
                                        <p:tgtEl>
                                          <p:spTgt spid="28"/>
                                        </p:tgtEl>
                                        <p:attrNameLst>
                                          <p:attrName>ppt_h</p:attrName>
                                        </p:attrNameLst>
                                      </p:cBhvr>
                                      <p:tavLst>
                                        <p:tav tm="0">
                                          <p:val>
                                            <p:fltVal val="0"/>
                                          </p:val>
                                        </p:tav>
                                        <p:tav tm="100000">
                                          <p:val>
                                            <p:strVal val="#ppt_h"/>
                                          </p:val>
                                        </p:tav>
                                      </p:tavLst>
                                    </p:anim>
                                    <p:animEffect transition="in" filter="fade">
                                      <p:cBhvr>
                                        <p:cTn id="69" dur="500"/>
                                        <p:tgtEl>
                                          <p:spTgt spid="28"/>
                                        </p:tgtEl>
                                      </p:cBhvr>
                                    </p:animEffect>
                                  </p:childTnLst>
                                </p:cTn>
                              </p:par>
                              <p:par>
                                <p:cTn id="70" presetID="53" presetClass="entr" presetSubtype="16" fill="hold" grpId="0" nodeType="withEffect">
                                  <p:stCondLst>
                                    <p:cond delay="0"/>
                                  </p:stCondLst>
                                  <p:childTnLst>
                                    <p:set>
                                      <p:cBhvr>
                                        <p:cTn id="71" dur="1" fill="hold">
                                          <p:stCondLst>
                                            <p:cond delay="0"/>
                                          </p:stCondLst>
                                        </p:cTn>
                                        <p:tgtEl>
                                          <p:spTgt spid="37"/>
                                        </p:tgtEl>
                                        <p:attrNameLst>
                                          <p:attrName>style.visibility</p:attrName>
                                        </p:attrNameLst>
                                      </p:cBhvr>
                                      <p:to>
                                        <p:strVal val="visible"/>
                                      </p:to>
                                    </p:set>
                                    <p:anim calcmode="lin" valueType="num">
                                      <p:cBhvr>
                                        <p:cTn id="72" dur="500" fill="hold"/>
                                        <p:tgtEl>
                                          <p:spTgt spid="37"/>
                                        </p:tgtEl>
                                        <p:attrNameLst>
                                          <p:attrName>ppt_w</p:attrName>
                                        </p:attrNameLst>
                                      </p:cBhvr>
                                      <p:tavLst>
                                        <p:tav tm="0">
                                          <p:val>
                                            <p:fltVal val="0"/>
                                          </p:val>
                                        </p:tav>
                                        <p:tav tm="100000">
                                          <p:val>
                                            <p:strVal val="#ppt_w"/>
                                          </p:val>
                                        </p:tav>
                                      </p:tavLst>
                                    </p:anim>
                                    <p:anim calcmode="lin" valueType="num">
                                      <p:cBhvr>
                                        <p:cTn id="73" dur="500" fill="hold"/>
                                        <p:tgtEl>
                                          <p:spTgt spid="37"/>
                                        </p:tgtEl>
                                        <p:attrNameLst>
                                          <p:attrName>ppt_h</p:attrName>
                                        </p:attrNameLst>
                                      </p:cBhvr>
                                      <p:tavLst>
                                        <p:tav tm="0">
                                          <p:val>
                                            <p:fltVal val="0"/>
                                          </p:val>
                                        </p:tav>
                                        <p:tav tm="100000">
                                          <p:val>
                                            <p:strVal val="#ppt_h"/>
                                          </p:val>
                                        </p:tav>
                                      </p:tavLst>
                                    </p:anim>
                                    <p:animEffect transition="in" filter="fade">
                                      <p:cBhvr>
                                        <p:cTn id="74" dur="500"/>
                                        <p:tgtEl>
                                          <p:spTgt spid="37"/>
                                        </p:tgtEl>
                                      </p:cBhvr>
                                    </p:animEffect>
                                  </p:childTnLst>
                                </p:cTn>
                              </p:par>
                              <p:par>
                                <p:cTn id="75" presetID="53" presetClass="entr" presetSubtype="16" fill="hold" grpId="0" nodeType="withEffect">
                                  <p:stCondLst>
                                    <p:cond delay="0"/>
                                  </p:stCondLst>
                                  <p:childTnLst>
                                    <p:set>
                                      <p:cBhvr>
                                        <p:cTn id="76" dur="1" fill="hold">
                                          <p:stCondLst>
                                            <p:cond delay="0"/>
                                          </p:stCondLst>
                                        </p:cTn>
                                        <p:tgtEl>
                                          <p:spTgt spid="38"/>
                                        </p:tgtEl>
                                        <p:attrNameLst>
                                          <p:attrName>style.visibility</p:attrName>
                                        </p:attrNameLst>
                                      </p:cBhvr>
                                      <p:to>
                                        <p:strVal val="visible"/>
                                      </p:to>
                                    </p:set>
                                    <p:anim calcmode="lin" valueType="num">
                                      <p:cBhvr>
                                        <p:cTn id="77" dur="500" fill="hold"/>
                                        <p:tgtEl>
                                          <p:spTgt spid="38"/>
                                        </p:tgtEl>
                                        <p:attrNameLst>
                                          <p:attrName>ppt_w</p:attrName>
                                        </p:attrNameLst>
                                      </p:cBhvr>
                                      <p:tavLst>
                                        <p:tav tm="0">
                                          <p:val>
                                            <p:fltVal val="0"/>
                                          </p:val>
                                        </p:tav>
                                        <p:tav tm="100000">
                                          <p:val>
                                            <p:strVal val="#ppt_w"/>
                                          </p:val>
                                        </p:tav>
                                      </p:tavLst>
                                    </p:anim>
                                    <p:anim calcmode="lin" valueType="num">
                                      <p:cBhvr>
                                        <p:cTn id="78" dur="500" fill="hold"/>
                                        <p:tgtEl>
                                          <p:spTgt spid="38"/>
                                        </p:tgtEl>
                                        <p:attrNameLst>
                                          <p:attrName>ppt_h</p:attrName>
                                        </p:attrNameLst>
                                      </p:cBhvr>
                                      <p:tavLst>
                                        <p:tav tm="0">
                                          <p:val>
                                            <p:fltVal val="0"/>
                                          </p:val>
                                        </p:tav>
                                        <p:tav tm="100000">
                                          <p:val>
                                            <p:strVal val="#ppt_h"/>
                                          </p:val>
                                        </p:tav>
                                      </p:tavLst>
                                    </p:anim>
                                    <p:animEffect transition="in" filter="fade">
                                      <p:cBhvr>
                                        <p:cTn id="79" dur="500"/>
                                        <p:tgtEl>
                                          <p:spTgt spid="38"/>
                                        </p:tgtEl>
                                      </p:cBhvr>
                                    </p:animEffect>
                                  </p:childTnLst>
                                </p:cTn>
                              </p:par>
                              <p:par>
                                <p:cTn id="80" presetID="53" presetClass="entr" presetSubtype="16" fill="hold" grpId="0" nodeType="withEffect">
                                  <p:stCondLst>
                                    <p:cond delay="0"/>
                                  </p:stCondLst>
                                  <p:childTnLst>
                                    <p:set>
                                      <p:cBhvr>
                                        <p:cTn id="81" dur="1" fill="hold">
                                          <p:stCondLst>
                                            <p:cond delay="0"/>
                                          </p:stCondLst>
                                        </p:cTn>
                                        <p:tgtEl>
                                          <p:spTgt spid="39"/>
                                        </p:tgtEl>
                                        <p:attrNameLst>
                                          <p:attrName>style.visibility</p:attrName>
                                        </p:attrNameLst>
                                      </p:cBhvr>
                                      <p:to>
                                        <p:strVal val="visible"/>
                                      </p:to>
                                    </p:set>
                                    <p:anim calcmode="lin" valueType="num">
                                      <p:cBhvr>
                                        <p:cTn id="82" dur="500" fill="hold"/>
                                        <p:tgtEl>
                                          <p:spTgt spid="39"/>
                                        </p:tgtEl>
                                        <p:attrNameLst>
                                          <p:attrName>ppt_w</p:attrName>
                                        </p:attrNameLst>
                                      </p:cBhvr>
                                      <p:tavLst>
                                        <p:tav tm="0">
                                          <p:val>
                                            <p:fltVal val="0"/>
                                          </p:val>
                                        </p:tav>
                                        <p:tav tm="100000">
                                          <p:val>
                                            <p:strVal val="#ppt_w"/>
                                          </p:val>
                                        </p:tav>
                                      </p:tavLst>
                                    </p:anim>
                                    <p:anim calcmode="lin" valueType="num">
                                      <p:cBhvr>
                                        <p:cTn id="83" dur="500" fill="hold"/>
                                        <p:tgtEl>
                                          <p:spTgt spid="39"/>
                                        </p:tgtEl>
                                        <p:attrNameLst>
                                          <p:attrName>ppt_h</p:attrName>
                                        </p:attrNameLst>
                                      </p:cBhvr>
                                      <p:tavLst>
                                        <p:tav tm="0">
                                          <p:val>
                                            <p:fltVal val="0"/>
                                          </p:val>
                                        </p:tav>
                                        <p:tav tm="100000">
                                          <p:val>
                                            <p:strVal val="#ppt_h"/>
                                          </p:val>
                                        </p:tav>
                                      </p:tavLst>
                                    </p:anim>
                                    <p:animEffect transition="in" filter="fade">
                                      <p:cBhvr>
                                        <p:cTn id="84" dur="500"/>
                                        <p:tgtEl>
                                          <p:spTgt spid="39"/>
                                        </p:tgtEl>
                                      </p:cBhvr>
                                    </p:animEffect>
                                  </p:childTnLst>
                                </p:cTn>
                              </p:par>
                              <p:par>
                                <p:cTn id="85" presetID="53" presetClass="entr" presetSubtype="16" fill="hold" grpId="0" nodeType="withEffect">
                                  <p:stCondLst>
                                    <p:cond delay="0"/>
                                  </p:stCondLst>
                                  <p:childTnLst>
                                    <p:set>
                                      <p:cBhvr>
                                        <p:cTn id="86" dur="1" fill="hold">
                                          <p:stCondLst>
                                            <p:cond delay="0"/>
                                          </p:stCondLst>
                                        </p:cTn>
                                        <p:tgtEl>
                                          <p:spTgt spid="40"/>
                                        </p:tgtEl>
                                        <p:attrNameLst>
                                          <p:attrName>style.visibility</p:attrName>
                                        </p:attrNameLst>
                                      </p:cBhvr>
                                      <p:to>
                                        <p:strVal val="visible"/>
                                      </p:to>
                                    </p:set>
                                    <p:anim calcmode="lin" valueType="num">
                                      <p:cBhvr>
                                        <p:cTn id="87" dur="500" fill="hold"/>
                                        <p:tgtEl>
                                          <p:spTgt spid="40"/>
                                        </p:tgtEl>
                                        <p:attrNameLst>
                                          <p:attrName>ppt_w</p:attrName>
                                        </p:attrNameLst>
                                      </p:cBhvr>
                                      <p:tavLst>
                                        <p:tav tm="0">
                                          <p:val>
                                            <p:fltVal val="0"/>
                                          </p:val>
                                        </p:tav>
                                        <p:tav tm="100000">
                                          <p:val>
                                            <p:strVal val="#ppt_w"/>
                                          </p:val>
                                        </p:tav>
                                      </p:tavLst>
                                    </p:anim>
                                    <p:anim calcmode="lin" valueType="num">
                                      <p:cBhvr>
                                        <p:cTn id="88" dur="500" fill="hold"/>
                                        <p:tgtEl>
                                          <p:spTgt spid="40"/>
                                        </p:tgtEl>
                                        <p:attrNameLst>
                                          <p:attrName>ppt_h</p:attrName>
                                        </p:attrNameLst>
                                      </p:cBhvr>
                                      <p:tavLst>
                                        <p:tav tm="0">
                                          <p:val>
                                            <p:fltVal val="0"/>
                                          </p:val>
                                        </p:tav>
                                        <p:tav tm="100000">
                                          <p:val>
                                            <p:strVal val="#ppt_h"/>
                                          </p:val>
                                        </p:tav>
                                      </p:tavLst>
                                    </p:anim>
                                    <p:animEffect transition="in" filter="fade">
                                      <p:cBhvr>
                                        <p:cTn id="89" dur="500"/>
                                        <p:tgtEl>
                                          <p:spTgt spid="40"/>
                                        </p:tgtEl>
                                      </p:cBhvr>
                                    </p:animEffect>
                                  </p:childTnLst>
                                </p:cTn>
                              </p:par>
                            </p:childTnLst>
                          </p:cTn>
                        </p:par>
                        <p:par>
                          <p:cTn id="90" fill="hold">
                            <p:stCondLst>
                              <p:cond delay="2500"/>
                            </p:stCondLst>
                            <p:childTnLst>
                              <p:par>
                                <p:cTn id="91" presetID="10" presetClass="entr" presetSubtype="0" fill="hold" grpId="0" nodeType="afterEffect">
                                  <p:stCondLst>
                                    <p:cond delay="0"/>
                                  </p:stCondLst>
                                  <p:childTnLst>
                                    <p:set>
                                      <p:cBhvr>
                                        <p:cTn id="92" dur="1" fill="hold">
                                          <p:stCondLst>
                                            <p:cond delay="0"/>
                                          </p:stCondLst>
                                        </p:cTn>
                                        <p:tgtEl>
                                          <p:spTgt spid="29"/>
                                        </p:tgtEl>
                                        <p:attrNameLst>
                                          <p:attrName>style.visibility</p:attrName>
                                        </p:attrNameLst>
                                      </p:cBhvr>
                                      <p:to>
                                        <p:strVal val="visible"/>
                                      </p:to>
                                    </p:set>
                                    <p:animEffect transition="in" filter="fade">
                                      <p:cBhvr>
                                        <p:cTn id="93" dur="500"/>
                                        <p:tgtEl>
                                          <p:spTgt spid="29"/>
                                        </p:tgtEl>
                                      </p:cBhvr>
                                    </p:animEffect>
                                  </p:childTnLst>
                                </p:cTn>
                              </p:par>
                              <p:par>
                                <p:cTn id="94" presetID="10" presetClass="entr" presetSubtype="0" fill="hold" grpId="0" nodeType="withEffect">
                                  <p:stCondLst>
                                    <p:cond delay="0"/>
                                  </p:stCondLst>
                                  <p:childTnLst>
                                    <p:set>
                                      <p:cBhvr>
                                        <p:cTn id="95" dur="1" fill="hold">
                                          <p:stCondLst>
                                            <p:cond delay="0"/>
                                          </p:stCondLst>
                                        </p:cTn>
                                        <p:tgtEl>
                                          <p:spTgt spid="30"/>
                                        </p:tgtEl>
                                        <p:attrNameLst>
                                          <p:attrName>style.visibility</p:attrName>
                                        </p:attrNameLst>
                                      </p:cBhvr>
                                      <p:to>
                                        <p:strVal val="visible"/>
                                      </p:to>
                                    </p:set>
                                    <p:animEffect transition="in" filter="fade">
                                      <p:cBhvr>
                                        <p:cTn id="96" dur="500"/>
                                        <p:tgtEl>
                                          <p:spTgt spid="30"/>
                                        </p:tgtEl>
                                      </p:cBhvr>
                                    </p:animEffect>
                                  </p:childTnLst>
                                </p:cTn>
                              </p:par>
                              <p:par>
                                <p:cTn id="97" presetID="10" presetClass="entr" presetSubtype="0" fill="hold" grpId="0" nodeType="withEffect">
                                  <p:stCondLst>
                                    <p:cond delay="0"/>
                                  </p:stCondLst>
                                  <p:childTnLst>
                                    <p:set>
                                      <p:cBhvr>
                                        <p:cTn id="98" dur="1" fill="hold">
                                          <p:stCondLst>
                                            <p:cond delay="0"/>
                                          </p:stCondLst>
                                        </p:cTn>
                                        <p:tgtEl>
                                          <p:spTgt spid="31"/>
                                        </p:tgtEl>
                                        <p:attrNameLst>
                                          <p:attrName>style.visibility</p:attrName>
                                        </p:attrNameLst>
                                      </p:cBhvr>
                                      <p:to>
                                        <p:strVal val="visible"/>
                                      </p:to>
                                    </p:set>
                                    <p:animEffect transition="in" filter="fade">
                                      <p:cBhvr>
                                        <p:cTn id="99" dur="500"/>
                                        <p:tgtEl>
                                          <p:spTgt spid="31"/>
                                        </p:tgtEl>
                                      </p:cBhvr>
                                    </p:animEffect>
                                  </p:childTnLst>
                                </p:cTn>
                              </p:par>
                              <p:par>
                                <p:cTn id="100" presetID="10" presetClass="entr" presetSubtype="0" fill="hold" grpId="0" nodeType="withEffect">
                                  <p:stCondLst>
                                    <p:cond delay="0"/>
                                  </p:stCondLst>
                                  <p:childTnLst>
                                    <p:set>
                                      <p:cBhvr>
                                        <p:cTn id="101" dur="1" fill="hold">
                                          <p:stCondLst>
                                            <p:cond delay="0"/>
                                          </p:stCondLst>
                                        </p:cTn>
                                        <p:tgtEl>
                                          <p:spTgt spid="32"/>
                                        </p:tgtEl>
                                        <p:attrNameLst>
                                          <p:attrName>style.visibility</p:attrName>
                                        </p:attrNameLst>
                                      </p:cBhvr>
                                      <p:to>
                                        <p:strVal val="visible"/>
                                      </p:to>
                                    </p:set>
                                    <p:animEffect transition="in" filter="fade">
                                      <p:cBhvr>
                                        <p:cTn id="102" dur="500"/>
                                        <p:tgtEl>
                                          <p:spTgt spid="32"/>
                                        </p:tgtEl>
                                      </p:cBhvr>
                                    </p:animEffect>
                                  </p:childTnLst>
                                </p:cTn>
                              </p:par>
                              <p:par>
                                <p:cTn id="103" presetID="10" presetClass="entr" presetSubtype="0" fill="hold" grpId="0" nodeType="withEffect">
                                  <p:stCondLst>
                                    <p:cond delay="0"/>
                                  </p:stCondLst>
                                  <p:childTnLst>
                                    <p:set>
                                      <p:cBhvr>
                                        <p:cTn id="104" dur="1" fill="hold">
                                          <p:stCondLst>
                                            <p:cond delay="0"/>
                                          </p:stCondLst>
                                        </p:cTn>
                                        <p:tgtEl>
                                          <p:spTgt spid="33"/>
                                        </p:tgtEl>
                                        <p:attrNameLst>
                                          <p:attrName>style.visibility</p:attrName>
                                        </p:attrNameLst>
                                      </p:cBhvr>
                                      <p:to>
                                        <p:strVal val="visible"/>
                                      </p:to>
                                    </p:set>
                                    <p:animEffect transition="in" filter="fade">
                                      <p:cBhvr>
                                        <p:cTn id="105" dur="500"/>
                                        <p:tgtEl>
                                          <p:spTgt spid="33"/>
                                        </p:tgtEl>
                                      </p:cBhvr>
                                    </p:animEffect>
                                  </p:childTnLst>
                                </p:cTn>
                              </p:par>
                              <p:par>
                                <p:cTn id="106" presetID="10" presetClass="entr" presetSubtype="0" fill="hold" grpId="0" nodeType="withEffect">
                                  <p:stCondLst>
                                    <p:cond delay="0"/>
                                  </p:stCondLst>
                                  <p:childTnLst>
                                    <p:set>
                                      <p:cBhvr>
                                        <p:cTn id="107" dur="1" fill="hold">
                                          <p:stCondLst>
                                            <p:cond delay="0"/>
                                          </p:stCondLst>
                                        </p:cTn>
                                        <p:tgtEl>
                                          <p:spTgt spid="34"/>
                                        </p:tgtEl>
                                        <p:attrNameLst>
                                          <p:attrName>style.visibility</p:attrName>
                                        </p:attrNameLst>
                                      </p:cBhvr>
                                      <p:to>
                                        <p:strVal val="visible"/>
                                      </p:to>
                                    </p:set>
                                    <p:animEffect transition="in" filter="fade">
                                      <p:cBhvr>
                                        <p:cTn id="108" dur="500"/>
                                        <p:tgtEl>
                                          <p:spTgt spid="34"/>
                                        </p:tgtEl>
                                      </p:cBhvr>
                                    </p:animEffect>
                                  </p:childTnLst>
                                </p:cTn>
                              </p:par>
                              <p:par>
                                <p:cTn id="109" presetID="10" presetClass="entr" presetSubtype="0" fill="hold" grpId="0" nodeType="withEffect">
                                  <p:stCondLst>
                                    <p:cond delay="0"/>
                                  </p:stCondLst>
                                  <p:childTnLst>
                                    <p:set>
                                      <p:cBhvr>
                                        <p:cTn id="110" dur="1" fill="hold">
                                          <p:stCondLst>
                                            <p:cond delay="0"/>
                                          </p:stCondLst>
                                        </p:cTn>
                                        <p:tgtEl>
                                          <p:spTgt spid="35"/>
                                        </p:tgtEl>
                                        <p:attrNameLst>
                                          <p:attrName>style.visibility</p:attrName>
                                        </p:attrNameLst>
                                      </p:cBhvr>
                                      <p:to>
                                        <p:strVal val="visible"/>
                                      </p:to>
                                    </p:set>
                                    <p:animEffect transition="in" filter="fade">
                                      <p:cBhvr>
                                        <p:cTn id="111" dur="500"/>
                                        <p:tgtEl>
                                          <p:spTgt spid="35"/>
                                        </p:tgtEl>
                                      </p:cBhvr>
                                    </p:animEffect>
                                  </p:childTnLst>
                                </p:cTn>
                              </p:par>
                              <p:par>
                                <p:cTn id="112" presetID="10" presetClass="entr" presetSubtype="0" fill="hold" grpId="0" nodeType="withEffect">
                                  <p:stCondLst>
                                    <p:cond delay="0"/>
                                  </p:stCondLst>
                                  <p:childTnLst>
                                    <p:set>
                                      <p:cBhvr>
                                        <p:cTn id="113" dur="1" fill="hold">
                                          <p:stCondLst>
                                            <p:cond delay="0"/>
                                          </p:stCondLst>
                                        </p:cTn>
                                        <p:tgtEl>
                                          <p:spTgt spid="36"/>
                                        </p:tgtEl>
                                        <p:attrNameLst>
                                          <p:attrName>style.visibility</p:attrName>
                                        </p:attrNameLst>
                                      </p:cBhvr>
                                      <p:to>
                                        <p:strVal val="visible"/>
                                      </p:to>
                                    </p:set>
                                    <p:animEffect transition="in" filter="fade">
                                      <p:cBhvr>
                                        <p:cTn id="114" dur="500"/>
                                        <p:tgtEl>
                                          <p:spTgt spid="36"/>
                                        </p:tgtEl>
                                      </p:cBhvr>
                                    </p:animEffect>
                                  </p:childTnLst>
                                </p:cTn>
                              </p:par>
                              <p:par>
                                <p:cTn id="115" presetID="10" presetClass="entr" presetSubtype="0" fill="hold" grpId="0" nodeType="withEffect">
                                  <p:stCondLst>
                                    <p:cond delay="0"/>
                                  </p:stCondLst>
                                  <p:childTnLst>
                                    <p:set>
                                      <p:cBhvr>
                                        <p:cTn id="116" dur="1" fill="hold">
                                          <p:stCondLst>
                                            <p:cond delay="0"/>
                                          </p:stCondLst>
                                        </p:cTn>
                                        <p:tgtEl>
                                          <p:spTgt spid="41"/>
                                        </p:tgtEl>
                                        <p:attrNameLst>
                                          <p:attrName>style.visibility</p:attrName>
                                        </p:attrNameLst>
                                      </p:cBhvr>
                                      <p:to>
                                        <p:strVal val="visible"/>
                                      </p:to>
                                    </p:set>
                                    <p:animEffect transition="in" filter="fade">
                                      <p:cBhvr>
                                        <p:cTn id="117" dur="500"/>
                                        <p:tgtEl>
                                          <p:spTgt spid="41"/>
                                        </p:tgtEl>
                                      </p:cBhvr>
                                    </p:animEffect>
                                  </p:childTnLst>
                                </p:cTn>
                              </p:par>
                              <p:par>
                                <p:cTn id="118" presetID="10" presetClass="entr" presetSubtype="0" fill="hold" grpId="0" nodeType="withEffect">
                                  <p:stCondLst>
                                    <p:cond delay="0"/>
                                  </p:stCondLst>
                                  <p:childTnLst>
                                    <p:set>
                                      <p:cBhvr>
                                        <p:cTn id="119" dur="1" fill="hold">
                                          <p:stCondLst>
                                            <p:cond delay="0"/>
                                          </p:stCondLst>
                                        </p:cTn>
                                        <p:tgtEl>
                                          <p:spTgt spid="42"/>
                                        </p:tgtEl>
                                        <p:attrNameLst>
                                          <p:attrName>style.visibility</p:attrName>
                                        </p:attrNameLst>
                                      </p:cBhvr>
                                      <p:to>
                                        <p:strVal val="visible"/>
                                      </p:to>
                                    </p:set>
                                    <p:animEffect transition="in" filter="fade">
                                      <p:cBhvr>
                                        <p:cTn id="120" dur="500"/>
                                        <p:tgtEl>
                                          <p:spTgt spid="42"/>
                                        </p:tgtEl>
                                      </p:cBhvr>
                                    </p:animEffect>
                                  </p:childTnLst>
                                </p:cTn>
                              </p:par>
                              <p:par>
                                <p:cTn id="121" presetID="10" presetClass="entr" presetSubtype="0" fill="hold" grpId="0" nodeType="withEffect">
                                  <p:stCondLst>
                                    <p:cond delay="0"/>
                                  </p:stCondLst>
                                  <p:childTnLst>
                                    <p:set>
                                      <p:cBhvr>
                                        <p:cTn id="122" dur="1" fill="hold">
                                          <p:stCondLst>
                                            <p:cond delay="0"/>
                                          </p:stCondLst>
                                        </p:cTn>
                                        <p:tgtEl>
                                          <p:spTgt spid="43"/>
                                        </p:tgtEl>
                                        <p:attrNameLst>
                                          <p:attrName>style.visibility</p:attrName>
                                        </p:attrNameLst>
                                      </p:cBhvr>
                                      <p:to>
                                        <p:strVal val="visible"/>
                                      </p:to>
                                    </p:set>
                                    <p:animEffect transition="in" filter="fade">
                                      <p:cBhvr>
                                        <p:cTn id="123" dur="500"/>
                                        <p:tgtEl>
                                          <p:spTgt spid="43"/>
                                        </p:tgtEl>
                                      </p:cBhvr>
                                    </p:animEffect>
                                  </p:childTnLst>
                                </p:cTn>
                              </p:par>
                              <p:par>
                                <p:cTn id="124" presetID="10" presetClass="entr" presetSubtype="0" fill="hold" grpId="0" nodeType="withEffect">
                                  <p:stCondLst>
                                    <p:cond delay="0"/>
                                  </p:stCondLst>
                                  <p:childTnLst>
                                    <p:set>
                                      <p:cBhvr>
                                        <p:cTn id="125" dur="1" fill="hold">
                                          <p:stCondLst>
                                            <p:cond delay="0"/>
                                          </p:stCondLst>
                                        </p:cTn>
                                        <p:tgtEl>
                                          <p:spTgt spid="44"/>
                                        </p:tgtEl>
                                        <p:attrNameLst>
                                          <p:attrName>style.visibility</p:attrName>
                                        </p:attrNameLst>
                                      </p:cBhvr>
                                      <p:to>
                                        <p:strVal val="visible"/>
                                      </p:to>
                                    </p:set>
                                    <p:animEffect transition="in" filter="fade">
                                      <p:cBhvr>
                                        <p:cTn id="126" dur="500"/>
                                        <p:tgtEl>
                                          <p:spTgt spid="44"/>
                                        </p:tgtEl>
                                      </p:cBhvr>
                                    </p:animEffect>
                                  </p:childTnLst>
                                </p:cTn>
                              </p:par>
                              <p:par>
                                <p:cTn id="127" presetID="10" presetClass="entr" presetSubtype="0" fill="hold" grpId="0" nodeType="withEffect">
                                  <p:stCondLst>
                                    <p:cond delay="0"/>
                                  </p:stCondLst>
                                  <p:childTnLst>
                                    <p:set>
                                      <p:cBhvr>
                                        <p:cTn id="128" dur="1" fill="hold">
                                          <p:stCondLst>
                                            <p:cond delay="0"/>
                                          </p:stCondLst>
                                        </p:cTn>
                                        <p:tgtEl>
                                          <p:spTgt spid="45"/>
                                        </p:tgtEl>
                                        <p:attrNameLst>
                                          <p:attrName>style.visibility</p:attrName>
                                        </p:attrNameLst>
                                      </p:cBhvr>
                                      <p:to>
                                        <p:strVal val="visible"/>
                                      </p:to>
                                    </p:set>
                                    <p:animEffect transition="in" filter="fade">
                                      <p:cBhvr>
                                        <p:cTn id="129" dur="500"/>
                                        <p:tgtEl>
                                          <p:spTgt spid="45"/>
                                        </p:tgtEl>
                                      </p:cBhvr>
                                    </p:animEffect>
                                  </p:childTnLst>
                                </p:cTn>
                              </p:par>
                              <p:par>
                                <p:cTn id="130" presetID="10" presetClass="entr" presetSubtype="0" fill="hold" grpId="0" nodeType="withEffect">
                                  <p:stCondLst>
                                    <p:cond delay="0"/>
                                  </p:stCondLst>
                                  <p:childTnLst>
                                    <p:set>
                                      <p:cBhvr>
                                        <p:cTn id="131" dur="1" fill="hold">
                                          <p:stCondLst>
                                            <p:cond delay="0"/>
                                          </p:stCondLst>
                                        </p:cTn>
                                        <p:tgtEl>
                                          <p:spTgt spid="46"/>
                                        </p:tgtEl>
                                        <p:attrNameLst>
                                          <p:attrName>style.visibility</p:attrName>
                                        </p:attrNameLst>
                                      </p:cBhvr>
                                      <p:to>
                                        <p:strVal val="visible"/>
                                      </p:to>
                                    </p:set>
                                    <p:animEffect transition="in" filter="fade">
                                      <p:cBhvr>
                                        <p:cTn id="132" dur="500"/>
                                        <p:tgtEl>
                                          <p:spTgt spid="46"/>
                                        </p:tgtEl>
                                      </p:cBhvr>
                                    </p:animEffect>
                                  </p:childTnLst>
                                </p:cTn>
                              </p:par>
                              <p:par>
                                <p:cTn id="133" presetID="10" presetClass="entr" presetSubtype="0" fill="hold" grpId="0" nodeType="withEffect">
                                  <p:stCondLst>
                                    <p:cond delay="0"/>
                                  </p:stCondLst>
                                  <p:childTnLst>
                                    <p:set>
                                      <p:cBhvr>
                                        <p:cTn id="134" dur="1" fill="hold">
                                          <p:stCondLst>
                                            <p:cond delay="0"/>
                                          </p:stCondLst>
                                        </p:cTn>
                                        <p:tgtEl>
                                          <p:spTgt spid="47"/>
                                        </p:tgtEl>
                                        <p:attrNameLst>
                                          <p:attrName>style.visibility</p:attrName>
                                        </p:attrNameLst>
                                      </p:cBhvr>
                                      <p:to>
                                        <p:strVal val="visible"/>
                                      </p:to>
                                    </p:set>
                                    <p:animEffect transition="in" filter="fade">
                                      <p:cBhvr>
                                        <p:cTn id="135" dur="500"/>
                                        <p:tgtEl>
                                          <p:spTgt spid="47"/>
                                        </p:tgtEl>
                                      </p:cBhvr>
                                    </p:animEffect>
                                  </p:childTnLst>
                                </p:cTn>
                              </p:par>
                              <p:par>
                                <p:cTn id="136" presetID="10" presetClass="entr" presetSubtype="0" fill="hold" grpId="0" nodeType="withEffect">
                                  <p:stCondLst>
                                    <p:cond delay="0"/>
                                  </p:stCondLst>
                                  <p:childTnLst>
                                    <p:set>
                                      <p:cBhvr>
                                        <p:cTn id="137" dur="1" fill="hold">
                                          <p:stCondLst>
                                            <p:cond delay="0"/>
                                          </p:stCondLst>
                                        </p:cTn>
                                        <p:tgtEl>
                                          <p:spTgt spid="48"/>
                                        </p:tgtEl>
                                        <p:attrNameLst>
                                          <p:attrName>style.visibility</p:attrName>
                                        </p:attrNameLst>
                                      </p:cBhvr>
                                      <p:to>
                                        <p:strVal val="visible"/>
                                      </p:to>
                                    </p:set>
                                    <p:animEffect transition="in" filter="fade">
                                      <p:cBhvr>
                                        <p:cTn id="138"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7" grpId="0"/>
      <p:bldP spid="18" grpId="0"/>
      <p:bldP spid="19" grpId="0"/>
      <p:bldP spid="20" grpId="0"/>
      <p:bldP spid="21" grpId="0"/>
      <p:bldP spid="22" grpId="0"/>
      <p:bldP spid="23" grpId="0"/>
      <p:bldP spid="24" grpId="0"/>
      <p:bldP spid="25" grpId="0" animBg="1"/>
      <p:bldP spid="26" grpId="0" animBg="1"/>
      <p:bldP spid="27" grpId="0" animBg="1"/>
      <p:bldP spid="28" grpId="0" animBg="1"/>
      <p:bldP spid="29" grpId="0"/>
      <p:bldP spid="30" grpId="0"/>
      <p:bldP spid="31" grpId="0"/>
      <p:bldP spid="32" grpId="0"/>
      <p:bldP spid="33" grpId="0"/>
      <p:bldP spid="34" grpId="0"/>
      <p:bldP spid="35" grpId="0"/>
      <p:bldP spid="36" grpId="0"/>
      <p:bldP spid="37" grpId="0" animBg="1"/>
      <p:bldP spid="38" grpId="0" animBg="1"/>
      <p:bldP spid="39" grpId="0" animBg="1"/>
      <p:bldP spid="40" grpId="0" animBg="1"/>
      <p:bldP spid="41" grpId="0"/>
      <p:bldP spid="42" grpId="0"/>
      <p:bldP spid="43" grpId="0"/>
      <p:bldP spid="44" grpId="0"/>
      <p:bldP spid="45" grpId="0"/>
      <p:bldP spid="46" grpId="0"/>
      <p:bldP spid="47" grpId="0"/>
      <p:bldP spid="4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a:cs typeface="+mn-ea"/>
              </a:rPr>
              <a:t>单击此处添加标题</a:t>
            </a:r>
            <a:endParaRPr lang="zh-CN" altLang="en-US" dirty="0">
              <a:ea typeface="+mn-ea"/>
              <a:cs typeface="+mn-ea"/>
            </a:endParaRPr>
          </a:p>
        </p:txBody>
      </p:sp>
      <p:grpSp>
        <p:nvGrpSpPr>
          <p:cNvPr id="18" name="Group 17"/>
          <p:cNvGrpSpPr/>
          <p:nvPr/>
        </p:nvGrpSpPr>
        <p:grpSpPr>
          <a:xfrm>
            <a:off x="775237" y="1586417"/>
            <a:ext cx="9644722" cy="1266747"/>
            <a:chOff x="598367" y="1620395"/>
            <a:chExt cx="9965327" cy="1308685"/>
          </a:xfrm>
        </p:grpSpPr>
        <p:sp>
          <p:nvSpPr>
            <p:cNvPr id="19" name="Pentagon 18"/>
            <p:cNvSpPr/>
            <p:nvPr/>
          </p:nvSpPr>
          <p:spPr>
            <a:xfrm>
              <a:off x="3948144" y="1986303"/>
              <a:ext cx="6615550" cy="940875"/>
            </a:xfrm>
            <a:prstGeom prst="homePlate">
              <a:avLst>
                <a:gd name="adj" fmla="val 29123"/>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n-ea"/>
                <a:cs typeface="+mn-ea"/>
              </a:endParaRPr>
            </a:p>
          </p:txBody>
        </p:sp>
        <p:sp>
          <p:nvSpPr>
            <p:cNvPr id="20" name="Rectangle 19"/>
            <p:cNvSpPr/>
            <p:nvPr/>
          </p:nvSpPr>
          <p:spPr>
            <a:xfrm rot="5400000">
              <a:off x="1584320" y="1192424"/>
              <a:ext cx="1115835" cy="197658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n-ea"/>
                <a:cs typeface="+mn-ea"/>
              </a:endParaRPr>
            </a:p>
          </p:txBody>
        </p:sp>
        <p:sp>
          <p:nvSpPr>
            <p:cNvPr id="21" name="Rectangle 12"/>
            <p:cNvSpPr/>
            <p:nvPr/>
          </p:nvSpPr>
          <p:spPr>
            <a:xfrm rot="5400000">
              <a:off x="2885097" y="1863444"/>
              <a:ext cx="1308685" cy="822587"/>
            </a:xfrm>
            <a:custGeom>
              <a:avLst/>
              <a:gdLst>
                <a:gd name="connsiteX0" fmla="*/ 0 w 1016000"/>
                <a:gd name="connsiteY0" fmla="*/ 0 h 768404"/>
                <a:gd name="connsiteX1" fmla="*/ 1016000 w 1016000"/>
                <a:gd name="connsiteY1" fmla="*/ 0 h 768404"/>
                <a:gd name="connsiteX2" fmla="*/ 1016000 w 1016000"/>
                <a:gd name="connsiteY2" fmla="*/ 768404 h 768404"/>
                <a:gd name="connsiteX3" fmla="*/ 0 w 1016000"/>
                <a:gd name="connsiteY3" fmla="*/ 768404 h 768404"/>
                <a:gd name="connsiteX4" fmla="*/ 0 w 1016000"/>
                <a:gd name="connsiteY4" fmla="*/ 0 h 768404"/>
                <a:gd name="connsiteX0" fmla="*/ 729673 w 1745673"/>
                <a:gd name="connsiteY0" fmla="*/ 0 h 777641"/>
                <a:gd name="connsiteX1" fmla="*/ 1745673 w 1745673"/>
                <a:gd name="connsiteY1" fmla="*/ 0 h 777641"/>
                <a:gd name="connsiteX2" fmla="*/ 1745673 w 1745673"/>
                <a:gd name="connsiteY2" fmla="*/ 768404 h 777641"/>
                <a:gd name="connsiteX3" fmla="*/ 0 w 1745673"/>
                <a:gd name="connsiteY3" fmla="*/ 777641 h 777641"/>
                <a:gd name="connsiteX4" fmla="*/ 729673 w 1745673"/>
                <a:gd name="connsiteY4" fmla="*/ 0 h 777641"/>
                <a:gd name="connsiteX0" fmla="*/ 729673 w 1745673"/>
                <a:gd name="connsiteY0" fmla="*/ 0 h 777641"/>
                <a:gd name="connsiteX1" fmla="*/ 1745673 w 1745673"/>
                <a:gd name="connsiteY1" fmla="*/ 0 h 777641"/>
                <a:gd name="connsiteX2" fmla="*/ 1317048 w 1745673"/>
                <a:gd name="connsiteY2" fmla="*/ 770785 h 777641"/>
                <a:gd name="connsiteX3" fmla="*/ 0 w 1745673"/>
                <a:gd name="connsiteY3" fmla="*/ 777641 h 777641"/>
                <a:gd name="connsiteX4" fmla="*/ 729673 w 1745673"/>
                <a:gd name="connsiteY4" fmla="*/ 0 h 777641"/>
                <a:gd name="connsiteX0" fmla="*/ 720148 w 1736148"/>
                <a:gd name="connsiteY0" fmla="*/ 0 h 770785"/>
                <a:gd name="connsiteX1" fmla="*/ 1736148 w 1736148"/>
                <a:gd name="connsiteY1" fmla="*/ 0 h 770785"/>
                <a:gd name="connsiteX2" fmla="*/ 1307523 w 1736148"/>
                <a:gd name="connsiteY2" fmla="*/ 770785 h 770785"/>
                <a:gd name="connsiteX3" fmla="*/ 0 w 1736148"/>
                <a:gd name="connsiteY3" fmla="*/ 770497 h 770785"/>
                <a:gd name="connsiteX4" fmla="*/ 720148 w 1736148"/>
                <a:gd name="connsiteY4" fmla="*/ 0 h 770785"/>
                <a:gd name="connsiteX0" fmla="*/ 720148 w 1736148"/>
                <a:gd name="connsiteY0" fmla="*/ 0 h 770785"/>
                <a:gd name="connsiteX1" fmla="*/ 1736148 w 1736148"/>
                <a:gd name="connsiteY1" fmla="*/ 0 h 770785"/>
                <a:gd name="connsiteX2" fmla="*/ 1369545 w 1736148"/>
                <a:gd name="connsiteY2" fmla="*/ 770785 h 770785"/>
                <a:gd name="connsiteX3" fmla="*/ 0 w 1736148"/>
                <a:gd name="connsiteY3" fmla="*/ 770497 h 770785"/>
                <a:gd name="connsiteX4" fmla="*/ 720148 w 1736148"/>
                <a:gd name="connsiteY4" fmla="*/ 0 h 770785"/>
                <a:gd name="connsiteX0" fmla="*/ 446799 w 1736148"/>
                <a:gd name="connsiteY0" fmla="*/ 0 h 773231"/>
                <a:gd name="connsiteX1" fmla="*/ 1736148 w 1736148"/>
                <a:gd name="connsiteY1" fmla="*/ 2446 h 773231"/>
                <a:gd name="connsiteX2" fmla="*/ 1369545 w 1736148"/>
                <a:gd name="connsiteY2" fmla="*/ 773231 h 773231"/>
                <a:gd name="connsiteX3" fmla="*/ 0 w 1736148"/>
                <a:gd name="connsiteY3" fmla="*/ 772943 h 773231"/>
                <a:gd name="connsiteX4" fmla="*/ 446799 w 1736148"/>
                <a:gd name="connsiteY4" fmla="*/ 0 h 773231"/>
                <a:gd name="connsiteX0" fmla="*/ 446799 w 1605827"/>
                <a:gd name="connsiteY0" fmla="*/ 0 h 773231"/>
                <a:gd name="connsiteX1" fmla="*/ 1605827 w 1605827"/>
                <a:gd name="connsiteY1" fmla="*/ 2446 h 773231"/>
                <a:gd name="connsiteX2" fmla="*/ 1369545 w 1605827"/>
                <a:gd name="connsiteY2" fmla="*/ 773231 h 773231"/>
                <a:gd name="connsiteX3" fmla="*/ 0 w 1605827"/>
                <a:gd name="connsiteY3" fmla="*/ 772943 h 773231"/>
                <a:gd name="connsiteX4" fmla="*/ 446799 w 1605827"/>
                <a:gd name="connsiteY4" fmla="*/ 0 h 7732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05827" h="773231">
                  <a:moveTo>
                    <a:pt x="446799" y="0"/>
                  </a:moveTo>
                  <a:lnTo>
                    <a:pt x="1605827" y="2446"/>
                  </a:lnTo>
                  <a:lnTo>
                    <a:pt x="1369545" y="773231"/>
                  </a:lnTo>
                  <a:lnTo>
                    <a:pt x="0" y="772943"/>
                  </a:lnTo>
                  <a:lnTo>
                    <a:pt x="446799" y="0"/>
                  </a:lnTo>
                  <a:close/>
                </a:path>
              </a:pathLst>
            </a:custGeom>
            <a:solidFill>
              <a:schemeClr val="accent6">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n-ea"/>
                <a:cs typeface="+mn-ea"/>
              </a:endParaRPr>
            </a:p>
          </p:txBody>
        </p:sp>
        <p:sp>
          <p:nvSpPr>
            <p:cNvPr id="22" name="Oval 21"/>
            <p:cNvSpPr/>
            <p:nvPr/>
          </p:nvSpPr>
          <p:spPr>
            <a:xfrm>
              <a:off x="598367" y="1629320"/>
              <a:ext cx="1107494" cy="1107494"/>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n-ea"/>
                <a:cs typeface="+mn-ea"/>
              </a:endParaRPr>
            </a:p>
          </p:txBody>
        </p:sp>
      </p:grpSp>
      <p:grpSp>
        <p:nvGrpSpPr>
          <p:cNvPr id="23" name="Group 22"/>
          <p:cNvGrpSpPr/>
          <p:nvPr/>
        </p:nvGrpSpPr>
        <p:grpSpPr>
          <a:xfrm>
            <a:off x="775237" y="2662606"/>
            <a:ext cx="10641528" cy="1094965"/>
            <a:chOff x="598367" y="2732213"/>
            <a:chExt cx="10995267" cy="1131216"/>
          </a:xfrm>
        </p:grpSpPr>
        <p:sp>
          <p:nvSpPr>
            <p:cNvPr id="24" name="Pentagon 23"/>
            <p:cNvSpPr/>
            <p:nvPr/>
          </p:nvSpPr>
          <p:spPr>
            <a:xfrm>
              <a:off x="3948144" y="2914626"/>
              <a:ext cx="7645490" cy="940875"/>
            </a:xfrm>
            <a:prstGeom prst="homePlate">
              <a:avLst>
                <a:gd name="adj" fmla="val 29123"/>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n-ea"/>
                <a:cs typeface="+mn-ea"/>
              </a:endParaRPr>
            </a:p>
          </p:txBody>
        </p:sp>
        <p:sp>
          <p:nvSpPr>
            <p:cNvPr id="25" name="Rectangle 12"/>
            <p:cNvSpPr/>
            <p:nvPr/>
          </p:nvSpPr>
          <p:spPr>
            <a:xfrm rot="5400000">
              <a:off x="2972538" y="2887823"/>
              <a:ext cx="1131216" cy="819995"/>
            </a:xfrm>
            <a:custGeom>
              <a:avLst/>
              <a:gdLst>
                <a:gd name="connsiteX0" fmla="*/ 0 w 1016000"/>
                <a:gd name="connsiteY0" fmla="*/ 0 h 768404"/>
                <a:gd name="connsiteX1" fmla="*/ 1016000 w 1016000"/>
                <a:gd name="connsiteY1" fmla="*/ 0 h 768404"/>
                <a:gd name="connsiteX2" fmla="*/ 1016000 w 1016000"/>
                <a:gd name="connsiteY2" fmla="*/ 768404 h 768404"/>
                <a:gd name="connsiteX3" fmla="*/ 0 w 1016000"/>
                <a:gd name="connsiteY3" fmla="*/ 768404 h 768404"/>
                <a:gd name="connsiteX4" fmla="*/ 0 w 1016000"/>
                <a:gd name="connsiteY4" fmla="*/ 0 h 768404"/>
                <a:gd name="connsiteX0" fmla="*/ 729673 w 1745673"/>
                <a:gd name="connsiteY0" fmla="*/ 0 h 777641"/>
                <a:gd name="connsiteX1" fmla="*/ 1745673 w 1745673"/>
                <a:gd name="connsiteY1" fmla="*/ 0 h 777641"/>
                <a:gd name="connsiteX2" fmla="*/ 1745673 w 1745673"/>
                <a:gd name="connsiteY2" fmla="*/ 768404 h 777641"/>
                <a:gd name="connsiteX3" fmla="*/ 0 w 1745673"/>
                <a:gd name="connsiteY3" fmla="*/ 777641 h 777641"/>
                <a:gd name="connsiteX4" fmla="*/ 729673 w 1745673"/>
                <a:gd name="connsiteY4" fmla="*/ 0 h 777641"/>
                <a:gd name="connsiteX0" fmla="*/ 729673 w 1745673"/>
                <a:gd name="connsiteY0" fmla="*/ 0 h 777641"/>
                <a:gd name="connsiteX1" fmla="*/ 1745673 w 1745673"/>
                <a:gd name="connsiteY1" fmla="*/ 0 h 777641"/>
                <a:gd name="connsiteX2" fmla="*/ 1317048 w 1745673"/>
                <a:gd name="connsiteY2" fmla="*/ 770785 h 777641"/>
                <a:gd name="connsiteX3" fmla="*/ 0 w 1745673"/>
                <a:gd name="connsiteY3" fmla="*/ 777641 h 777641"/>
                <a:gd name="connsiteX4" fmla="*/ 729673 w 1745673"/>
                <a:gd name="connsiteY4" fmla="*/ 0 h 777641"/>
                <a:gd name="connsiteX0" fmla="*/ 720148 w 1736148"/>
                <a:gd name="connsiteY0" fmla="*/ 0 h 770785"/>
                <a:gd name="connsiteX1" fmla="*/ 1736148 w 1736148"/>
                <a:gd name="connsiteY1" fmla="*/ 0 h 770785"/>
                <a:gd name="connsiteX2" fmla="*/ 1307523 w 1736148"/>
                <a:gd name="connsiteY2" fmla="*/ 770785 h 770785"/>
                <a:gd name="connsiteX3" fmla="*/ 0 w 1736148"/>
                <a:gd name="connsiteY3" fmla="*/ 770497 h 770785"/>
                <a:gd name="connsiteX4" fmla="*/ 720148 w 1736148"/>
                <a:gd name="connsiteY4" fmla="*/ 0 h 770785"/>
                <a:gd name="connsiteX0" fmla="*/ 720148 w 1736148"/>
                <a:gd name="connsiteY0" fmla="*/ 0 h 770497"/>
                <a:gd name="connsiteX1" fmla="*/ 1736148 w 1736148"/>
                <a:gd name="connsiteY1" fmla="*/ 0 h 770497"/>
                <a:gd name="connsiteX2" fmla="*/ 1590892 w 1736148"/>
                <a:gd name="connsiteY2" fmla="*/ 768404 h 770497"/>
                <a:gd name="connsiteX3" fmla="*/ 0 w 1736148"/>
                <a:gd name="connsiteY3" fmla="*/ 770497 h 770497"/>
                <a:gd name="connsiteX4" fmla="*/ 720148 w 1736148"/>
                <a:gd name="connsiteY4" fmla="*/ 0 h 770497"/>
                <a:gd name="connsiteX0" fmla="*/ 429636 w 1445636"/>
                <a:gd name="connsiteY0" fmla="*/ 0 h 768404"/>
                <a:gd name="connsiteX1" fmla="*/ 1445636 w 1445636"/>
                <a:gd name="connsiteY1" fmla="*/ 0 h 768404"/>
                <a:gd name="connsiteX2" fmla="*/ 1300380 w 1445636"/>
                <a:gd name="connsiteY2" fmla="*/ 768404 h 768404"/>
                <a:gd name="connsiteX3" fmla="*/ 0 w 1445636"/>
                <a:gd name="connsiteY3" fmla="*/ 768116 h 768404"/>
                <a:gd name="connsiteX4" fmla="*/ 429636 w 1445636"/>
                <a:gd name="connsiteY4" fmla="*/ 0 h 768404"/>
                <a:gd name="connsiteX0" fmla="*/ 433913 w 1449913"/>
                <a:gd name="connsiteY0" fmla="*/ 0 h 771964"/>
                <a:gd name="connsiteX1" fmla="*/ 1449913 w 1449913"/>
                <a:gd name="connsiteY1" fmla="*/ 0 h 771964"/>
                <a:gd name="connsiteX2" fmla="*/ 1304657 w 1449913"/>
                <a:gd name="connsiteY2" fmla="*/ 768404 h 771964"/>
                <a:gd name="connsiteX3" fmla="*/ 0 w 1449913"/>
                <a:gd name="connsiteY3" fmla="*/ 771964 h 771964"/>
                <a:gd name="connsiteX4" fmla="*/ 433913 w 1449913"/>
                <a:gd name="connsiteY4" fmla="*/ 0 h 771964"/>
                <a:gd name="connsiteX0" fmla="*/ 433913 w 1449913"/>
                <a:gd name="connsiteY0" fmla="*/ 0 h 774176"/>
                <a:gd name="connsiteX1" fmla="*/ 1449913 w 1449913"/>
                <a:gd name="connsiteY1" fmla="*/ 0 h 774176"/>
                <a:gd name="connsiteX2" fmla="*/ 1306795 w 1449913"/>
                <a:gd name="connsiteY2" fmla="*/ 774176 h 774176"/>
                <a:gd name="connsiteX3" fmla="*/ 0 w 1449913"/>
                <a:gd name="connsiteY3" fmla="*/ 771964 h 774176"/>
                <a:gd name="connsiteX4" fmla="*/ 433913 w 1449913"/>
                <a:gd name="connsiteY4" fmla="*/ 0 h 774176"/>
                <a:gd name="connsiteX0" fmla="*/ 429635 w 1445635"/>
                <a:gd name="connsiteY0" fmla="*/ 0 h 777737"/>
                <a:gd name="connsiteX1" fmla="*/ 1445635 w 1445635"/>
                <a:gd name="connsiteY1" fmla="*/ 0 h 777737"/>
                <a:gd name="connsiteX2" fmla="*/ 1302517 w 1445635"/>
                <a:gd name="connsiteY2" fmla="*/ 774176 h 777737"/>
                <a:gd name="connsiteX3" fmla="*/ 0 w 1445635"/>
                <a:gd name="connsiteY3" fmla="*/ 777737 h 777737"/>
                <a:gd name="connsiteX4" fmla="*/ 429635 w 1445635"/>
                <a:gd name="connsiteY4" fmla="*/ 0 h 777737"/>
                <a:gd name="connsiteX0" fmla="*/ 431773 w 1447773"/>
                <a:gd name="connsiteY0" fmla="*/ 0 h 774176"/>
                <a:gd name="connsiteX1" fmla="*/ 1447773 w 1447773"/>
                <a:gd name="connsiteY1" fmla="*/ 0 h 774176"/>
                <a:gd name="connsiteX2" fmla="*/ 1304655 w 1447773"/>
                <a:gd name="connsiteY2" fmla="*/ 774176 h 774176"/>
                <a:gd name="connsiteX3" fmla="*/ 0 w 1447773"/>
                <a:gd name="connsiteY3" fmla="*/ 773889 h 774176"/>
                <a:gd name="connsiteX4" fmla="*/ 431773 w 1447773"/>
                <a:gd name="connsiteY4" fmla="*/ 0 h 774176"/>
                <a:gd name="connsiteX0" fmla="*/ 429634 w 1447773"/>
                <a:gd name="connsiteY0" fmla="*/ 0 h 774176"/>
                <a:gd name="connsiteX1" fmla="*/ 1447773 w 1447773"/>
                <a:gd name="connsiteY1" fmla="*/ 0 h 774176"/>
                <a:gd name="connsiteX2" fmla="*/ 1304655 w 1447773"/>
                <a:gd name="connsiteY2" fmla="*/ 774176 h 774176"/>
                <a:gd name="connsiteX3" fmla="*/ 0 w 1447773"/>
                <a:gd name="connsiteY3" fmla="*/ 773889 h 774176"/>
                <a:gd name="connsiteX4" fmla="*/ 429634 w 1447773"/>
                <a:gd name="connsiteY4" fmla="*/ 0 h 774176"/>
                <a:gd name="connsiteX0" fmla="*/ 436049 w 1454188"/>
                <a:gd name="connsiteY0" fmla="*/ 0 h 774176"/>
                <a:gd name="connsiteX1" fmla="*/ 1454188 w 1454188"/>
                <a:gd name="connsiteY1" fmla="*/ 0 h 774176"/>
                <a:gd name="connsiteX2" fmla="*/ 1311070 w 1454188"/>
                <a:gd name="connsiteY2" fmla="*/ 774176 h 774176"/>
                <a:gd name="connsiteX3" fmla="*/ 0 w 1454188"/>
                <a:gd name="connsiteY3" fmla="*/ 773889 h 774176"/>
                <a:gd name="connsiteX4" fmla="*/ 436049 w 1454188"/>
                <a:gd name="connsiteY4" fmla="*/ 0 h 774176"/>
                <a:gd name="connsiteX0" fmla="*/ 436049 w 1458640"/>
                <a:gd name="connsiteY0" fmla="*/ 0 h 774176"/>
                <a:gd name="connsiteX1" fmla="*/ 1454188 w 1458640"/>
                <a:gd name="connsiteY1" fmla="*/ 0 h 774176"/>
                <a:gd name="connsiteX2" fmla="*/ 1458640 w 1458640"/>
                <a:gd name="connsiteY2" fmla="*/ 774176 h 774176"/>
                <a:gd name="connsiteX3" fmla="*/ 0 w 1458640"/>
                <a:gd name="connsiteY3" fmla="*/ 773889 h 774176"/>
                <a:gd name="connsiteX4" fmla="*/ 436049 w 1458640"/>
                <a:gd name="connsiteY4" fmla="*/ 0 h 774176"/>
                <a:gd name="connsiteX0" fmla="*/ 436049 w 1454363"/>
                <a:gd name="connsiteY0" fmla="*/ 0 h 774176"/>
                <a:gd name="connsiteX1" fmla="*/ 1454188 w 1454363"/>
                <a:gd name="connsiteY1" fmla="*/ 0 h 774176"/>
                <a:gd name="connsiteX2" fmla="*/ 1454363 w 1454363"/>
                <a:gd name="connsiteY2" fmla="*/ 774176 h 774176"/>
                <a:gd name="connsiteX3" fmla="*/ 0 w 1454363"/>
                <a:gd name="connsiteY3" fmla="*/ 773889 h 774176"/>
                <a:gd name="connsiteX4" fmla="*/ 436049 w 1454363"/>
                <a:gd name="connsiteY4" fmla="*/ 0 h 774176"/>
                <a:gd name="connsiteX0" fmla="*/ 369749 w 1388063"/>
                <a:gd name="connsiteY0" fmla="*/ 0 h 774176"/>
                <a:gd name="connsiteX1" fmla="*/ 1387888 w 1388063"/>
                <a:gd name="connsiteY1" fmla="*/ 0 h 774176"/>
                <a:gd name="connsiteX2" fmla="*/ 1388063 w 1388063"/>
                <a:gd name="connsiteY2" fmla="*/ 774176 h 774176"/>
                <a:gd name="connsiteX3" fmla="*/ 0 w 1388063"/>
                <a:gd name="connsiteY3" fmla="*/ 771964 h 774176"/>
                <a:gd name="connsiteX4" fmla="*/ 369749 w 1388063"/>
                <a:gd name="connsiteY4" fmla="*/ 0 h 774176"/>
                <a:gd name="connsiteX0" fmla="*/ 236254 w 1388063"/>
                <a:gd name="connsiteY0" fmla="*/ 0 h 774176"/>
                <a:gd name="connsiteX1" fmla="*/ 1387888 w 1388063"/>
                <a:gd name="connsiteY1" fmla="*/ 0 h 774176"/>
                <a:gd name="connsiteX2" fmla="*/ 1388063 w 1388063"/>
                <a:gd name="connsiteY2" fmla="*/ 774176 h 774176"/>
                <a:gd name="connsiteX3" fmla="*/ 0 w 1388063"/>
                <a:gd name="connsiteY3" fmla="*/ 771964 h 774176"/>
                <a:gd name="connsiteX4" fmla="*/ 236254 w 1388063"/>
                <a:gd name="connsiteY4" fmla="*/ 0 h 7741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88063" h="774176">
                  <a:moveTo>
                    <a:pt x="236254" y="0"/>
                  </a:moveTo>
                  <a:lnTo>
                    <a:pt x="1387888" y="0"/>
                  </a:lnTo>
                  <a:cubicBezTo>
                    <a:pt x="1387946" y="258059"/>
                    <a:pt x="1388005" y="516117"/>
                    <a:pt x="1388063" y="774176"/>
                  </a:cubicBezTo>
                  <a:lnTo>
                    <a:pt x="0" y="771964"/>
                  </a:lnTo>
                  <a:lnTo>
                    <a:pt x="236254" y="0"/>
                  </a:lnTo>
                  <a:close/>
                </a:path>
              </a:pathLst>
            </a:custGeom>
            <a:solidFill>
              <a:schemeClr val="accent5">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n-ea"/>
                <a:cs typeface="+mn-ea"/>
              </a:endParaRPr>
            </a:p>
          </p:txBody>
        </p:sp>
        <p:sp>
          <p:nvSpPr>
            <p:cNvPr id="26" name="Rectangle 25"/>
            <p:cNvSpPr/>
            <p:nvPr/>
          </p:nvSpPr>
          <p:spPr>
            <a:xfrm rot="5400000">
              <a:off x="1579963" y="2312721"/>
              <a:ext cx="1124549" cy="197658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n-ea"/>
                <a:cs typeface="+mn-ea"/>
              </a:endParaRPr>
            </a:p>
          </p:txBody>
        </p:sp>
        <p:sp>
          <p:nvSpPr>
            <p:cNvPr id="27" name="Oval 26"/>
            <p:cNvSpPr/>
            <p:nvPr/>
          </p:nvSpPr>
          <p:spPr>
            <a:xfrm>
              <a:off x="598367" y="2738593"/>
              <a:ext cx="1122704" cy="1122704"/>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n-ea"/>
                <a:cs typeface="+mn-ea"/>
              </a:endParaRPr>
            </a:p>
          </p:txBody>
        </p:sp>
      </p:grpSp>
      <p:grpSp>
        <p:nvGrpSpPr>
          <p:cNvPr id="28" name="Group 27"/>
          <p:cNvGrpSpPr/>
          <p:nvPr/>
        </p:nvGrpSpPr>
        <p:grpSpPr>
          <a:xfrm>
            <a:off x="775238" y="3753291"/>
            <a:ext cx="9965220" cy="1097180"/>
            <a:chOff x="598367" y="3859010"/>
            <a:chExt cx="10296478" cy="1133504"/>
          </a:xfrm>
        </p:grpSpPr>
        <p:sp>
          <p:nvSpPr>
            <p:cNvPr id="29" name="Pentagon 28"/>
            <p:cNvSpPr/>
            <p:nvPr/>
          </p:nvSpPr>
          <p:spPr>
            <a:xfrm>
              <a:off x="3948144" y="3859010"/>
              <a:ext cx="6946701" cy="940875"/>
            </a:xfrm>
            <a:prstGeom prst="homePlate">
              <a:avLst>
                <a:gd name="adj" fmla="val 29123"/>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n-ea"/>
                <a:cs typeface="+mn-ea"/>
              </a:endParaRPr>
            </a:p>
          </p:txBody>
        </p:sp>
        <p:grpSp>
          <p:nvGrpSpPr>
            <p:cNvPr id="30" name="Group 29"/>
            <p:cNvGrpSpPr/>
            <p:nvPr/>
          </p:nvGrpSpPr>
          <p:grpSpPr>
            <a:xfrm>
              <a:off x="598367" y="3861298"/>
              <a:ext cx="3349776" cy="1131216"/>
              <a:chOff x="476297" y="3575549"/>
              <a:chExt cx="3349776" cy="1131216"/>
            </a:xfrm>
          </p:grpSpPr>
          <p:sp>
            <p:nvSpPr>
              <p:cNvPr id="35" name="Rectangle 12"/>
              <p:cNvSpPr/>
              <p:nvPr/>
            </p:nvSpPr>
            <p:spPr>
              <a:xfrm rot="16200000" flipV="1">
                <a:off x="2850468" y="3731159"/>
                <a:ext cx="1131216" cy="819995"/>
              </a:xfrm>
              <a:custGeom>
                <a:avLst/>
                <a:gdLst>
                  <a:gd name="connsiteX0" fmla="*/ 0 w 1016000"/>
                  <a:gd name="connsiteY0" fmla="*/ 0 h 768404"/>
                  <a:gd name="connsiteX1" fmla="*/ 1016000 w 1016000"/>
                  <a:gd name="connsiteY1" fmla="*/ 0 h 768404"/>
                  <a:gd name="connsiteX2" fmla="*/ 1016000 w 1016000"/>
                  <a:gd name="connsiteY2" fmla="*/ 768404 h 768404"/>
                  <a:gd name="connsiteX3" fmla="*/ 0 w 1016000"/>
                  <a:gd name="connsiteY3" fmla="*/ 768404 h 768404"/>
                  <a:gd name="connsiteX4" fmla="*/ 0 w 1016000"/>
                  <a:gd name="connsiteY4" fmla="*/ 0 h 768404"/>
                  <a:gd name="connsiteX0" fmla="*/ 729673 w 1745673"/>
                  <a:gd name="connsiteY0" fmla="*/ 0 h 777641"/>
                  <a:gd name="connsiteX1" fmla="*/ 1745673 w 1745673"/>
                  <a:gd name="connsiteY1" fmla="*/ 0 h 777641"/>
                  <a:gd name="connsiteX2" fmla="*/ 1745673 w 1745673"/>
                  <a:gd name="connsiteY2" fmla="*/ 768404 h 777641"/>
                  <a:gd name="connsiteX3" fmla="*/ 0 w 1745673"/>
                  <a:gd name="connsiteY3" fmla="*/ 777641 h 777641"/>
                  <a:gd name="connsiteX4" fmla="*/ 729673 w 1745673"/>
                  <a:gd name="connsiteY4" fmla="*/ 0 h 777641"/>
                  <a:gd name="connsiteX0" fmla="*/ 729673 w 1745673"/>
                  <a:gd name="connsiteY0" fmla="*/ 0 h 777641"/>
                  <a:gd name="connsiteX1" fmla="*/ 1745673 w 1745673"/>
                  <a:gd name="connsiteY1" fmla="*/ 0 h 777641"/>
                  <a:gd name="connsiteX2" fmla="*/ 1317048 w 1745673"/>
                  <a:gd name="connsiteY2" fmla="*/ 770785 h 777641"/>
                  <a:gd name="connsiteX3" fmla="*/ 0 w 1745673"/>
                  <a:gd name="connsiteY3" fmla="*/ 777641 h 777641"/>
                  <a:gd name="connsiteX4" fmla="*/ 729673 w 1745673"/>
                  <a:gd name="connsiteY4" fmla="*/ 0 h 777641"/>
                  <a:gd name="connsiteX0" fmla="*/ 720148 w 1736148"/>
                  <a:gd name="connsiteY0" fmla="*/ 0 h 770785"/>
                  <a:gd name="connsiteX1" fmla="*/ 1736148 w 1736148"/>
                  <a:gd name="connsiteY1" fmla="*/ 0 h 770785"/>
                  <a:gd name="connsiteX2" fmla="*/ 1307523 w 1736148"/>
                  <a:gd name="connsiteY2" fmla="*/ 770785 h 770785"/>
                  <a:gd name="connsiteX3" fmla="*/ 0 w 1736148"/>
                  <a:gd name="connsiteY3" fmla="*/ 770497 h 770785"/>
                  <a:gd name="connsiteX4" fmla="*/ 720148 w 1736148"/>
                  <a:gd name="connsiteY4" fmla="*/ 0 h 770785"/>
                  <a:gd name="connsiteX0" fmla="*/ 720148 w 1736148"/>
                  <a:gd name="connsiteY0" fmla="*/ 0 h 770497"/>
                  <a:gd name="connsiteX1" fmla="*/ 1736148 w 1736148"/>
                  <a:gd name="connsiteY1" fmla="*/ 0 h 770497"/>
                  <a:gd name="connsiteX2" fmla="*/ 1590892 w 1736148"/>
                  <a:gd name="connsiteY2" fmla="*/ 768404 h 770497"/>
                  <a:gd name="connsiteX3" fmla="*/ 0 w 1736148"/>
                  <a:gd name="connsiteY3" fmla="*/ 770497 h 770497"/>
                  <a:gd name="connsiteX4" fmla="*/ 720148 w 1736148"/>
                  <a:gd name="connsiteY4" fmla="*/ 0 h 770497"/>
                  <a:gd name="connsiteX0" fmla="*/ 429636 w 1445636"/>
                  <a:gd name="connsiteY0" fmla="*/ 0 h 768404"/>
                  <a:gd name="connsiteX1" fmla="*/ 1445636 w 1445636"/>
                  <a:gd name="connsiteY1" fmla="*/ 0 h 768404"/>
                  <a:gd name="connsiteX2" fmla="*/ 1300380 w 1445636"/>
                  <a:gd name="connsiteY2" fmla="*/ 768404 h 768404"/>
                  <a:gd name="connsiteX3" fmla="*/ 0 w 1445636"/>
                  <a:gd name="connsiteY3" fmla="*/ 768116 h 768404"/>
                  <a:gd name="connsiteX4" fmla="*/ 429636 w 1445636"/>
                  <a:gd name="connsiteY4" fmla="*/ 0 h 768404"/>
                  <a:gd name="connsiteX0" fmla="*/ 433913 w 1449913"/>
                  <a:gd name="connsiteY0" fmla="*/ 0 h 771964"/>
                  <a:gd name="connsiteX1" fmla="*/ 1449913 w 1449913"/>
                  <a:gd name="connsiteY1" fmla="*/ 0 h 771964"/>
                  <a:gd name="connsiteX2" fmla="*/ 1304657 w 1449913"/>
                  <a:gd name="connsiteY2" fmla="*/ 768404 h 771964"/>
                  <a:gd name="connsiteX3" fmla="*/ 0 w 1449913"/>
                  <a:gd name="connsiteY3" fmla="*/ 771964 h 771964"/>
                  <a:gd name="connsiteX4" fmla="*/ 433913 w 1449913"/>
                  <a:gd name="connsiteY4" fmla="*/ 0 h 771964"/>
                  <a:gd name="connsiteX0" fmla="*/ 433913 w 1449913"/>
                  <a:gd name="connsiteY0" fmla="*/ 0 h 774176"/>
                  <a:gd name="connsiteX1" fmla="*/ 1449913 w 1449913"/>
                  <a:gd name="connsiteY1" fmla="*/ 0 h 774176"/>
                  <a:gd name="connsiteX2" fmla="*/ 1306795 w 1449913"/>
                  <a:gd name="connsiteY2" fmla="*/ 774176 h 774176"/>
                  <a:gd name="connsiteX3" fmla="*/ 0 w 1449913"/>
                  <a:gd name="connsiteY3" fmla="*/ 771964 h 774176"/>
                  <a:gd name="connsiteX4" fmla="*/ 433913 w 1449913"/>
                  <a:gd name="connsiteY4" fmla="*/ 0 h 774176"/>
                  <a:gd name="connsiteX0" fmla="*/ 429635 w 1445635"/>
                  <a:gd name="connsiteY0" fmla="*/ 0 h 777737"/>
                  <a:gd name="connsiteX1" fmla="*/ 1445635 w 1445635"/>
                  <a:gd name="connsiteY1" fmla="*/ 0 h 777737"/>
                  <a:gd name="connsiteX2" fmla="*/ 1302517 w 1445635"/>
                  <a:gd name="connsiteY2" fmla="*/ 774176 h 777737"/>
                  <a:gd name="connsiteX3" fmla="*/ 0 w 1445635"/>
                  <a:gd name="connsiteY3" fmla="*/ 777737 h 777737"/>
                  <a:gd name="connsiteX4" fmla="*/ 429635 w 1445635"/>
                  <a:gd name="connsiteY4" fmla="*/ 0 h 777737"/>
                  <a:gd name="connsiteX0" fmla="*/ 431773 w 1447773"/>
                  <a:gd name="connsiteY0" fmla="*/ 0 h 774176"/>
                  <a:gd name="connsiteX1" fmla="*/ 1447773 w 1447773"/>
                  <a:gd name="connsiteY1" fmla="*/ 0 h 774176"/>
                  <a:gd name="connsiteX2" fmla="*/ 1304655 w 1447773"/>
                  <a:gd name="connsiteY2" fmla="*/ 774176 h 774176"/>
                  <a:gd name="connsiteX3" fmla="*/ 0 w 1447773"/>
                  <a:gd name="connsiteY3" fmla="*/ 773889 h 774176"/>
                  <a:gd name="connsiteX4" fmla="*/ 431773 w 1447773"/>
                  <a:gd name="connsiteY4" fmla="*/ 0 h 774176"/>
                  <a:gd name="connsiteX0" fmla="*/ 429634 w 1447773"/>
                  <a:gd name="connsiteY0" fmla="*/ 0 h 774176"/>
                  <a:gd name="connsiteX1" fmla="*/ 1447773 w 1447773"/>
                  <a:gd name="connsiteY1" fmla="*/ 0 h 774176"/>
                  <a:gd name="connsiteX2" fmla="*/ 1304655 w 1447773"/>
                  <a:gd name="connsiteY2" fmla="*/ 774176 h 774176"/>
                  <a:gd name="connsiteX3" fmla="*/ 0 w 1447773"/>
                  <a:gd name="connsiteY3" fmla="*/ 773889 h 774176"/>
                  <a:gd name="connsiteX4" fmla="*/ 429634 w 1447773"/>
                  <a:gd name="connsiteY4" fmla="*/ 0 h 774176"/>
                  <a:gd name="connsiteX0" fmla="*/ 436049 w 1454188"/>
                  <a:gd name="connsiteY0" fmla="*/ 0 h 774176"/>
                  <a:gd name="connsiteX1" fmla="*/ 1454188 w 1454188"/>
                  <a:gd name="connsiteY1" fmla="*/ 0 h 774176"/>
                  <a:gd name="connsiteX2" fmla="*/ 1311070 w 1454188"/>
                  <a:gd name="connsiteY2" fmla="*/ 774176 h 774176"/>
                  <a:gd name="connsiteX3" fmla="*/ 0 w 1454188"/>
                  <a:gd name="connsiteY3" fmla="*/ 773889 h 774176"/>
                  <a:gd name="connsiteX4" fmla="*/ 436049 w 1454188"/>
                  <a:gd name="connsiteY4" fmla="*/ 0 h 774176"/>
                  <a:gd name="connsiteX0" fmla="*/ 436049 w 1458640"/>
                  <a:gd name="connsiteY0" fmla="*/ 0 h 774176"/>
                  <a:gd name="connsiteX1" fmla="*/ 1454188 w 1458640"/>
                  <a:gd name="connsiteY1" fmla="*/ 0 h 774176"/>
                  <a:gd name="connsiteX2" fmla="*/ 1458640 w 1458640"/>
                  <a:gd name="connsiteY2" fmla="*/ 774176 h 774176"/>
                  <a:gd name="connsiteX3" fmla="*/ 0 w 1458640"/>
                  <a:gd name="connsiteY3" fmla="*/ 773889 h 774176"/>
                  <a:gd name="connsiteX4" fmla="*/ 436049 w 1458640"/>
                  <a:gd name="connsiteY4" fmla="*/ 0 h 774176"/>
                  <a:gd name="connsiteX0" fmla="*/ 436049 w 1454363"/>
                  <a:gd name="connsiteY0" fmla="*/ 0 h 774176"/>
                  <a:gd name="connsiteX1" fmla="*/ 1454188 w 1454363"/>
                  <a:gd name="connsiteY1" fmla="*/ 0 h 774176"/>
                  <a:gd name="connsiteX2" fmla="*/ 1454363 w 1454363"/>
                  <a:gd name="connsiteY2" fmla="*/ 774176 h 774176"/>
                  <a:gd name="connsiteX3" fmla="*/ 0 w 1454363"/>
                  <a:gd name="connsiteY3" fmla="*/ 773889 h 774176"/>
                  <a:gd name="connsiteX4" fmla="*/ 436049 w 1454363"/>
                  <a:gd name="connsiteY4" fmla="*/ 0 h 774176"/>
                  <a:gd name="connsiteX0" fmla="*/ 369749 w 1388063"/>
                  <a:gd name="connsiteY0" fmla="*/ 0 h 774176"/>
                  <a:gd name="connsiteX1" fmla="*/ 1387888 w 1388063"/>
                  <a:gd name="connsiteY1" fmla="*/ 0 h 774176"/>
                  <a:gd name="connsiteX2" fmla="*/ 1388063 w 1388063"/>
                  <a:gd name="connsiteY2" fmla="*/ 774176 h 774176"/>
                  <a:gd name="connsiteX3" fmla="*/ 0 w 1388063"/>
                  <a:gd name="connsiteY3" fmla="*/ 771964 h 774176"/>
                  <a:gd name="connsiteX4" fmla="*/ 369749 w 1388063"/>
                  <a:gd name="connsiteY4" fmla="*/ 0 h 774176"/>
                  <a:gd name="connsiteX0" fmla="*/ 236254 w 1388063"/>
                  <a:gd name="connsiteY0" fmla="*/ 0 h 774176"/>
                  <a:gd name="connsiteX1" fmla="*/ 1387888 w 1388063"/>
                  <a:gd name="connsiteY1" fmla="*/ 0 h 774176"/>
                  <a:gd name="connsiteX2" fmla="*/ 1388063 w 1388063"/>
                  <a:gd name="connsiteY2" fmla="*/ 774176 h 774176"/>
                  <a:gd name="connsiteX3" fmla="*/ 0 w 1388063"/>
                  <a:gd name="connsiteY3" fmla="*/ 771964 h 774176"/>
                  <a:gd name="connsiteX4" fmla="*/ 236254 w 1388063"/>
                  <a:gd name="connsiteY4" fmla="*/ 0 h 7741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88063" h="774176">
                    <a:moveTo>
                      <a:pt x="236254" y="0"/>
                    </a:moveTo>
                    <a:lnTo>
                      <a:pt x="1387888" y="0"/>
                    </a:lnTo>
                    <a:cubicBezTo>
                      <a:pt x="1387946" y="258059"/>
                      <a:pt x="1388005" y="516117"/>
                      <a:pt x="1388063" y="774176"/>
                    </a:cubicBezTo>
                    <a:lnTo>
                      <a:pt x="0" y="771964"/>
                    </a:lnTo>
                    <a:lnTo>
                      <a:pt x="236254" y="0"/>
                    </a:lnTo>
                    <a:close/>
                  </a:path>
                </a:pathLst>
              </a:custGeom>
              <a:solidFill>
                <a:schemeClr val="accent3">
                  <a:alpha val="9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n-ea"/>
                  <a:cs typeface="+mn-ea"/>
                </a:endParaRPr>
              </a:p>
            </p:txBody>
          </p:sp>
          <p:sp>
            <p:nvSpPr>
              <p:cNvPr id="36" name="Rectangle 35"/>
              <p:cNvSpPr/>
              <p:nvPr/>
            </p:nvSpPr>
            <p:spPr>
              <a:xfrm rot="16200000" flipV="1">
                <a:off x="1457893" y="3149676"/>
                <a:ext cx="1124549" cy="197658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n-ea"/>
                  <a:cs typeface="+mn-ea"/>
                </a:endParaRPr>
              </a:p>
            </p:txBody>
          </p:sp>
          <p:sp>
            <p:nvSpPr>
              <p:cNvPr id="45" name="Oval 44"/>
              <p:cNvSpPr/>
              <p:nvPr/>
            </p:nvSpPr>
            <p:spPr>
              <a:xfrm>
                <a:off x="476297" y="3577377"/>
                <a:ext cx="1122704" cy="112270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n-ea"/>
                  <a:cs typeface="+mn-ea"/>
                </a:endParaRPr>
              </a:p>
            </p:txBody>
          </p:sp>
        </p:grpSp>
      </p:grpSp>
      <p:grpSp>
        <p:nvGrpSpPr>
          <p:cNvPr id="46" name="Group 45"/>
          <p:cNvGrpSpPr/>
          <p:nvPr/>
        </p:nvGrpSpPr>
        <p:grpSpPr>
          <a:xfrm>
            <a:off x="775238" y="4659914"/>
            <a:ext cx="8788211" cy="1266747"/>
            <a:chOff x="598366" y="4795646"/>
            <a:chExt cx="9080343" cy="1308685"/>
          </a:xfrm>
        </p:grpSpPr>
        <p:sp>
          <p:nvSpPr>
            <p:cNvPr id="47" name="Pentagon 46"/>
            <p:cNvSpPr/>
            <p:nvPr/>
          </p:nvSpPr>
          <p:spPr>
            <a:xfrm>
              <a:off x="3948144" y="4800793"/>
              <a:ext cx="5730565" cy="940875"/>
            </a:xfrm>
            <a:prstGeom prst="homePlate">
              <a:avLst>
                <a:gd name="adj" fmla="val 2912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n-ea"/>
                <a:cs typeface="+mn-ea"/>
              </a:endParaRPr>
            </a:p>
          </p:txBody>
        </p:sp>
        <p:grpSp>
          <p:nvGrpSpPr>
            <p:cNvPr id="48" name="Group 47"/>
            <p:cNvGrpSpPr/>
            <p:nvPr/>
          </p:nvGrpSpPr>
          <p:grpSpPr>
            <a:xfrm>
              <a:off x="598366" y="4795646"/>
              <a:ext cx="3352367" cy="1308685"/>
              <a:chOff x="476296" y="4509897"/>
              <a:chExt cx="3352367" cy="1308685"/>
            </a:xfrm>
          </p:grpSpPr>
          <p:sp>
            <p:nvSpPr>
              <p:cNvPr id="49" name="Rectangle 48"/>
              <p:cNvSpPr/>
              <p:nvPr/>
            </p:nvSpPr>
            <p:spPr>
              <a:xfrm rot="16200000" flipV="1">
                <a:off x="1462250" y="4269973"/>
                <a:ext cx="1115835" cy="197658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n-ea"/>
                  <a:cs typeface="+mn-ea"/>
                </a:endParaRPr>
              </a:p>
            </p:txBody>
          </p:sp>
          <p:sp>
            <p:nvSpPr>
              <p:cNvPr id="50" name="Rectangle 12"/>
              <p:cNvSpPr/>
              <p:nvPr/>
            </p:nvSpPr>
            <p:spPr>
              <a:xfrm rot="16200000" flipV="1">
                <a:off x="2763027" y="4752946"/>
                <a:ext cx="1308685" cy="822587"/>
              </a:xfrm>
              <a:custGeom>
                <a:avLst/>
                <a:gdLst>
                  <a:gd name="connsiteX0" fmla="*/ 0 w 1016000"/>
                  <a:gd name="connsiteY0" fmla="*/ 0 h 768404"/>
                  <a:gd name="connsiteX1" fmla="*/ 1016000 w 1016000"/>
                  <a:gd name="connsiteY1" fmla="*/ 0 h 768404"/>
                  <a:gd name="connsiteX2" fmla="*/ 1016000 w 1016000"/>
                  <a:gd name="connsiteY2" fmla="*/ 768404 h 768404"/>
                  <a:gd name="connsiteX3" fmla="*/ 0 w 1016000"/>
                  <a:gd name="connsiteY3" fmla="*/ 768404 h 768404"/>
                  <a:gd name="connsiteX4" fmla="*/ 0 w 1016000"/>
                  <a:gd name="connsiteY4" fmla="*/ 0 h 768404"/>
                  <a:gd name="connsiteX0" fmla="*/ 729673 w 1745673"/>
                  <a:gd name="connsiteY0" fmla="*/ 0 h 777641"/>
                  <a:gd name="connsiteX1" fmla="*/ 1745673 w 1745673"/>
                  <a:gd name="connsiteY1" fmla="*/ 0 h 777641"/>
                  <a:gd name="connsiteX2" fmla="*/ 1745673 w 1745673"/>
                  <a:gd name="connsiteY2" fmla="*/ 768404 h 777641"/>
                  <a:gd name="connsiteX3" fmla="*/ 0 w 1745673"/>
                  <a:gd name="connsiteY3" fmla="*/ 777641 h 777641"/>
                  <a:gd name="connsiteX4" fmla="*/ 729673 w 1745673"/>
                  <a:gd name="connsiteY4" fmla="*/ 0 h 777641"/>
                  <a:gd name="connsiteX0" fmla="*/ 729673 w 1745673"/>
                  <a:gd name="connsiteY0" fmla="*/ 0 h 777641"/>
                  <a:gd name="connsiteX1" fmla="*/ 1745673 w 1745673"/>
                  <a:gd name="connsiteY1" fmla="*/ 0 h 777641"/>
                  <a:gd name="connsiteX2" fmla="*/ 1317048 w 1745673"/>
                  <a:gd name="connsiteY2" fmla="*/ 770785 h 777641"/>
                  <a:gd name="connsiteX3" fmla="*/ 0 w 1745673"/>
                  <a:gd name="connsiteY3" fmla="*/ 777641 h 777641"/>
                  <a:gd name="connsiteX4" fmla="*/ 729673 w 1745673"/>
                  <a:gd name="connsiteY4" fmla="*/ 0 h 777641"/>
                  <a:gd name="connsiteX0" fmla="*/ 720148 w 1736148"/>
                  <a:gd name="connsiteY0" fmla="*/ 0 h 770785"/>
                  <a:gd name="connsiteX1" fmla="*/ 1736148 w 1736148"/>
                  <a:gd name="connsiteY1" fmla="*/ 0 h 770785"/>
                  <a:gd name="connsiteX2" fmla="*/ 1307523 w 1736148"/>
                  <a:gd name="connsiteY2" fmla="*/ 770785 h 770785"/>
                  <a:gd name="connsiteX3" fmla="*/ 0 w 1736148"/>
                  <a:gd name="connsiteY3" fmla="*/ 770497 h 770785"/>
                  <a:gd name="connsiteX4" fmla="*/ 720148 w 1736148"/>
                  <a:gd name="connsiteY4" fmla="*/ 0 h 770785"/>
                  <a:gd name="connsiteX0" fmla="*/ 720148 w 1736148"/>
                  <a:gd name="connsiteY0" fmla="*/ 0 h 770785"/>
                  <a:gd name="connsiteX1" fmla="*/ 1736148 w 1736148"/>
                  <a:gd name="connsiteY1" fmla="*/ 0 h 770785"/>
                  <a:gd name="connsiteX2" fmla="*/ 1369545 w 1736148"/>
                  <a:gd name="connsiteY2" fmla="*/ 770785 h 770785"/>
                  <a:gd name="connsiteX3" fmla="*/ 0 w 1736148"/>
                  <a:gd name="connsiteY3" fmla="*/ 770497 h 770785"/>
                  <a:gd name="connsiteX4" fmla="*/ 720148 w 1736148"/>
                  <a:gd name="connsiteY4" fmla="*/ 0 h 770785"/>
                  <a:gd name="connsiteX0" fmla="*/ 446799 w 1736148"/>
                  <a:gd name="connsiteY0" fmla="*/ 0 h 773231"/>
                  <a:gd name="connsiteX1" fmla="*/ 1736148 w 1736148"/>
                  <a:gd name="connsiteY1" fmla="*/ 2446 h 773231"/>
                  <a:gd name="connsiteX2" fmla="*/ 1369545 w 1736148"/>
                  <a:gd name="connsiteY2" fmla="*/ 773231 h 773231"/>
                  <a:gd name="connsiteX3" fmla="*/ 0 w 1736148"/>
                  <a:gd name="connsiteY3" fmla="*/ 772943 h 773231"/>
                  <a:gd name="connsiteX4" fmla="*/ 446799 w 1736148"/>
                  <a:gd name="connsiteY4" fmla="*/ 0 h 773231"/>
                  <a:gd name="connsiteX0" fmla="*/ 446799 w 1605827"/>
                  <a:gd name="connsiteY0" fmla="*/ 0 h 773231"/>
                  <a:gd name="connsiteX1" fmla="*/ 1605827 w 1605827"/>
                  <a:gd name="connsiteY1" fmla="*/ 2446 h 773231"/>
                  <a:gd name="connsiteX2" fmla="*/ 1369545 w 1605827"/>
                  <a:gd name="connsiteY2" fmla="*/ 773231 h 773231"/>
                  <a:gd name="connsiteX3" fmla="*/ 0 w 1605827"/>
                  <a:gd name="connsiteY3" fmla="*/ 772943 h 773231"/>
                  <a:gd name="connsiteX4" fmla="*/ 446799 w 1605827"/>
                  <a:gd name="connsiteY4" fmla="*/ 0 h 7732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05827" h="773231">
                    <a:moveTo>
                      <a:pt x="446799" y="0"/>
                    </a:moveTo>
                    <a:lnTo>
                      <a:pt x="1605827" y="2446"/>
                    </a:lnTo>
                    <a:lnTo>
                      <a:pt x="1369545" y="773231"/>
                    </a:lnTo>
                    <a:lnTo>
                      <a:pt x="0" y="772943"/>
                    </a:lnTo>
                    <a:lnTo>
                      <a:pt x="446799" y="0"/>
                    </a:lnTo>
                    <a:close/>
                  </a:path>
                </a:pathLst>
              </a:custGeom>
              <a:solidFill>
                <a:schemeClr val="bg1">
                  <a:lumMod val="65000"/>
                  <a:alpha val="9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cs typeface="+mn-ea"/>
                </a:endParaRPr>
              </a:p>
            </p:txBody>
          </p:sp>
          <p:sp>
            <p:nvSpPr>
              <p:cNvPr id="51" name="Oval 50"/>
              <p:cNvSpPr/>
              <p:nvPr/>
            </p:nvSpPr>
            <p:spPr>
              <a:xfrm>
                <a:off x="476296" y="4702451"/>
                <a:ext cx="1113729" cy="111372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n-ea"/>
                  <a:cs typeface="+mn-ea"/>
                </a:endParaRPr>
              </a:p>
            </p:txBody>
          </p:sp>
        </p:grpSp>
      </p:grpSp>
      <p:sp>
        <p:nvSpPr>
          <p:cNvPr id="52" name="Oval 51"/>
          <p:cNvSpPr/>
          <p:nvPr/>
        </p:nvSpPr>
        <p:spPr>
          <a:xfrm>
            <a:off x="945745" y="1766300"/>
            <a:ext cx="745568" cy="7456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accent6"/>
              </a:solidFill>
              <a:latin typeface="+mn-ea"/>
              <a:cs typeface="+mn-ea"/>
            </a:endParaRPr>
          </a:p>
        </p:txBody>
      </p:sp>
      <p:sp>
        <p:nvSpPr>
          <p:cNvPr id="53" name="Oval 52"/>
          <p:cNvSpPr/>
          <p:nvPr/>
        </p:nvSpPr>
        <p:spPr>
          <a:xfrm>
            <a:off x="945745" y="2837418"/>
            <a:ext cx="745568" cy="7456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accent5"/>
              </a:solidFill>
              <a:latin typeface="+mn-ea"/>
              <a:cs typeface="+mn-ea"/>
            </a:endParaRPr>
          </a:p>
        </p:txBody>
      </p:sp>
      <p:sp>
        <p:nvSpPr>
          <p:cNvPr id="54" name="Oval 53"/>
          <p:cNvSpPr/>
          <p:nvPr/>
        </p:nvSpPr>
        <p:spPr>
          <a:xfrm>
            <a:off x="945745" y="3936755"/>
            <a:ext cx="745568" cy="7456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accent3"/>
              </a:solidFill>
              <a:latin typeface="+mn-ea"/>
              <a:cs typeface="+mn-ea"/>
            </a:endParaRPr>
          </a:p>
        </p:txBody>
      </p:sp>
      <p:sp>
        <p:nvSpPr>
          <p:cNvPr id="55" name="Oval 54"/>
          <p:cNvSpPr/>
          <p:nvPr/>
        </p:nvSpPr>
        <p:spPr>
          <a:xfrm>
            <a:off x="945745" y="5007873"/>
            <a:ext cx="745568" cy="7456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2400" dirty="0">
              <a:solidFill>
                <a:schemeClr val="accent1"/>
              </a:solidFill>
              <a:latin typeface="+mn-ea"/>
              <a:cs typeface="+mn-ea"/>
            </a:endParaRPr>
          </a:p>
        </p:txBody>
      </p:sp>
      <p:sp>
        <p:nvSpPr>
          <p:cNvPr id="56" name="Text Placeholder 33"/>
          <p:cNvSpPr txBox="1">
            <a:spLocks/>
          </p:cNvSpPr>
          <p:nvPr/>
        </p:nvSpPr>
        <p:spPr>
          <a:xfrm>
            <a:off x="1861170" y="1957059"/>
            <a:ext cx="1172010" cy="420153"/>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zh-CN" altLang="en-US" sz="1400" b="1" dirty="0">
                <a:solidFill>
                  <a:schemeClr val="bg1"/>
                </a:solidFill>
                <a:latin typeface="+mn-ea"/>
                <a:cs typeface="+mn-ea"/>
              </a:rPr>
              <a:t>桌面应用</a:t>
            </a:r>
            <a:endParaRPr lang="en-AU" sz="1400" dirty="0">
              <a:solidFill>
                <a:schemeClr val="bg1"/>
              </a:solidFill>
              <a:latin typeface="+mn-ea"/>
              <a:cs typeface="+mn-ea"/>
            </a:endParaRPr>
          </a:p>
        </p:txBody>
      </p:sp>
      <p:sp>
        <p:nvSpPr>
          <p:cNvPr id="57" name="Text Placeholder 33"/>
          <p:cNvSpPr txBox="1">
            <a:spLocks/>
          </p:cNvSpPr>
          <p:nvPr/>
        </p:nvSpPr>
        <p:spPr>
          <a:xfrm>
            <a:off x="1861170" y="3037138"/>
            <a:ext cx="1172010" cy="420153"/>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zh-CN" altLang="en-US" sz="1400" b="1" dirty="0">
                <a:solidFill>
                  <a:schemeClr val="bg1"/>
                </a:solidFill>
                <a:latin typeface="+mn-ea"/>
                <a:cs typeface="+mn-ea"/>
              </a:rPr>
              <a:t>创意策略</a:t>
            </a:r>
            <a:endParaRPr lang="en-AU" sz="1400" dirty="0">
              <a:solidFill>
                <a:schemeClr val="bg1"/>
              </a:solidFill>
              <a:latin typeface="+mn-ea"/>
              <a:cs typeface="+mn-ea"/>
            </a:endParaRPr>
          </a:p>
        </p:txBody>
      </p:sp>
      <p:sp>
        <p:nvSpPr>
          <p:cNvPr id="58" name="Text Placeholder 33"/>
          <p:cNvSpPr txBox="1">
            <a:spLocks/>
          </p:cNvSpPr>
          <p:nvPr/>
        </p:nvSpPr>
        <p:spPr>
          <a:xfrm>
            <a:off x="1861170" y="4096992"/>
            <a:ext cx="1172010" cy="420153"/>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zh-CN" altLang="en-US" sz="1400" b="1" dirty="0">
                <a:solidFill>
                  <a:schemeClr val="bg1"/>
                </a:solidFill>
                <a:latin typeface="+mn-ea"/>
                <a:cs typeface="+mn-ea"/>
              </a:rPr>
              <a:t>市场策略</a:t>
            </a:r>
            <a:endParaRPr lang="en-AU" sz="1400" dirty="0">
              <a:solidFill>
                <a:schemeClr val="bg1"/>
              </a:solidFill>
              <a:latin typeface="+mn-ea"/>
              <a:cs typeface="+mn-ea"/>
            </a:endParaRPr>
          </a:p>
        </p:txBody>
      </p:sp>
      <p:sp>
        <p:nvSpPr>
          <p:cNvPr id="59" name="Text Placeholder 33"/>
          <p:cNvSpPr txBox="1">
            <a:spLocks/>
          </p:cNvSpPr>
          <p:nvPr/>
        </p:nvSpPr>
        <p:spPr>
          <a:xfrm>
            <a:off x="1861170" y="5186010"/>
            <a:ext cx="1172010" cy="420153"/>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zh-CN" altLang="en-US" sz="1400" b="1" dirty="0">
                <a:solidFill>
                  <a:schemeClr val="bg1"/>
                </a:solidFill>
                <a:latin typeface="+mn-ea"/>
                <a:cs typeface="+mn-ea"/>
              </a:rPr>
              <a:t>概念</a:t>
            </a:r>
            <a:r>
              <a:rPr lang="en-AU" sz="1400" b="1" dirty="0">
                <a:solidFill>
                  <a:schemeClr val="bg1"/>
                </a:solidFill>
                <a:latin typeface="+mn-ea"/>
                <a:cs typeface="+mn-ea"/>
              </a:rPr>
              <a:t> &amp; </a:t>
            </a:r>
            <a:r>
              <a:rPr lang="zh-CN" altLang="en-US" sz="1400" b="1" dirty="0">
                <a:solidFill>
                  <a:schemeClr val="bg1"/>
                </a:solidFill>
                <a:latin typeface="+mn-ea"/>
                <a:cs typeface="+mn-ea"/>
              </a:rPr>
              <a:t>创意</a:t>
            </a:r>
            <a:endParaRPr lang="en-AU" sz="1400" dirty="0">
              <a:solidFill>
                <a:schemeClr val="bg1"/>
              </a:solidFill>
              <a:latin typeface="+mn-ea"/>
              <a:cs typeface="+mn-ea"/>
            </a:endParaRPr>
          </a:p>
        </p:txBody>
      </p:sp>
      <p:sp>
        <p:nvSpPr>
          <p:cNvPr id="60" name="Text Placeholder 32"/>
          <p:cNvSpPr txBox="1">
            <a:spLocks/>
          </p:cNvSpPr>
          <p:nvPr/>
        </p:nvSpPr>
        <p:spPr>
          <a:xfrm>
            <a:off x="4339252" y="2112815"/>
            <a:ext cx="5593773" cy="738506"/>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zh-CN" altLang="en-US" sz="900" dirty="0">
                <a:solidFill>
                  <a:schemeClr val="bg1"/>
                </a:solidFill>
                <a:latin typeface="+mn-ea"/>
                <a:cs typeface="+mn-ea"/>
              </a:rPr>
              <a:t>此处添加详细文本描述，建议与标题相关并符合整体语言风格，语言描述尽量简洁生动。</a:t>
            </a:r>
            <a:endParaRPr lang="en-US" altLang="zh-CN" sz="900" dirty="0">
              <a:solidFill>
                <a:schemeClr val="bg1"/>
              </a:solidFill>
              <a:latin typeface="+mn-ea"/>
              <a:cs typeface="+mn-ea"/>
            </a:endParaRPr>
          </a:p>
          <a:p>
            <a:r>
              <a:rPr lang="zh-CN" altLang="en-US" sz="900" dirty="0">
                <a:solidFill>
                  <a:schemeClr val="bg1"/>
                </a:solidFill>
                <a:latin typeface="+mn-ea"/>
                <a:cs typeface="+mn-ea"/>
              </a:rPr>
              <a:t>尽量将每页幻灯片的字数控制在</a:t>
            </a:r>
            <a:r>
              <a:rPr lang="en-US" altLang="zh-CN" sz="900" dirty="0">
                <a:solidFill>
                  <a:schemeClr val="bg1"/>
                </a:solidFill>
                <a:latin typeface="+mn-ea"/>
                <a:cs typeface="+mn-ea"/>
              </a:rPr>
              <a:t>200</a:t>
            </a:r>
            <a:r>
              <a:rPr lang="zh-CN" altLang="en-US" sz="900" dirty="0">
                <a:solidFill>
                  <a:schemeClr val="bg1"/>
                </a:solidFill>
                <a:latin typeface="+mn-ea"/>
                <a:cs typeface="+mn-ea"/>
              </a:rPr>
              <a:t>字以内，据统计每页幻灯片的最好控制在</a:t>
            </a:r>
            <a:r>
              <a:rPr lang="en-US" altLang="zh-CN" sz="900" dirty="0">
                <a:solidFill>
                  <a:schemeClr val="bg1"/>
                </a:solidFill>
                <a:latin typeface="+mn-ea"/>
                <a:cs typeface="+mn-ea"/>
              </a:rPr>
              <a:t>5</a:t>
            </a:r>
            <a:r>
              <a:rPr lang="zh-CN" altLang="en-US" sz="900" dirty="0">
                <a:solidFill>
                  <a:schemeClr val="bg1"/>
                </a:solidFill>
                <a:latin typeface="+mn-ea"/>
                <a:cs typeface="+mn-ea"/>
              </a:rPr>
              <a:t>分钟之内。</a:t>
            </a:r>
            <a:endParaRPr lang="en-US" altLang="zh-CN" sz="900" dirty="0">
              <a:solidFill>
                <a:schemeClr val="bg1"/>
              </a:solidFill>
              <a:latin typeface="+mn-ea"/>
              <a:cs typeface="+mn-ea"/>
            </a:endParaRPr>
          </a:p>
          <a:p>
            <a:r>
              <a:rPr lang="zh-CN" altLang="en-US" sz="900" dirty="0">
                <a:solidFill>
                  <a:schemeClr val="bg1"/>
                </a:solidFill>
                <a:latin typeface="+mn-ea"/>
                <a:cs typeface="+mn-ea"/>
              </a:rPr>
              <a:t>此处添加详细文本描述，建议与标题相关并符合整体语言风格，语言描述尽量简洁生动。</a:t>
            </a:r>
          </a:p>
        </p:txBody>
      </p:sp>
      <p:sp>
        <p:nvSpPr>
          <p:cNvPr id="61" name="Text Placeholder 32"/>
          <p:cNvSpPr txBox="1">
            <a:spLocks/>
          </p:cNvSpPr>
          <p:nvPr/>
        </p:nvSpPr>
        <p:spPr>
          <a:xfrm>
            <a:off x="4339250" y="3016077"/>
            <a:ext cx="6956488" cy="738506"/>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zh-CN" altLang="en-US" sz="900" dirty="0">
                <a:solidFill>
                  <a:schemeClr val="bg1"/>
                </a:solidFill>
                <a:latin typeface="+mn-ea"/>
                <a:cs typeface="+mn-ea"/>
              </a:rPr>
              <a:t>此处添加详细文本描述，建议与标题相关并符合整体语言风格，语言描述尽量简洁生动。</a:t>
            </a:r>
            <a:endParaRPr lang="en-US" altLang="zh-CN" sz="900" dirty="0">
              <a:solidFill>
                <a:schemeClr val="bg1"/>
              </a:solidFill>
              <a:latin typeface="+mn-ea"/>
              <a:cs typeface="+mn-ea"/>
            </a:endParaRPr>
          </a:p>
          <a:p>
            <a:r>
              <a:rPr lang="zh-CN" altLang="en-US" sz="900" dirty="0">
                <a:solidFill>
                  <a:schemeClr val="bg1"/>
                </a:solidFill>
                <a:latin typeface="+mn-ea"/>
                <a:cs typeface="+mn-ea"/>
              </a:rPr>
              <a:t>尽量将每页幻灯片的字数控制在</a:t>
            </a:r>
            <a:r>
              <a:rPr lang="en-US" altLang="zh-CN" sz="900" dirty="0">
                <a:solidFill>
                  <a:schemeClr val="bg1"/>
                </a:solidFill>
                <a:latin typeface="+mn-ea"/>
                <a:cs typeface="+mn-ea"/>
              </a:rPr>
              <a:t>200</a:t>
            </a:r>
            <a:r>
              <a:rPr lang="zh-CN" altLang="en-US" sz="900" dirty="0">
                <a:solidFill>
                  <a:schemeClr val="bg1"/>
                </a:solidFill>
                <a:latin typeface="+mn-ea"/>
                <a:cs typeface="+mn-ea"/>
              </a:rPr>
              <a:t>字以内，据统计每页幻灯片的最好控制在</a:t>
            </a:r>
            <a:r>
              <a:rPr lang="en-US" altLang="zh-CN" sz="900" dirty="0">
                <a:solidFill>
                  <a:schemeClr val="bg1"/>
                </a:solidFill>
                <a:latin typeface="+mn-ea"/>
                <a:cs typeface="+mn-ea"/>
              </a:rPr>
              <a:t>5</a:t>
            </a:r>
            <a:r>
              <a:rPr lang="zh-CN" altLang="en-US" sz="900" dirty="0">
                <a:solidFill>
                  <a:schemeClr val="bg1"/>
                </a:solidFill>
                <a:latin typeface="+mn-ea"/>
                <a:cs typeface="+mn-ea"/>
              </a:rPr>
              <a:t>分钟之内。</a:t>
            </a:r>
            <a:endParaRPr lang="en-US" altLang="zh-CN" sz="900" dirty="0">
              <a:solidFill>
                <a:schemeClr val="bg1"/>
              </a:solidFill>
              <a:latin typeface="+mn-ea"/>
              <a:cs typeface="+mn-ea"/>
            </a:endParaRPr>
          </a:p>
          <a:p>
            <a:r>
              <a:rPr lang="zh-CN" altLang="en-US" sz="900" dirty="0">
                <a:solidFill>
                  <a:schemeClr val="bg1"/>
                </a:solidFill>
                <a:latin typeface="+mn-ea"/>
                <a:cs typeface="+mn-ea"/>
              </a:rPr>
              <a:t>此处添加详细文本描述，建议与标题相关并符合整体语言风格，语言描述尽量简洁生动。</a:t>
            </a:r>
          </a:p>
        </p:txBody>
      </p:sp>
      <p:sp>
        <p:nvSpPr>
          <p:cNvPr id="62" name="Text Placeholder 32"/>
          <p:cNvSpPr txBox="1">
            <a:spLocks/>
          </p:cNvSpPr>
          <p:nvPr/>
        </p:nvSpPr>
        <p:spPr>
          <a:xfrm>
            <a:off x="4339250" y="3919340"/>
            <a:ext cx="6956488" cy="738506"/>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zh-CN" altLang="en-US" sz="900" dirty="0">
                <a:solidFill>
                  <a:schemeClr val="bg1"/>
                </a:solidFill>
                <a:latin typeface="+mn-ea"/>
                <a:cs typeface="+mn-ea"/>
              </a:rPr>
              <a:t>此处添加详细文本描述，建议与标题相关并符合整体语言风格，语言描述尽量简洁生动。</a:t>
            </a:r>
            <a:endParaRPr lang="en-US" altLang="zh-CN" sz="900" dirty="0">
              <a:solidFill>
                <a:schemeClr val="bg1"/>
              </a:solidFill>
              <a:latin typeface="+mn-ea"/>
              <a:cs typeface="+mn-ea"/>
            </a:endParaRPr>
          </a:p>
          <a:p>
            <a:r>
              <a:rPr lang="zh-CN" altLang="en-US" sz="900" dirty="0">
                <a:solidFill>
                  <a:schemeClr val="bg1"/>
                </a:solidFill>
                <a:latin typeface="+mn-ea"/>
                <a:cs typeface="+mn-ea"/>
              </a:rPr>
              <a:t>尽量将每页幻灯片的字数控制在</a:t>
            </a:r>
            <a:r>
              <a:rPr lang="en-US" altLang="zh-CN" sz="900" dirty="0">
                <a:solidFill>
                  <a:schemeClr val="bg1"/>
                </a:solidFill>
                <a:latin typeface="+mn-ea"/>
                <a:cs typeface="+mn-ea"/>
              </a:rPr>
              <a:t>200</a:t>
            </a:r>
            <a:r>
              <a:rPr lang="zh-CN" altLang="en-US" sz="900" dirty="0">
                <a:solidFill>
                  <a:schemeClr val="bg1"/>
                </a:solidFill>
                <a:latin typeface="+mn-ea"/>
                <a:cs typeface="+mn-ea"/>
              </a:rPr>
              <a:t>字以内，据统计每页幻灯片的最好控制在</a:t>
            </a:r>
            <a:r>
              <a:rPr lang="en-US" altLang="zh-CN" sz="900" dirty="0">
                <a:solidFill>
                  <a:schemeClr val="bg1"/>
                </a:solidFill>
                <a:latin typeface="+mn-ea"/>
                <a:cs typeface="+mn-ea"/>
              </a:rPr>
              <a:t>5</a:t>
            </a:r>
            <a:r>
              <a:rPr lang="zh-CN" altLang="en-US" sz="900" dirty="0">
                <a:solidFill>
                  <a:schemeClr val="bg1"/>
                </a:solidFill>
                <a:latin typeface="+mn-ea"/>
                <a:cs typeface="+mn-ea"/>
              </a:rPr>
              <a:t>分钟之内。</a:t>
            </a:r>
            <a:endParaRPr lang="en-US" altLang="zh-CN" sz="900" dirty="0">
              <a:solidFill>
                <a:schemeClr val="bg1"/>
              </a:solidFill>
              <a:latin typeface="+mn-ea"/>
              <a:cs typeface="+mn-ea"/>
            </a:endParaRPr>
          </a:p>
          <a:p>
            <a:r>
              <a:rPr lang="zh-CN" altLang="en-US" sz="900" dirty="0">
                <a:solidFill>
                  <a:schemeClr val="bg1"/>
                </a:solidFill>
                <a:latin typeface="+mn-ea"/>
                <a:cs typeface="+mn-ea"/>
              </a:rPr>
              <a:t>此处添加详细文本描述，建议与标题相关并符合整体语言风格，语言描述尽量简洁生动。</a:t>
            </a:r>
          </a:p>
        </p:txBody>
      </p:sp>
      <p:sp>
        <p:nvSpPr>
          <p:cNvPr id="63" name="Text Placeholder 32"/>
          <p:cNvSpPr txBox="1">
            <a:spLocks/>
          </p:cNvSpPr>
          <p:nvPr/>
        </p:nvSpPr>
        <p:spPr>
          <a:xfrm>
            <a:off x="4339250" y="4830225"/>
            <a:ext cx="4580898" cy="738506"/>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zh-CN" altLang="en-US" sz="900" dirty="0">
                <a:solidFill>
                  <a:schemeClr val="bg1"/>
                </a:solidFill>
                <a:latin typeface="+mn-ea"/>
                <a:cs typeface="+mn-ea"/>
              </a:rPr>
              <a:t>此处添加详细文本描述，建议与标题相关并符合整体语言风格，语言描述尽量简洁生动。</a:t>
            </a:r>
            <a:endParaRPr lang="en-US" altLang="zh-CN" sz="900" dirty="0">
              <a:solidFill>
                <a:schemeClr val="bg1"/>
              </a:solidFill>
              <a:latin typeface="+mn-ea"/>
              <a:cs typeface="+mn-ea"/>
            </a:endParaRPr>
          </a:p>
          <a:p>
            <a:r>
              <a:rPr lang="zh-CN" altLang="en-US" sz="900" dirty="0">
                <a:solidFill>
                  <a:schemeClr val="bg1"/>
                </a:solidFill>
                <a:latin typeface="+mn-ea"/>
                <a:cs typeface="+mn-ea"/>
              </a:rPr>
              <a:t>尽量将每页幻灯片的字数控制在</a:t>
            </a:r>
            <a:r>
              <a:rPr lang="en-US" altLang="zh-CN" sz="900" dirty="0">
                <a:solidFill>
                  <a:schemeClr val="bg1"/>
                </a:solidFill>
                <a:latin typeface="+mn-ea"/>
                <a:cs typeface="+mn-ea"/>
              </a:rPr>
              <a:t>200</a:t>
            </a:r>
            <a:r>
              <a:rPr lang="zh-CN" altLang="en-US" sz="900" dirty="0">
                <a:solidFill>
                  <a:schemeClr val="bg1"/>
                </a:solidFill>
                <a:latin typeface="+mn-ea"/>
                <a:cs typeface="+mn-ea"/>
              </a:rPr>
              <a:t>字以内，据统计每页幻灯片的最好控制在</a:t>
            </a:r>
            <a:r>
              <a:rPr lang="en-US" altLang="zh-CN" sz="900" dirty="0">
                <a:solidFill>
                  <a:schemeClr val="bg1"/>
                </a:solidFill>
                <a:latin typeface="+mn-ea"/>
                <a:cs typeface="+mn-ea"/>
              </a:rPr>
              <a:t>5</a:t>
            </a:r>
            <a:r>
              <a:rPr lang="zh-CN" altLang="en-US" sz="900" dirty="0">
                <a:solidFill>
                  <a:schemeClr val="bg1"/>
                </a:solidFill>
                <a:latin typeface="+mn-ea"/>
                <a:cs typeface="+mn-ea"/>
              </a:rPr>
              <a:t>分钟之内。</a:t>
            </a:r>
            <a:endParaRPr lang="en-US" altLang="zh-CN" sz="900" dirty="0">
              <a:solidFill>
                <a:schemeClr val="bg1"/>
              </a:solidFill>
              <a:latin typeface="+mn-ea"/>
              <a:cs typeface="+mn-ea"/>
            </a:endParaRPr>
          </a:p>
          <a:p>
            <a:r>
              <a:rPr lang="zh-CN" altLang="en-US" sz="900" dirty="0">
                <a:solidFill>
                  <a:schemeClr val="bg1"/>
                </a:solidFill>
                <a:latin typeface="+mn-ea"/>
                <a:cs typeface="+mn-ea"/>
              </a:rPr>
              <a:t>此处添加详细文本描述，建议与标题相关并符合整体语言风格，语言描述尽量简洁生动。</a:t>
            </a:r>
          </a:p>
        </p:txBody>
      </p:sp>
      <p:sp>
        <p:nvSpPr>
          <p:cNvPr id="40" name="Freeform 142"/>
          <p:cNvSpPr>
            <a:spLocks/>
          </p:cNvSpPr>
          <p:nvPr/>
        </p:nvSpPr>
        <p:spPr bwMode="auto">
          <a:xfrm>
            <a:off x="1159758" y="4208653"/>
            <a:ext cx="292261" cy="238612"/>
          </a:xfrm>
          <a:custGeom>
            <a:avLst/>
            <a:gdLst>
              <a:gd name="T0" fmla="*/ 135 w 135"/>
              <a:gd name="T1" fmla="*/ 49 h 110"/>
              <a:gd name="T2" fmla="*/ 68 w 135"/>
              <a:gd name="T3" fmla="*/ 0 h 110"/>
              <a:gd name="T4" fmla="*/ 0 w 135"/>
              <a:gd name="T5" fmla="*/ 49 h 110"/>
              <a:gd name="T6" fmla="*/ 68 w 135"/>
              <a:gd name="T7" fmla="*/ 99 h 110"/>
              <a:gd name="T8" fmla="*/ 93 w 135"/>
              <a:gd name="T9" fmla="*/ 96 h 110"/>
              <a:gd name="T10" fmla="*/ 121 w 135"/>
              <a:gd name="T11" fmla="*/ 110 h 110"/>
              <a:gd name="T12" fmla="*/ 113 w 135"/>
              <a:gd name="T13" fmla="*/ 86 h 110"/>
              <a:gd name="T14" fmla="*/ 135 w 135"/>
              <a:gd name="T15" fmla="*/ 49 h 1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5" h="110">
                <a:moveTo>
                  <a:pt x="135" y="49"/>
                </a:moveTo>
                <a:cubicBezTo>
                  <a:pt x="135" y="22"/>
                  <a:pt x="105" y="0"/>
                  <a:pt x="68" y="0"/>
                </a:cubicBezTo>
                <a:cubicBezTo>
                  <a:pt x="30" y="0"/>
                  <a:pt x="0" y="22"/>
                  <a:pt x="0" y="49"/>
                </a:cubicBezTo>
                <a:cubicBezTo>
                  <a:pt x="0" y="77"/>
                  <a:pt x="30" y="99"/>
                  <a:pt x="68" y="99"/>
                </a:cubicBezTo>
                <a:cubicBezTo>
                  <a:pt x="76" y="99"/>
                  <a:pt x="85" y="98"/>
                  <a:pt x="93" y="96"/>
                </a:cubicBezTo>
                <a:cubicBezTo>
                  <a:pt x="95" y="95"/>
                  <a:pt x="121" y="110"/>
                  <a:pt x="121" y="110"/>
                </a:cubicBezTo>
                <a:cubicBezTo>
                  <a:pt x="113" y="86"/>
                  <a:pt x="113" y="86"/>
                  <a:pt x="113" y="86"/>
                </a:cubicBezTo>
                <a:cubicBezTo>
                  <a:pt x="126" y="77"/>
                  <a:pt x="135" y="64"/>
                  <a:pt x="135" y="49"/>
                </a:cubicBez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en-US">
              <a:latin typeface="+mn-ea"/>
              <a:cs typeface="+mn-ea"/>
            </a:endParaRPr>
          </a:p>
        </p:txBody>
      </p:sp>
      <p:sp>
        <p:nvSpPr>
          <p:cNvPr id="41" name="Freeform 149"/>
          <p:cNvSpPr>
            <a:spLocks/>
          </p:cNvSpPr>
          <p:nvPr/>
        </p:nvSpPr>
        <p:spPr bwMode="auto">
          <a:xfrm>
            <a:off x="1166800" y="3069313"/>
            <a:ext cx="307172" cy="301247"/>
          </a:xfrm>
          <a:custGeom>
            <a:avLst/>
            <a:gdLst>
              <a:gd name="T0" fmla="*/ 133 w 142"/>
              <a:gd name="T1" fmla="*/ 95 h 139"/>
              <a:gd name="T2" fmla="*/ 106 w 142"/>
              <a:gd name="T3" fmla="*/ 89 h 139"/>
              <a:gd name="T4" fmla="*/ 83 w 142"/>
              <a:gd name="T5" fmla="*/ 67 h 139"/>
              <a:gd name="T6" fmla="*/ 111 w 142"/>
              <a:gd name="T7" fmla="*/ 39 h 139"/>
              <a:gd name="T8" fmla="*/ 119 w 142"/>
              <a:gd name="T9" fmla="*/ 38 h 139"/>
              <a:gd name="T10" fmla="*/ 133 w 142"/>
              <a:gd name="T11" fmla="*/ 16 h 139"/>
              <a:gd name="T12" fmla="*/ 125 w 142"/>
              <a:gd name="T13" fmla="*/ 9 h 139"/>
              <a:gd name="T14" fmla="*/ 104 w 142"/>
              <a:gd name="T15" fmla="*/ 23 h 139"/>
              <a:gd name="T16" fmla="*/ 103 w 142"/>
              <a:gd name="T17" fmla="*/ 30 h 139"/>
              <a:gd name="T18" fmla="*/ 75 w 142"/>
              <a:gd name="T19" fmla="*/ 58 h 139"/>
              <a:gd name="T20" fmla="*/ 51 w 142"/>
              <a:gd name="T21" fmla="*/ 34 h 139"/>
              <a:gd name="T22" fmla="*/ 45 w 142"/>
              <a:gd name="T23" fmla="*/ 7 h 139"/>
              <a:gd name="T24" fmla="*/ 29 w 142"/>
              <a:gd name="T25" fmla="*/ 0 h 139"/>
              <a:gd name="T26" fmla="*/ 39 w 142"/>
              <a:gd name="T27" fmla="*/ 10 h 139"/>
              <a:gd name="T28" fmla="*/ 35 w 142"/>
              <a:gd name="T29" fmla="*/ 27 h 139"/>
              <a:gd name="T30" fmla="*/ 18 w 142"/>
              <a:gd name="T31" fmla="*/ 32 h 139"/>
              <a:gd name="T32" fmla="*/ 3 w 142"/>
              <a:gd name="T33" fmla="*/ 17 h 139"/>
              <a:gd name="T34" fmla="*/ 9 w 142"/>
              <a:gd name="T35" fmla="*/ 43 h 139"/>
              <a:gd name="T36" fmla="*/ 37 w 142"/>
              <a:gd name="T37" fmla="*/ 48 h 139"/>
              <a:gd name="T38" fmla="*/ 58 w 142"/>
              <a:gd name="T39" fmla="*/ 70 h 139"/>
              <a:gd name="T40" fmla="*/ 12 w 142"/>
              <a:gd name="T41" fmla="*/ 115 h 139"/>
              <a:gd name="T42" fmla="*/ 12 w 142"/>
              <a:gd name="T43" fmla="*/ 129 h 139"/>
              <a:gd name="T44" fmla="*/ 13 w 142"/>
              <a:gd name="T45" fmla="*/ 130 h 139"/>
              <a:gd name="T46" fmla="*/ 26 w 142"/>
              <a:gd name="T47" fmla="*/ 130 h 139"/>
              <a:gd name="T48" fmla="*/ 72 w 142"/>
              <a:gd name="T49" fmla="*/ 84 h 139"/>
              <a:gd name="T50" fmla="*/ 92 w 142"/>
              <a:gd name="T51" fmla="*/ 103 h 139"/>
              <a:gd name="T52" fmla="*/ 97 w 142"/>
              <a:gd name="T53" fmla="*/ 131 h 139"/>
              <a:gd name="T54" fmla="*/ 119 w 142"/>
              <a:gd name="T55" fmla="*/ 138 h 139"/>
              <a:gd name="T56" fmla="*/ 105 w 142"/>
              <a:gd name="T57" fmla="*/ 124 h 139"/>
              <a:gd name="T58" fmla="*/ 109 w 142"/>
              <a:gd name="T59" fmla="*/ 110 h 139"/>
              <a:gd name="T60" fmla="*/ 123 w 142"/>
              <a:gd name="T61" fmla="*/ 106 h 139"/>
              <a:gd name="T62" fmla="*/ 139 w 142"/>
              <a:gd name="T63" fmla="*/ 122 h 139"/>
              <a:gd name="T64" fmla="*/ 133 w 142"/>
              <a:gd name="T65" fmla="*/ 95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42" h="139">
                <a:moveTo>
                  <a:pt x="133" y="95"/>
                </a:moveTo>
                <a:cubicBezTo>
                  <a:pt x="126" y="87"/>
                  <a:pt x="115" y="86"/>
                  <a:pt x="106" y="89"/>
                </a:cubicBezTo>
                <a:cubicBezTo>
                  <a:pt x="83" y="67"/>
                  <a:pt x="83" y="67"/>
                  <a:pt x="83" y="67"/>
                </a:cubicBezTo>
                <a:cubicBezTo>
                  <a:pt x="111" y="39"/>
                  <a:pt x="111" y="39"/>
                  <a:pt x="111" y="39"/>
                </a:cubicBezTo>
                <a:cubicBezTo>
                  <a:pt x="119" y="38"/>
                  <a:pt x="119" y="38"/>
                  <a:pt x="119" y="38"/>
                </a:cubicBezTo>
                <a:cubicBezTo>
                  <a:pt x="133" y="16"/>
                  <a:pt x="133" y="16"/>
                  <a:pt x="133" y="16"/>
                </a:cubicBezTo>
                <a:cubicBezTo>
                  <a:pt x="125" y="9"/>
                  <a:pt x="125" y="9"/>
                  <a:pt x="125" y="9"/>
                </a:cubicBezTo>
                <a:cubicBezTo>
                  <a:pt x="104" y="23"/>
                  <a:pt x="104" y="23"/>
                  <a:pt x="104" y="23"/>
                </a:cubicBezTo>
                <a:cubicBezTo>
                  <a:pt x="103" y="30"/>
                  <a:pt x="103" y="30"/>
                  <a:pt x="103" y="30"/>
                </a:cubicBezTo>
                <a:cubicBezTo>
                  <a:pt x="75" y="58"/>
                  <a:pt x="75" y="58"/>
                  <a:pt x="75" y="58"/>
                </a:cubicBezTo>
                <a:cubicBezTo>
                  <a:pt x="51" y="34"/>
                  <a:pt x="51" y="34"/>
                  <a:pt x="51" y="34"/>
                </a:cubicBezTo>
                <a:cubicBezTo>
                  <a:pt x="54" y="25"/>
                  <a:pt x="52" y="14"/>
                  <a:pt x="45" y="7"/>
                </a:cubicBezTo>
                <a:cubicBezTo>
                  <a:pt x="41" y="2"/>
                  <a:pt x="35" y="0"/>
                  <a:pt x="29" y="0"/>
                </a:cubicBezTo>
                <a:cubicBezTo>
                  <a:pt x="39" y="10"/>
                  <a:pt x="39" y="10"/>
                  <a:pt x="39" y="10"/>
                </a:cubicBezTo>
                <a:cubicBezTo>
                  <a:pt x="35" y="27"/>
                  <a:pt x="35" y="27"/>
                  <a:pt x="35" y="27"/>
                </a:cubicBezTo>
                <a:cubicBezTo>
                  <a:pt x="18" y="32"/>
                  <a:pt x="18" y="32"/>
                  <a:pt x="18" y="32"/>
                </a:cubicBezTo>
                <a:cubicBezTo>
                  <a:pt x="3" y="17"/>
                  <a:pt x="3" y="17"/>
                  <a:pt x="3" y="17"/>
                </a:cubicBezTo>
                <a:cubicBezTo>
                  <a:pt x="0" y="26"/>
                  <a:pt x="3" y="36"/>
                  <a:pt x="9" y="43"/>
                </a:cubicBezTo>
                <a:cubicBezTo>
                  <a:pt x="17" y="50"/>
                  <a:pt x="28" y="52"/>
                  <a:pt x="37" y="48"/>
                </a:cubicBezTo>
                <a:cubicBezTo>
                  <a:pt x="58" y="70"/>
                  <a:pt x="58" y="70"/>
                  <a:pt x="58" y="70"/>
                </a:cubicBezTo>
                <a:cubicBezTo>
                  <a:pt x="12" y="115"/>
                  <a:pt x="12" y="115"/>
                  <a:pt x="12" y="115"/>
                </a:cubicBezTo>
                <a:cubicBezTo>
                  <a:pt x="9" y="119"/>
                  <a:pt x="9" y="125"/>
                  <a:pt x="12" y="129"/>
                </a:cubicBezTo>
                <a:cubicBezTo>
                  <a:pt x="13" y="130"/>
                  <a:pt x="13" y="130"/>
                  <a:pt x="13" y="130"/>
                </a:cubicBezTo>
                <a:cubicBezTo>
                  <a:pt x="17" y="133"/>
                  <a:pt x="23" y="133"/>
                  <a:pt x="26" y="130"/>
                </a:cubicBezTo>
                <a:cubicBezTo>
                  <a:pt x="72" y="84"/>
                  <a:pt x="72" y="84"/>
                  <a:pt x="72" y="84"/>
                </a:cubicBezTo>
                <a:cubicBezTo>
                  <a:pt x="92" y="103"/>
                  <a:pt x="92" y="103"/>
                  <a:pt x="92" y="103"/>
                </a:cubicBezTo>
                <a:cubicBezTo>
                  <a:pt x="88" y="112"/>
                  <a:pt x="90" y="123"/>
                  <a:pt x="97" y="131"/>
                </a:cubicBezTo>
                <a:cubicBezTo>
                  <a:pt x="103" y="136"/>
                  <a:pt x="111" y="139"/>
                  <a:pt x="119" y="138"/>
                </a:cubicBezTo>
                <a:cubicBezTo>
                  <a:pt x="105" y="124"/>
                  <a:pt x="105" y="124"/>
                  <a:pt x="105" y="124"/>
                </a:cubicBezTo>
                <a:cubicBezTo>
                  <a:pt x="109" y="110"/>
                  <a:pt x="109" y="110"/>
                  <a:pt x="109" y="110"/>
                </a:cubicBezTo>
                <a:cubicBezTo>
                  <a:pt x="123" y="106"/>
                  <a:pt x="123" y="106"/>
                  <a:pt x="123" y="106"/>
                </a:cubicBezTo>
                <a:cubicBezTo>
                  <a:pt x="139" y="122"/>
                  <a:pt x="139" y="122"/>
                  <a:pt x="139" y="122"/>
                </a:cubicBezTo>
                <a:cubicBezTo>
                  <a:pt x="142" y="113"/>
                  <a:pt x="140" y="102"/>
                  <a:pt x="133" y="95"/>
                </a:cubicBezTo>
                <a:close/>
              </a:path>
            </a:pathLst>
          </a:custGeom>
          <a:solidFill>
            <a:schemeClr val="accent5"/>
          </a:solidFill>
          <a:ln>
            <a:noFill/>
          </a:ln>
          <a:extLst/>
        </p:spPr>
        <p:txBody>
          <a:bodyPr vert="horz" wrap="square" lIns="91440" tIns="45720" rIns="91440" bIns="45720" numCol="1" anchor="t" anchorCtr="0" compatLnSpc="1">
            <a:prstTxWarp prst="textNoShape">
              <a:avLst/>
            </a:prstTxWarp>
          </a:bodyPr>
          <a:lstStyle/>
          <a:p>
            <a:endParaRPr lang="en-US">
              <a:latin typeface="+mn-ea"/>
              <a:cs typeface="+mn-ea"/>
            </a:endParaRPr>
          </a:p>
        </p:txBody>
      </p:sp>
      <p:sp>
        <p:nvSpPr>
          <p:cNvPr id="42" name="Freeform 116"/>
          <p:cNvSpPr>
            <a:spLocks noEditPoints="1"/>
          </p:cNvSpPr>
          <p:nvPr/>
        </p:nvSpPr>
        <p:spPr bwMode="auto">
          <a:xfrm>
            <a:off x="1153758" y="1983374"/>
            <a:ext cx="329540" cy="290808"/>
          </a:xfrm>
          <a:custGeom>
            <a:avLst/>
            <a:gdLst>
              <a:gd name="T0" fmla="*/ 209 w 221"/>
              <a:gd name="T1" fmla="*/ 95 h 195"/>
              <a:gd name="T2" fmla="*/ 209 w 221"/>
              <a:gd name="T3" fmla="*/ 82 h 195"/>
              <a:gd name="T4" fmla="*/ 221 w 221"/>
              <a:gd name="T5" fmla="*/ 82 h 195"/>
              <a:gd name="T6" fmla="*/ 221 w 221"/>
              <a:gd name="T7" fmla="*/ 74 h 195"/>
              <a:gd name="T8" fmla="*/ 110 w 221"/>
              <a:gd name="T9" fmla="*/ 0 h 195"/>
              <a:gd name="T10" fmla="*/ 0 w 221"/>
              <a:gd name="T11" fmla="*/ 74 h 195"/>
              <a:gd name="T12" fmla="*/ 0 w 221"/>
              <a:gd name="T13" fmla="*/ 82 h 195"/>
              <a:gd name="T14" fmla="*/ 10 w 221"/>
              <a:gd name="T15" fmla="*/ 82 h 195"/>
              <a:gd name="T16" fmla="*/ 10 w 221"/>
              <a:gd name="T17" fmla="*/ 95 h 195"/>
              <a:gd name="T18" fmla="*/ 23 w 221"/>
              <a:gd name="T19" fmla="*/ 95 h 195"/>
              <a:gd name="T20" fmla="*/ 23 w 221"/>
              <a:gd name="T21" fmla="*/ 166 h 195"/>
              <a:gd name="T22" fmla="*/ 10 w 221"/>
              <a:gd name="T23" fmla="*/ 166 h 195"/>
              <a:gd name="T24" fmla="*/ 10 w 221"/>
              <a:gd name="T25" fmla="*/ 179 h 195"/>
              <a:gd name="T26" fmla="*/ 0 w 221"/>
              <a:gd name="T27" fmla="*/ 179 h 195"/>
              <a:gd name="T28" fmla="*/ 0 w 221"/>
              <a:gd name="T29" fmla="*/ 195 h 195"/>
              <a:gd name="T30" fmla="*/ 221 w 221"/>
              <a:gd name="T31" fmla="*/ 195 h 195"/>
              <a:gd name="T32" fmla="*/ 221 w 221"/>
              <a:gd name="T33" fmla="*/ 179 h 195"/>
              <a:gd name="T34" fmla="*/ 209 w 221"/>
              <a:gd name="T35" fmla="*/ 179 h 195"/>
              <a:gd name="T36" fmla="*/ 209 w 221"/>
              <a:gd name="T37" fmla="*/ 166 h 195"/>
              <a:gd name="T38" fmla="*/ 197 w 221"/>
              <a:gd name="T39" fmla="*/ 166 h 195"/>
              <a:gd name="T40" fmla="*/ 197 w 221"/>
              <a:gd name="T41" fmla="*/ 95 h 195"/>
              <a:gd name="T42" fmla="*/ 209 w 221"/>
              <a:gd name="T43" fmla="*/ 95 h 195"/>
              <a:gd name="T44" fmla="*/ 73 w 221"/>
              <a:gd name="T45" fmla="*/ 166 h 195"/>
              <a:gd name="T46" fmla="*/ 49 w 221"/>
              <a:gd name="T47" fmla="*/ 166 h 195"/>
              <a:gd name="T48" fmla="*/ 49 w 221"/>
              <a:gd name="T49" fmla="*/ 95 h 195"/>
              <a:gd name="T50" fmla="*/ 73 w 221"/>
              <a:gd name="T51" fmla="*/ 95 h 195"/>
              <a:gd name="T52" fmla="*/ 73 w 221"/>
              <a:gd name="T53" fmla="*/ 166 h 195"/>
              <a:gd name="T54" fmla="*/ 122 w 221"/>
              <a:gd name="T55" fmla="*/ 166 h 195"/>
              <a:gd name="T56" fmla="*/ 99 w 221"/>
              <a:gd name="T57" fmla="*/ 166 h 195"/>
              <a:gd name="T58" fmla="*/ 99 w 221"/>
              <a:gd name="T59" fmla="*/ 95 h 195"/>
              <a:gd name="T60" fmla="*/ 122 w 221"/>
              <a:gd name="T61" fmla="*/ 95 h 195"/>
              <a:gd name="T62" fmla="*/ 122 w 221"/>
              <a:gd name="T63" fmla="*/ 166 h 195"/>
              <a:gd name="T64" fmla="*/ 171 w 221"/>
              <a:gd name="T65" fmla="*/ 166 h 195"/>
              <a:gd name="T66" fmla="*/ 148 w 221"/>
              <a:gd name="T67" fmla="*/ 166 h 195"/>
              <a:gd name="T68" fmla="*/ 148 w 221"/>
              <a:gd name="T69" fmla="*/ 95 h 195"/>
              <a:gd name="T70" fmla="*/ 171 w 221"/>
              <a:gd name="T71" fmla="*/ 95 h 195"/>
              <a:gd name="T72" fmla="*/ 171 w 221"/>
              <a:gd name="T73" fmla="*/ 166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21" h="195">
                <a:moveTo>
                  <a:pt x="209" y="95"/>
                </a:moveTo>
                <a:lnTo>
                  <a:pt x="209" y="82"/>
                </a:lnTo>
                <a:lnTo>
                  <a:pt x="221" y="82"/>
                </a:lnTo>
                <a:lnTo>
                  <a:pt x="221" y="74"/>
                </a:lnTo>
                <a:lnTo>
                  <a:pt x="110" y="0"/>
                </a:lnTo>
                <a:lnTo>
                  <a:pt x="0" y="74"/>
                </a:lnTo>
                <a:lnTo>
                  <a:pt x="0" y="82"/>
                </a:lnTo>
                <a:lnTo>
                  <a:pt x="10" y="82"/>
                </a:lnTo>
                <a:lnTo>
                  <a:pt x="10" y="95"/>
                </a:lnTo>
                <a:lnTo>
                  <a:pt x="23" y="95"/>
                </a:lnTo>
                <a:lnTo>
                  <a:pt x="23" y="166"/>
                </a:lnTo>
                <a:lnTo>
                  <a:pt x="10" y="166"/>
                </a:lnTo>
                <a:lnTo>
                  <a:pt x="10" y="179"/>
                </a:lnTo>
                <a:lnTo>
                  <a:pt x="0" y="179"/>
                </a:lnTo>
                <a:lnTo>
                  <a:pt x="0" y="195"/>
                </a:lnTo>
                <a:lnTo>
                  <a:pt x="221" y="195"/>
                </a:lnTo>
                <a:lnTo>
                  <a:pt x="221" y="179"/>
                </a:lnTo>
                <a:lnTo>
                  <a:pt x="209" y="179"/>
                </a:lnTo>
                <a:lnTo>
                  <a:pt x="209" y="166"/>
                </a:lnTo>
                <a:lnTo>
                  <a:pt x="197" y="166"/>
                </a:lnTo>
                <a:lnTo>
                  <a:pt x="197" y="95"/>
                </a:lnTo>
                <a:lnTo>
                  <a:pt x="209" y="95"/>
                </a:lnTo>
                <a:close/>
                <a:moveTo>
                  <a:pt x="73" y="166"/>
                </a:moveTo>
                <a:lnTo>
                  <a:pt x="49" y="166"/>
                </a:lnTo>
                <a:lnTo>
                  <a:pt x="49" y="95"/>
                </a:lnTo>
                <a:lnTo>
                  <a:pt x="73" y="95"/>
                </a:lnTo>
                <a:lnTo>
                  <a:pt x="73" y="166"/>
                </a:lnTo>
                <a:close/>
                <a:moveTo>
                  <a:pt x="122" y="166"/>
                </a:moveTo>
                <a:lnTo>
                  <a:pt x="99" y="166"/>
                </a:lnTo>
                <a:lnTo>
                  <a:pt x="99" y="95"/>
                </a:lnTo>
                <a:lnTo>
                  <a:pt x="122" y="95"/>
                </a:lnTo>
                <a:lnTo>
                  <a:pt x="122" y="166"/>
                </a:lnTo>
                <a:close/>
                <a:moveTo>
                  <a:pt x="171" y="166"/>
                </a:moveTo>
                <a:lnTo>
                  <a:pt x="148" y="166"/>
                </a:lnTo>
                <a:lnTo>
                  <a:pt x="148" y="95"/>
                </a:lnTo>
                <a:lnTo>
                  <a:pt x="171" y="95"/>
                </a:lnTo>
                <a:lnTo>
                  <a:pt x="171" y="166"/>
                </a:lnTo>
                <a:close/>
              </a:path>
            </a:pathLst>
          </a:custGeom>
          <a:solidFill>
            <a:schemeClr val="accent6"/>
          </a:solidFill>
          <a:ln>
            <a:noFill/>
          </a:ln>
          <a:extLst/>
        </p:spPr>
        <p:txBody>
          <a:bodyPr vert="horz" wrap="square" lIns="91440" tIns="45720" rIns="91440" bIns="45720" numCol="1" anchor="t" anchorCtr="0" compatLnSpc="1">
            <a:prstTxWarp prst="textNoShape">
              <a:avLst/>
            </a:prstTxWarp>
          </a:bodyPr>
          <a:lstStyle/>
          <a:p>
            <a:endParaRPr lang="en-US">
              <a:latin typeface="+mn-ea"/>
              <a:cs typeface="+mn-ea"/>
            </a:endParaRPr>
          </a:p>
        </p:txBody>
      </p:sp>
      <p:grpSp>
        <p:nvGrpSpPr>
          <p:cNvPr id="43" name="组合 42"/>
          <p:cNvGrpSpPr/>
          <p:nvPr/>
        </p:nvGrpSpPr>
        <p:grpSpPr>
          <a:xfrm>
            <a:off x="1111642" y="5260088"/>
            <a:ext cx="402605" cy="331075"/>
            <a:chOff x="5108575" y="3992563"/>
            <a:chExt cx="428625" cy="352426"/>
          </a:xfrm>
          <a:solidFill>
            <a:schemeClr val="accent1"/>
          </a:solidFill>
        </p:grpSpPr>
        <p:sp>
          <p:nvSpPr>
            <p:cNvPr id="44" name="Freeform 223"/>
            <p:cNvSpPr>
              <a:spLocks/>
            </p:cNvSpPr>
            <p:nvPr/>
          </p:nvSpPr>
          <p:spPr bwMode="auto">
            <a:xfrm>
              <a:off x="5108575" y="3998913"/>
              <a:ext cx="201613" cy="106363"/>
            </a:xfrm>
            <a:custGeom>
              <a:avLst/>
              <a:gdLst>
                <a:gd name="T0" fmla="*/ 127 w 127"/>
                <a:gd name="T1" fmla="*/ 30 h 67"/>
                <a:gd name="T2" fmla="*/ 93 w 127"/>
                <a:gd name="T3" fmla="*/ 0 h 67"/>
                <a:gd name="T4" fmla="*/ 0 w 127"/>
                <a:gd name="T5" fmla="*/ 36 h 67"/>
                <a:gd name="T6" fmla="*/ 35 w 127"/>
                <a:gd name="T7" fmla="*/ 67 h 67"/>
                <a:gd name="T8" fmla="*/ 127 w 127"/>
                <a:gd name="T9" fmla="*/ 30 h 67"/>
              </a:gdLst>
              <a:ahLst/>
              <a:cxnLst>
                <a:cxn ang="0">
                  <a:pos x="T0" y="T1"/>
                </a:cxn>
                <a:cxn ang="0">
                  <a:pos x="T2" y="T3"/>
                </a:cxn>
                <a:cxn ang="0">
                  <a:pos x="T4" y="T5"/>
                </a:cxn>
                <a:cxn ang="0">
                  <a:pos x="T6" y="T7"/>
                </a:cxn>
                <a:cxn ang="0">
                  <a:pos x="T8" y="T9"/>
                </a:cxn>
              </a:cxnLst>
              <a:rect l="0" t="0" r="r" b="b"/>
              <a:pathLst>
                <a:path w="127" h="67">
                  <a:moveTo>
                    <a:pt x="127" y="30"/>
                  </a:moveTo>
                  <a:lnTo>
                    <a:pt x="93" y="0"/>
                  </a:lnTo>
                  <a:lnTo>
                    <a:pt x="0" y="36"/>
                  </a:lnTo>
                  <a:lnTo>
                    <a:pt x="35" y="67"/>
                  </a:lnTo>
                  <a:lnTo>
                    <a:pt x="127"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cs typeface="+mn-ea"/>
              </a:endParaRPr>
            </a:p>
          </p:txBody>
        </p:sp>
        <p:sp>
          <p:nvSpPr>
            <p:cNvPr id="64" name="Freeform 224"/>
            <p:cNvSpPr>
              <a:spLocks/>
            </p:cNvSpPr>
            <p:nvPr/>
          </p:nvSpPr>
          <p:spPr bwMode="auto">
            <a:xfrm>
              <a:off x="5324475" y="4168776"/>
              <a:ext cx="147638" cy="176213"/>
            </a:xfrm>
            <a:custGeom>
              <a:avLst/>
              <a:gdLst>
                <a:gd name="T0" fmla="*/ 0 w 93"/>
                <a:gd name="T1" fmla="*/ 0 h 111"/>
                <a:gd name="T2" fmla="*/ 0 w 93"/>
                <a:gd name="T3" fmla="*/ 111 h 111"/>
                <a:gd name="T4" fmla="*/ 93 w 93"/>
                <a:gd name="T5" fmla="*/ 73 h 111"/>
                <a:gd name="T6" fmla="*/ 93 w 93"/>
                <a:gd name="T7" fmla="*/ 15 h 111"/>
                <a:gd name="T8" fmla="*/ 41 w 93"/>
                <a:gd name="T9" fmla="*/ 37 h 111"/>
                <a:gd name="T10" fmla="*/ 0 w 93"/>
                <a:gd name="T11" fmla="*/ 0 h 111"/>
              </a:gdLst>
              <a:ahLst/>
              <a:cxnLst>
                <a:cxn ang="0">
                  <a:pos x="T0" y="T1"/>
                </a:cxn>
                <a:cxn ang="0">
                  <a:pos x="T2" y="T3"/>
                </a:cxn>
                <a:cxn ang="0">
                  <a:pos x="T4" y="T5"/>
                </a:cxn>
                <a:cxn ang="0">
                  <a:pos x="T6" y="T7"/>
                </a:cxn>
                <a:cxn ang="0">
                  <a:pos x="T8" y="T9"/>
                </a:cxn>
                <a:cxn ang="0">
                  <a:pos x="T10" y="T11"/>
                </a:cxn>
              </a:cxnLst>
              <a:rect l="0" t="0" r="r" b="b"/>
              <a:pathLst>
                <a:path w="93" h="111">
                  <a:moveTo>
                    <a:pt x="0" y="0"/>
                  </a:moveTo>
                  <a:lnTo>
                    <a:pt x="0" y="111"/>
                  </a:lnTo>
                  <a:lnTo>
                    <a:pt x="93" y="73"/>
                  </a:lnTo>
                  <a:lnTo>
                    <a:pt x="93" y="15"/>
                  </a:lnTo>
                  <a:lnTo>
                    <a:pt x="41" y="37"/>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cs typeface="+mn-ea"/>
              </a:endParaRPr>
            </a:p>
          </p:txBody>
        </p:sp>
        <p:sp>
          <p:nvSpPr>
            <p:cNvPr id="65" name="Freeform 225"/>
            <p:cNvSpPr>
              <a:spLocks/>
            </p:cNvSpPr>
            <p:nvPr/>
          </p:nvSpPr>
          <p:spPr bwMode="auto">
            <a:xfrm>
              <a:off x="5334000" y="4110038"/>
              <a:ext cx="203200" cy="104775"/>
            </a:xfrm>
            <a:custGeom>
              <a:avLst/>
              <a:gdLst>
                <a:gd name="T0" fmla="*/ 0 w 128"/>
                <a:gd name="T1" fmla="*/ 36 h 66"/>
                <a:gd name="T2" fmla="*/ 36 w 128"/>
                <a:gd name="T3" fmla="*/ 66 h 66"/>
                <a:gd name="T4" fmla="*/ 128 w 128"/>
                <a:gd name="T5" fmla="*/ 29 h 66"/>
                <a:gd name="T6" fmla="*/ 93 w 128"/>
                <a:gd name="T7" fmla="*/ 0 h 66"/>
                <a:gd name="T8" fmla="*/ 0 w 128"/>
                <a:gd name="T9" fmla="*/ 36 h 66"/>
              </a:gdLst>
              <a:ahLst/>
              <a:cxnLst>
                <a:cxn ang="0">
                  <a:pos x="T0" y="T1"/>
                </a:cxn>
                <a:cxn ang="0">
                  <a:pos x="T2" y="T3"/>
                </a:cxn>
                <a:cxn ang="0">
                  <a:pos x="T4" y="T5"/>
                </a:cxn>
                <a:cxn ang="0">
                  <a:pos x="T6" y="T7"/>
                </a:cxn>
                <a:cxn ang="0">
                  <a:pos x="T8" y="T9"/>
                </a:cxn>
              </a:cxnLst>
              <a:rect l="0" t="0" r="r" b="b"/>
              <a:pathLst>
                <a:path w="128" h="66">
                  <a:moveTo>
                    <a:pt x="0" y="36"/>
                  </a:moveTo>
                  <a:lnTo>
                    <a:pt x="36" y="66"/>
                  </a:lnTo>
                  <a:lnTo>
                    <a:pt x="128" y="29"/>
                  </a:lnTo>
                  <a:lnTo>
                    <a:pt x="93" y="0"/>
                  </a:lnTo>
                  <a:lnTo>
                    <a:pt x="0"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cs typeface="+mn-ea"/>
              </a:endParaRPr>
            </a:p>
          </p:txBody>
        </p:sp>
        <p:sp>
          <p:nvSpPr>
            <p:cNvPr id="66" name="Freeform 226"/>
            <p:cNvSpPr>
              <a:spLocks/>
            </p:cNvSpPr>
            <p:nvPr/>
          </p:nvSpPr>
          <p:spPr bwMode="auto">
            <a:xfrm>
              <a:off x="5319713" y="3992563"/>
              <a:ext cx="203200" cy="109538"/>
            </a:xfrm>
            <a:custGeom>
              <a:avLst/>
              <a:gdLst>
                <a:gd name="T0" fmla="*/ 128 w 128"/>
                <a:gd name="T1" fmla="*/ 36 h 69"/>
                <a:gd name="T2" fmla="*/ 35 w 128"/>
                <a:gd name="T3" fmla="*/ 0 h 69"/>
                <a:gd name="T4" fmla="*/ 0 w 128"/>
                <a:gd name="T5" fmla="*/ 32 h 69"/>
                <a:gd name="T6" fmla="*/ 93 w 128"/>
                <a:gd name="T7" fmla="*/ 69 h 69"/>
                <a:gd name="T8" fmla="*/ 128 w 128"/>
                <a:gd name="T9" fmla="*/ 36 h 69"/>
              </a:gdLst>
              <a:ahLst/>
              <a:cxnLst>
                <a:cxn ang="0">
                  <a:pos x="T0" y="T1"/>
                </a:cxn>
                <a:cxn ang="0">
                  <a:pos x="T2" y="T3"/>
                </a:cxn>
                <a:cxn ang="0">
                  <a:pos x="T4" y="T5"/>
                </a:cxn>
                <a:cxn ang="0">
                  <a:pos x="T6" y="T7"/>
                </a:cxn>
                <a:cxn ang="0">
                  <a:pos x="T8" y="T9"/>
                </a:cxn>
              </a:cxnLst>
              <a:rect l="0" t="0" r="r" b="b"/>
              <a:pathLst>
                <a:path w="128" h="69">
                  <a:moveTo>
                    <a:pt x="128" y="36"/>
                  </a:moveTo>
                  <a:lnTo>
                    <a:pt x="35" y="0"/>
                  </a:lnTo>
                  <a:lnTo>
                    <a:pt x="0" y="32"/>
                  </a:lnTo>
                  <a:lnTo>
                    <a:pt x="93" y="69"/>
                  </a:lnTo>
                  <a:lnTo>
                    <a:pt x="128"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cs typeface="+mn-ea"/>
              </a:endParaRPr>
            </a:p>
          </p:txBody>
        </p:sp>
        <p:sp>
          <p:nvSpPr>
            <p:cNvPr id="67" name="Freeform 227"/>
            <p:cNvSpPr>
              <a:spLocks/>
            </p:cNvSpPr>
            <p:nvPr/>
          </p:nvSpPr>
          <p:spPr bwMode="auto">
            <a:xfrm>
              <a:off x="5165725" y="4181476"/>
              <a:ext cx="147638" cy="163513"/>
            </a:xfrm>
            <a:custGeom>
              <a:avLst/>
              <a:gdLst>
                <a:gd name="T0" fmla="*/ 0 w 93"/>
                <a:gd name="T1" fmla="*/ 11 h 103"/>
                <a:gd name="T2" fmla="*/ 0 w 93"/>
                <a:gd name="T3" fmla="*/ 65 h 103"/>
                <a:gd name="T4" fmla="*/ 93 w 93"/>
                <a:gd name="T5" fmla="*/ 103 h 103"/>
                <a:gd name="T6" fmla="*/ 93 w 93"/>
                <a:gd name="T7" fmla="*/ 0 h 103"/>
                <a:gd name="T8" fmla="*/ 57 w 93"/>
                <a:gd name="T9" fmla="*/ 34 h 103"/>
                <a:gd name="T10" fmla="*/ 0 w 93"/>
                <a:gd name="T11" fmla="*/ 11 h 103"/>
              </a:gdLst>
              <a:ahLst/>
              <a:cxnLst>
                <a:cxn ang="0">
                  <a:pos x="T0" y="T1"/>
                </a:cxn>
                <a:cxn ang="0">
                  <a:pos x="T2" y="T3"/>
                </a:cxn>
                <a:cxn ang="0">
                  <a:pos x="T4" y="T5"/>
                </a:cxn>
                <a:cxn ang="0">
                  <a:pos x="T6" y="T7"/>
                </a:cxn>
                <a:cxn ang="0">
                  <a:pos x="T8" y="T9"/>
                </a:cxn>
                <a:cxn ang="0">
                  <a:pos x="T10" y="T11"/>
                </a:cxn>
              </a:cxnLst>
              <a:rect l="0" t="0" r="r" b="b"/>
              <a:pathLst>
                <a:path w="93" h="103">
                  <a:moveTo>
                    <a:pt x="0" y="11"/>
                  </a:moveTo>
                  <a:lnTo>
                    <a:pt x="0" y="65"/>
                  </a:lnTo>
                  <a:lnTo>
                    <a:pt x="93" y="103"/>
                  </a:lnTo>
                  <a:lnTo>
                    <a:pt x="93" y="0"/>
                  </a:lnTo>
                  <a:lnTo>
                    <a:pt x="57" y="34"/>
                  </a:lnTo>
                  <a:lnTo>
                    <a:pt x="0" y="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cs typeface="+mn-ea"/>
              </a:endParaRPr>
            </a:p>
          </p:txBody>
        </p:sp>
        <p:sp>
          <p:nvSpPr>
            <p:cNvPr id="68" name="Freeform 228"/>
            <p:cNvSpPr>
              <a:spLocks/>
            </p:cNvSpPr>
            <p:nvPr/>
          </p:nvSpPr>
          <p:spPr bwMode="auto">
            <a:xfrm>
              <a:off x="5108575" y="4114801"/>
              <a:ext cx="200025" cy="109538"/>
            </a:xfrm>
            <a:custGeom>
              <a:avLst/>
              <a:gdLst>
                <a:gd name="T0" fmla="*/ 126 w 126"/>
                <a:gd name="T1" fmla="*/ 36 h 69"/>
                <a:gd name="T2" fmla="*/ 33 w 126"/>
                <a:gd name="T3" fmla="*/ 0 h 69"/>
                <a:gd name="T4" fmla="*/ 0 w 126"/>
                <a:gd name="T5" fmla="*/ 31 h 69"/>
                <a:gd name="T6" fmla="*/ 91 w 126"/>
                <a:gd name="T7" fmla="*/ 69 h 69"/>
                <a:gd name="T8" fmla="*/ 126 w 126"/>
                <a:gd name="T9" fmla="*/ 36 h 69"/>
              </a:gdLst>
              <a:ahLst/>
              <a:cxnLst>
                <a:cxn ang="0">
                  <a:pos x="T0" y="T1"/>
                </a:cxn>
                <a:cxn ang="0">
                  <a:pos x="T2" y="T3"/>
                </a:cxn>
                <a:cxn ang="0">
                  <a:pos x="T4" y="T5"/>
                </a:cxn>
                <a:cxn ang="0">
                  <a:pos x="T6" y="T7"/>
                </a:cxn>
                <a:cxn ang="0">
                  <a:pos x="T8" y="T9"/>
                </a:cxn>
              </a:cxnLst>
              <a:rect l="0" t="0" r="r" b="b"/>
              <a:pathLst>
                <a:path w="126" h="69">
                  <a:moveTo>
                    <a:pt x="126" y="36"/>
                  </a:moveTo>
                  <a:lnTo>
                    <a:pt x="33" y="0"/>
                  </a:lnTo>
                  <a:lnTo>
                    <a:pt x="0" y="31"/>
                  </a:lnTo>
                  <a:lnTo>
                    <a:pt x="91" y="69"/>
                  </a:lnTo>
                  <a:lnTo>
                    <a:pt x="126"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cs typeface="+mn-ea"/>
              </a:endParaRPr>
            </a:p>
          </p:txBody>
        </p:sp>
      </p:grpSp>
    </p:spTree>
    <p:extLst>
      <p:ext uri="{BB962C8B-B14F-4D97-AF65-F5344CB8AC3E}">
        <p14:creationId xmlns:p14="http://schemas.microsoft.com/office/powerpoint/2010/main" val="445546555"/>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2"/>
                                        </p:tgtEl>
                                        <p:attrNameLst>
                                          <p:attrName>style.visibility</p:attrName>
                                        </p:attrNameLst>
                                      </p:cBhvr>
                                      <p:to>
                                        <p:strVal val="visible"/>
                                      </p:to>
                                    </p:set>
                                    <p:animEffect transition="in" filter="fade">
                                      <p:cBhvr>
                                        <p:cTn id="12" dur="500"/>
                                        <p:tgtEl>
                                          <p:spTgt spid="52"/>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56"/>
                                        </p:tgtEl>
                                        <p:attrNameLst>
                                          <p:attrName>style.visibility</p:attrName>
                                        </p:attrNameLst>
                                      </p:cBhvr>
                                      <p:to>
                                        <p:strVal val="visible"/>
                                      </p:to>
                                    </p:set>
                                    <p:animEffect transition="in" filter="fade">
                                      <p:cBhvr>
                                        <p:cTn id="15" dur="500"/>
                                        <p:tgtEl>
                                          <p:spTgt spid="56"/>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60"/>
                                        </p:tgtEl>
                                        <p:attrNameLst>
                                          <p:attrName>style.visibility</p:attrName>
                                        </p:attrNameLst>
                                      </p:cBhvr>
                                      <p:to>
                                        <p:strVal val="visible"/>
                                      </p:to>
                                    </p:set>
                                    <p:animEffect transition="in" filter="fade">
                                      <p:cBhvr>
                                        <p:cTn id="18" dur="500"/>
                                        <p:tgtEl>
                                          <p:spTgt spid="60"/>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nodeType="clickEffect">
                                  <p:stCondLst>
                                    <p:cond delay="0"/>
                                  </p:stCondLst>
                                  <p:childTnLst>
                                    <p:set>
                                      <p:cBhvr>
                                        <p:cTn id="22" dur="1" fill="hold">
                                          <p:stCondLst>
                                            <p:cond delay="0"/>
                                          </p:stCondLst>
                                        </p:cTn>
                                        <p:tgtEl>
                                          <p:spTgt spid="23"/>
                                        </p:tgtEl>
                                        <p:attrNameLst>
                                          <p:attrName>style.visibility</p:attrName>
                                        </p:attrNameLst>
                                      </p:cBhvr>
                                      <p:to>
                                        <p:strVal val="visible"/>
                                      </p:to>
                                    </p:set>
                                    <p:animEffect transition="in" filter="wipe(left)">
                                      <p:cBhvr>
                                        <p:cTn id="23" dur="500"/>
                                        <p:tgtEl>
                                          <p:spTgt spid="23"/>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53"/>
                                        </p:tgtEl>
                                        <p:attrNameLst>
                                          <p:attrName>style.visibility</p:attrName>
                                        </p:attrNameLst>
                                      </p:cBhvr>
                                      <p:to>
                                        <p:strVal val="visible"/>
                                      </p:to>
                                    </p:set>
                                    <p:animEffect transition="in" filter="fade">
                                      <p:cBhvr>
                                        <p:cTn id="28" dur="500"/>
                                        <p:tgtEl>
                                          <p:spTgt spid="53"/>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57"/>
                                        </p:tgtEl>
                                        <p:attrNameLst>
                                          <p:attrName>style.visibility</p:attrName>
                                        </p:attrNameLst>
                                      </p:cBhvr>
                                      <p:to>
                                        <p:strVal val="visible"/>
                                      </p:to>
                                    </p:set>
                                    <p:animEffect transition="in" filter="fade">
                                      <p:cBhvr>
                                        <p:cTn id="31" dur="500"/>
                                        <p:tgtEl>
                                          <p:spTgt spid="57"/>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61"/>
                                        </p:tgtEl>
                                        <p:attrNameLst>
                                          <p:attrName>style.visibility</p:attrName>
                                        </p:attrNameLst>
                                      </p:cBhvr>
                                      <p:to>
                                        <p:strVal val="visible"/>
                                      </p:to>
                                    </p:set>
                                    <p:animEffect transition="in" filter="fade">
                                      <p:cBhvr>
                                        <p:cTn id="34" dur="500"/>
                                        <p:tgtEl>
                                          <p:spTgt spid="61"/>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nodeType="clickEffect">
                                  <p:stCondLst>
                                    <p:cond delay="0"/>
                                  </p:stCondLst>
                                  <p:childTnLst>
                                    <p:set>
                                      <p:cBhvr>
                                        <p:cTn id="38" dur="1" fill="hold">
                                          <p:stCondLst>
                                            <p:cond delay="0"/>
                                          </p:stCondLst>
                                        </p:cTn>
                                        <p:tgtEl>
                                          <p:spTgt spid="28"/>
                                        </p:tgtEl>
                                        <p:attrNameLst>
                                          <p:attrName>style.visibility</p:attrName>
                                        </p:attrNameLst>
                                      </p:cBhvr>
                                      <p:to>
                                        <p:strVal val="visible"/>
                                      </p:to>
                                    </p:set>
                                    <p:animEffect transition="in" filter="wipe(left)">
                                      <p:cBhvr>
                                        <p:cTn id="39" dur="500"/>
                                        <p:tgtEl>
                                          <p:spTgt spid="28"/>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grpId="0" nodeType="clickEffect">
                                  <p:stCondLst>
                                    <p:cond delay="0"/>
                                  </p:stCondLst>
                                  <p:childTnLst>
                                    <p:set>
                                      <p:cBhvr>
                                        <p:cTn id="43" dur="1" fill="hold">
                                          <p:stCondLst>
                                            <p:cond delay="0"/>
                                          </p:stCondLst>
                                        </p:cTn>
                                        <p:tgtEl>
                                          <p:spTgt spid="54"/>
                                        </p:tgtEl>
                                        <p:attrNameLst>
                                          <p:attrName>style.visibility</p:attrName>
                                        </p:attrNameLst>
                                      </p:cBhvr>
                                      <p:to>
                                        <p:strVal val="visible"/>
                                      </p:to>
                                    </p:set>
                                    <p:animEffect transition="in" filter="fade">
                                      <p:cBhvr>
                                        <p:cTn id="44" dur="500"/>
                                        <p:tgtEl>
                                          <p:spTgt spid="54"/>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58"/>
                                        </p:tgtEl>
                                        <p:attrNameLst>
                                          <p:attrName>style.visibility</p:attrName>
                                        </p:attrNameLst>
                                      </p:cBhvr>
                                      <p:to>
                                        <p:strVal val="visible"/>
                                      </p:to>
                                    </p:set>
                                    <p:animEffect transition="in" filter="fade">
                                      <p:cBhvr>
                                        <p:cTn id="47" dur="500"/>
                                        <p:tgtEl>
                                          <p:spTgt spid="58"/>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62"/>
                                        </p:tgtEl>
                                        <p:attrNameLst>
                                          <p:attrName>style.visibility</p:attrName>
                                        </p:attrNameLst>
                                      </p:cBhvr>
                                      <p:to>
                                        <p:strVal val="visible"/>
                                      </p:to>
                                    </p:set>
                                    <p:animEffect transition="in" filter="fade">
                                      <p:cBhvr>
                                        <p:cTn id="50" dur="500"/>
                                        <p:tgtEl>
                                          <p:spTgt spid="62"/>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8" fill="hold" nodeType="clickEffect">
                                  <p:stCondLst>
                                    <p:cond delay="0"/>
                                  </p:stCondLst>
                                  <p:childTnLst>
                                    <p:set>
                                      <p:cBhvr>
                                        <p:cTn id="54" dur="1" fill="hold">
                                          <p:stCondLst>
                                            <p:cond delay="0"/>
                                          </p:stCondLst>
                                        </p:cTn>
                                        <p:tgtEl>
                                          <p:spTgt spid="46"/>
                                        </p:tgtEl>
                                        <p:attrNameLst>
                                          <p:attrName>style.visibility</p:attrName>
                                        </p:attrNameLst>
                                      </p:cBhvr>
                                      <p:to>
                                        <p:strVal val="visible"/>
                                      </p:to>
                                    </p:set>
                                    <p:animEffect transition="in" filter="wipe(left)">
                                      <p:cBhvr>
                                        <p:cTn id="55" dur="500"/>
                                        <p:tgtEl>
                                          <p:spTgt spid="46"/>
                                        </p:tgtEl>
                                      </p:cBhvr>
                                    </p:animEffect>
                                  </p:childTnLst>
                                </p:cTn>
                              </p:par>
                            </p:childTnLst>
                          </p:cTn>
                        </p:par>
                      </p:childTnLst>
                    </p:cTn>
                  </p:par>
                  <p:par>
                    <p:cTn id="56" fill="hold">
                      <p:stCondLst>
                        <p:cond delay="indefinite"/>
                      </p:stCondLst>
                      <p:childTnLst>
                        <p:par>
                          <p:cTn id="57" fill="hold">
                            <p:stCondLst>
                              <p:cond delay="0"/>
                            </p:stCondLst>
                            <p:childTnLst>
                              <p:par>
                                <p:cTn id="58" presetID="10" presetClass="entr" presetSubtype="0" fill="hold" grpId="0" nodeType="clickEffect">
                                  <p:stCondLst>
                                    <p:cond delay="0"/>
                                  </p:stCondLst>
                                  <p:childTnLst>
                                    <p:set>
                                      <p:cBhvr>
                                        <p:cTn id="59" dur="1" fill="hold">
                                          <p:stCondLst>
                                            <p:cond delay="0"/>
                                          </p:stCondLst>
                                        </p:cTn>
                                        <p:tgtEl>
                                          <p:spTgt spid="55"/>
                                        </p:tgtEl>
                                        <p:attrNameLst>
                                          <p:attrName>style.visibility</p:attrName>
                                        </p:attrNameLst>
                                      </p:cBhvr>
                                      <p:to>
                                        <p:strVal val="visible"/>
                                      </p:to>
                                    </p:set>
                                    <p:animEffect transition="in" filter="fade">
                                      <p:cBhvr>
                                        <p:cTn id="60" dur="500"/>
                                        <p:tgtEl>
                                          <p:spTgt spid="55"/>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59"/>
                                        </p:tgtEl>
                                        <p:attrNameLst>
                                          <p:attrName>style.visibility</p:attrName>
                                        </p:attrNameLst>
                                      </p:cBhvr>
                                      <p:to>
                                        <p:strVal val="visible"/>
                                      </p:to>
                                    </p:set>
                                    <p:animEffect transition="in" filter="fade">
                                      <p:cBhvr>
                                        <p:cTn id="63" dur="500"/>
                                        <p:tgtEl>
                                          <p:spTgt spid="59"/>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63"/>
                                        </p:tgtEl>
                                        <p:attrNameLst>
                                          <p:attrName>style.visibility</p:attrName>
                                        </p:attrNameLst>
                                      </p:cBhvr>
                                      <p:to>
                                        <p:strVal val="visible"/>
                                      </p:to>
                                    </p:set>
                                    <p:animEffect transition="in" filter="fade">
                                      <p:cBhvr>
                                        <p:cTn id="66" dur="500"/>
                                        <p:tgtEl>
                                          <p:spTgt spid="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animBg="1"/>
      <p:bldP spid="53" grpId="0" animBg="1"/>
      <p:bldP spid="54" grpId="0" animBg="1"/>
      <p:bldP spid="55" grpId="0" animBg="1"/>
      <p:bldP spid="56" grpId="0"/>
      <p:bldP spid="57" grpId="0"/>
      <p:bldP spid="58" grpId="0"/>
      <p:bldP spid="59" grpId="0"/>
      <p:bldP spid="60" grpId="0"/>
      <p:bldP spid="61" grpId="0"/>
      <p:bldP spid="62" grpId="0"/>
      <p:bldP spid="6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a:cs typeface="+mn-ea"/>
              </a:rPr>
              <a:t>单击此处添加标题</a:t>
            </a:r>
            <a:endParaRPr lang="zh-CN" altLang="en-US" dirty="0">
              <a:ea typeface="+mn-ea"/>
              <a:cs typeface="+mn-ea"/>
            </a:endParaRPr>
          </a:p>
        </p:txBody>
      </p:sp>
      <p:grpSp>
        <p:nvGrpSpPr>
          <p:cNvPr id="49" name="Group 48"/>
          <p:cNvGrpSpPr/>
          <p:nvPr/>
        </p:nvGrpSpPr>
        <p:grpSpPr>
          <a:xfrm>
            <a:off x="2100964" y="2565578"/>
            <a:ext cx="2379443" cy="2382151"/>
            <a:chOff x="2100442" y="2703636"/>
            <a:chExt cx="2379753" cy="2382151"/>
          </a:xfrm>
          <a:solidFill>
            <a:schemeClr val="accent3"/>
          </a:solidFill>
        </p:grpSpPr>
        <p:sp>
          <p:nvSpPr>
            <p:cNvPr id="50" name="Block Arc 49"/>
            <p:cNvSpPr/>
            <p:nvPr/>
          </p:nvSpPr>
          <p:spPr>
            <a:xfrm flipH="1">
              <a:off x="2100442" y="2706034"/>
              <a:ext cx="2379753" cy="2379753"/>
            </a:xfrm>
            <a:prstGeom prst="blockArc">
              <a:avLst>
                <a:gd name="adj1" fmla="val 1507847"/>
                <a:gd name="adj2" fmla="val 16214381"/>
                <a:gd name="adj3" fmla="val 1673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latin typeface="+mn-ea"/>
                <a:cs typeface="+mn-ea"/>
              </a:endParaRPr>
            </a:p>
          </p:txBody>
        </p:sp>
        <p:sp>
          <p:nvSpPr>
            <p:cNvPr id="51" name="Oval 50"/>
            <p:cNvSpPr/>
            <p:nvPr/>
          </p:nvSpPr>
          <p:spPr>
            <a:xfrm>
              <a:off x="3092477" y="2703636"/>
              <a:ext cx="400383" cy="40038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AU" sz="1600" dirty="0">
                  <a:solidFill>
                    <a:srgbClr val="FFFFFF"/>
                  </a:solidFill>
                  <a:latin typeface="+mn-ea"/>
                  <a:cs typeface="+mn-ea"/>
                </a:rPr>
                <a:t>3</a:t>
              </a:r>
              <a:endParaRPr lang="en-US" sz="1600" dirty="0">
                <a:solidFill>
                  <a:srgbClr val="FFFFFF"/>
                </a:solidFill>
                <a:latin typeface="+mn-ea"/>
                <a:cs typeface="+mn-ea"/>
              </a:endParaRPr>
            </a:p>
          </p:txBody>
        </p:sp>
      </p:grpSp>
      <p:grpSp>
        <p:nvGrpSpPr>
          <p:cNvPr id="52" name="Group 51"/>
          <p:cNvGrpSpPr/>
          <p:nvPr/>
        </p:nvGrpSpPr>
        <p:grpSpPr>
          <a:xfrm>
            <a:off x="2531780" y="2998847"/>
            <a:ext cx="1517810" cy="1518008"/>
            <a:chOff x="2531315" y="3136907"/>
            <a:chExt cx="1518008" cy="1518008"/>
          </a:xfrm>
          <a:solidFill>
            <a:schemeClr val="accent1"/>
          </a:solidFill>
        </p:grpSpPr>
        <p:sp>
          <p:nvSpPr>
            <p:cNvPr id="53" name="Block Arc 52"/>
            <p:cNvSpPr/>
            <p:nvPr/>
          </p:nvSpPr>
          <p:spPr>
            <a:xfrm flipH="1">
              <a:off x="2531315" y="3136907"/>
              <a:ext cx="1518008" cy="1518008"/>
            </a:xfrm>
            <a:prstGeom prst="blockArc">
              <a:avLst>
                <a:gd name="adj1" fmla="val 3403980"/>
                <a:gd name="adj2" fmla="val 16177562"/>
                <a:gd name="adj3" fmla="val 2640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latin typeface="+mn-ea"/>
                <a:cs typeface="+mn-ea"/>
              </a:endParaRPr>
            </a:p>
          </p:txBody>
        </p:sp>
        <p:sp>
          <p:nvSpPr>
            <p:cNvPr id="54" name="Oval 53"/>
            <p:cNvSpPr/>
            <p:nvPr/>
          </p:nvSpPr>
          <p:spPr>
            <a:xfrm>
              <a:off x="3092477" y="3136907"/>
              <a:ext cx="400383" cy="40038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bg1"/>
                  </a:solidFill>
                  <a:latin typeface="+mn-ea"/>
                  <a:cs typeface="+mn-ea"/>
                </a:rPr>
                <a:t>4</a:t>
              </a:r>
            </a:p>
          </p:txBody>
        </p:sp>
      </p:grpSp>
      <p:grpSp>
        <p:nvGrpSpPr>
          <p:cNvPr id="55" name="Group 54"/>
          <p:cNvGrpSpPr/>
          <p:nvPr/>
        </p:nvGrpSpPr>
        <p:grpSpPr>
          <a:xfrm>
            <a:off x="1667751" y="2132306"/>
            <a:ext cx="3245871" cy="3248695"/>
            <a:chOff x="1667173" y="2270364"/>
            <a:chExt cx="3246294" cy="3248695"/>
          </a:xfrm>
          <a:solidFill>
            <a:schemeClr val="tx1">
              <a:lumMod val="85000"/>
              <a:lumOff val="15000"/>
            </a:schemeClr>
          </a:solidFill>
        </p:grpSpPr>
        <p:sp>
          <p:nvSpPr>
            <p:cNvPr id="56" name="Block Arc 55"/>
            <p:cNvSpPr/>
            <p:nvPr/>
          </p:nvSpPr>
          <p:spPr>
            <a:xfrm flipH="1">
              <a:off x="1667173" y="2272765"/>
              <a:ext cx="3246294" cy="3246294"/>
            </a:xfrm>
            <a:prstGeom prst="blockArc">
              <a:avLst>
                <a:gd name="adj1" fmla="val 20754075"/>
                <a:gd name="adj2" fmla="val 16203514"/>
                <a:gd name="adj3" fmla="val 12311"/>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latin typeface="+mn-ea"/>
                <a:cs typeface="+mn-ea"/>
              </a:endParaRPr>
            </a:p>
          </p:txBody>
        </p:sp>
        <p:sp>
          <p:nvSpPr>
            <p:cNvPr id="57" name="Oval 56"/>
            <p:cNvSpPr/>
            <p:nvPr/>
          </p:nvSpPr>
          <p:spPr>
            <a:xfrm>
              <a:off x="3092477" y="2270364"/>
              <a:ext cx="400383" cy="400383"/>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1600" dirty="0">
                  <a:solidFill>
                    <a:schemeClr val="bg1"/>
                  </a:solidFill>
                  <a:latin typeface="+mn-ea"/>
                  <a:cs typeface="+mn-ea"/>
                </a:rPr>
                <a:t>2</a:t>
              </a:r>
              <a:endParaRPr lang="en-US" sz="1600" dirty="0">
                <a:solidFill>
                  <a:schemeClr val="bg1"/>
                </a:solidFill>
                <a:latin typeface="+mn-ea"/>
                <a:cs typeface="+mn-ea"/>
              </a:endParaRPr>
            </a:p>
          </p:txBody>
        </p:sp>
      </p:grpSp>
      <p:grpSp>
        <p:nvGrpSpPr>
          <p:cNvPr id="58" name="Group 57"/>
          <p:cNvGrpSpPr/>
          <p:nvPr/>
        </p:nvGrpSpPr>
        <p:grpSpPr>
          <a:xfrm>
            <a:off x="1238129" y="1705028"/>
            <a:ext cx="4105112" cy="4105646"/>
            <a:chOff x="1237496" y="1843088"/>
            <a:chExt cx="4105646" cy="4105646"/>
          </a:xfrm>
          <a:solidFill>
            <a:srgbClr val="118CE7"/>
          </a:solidFill>
        </p:grpSpPr>
        <p:sp>
          <p:nvSpPr>
            <p:cNvPr id="59" name="Block Arc 58"/>
            <p:cNvSpPr/>
            <p:nvPr/>
          </p:nvSpPr>
          <p:spPr>
            <a:xfrm flipH="1">
              <a:off x="1237496" y="1843088"/>
              <a:ext cx="4105646" cy="4105646"/>
            </a:xfrm>
            <a:prstGeom prst="blockArc">
              <a:avLst>
                <a:gd name="adj1" fmla="val 19362231"/>
                <a:gd name="adj2" fmla="val 16212586"/>
                <a:gd name="adj3" fmla="val 9872"/>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latin typeface="+mn-ea"/>
                <a:cs typeface="+mn-ea"/>
              </a:endParaRPr>
            </a:p>
          </p:txBody>
        </p:sp>
        <p:sp>
          <p:nvSpPr>
            <p:cNvPr id="60" name="Oval 59"/>
            <p:cNvSpPr/>
            <p:nvPr/>
          </p:nvSpPr>
          <p:spPr>
            <a:xfrm>
              <a:off x="3092477" y="1843088"/>
              <a:ext cx="400383" cy="400383"/>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1600" dirty="0">
                  <a:solidFill>
                    <a:srgbClr val="FFFFFF"/>
                  </a:solidFill>
                  <a:latin typeface="+mn-ea"/>
                  <a:cs typeface="+mn-ea"/>
                </a:rPr>
                <a:t>1</a:t>
              </a:r>
            </a:p>
          </p:txBody>
        </p:sp>
      </p:grpSp>
      <p:sp>
        <p:nvSpPr>
          <p:cNvPr id="61" name="Text Placeholder 32"/>
          <p:cNvSpPr txBox="1">
            <a:spLocks/>
          </p:cNvSpPr>
          <p:nvPr/>
        </p:nvSpPr>
        <p:spPr>
          <a:xfrm>
            <a:off x="6093627" y="2088554"/>
            <a:ext cx="4858692" cy="1365716"/>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50000"/>
              </a:lnSpc>
              <a:buNone/>
            </a:pPr>
            <a:r>
              <a:rPr lang="zh-CN" altLang="en-US" sz="1000" dirty="0">
                <a:solidFill>
                  <a:srgbClr val="7F7F7F"/>
                </a:solidFill>
                <a:latin typeface="+mn-ea"/>
                <a:cs typeface="+mn-ea"/>
              </a:rPr>
              <a:t>此处添加详细文本描述，建议与标题相关并符合整体语言风格，语言描述尽量简洁生动。尽量将每页幻灯片的字数控制在</a:t>
            </a:r>
            <a:r>
              <a:rPr lang="en-US" altLang="zh-CN" sz="1000" dirty="0">
                <a:solidFill>
                  <a:srgbClr val="7F7F7F"/>
                </a:solidFill>
                <a:latin typeface="+mn-ea"/>
                <a:cs typeface="+mn-ea"/>
              </a:rPr>
              <a:t>200</a:t>
            </a:r>
            <a:r>
              <a:rPr lang="zh-CN" altLang="en-US" sz="1000" dirty="0">
                <a:solidFill>
                  <a:srgbClr val="7F7F7F"/>
                </a:solidFill>
                <a:latin typeface="+mn-ea"/>
                <a:cs typeface="+mn-ea"/>
              </a:rPr>
              <a:t>字以内，据统计每页幻灯片的最好控制在</a:t>
            </a:r>
            <a:r>
              <a:rPr lang="en-US" altLang="zh-CN" sz="1000" dirty="0">
                <a:solidFill>
                  <a:srgbClr val="7F7F7F"/>
                </a:solidFill>
                <a:latin typeface="+mn-ea"/>
                <a:cs typeface="+mn-ea"/>
              </a:rPr>
              <a:t>5</a:t>
            </a:r>
            <a:r>
              <a:rPr lang="zh-CN" altLang="en-US" sz="1000" dirty="0">
                <a:solidFill>
                  <a:srgbClr val="7F7F7F"/>
                </a:solidFill>
                <a:latin typeface="+mn-ea"/>
                <a:cs typeface="+mn-ea"/>
              </a:rPr>
              <a:t>分钟之内。此处添加详细文本描述，建议与标题相关并符合整体语言风格，语言描述尽量简洁生动。尽量将每页幻灯片的字数控制在</a:t>
            </a:r>
            <a:r>
              <a:rPr lang="en-US" altLang="zh-CN" sz="1000" dirty="0">
                <a:solidFill>
                  <a:srgbClr val="7F7F7F"/>
                </a:solidFill>
                <a:latin typeface="+mn-ea"/>
                <a:cs typeface="+mn-ea"/>
              </a:rPr>
              <a:t>200</a:t>
            </a:r>
            <a:r>
              <a:rPr lang="zh-CN" altLang="en-US" sz="1000" dirty="0">
                <a:solidFill>
                  <a:srgbClr val="7F7F7F"/>
                </a:solidFill>
                <a:latin typeface="+mn-ea"/>
                <a:cs typeface="+mn-ea"/>
              </a:rPr>
              <a:t>字以内，据统计每页幻灯片的最好控制在</a:t>
            </a:r>
            <a:r>
              <a:rPr lang="en-US" altLang="zh-CN" sz="1000" dirty="0">
                <a:solidFill>
                  <a:srgbClr val="7F7F7F"/>
                </a:solidFill>
                <a:latin typeface="+mn-ea"/>
                <a:cs typeface="+mn-ea"/>
              </a:rPr>
              <a:t>5</a:t>
            </a:r>
            <a:r>
              <a:rPr lang="zh-CN" altLang="en-US" sz="1000" dirty="0">
                <a:solidFill>
                  <a:srgbClr val="7F7F7F"/>
                </a:solidFill>
                <a:latin typeface="+mn-ea"/>
                <a:cs typeface="+mn-ea"/>
              </a:rPr>
              <a:t>分钟之内。</a:t>
            </a:r>
          </a:p>
        </p:txBody>
      </p:sp>
      <p:sp>
        <p:nvSpPr>
          <p:cNvPr id="62" name="Text Placeholder 33"/>
          <p:cNvSpPr txBox="1">
            <a:spLocks/>
          </p:cNvSpPr>
          <p:nvPr/>
        </p:nvSpPr>
        <p:spPr>
          <a:xfrm>
            <a:off x="6079960" y="1725245"/>
            <a:ext cx="4872358" cy="296319"/>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zh-CN" altLang="en-US" sz="1600" dirty="0">
                <a:solidFill>
                  <a:srgbClr val="7F7F7F"/>
                </a:solidFill>
                <a:latin typeface="+mn-ea"/>
                <a:cs typeface="+mn-ea"/>
              </a:rPr>
              <a:t>客户数据分析</a:t>
            </a:r>
            <a:endParaRPr lang="en-AU" sz="1600" dirty="0">
              <a:solidFill>
                <a:srgbClr val="7F7F7F"/>
              </a:solidFill>
              <a:latin typeface="+mn-ea"/>
              <a:cs typeface="+mn-ea"/>
            </a:endParaRPr>
          </a:p>
        </p:txBody>
      </p:sp>
      <p:sp>
        <p:nvSpPr>
          <p:cNvPr id="63" name="Oval 62"/>
          <p:cNvSpPr/>
          <p:nvPr/>
        </p:nvSpPr>
        <p:spPr>
          <a:xfrm>
            <a:off x="6161859" y="3760468"/>
            <a:ext cx="585711" cy="585787"/>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1600" dirty="0">
              <a:solidFill>
                <a:srgbClr val="FFFFFF"/>
              </a:solidFill>
              <a:latin typeface="+mn-ea"/>
              <a:cs typeface="+mn-ea"/>
            </a:endParaRPr>
          </a:p>
        </p:txBody>
      </p:sp>
      <p:sp>
        <p:nvSpPr>
          <p:cNvPr id="64" name="Text Placeholder 33"/>
          <p:cNvSpPr txBox="1">
            <a:spLocks/>
          </p:cNvSpPr>
          <p:nvPr/>
        </p:nvSpPr>
        <p:spPr>
          <a:xfrm>
            <a:off x="5868385" y="4450309"/>
            <a:ext cx="1181104" cy="318317"/>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buNone/>
            </a:pPr>
            <a:r>
              <a:rPr lang="zh-CN" altLang="en-US" sz="1300" b="1" dirty="0">
                <a:solidFill>
                  <a:schemeClr val="accent6"/>
                </a:solidFill>
                <a:latin typeface="+mn-ea"/>
                <a:cs typeface="+mn-ea"/>
              </a:rPr>
              <a:t>创意</a:t>
            </a:r>
            <a:endParaRPr lang="en-AU" sz="1300" b="1" dirty="0">
              <a:solidFill>
                <a:schemeClr val="accent6"/>
              </a:solidFill>
              <a:latin typeface="+mn-ea"/>
              <a:cs typeface="+mn-ea"/>
            </a:endParaRPr>
          </a:p>
        </p:txBody>
      </p:sp>
      <p:sp>
        <p:nvSpPr>
          <p:cNvPr id="65" name="Oval 64"/>
          <p:cNvSpPr/>
          <p:nvPr/>
        </p:nvSpPr>
        <p:spPr>
          <a:xfrm>
            <a:off x="7494099" y="3766539"/>
            <a:ext cx="585711" cy="585787"/>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solidFill>
                <a:schemeClr val="bg1"/>
              </a:solidFill>
              <a:latin typeface="+mn-ea"/>
              <a:cs typeface="+mn-ea"/>
            </a:endParaRPr>
          </a:p>
        </p:txBody>
      </p:sp>
      <p:sp>
        <p:nvSpPr>
          <p:cNvPr id="66" name="Text Placeholder 33"/>
          <p:cNvSpPr txBox="1">
            <a:spLocks/>
          </p:cNvSpPr>
          <p:nvPr/>
        </p:nvSpPr>
        <p:spPr>
          <a:xfrm>
            <a:off x="7200625" y="4456380"/>
            <a:ext cx="1181104" cy="318317"/>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buNone/>
            </a:pPr>
            <a:r>
              <a:rPr lang="zh-CN" altLang="en-US" sz="1300" b="1" dirty="0">
                <a:solidFill>
                  <a:schemeClr val="accent5"/>
                </a:solidFill>
                <a:latin typeface="+mn-ea"/>
                <a:cs typeface="+mn-ea"/>
              </a:rPr>
              <a:t>信息化</a:t>
            </a:r>
            <a:endParaRPr lang="en-AU" sz="1300" b="1" dirty="0">
              <a:solidFill>
                <a:schemeClr val="accent5"/>
              </a:solidFill>
              <a:latin typeface="+mn-ea"/>
              <a:cs typeface="+mn-ea"/>
            </a:endParaRPr>
          </a:p>
        </p:txBody>
      </p:sp>
      <p:sp>
        <p:nvSpPr>
          <p:cNvPr id="67" name="Oval 66"/>
          <p:cNvSpPr/>
          <p:nvPr/>
        </p:nvSpPr>
        <p:spPr>
          <a:xfrm>
            <a:off x="8827972" y="3760467"/>
            <a:ext cx="585711" cy="585787"/>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sz="1600" dirty="0">
              <a:solidFill>
                <a:srgbClr val="FFFFFF"/>
              </a:solidFill>
              <a:latin typeface="+mn-ea"/>
              <a:cs typeface="+mn-ea"/>
            </a:endParaRPr>
          </a:p>
        </p:txBody>
      </p:sp>
      <p:sp>
        <p:nvSpPr>
          <p:cNvPr id="68" name="Text Placeholder 33"/>
          <p:cNvSpPr txBox="1">
            <a:spLocks/>
          </p:cNvSpPr>
          <p:nvPr/>
        </p:nvSpPr>
        <p:spPr>
          <a:xfrm>
            <a:off x="8534498" y="4450308"/>
            <a:ext cx="1181104" cy="318317"/>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buNone/>
            </a:pPr>
            <a:r>
              <a:rPr lang="zh-CN" altLang="en-US" sz="1300" b="1" dirty="0">
                <a:solidFill>
                  <a:srgbClr val="7F7F7F"/>
                </a:solidFill>
                <a:latin typeface="+mn-ea"/>
                <a:cs typeface="+mn-ea"/>
              </a:rPr>
              <a:t>管理化</a:t>
            </a:r>
            <a:endParaRPr lang="en-AU" sz="1300" b="1" dirty="0">
              <a:solidFill>
                <a:srgbClr val="7F7F7F"/>
              </a:solidFill>
              <a:latin typeface="+mn-ea"/>
              <a:cs typeface="+mn-ea"/>
            </a:endParaRPr>
          </a:p>
        </p:txBody>
      </p:sp>
      <p:sp>
        <p:nvSpPr>
          <p:cNvPr id="69" name="Oval 68"/>
          <p:cNvSpPr/>
          <p:nvPr/>
        </p:nvSpPr>
        <p:spPr>
          <a:xfrm>
            <a:off x="10160212" y="3760467"/>
            <a:ext cx="585711" cy="58578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solidFill>
                <a:schemeClr val="bg1"/>
              </a:solidFill>
              <a:latin typeface="+mn-ea"/>
              <a:cs typeface="+mn-ea"/>
            </a:endParaRPr>
          </a:p>
        </p:txBody>
      </p:sp>
      <p:sp>
        <p:nvSpPr>
          <p:cNvPr id="70" name="Text Placeholder 33"/>
          <p:cNvSpPr txBox="1">
            <a:spLocks/>
          </p:cNvSpPr>
          <p:nvPr/>
        </p:nvSpPr>
        <p:spPr>
          <a:xfrm>
            <a:off x="9866738" y="4450308"/>
            <a:ext cx="1181104" cy="318317"/>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buNone/>
            </a:pPr>
            <a:r>
              <a:rPr lang="zh-CN" altLang="en-US" sz="1300" b="1" dirty="0">
                <a:solidFill>
                  <a:schemeClr val="accent1"/>
                </a:solidFill>
                <a:latin typeface="+mn-ea"/>
                <a:cs typeface="+mn-ea"/>
              </a:rPr>
              <a:t>市场化</a:t>
            </a:r>
            <a:endParaRPr lang="en-AU" sz="1300" b="1" dirty="0">
              <a:solidFill>
                <a:schemeClr val="accent1"/>
              </a:solidFill>
              <a:latin typeface="+mn-ea"/>
              <a:cs typeface="+mn-ea"/>
            </a:endParaRPr>
          </a:p>
        </p:txBody>
      </p:sp>
      <p:sp>
        <p:nvSpPr>
          <p:cNvPr id="71" name="Rounded Rectangle 70"/>
          <p:cNvSpPr/>
          <p:nvPr/>
        </p:nvSpPr>
        <p:spPr>
          <a:xfrm>
            <a:off x="6079960" y="4872678"/>
            <a:ext cx="4873912" cy="921580"/>
          </a:xfrm>
          <a:prstGeom prst="roundRect">
            <a:avLst>
              <a:gd name="adj" fmla="val 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rIns="180000" rtlCol="0" anchor="ctr"/>
          <a:lstStyle/>
          <a:p>
            <a:pPr>
              <a:lnSpc>
                <a:spcPct val="130000"/>
              </a:lnSpc>
            </a:pPr>
            <a:r>
              <a:rPr lang="zh-CN" altLang="en-US" sz="1000" dirty="0">
                <a:solidFill>
                  <a:srgbClr val="7F7F7F"/>
                </a:solidFill>
                <a:latin typeface="+mn-ea"/>
                <a:cs typeface="+mn-ea"/>
              </a:rPr>
              <a:t>此处添加详细文本描述，建议与标题相关并符合整体语言风格，语言描述尽量简洁生动。尽量将每页幻灯片的字数控制在</a:t>
            </a:r>
            <a:r>
              <a:rPr lang="en-US" altLang="zh-CN" sz="1000" dirty="0">
                <a:solidFill>
                  <a:srgbClr val="7F7F7F"/>
                </a:solidFill>
                <a:latin typeface="+mn-ea"/>
                <a:cs typeface="+mn-ea"/>
              </a:rPr>
              <a:t>200</a:t>
            </a:r>
            <a:r>
              <a:rPr lang="zh-CN" altLang="en-US" sz="1000" dirty="0">
                <a:solidFill>
                  <a:srgbClr val="7F7F7F"/>
                </a:solidFill>
                <a:latin typeface="+mn-ea"/>
                <a:cs typeface="+mn-ea"/>
              </a:rPr>
              <a:t>字以内，据统计每页幻灯片的最好控制在</a:t>
            </a:r>
            <a:r>
              <a:rPr lang="en-US" altLang="zh-CN" sz="1000" dirty="0">
                <a:solidFill>
                  <a:srgbClr val="7F7F7F"/>
                </a:solidFill>
                <a:latin typeface="+mn-ea"/>
                <a:cs typeface="+mn-ea"/>
              </a:rPr>
              <a:t>5</a:t>
            </a:r>
            <a:r>
              <a:rPr lang="zh-CN" altLang="en-US" sz="1000" dirty="0">
                <a:solidFill>
                  <a:srgbClr val="7F7F7F"/>
                </a:solidFill>
                <a:latin typeface="+mn-ea"/>
                <a:cs typeface="+mn-ea"/>
              </a:rPr>
              <a:t>分钟之内。</a:t>
            </a:r>
            <a:endParaRPr lang="en-US" sz="1000" dirty="0">
              <a:solidFill>
                <a:srgbClr val="7F7F7F"/>
              </a:solidFill>
              <a:latin typeface="+mn-ea"/>
              <a:cs typeface="+mn-ea"/>
            </a:endParaRPr>
          </a:p>
        </p:txBody>
      </p:sp>
      <p:sp>
        <p:nvSpPr>
          <p:cNvPr id="72" name="Rectangle 71"/>
          <p:cNvSpPr/>
          <p:nvPr/>
        </p:nvSpPr>
        <p:spPr>
          <a:xfrm>
            <a:off x="2519369" y="1841129"/>
            <a:ext cx="466413" cy="169277"/>
          </a:xfrm>
          <a:prstGeom prst="rect">
            <a:avLst/>
          </a:prstGeom>
        </p:spPr>
        <p:txBody>
          <a:bodyPr wrap="none" lIns="0" tIns="0" rIns="0" bIns="0">
            <a:spAutoFit/>
          </a:bodyPr>
          <a:lstStyle/>
          <a:p>
            <a:pPr algn="r"/>
            <a:r>
              <a:rPr lang="en-US" sz="1100" dirty="0">
                <a:solidFill>
                  <a:srgbClr val="7F7F7F"/>
                </a:solidFill>
                <a:latin typeface="+mn-ea"/>
                <a:cs typeface="+mn-ea"/>
              </a:rPr>
              <a:t>19.5 </a:t>
            </a:r>
            <a:r>
              <a:rPr lang="zh-CN" altLang="en-US" sz="1100" dirty="0">
                <a:solidFill>
                  <a:srgbClr val="7F7F7F"/>
                </a:solidFill>
                <a:latin typeface="+mn-ea"/>
                <a:cs typeface="+mn-ea"/>
              </a:rPr>
              <a:t>万</a:t>
            </a:r>
            <a:endParaRPr lang="en-US" sz="1100" dirty="0">
              <a:solidFill>
                <a:srgbClr val="7F7F7F"/>
              </a:solidFill>
              <a:latin typeface="+mn-ea"/>
              <a:cs typeface="+mn-ea"/>
            </a:endParaRPr>
          </a:p>
        </p:txBody>
      </p:sp>
      <p:sp>
        <p:nvSpPr>
          <p:cNvPr id="73" name="Rectangle 72"/>
          <p:cNvSpPr/>
          <p:nvPr/>
        </p:nvSpPr>
        <p:spPr>
          <a:xfrm>
            <a:off x="2519369" y="2251910"/>
            <a:ext cx="466413" cy="169277"/>
          </a:xfrm>
          <a:prstGeom prst="rect">
            <a:avLst/>
          </a:prstGeom>
        </p:spPr>
        <p:txBody>
          <a:bodyPr wrap="none" lIns="0" tIns="0" rIns="0" bIns="0">
            <a:spAutoFit/>
          </a:bodyPr>
          <a:lstStyle/>
          <a:p>
            <a:pPr algn="r"/>
            <a:r>
              <a:rPr lang="en-US" sz="1100" dirty="0">
                <a:solidFill>
                  <a:srgbClr val="7F7F7F"/>
                </a:solidFill>
                <a:latin typeface="+mn-ea"/>
                <a:cs typeface="+mn-ea"/>
              </a:rPr>
              <a:t>17.2 </a:t>
            </a:r>
            <a:r>
              <a:rPr lang="zh-CN" altLang="en-US" sz="1100" dirty="0">
                <a:solidFill>
                  <a:srgbClr val="7F7F7F"/>
                </a:solidFill>
                <a:latin typeface="+mn-ea"/>
                <a:cs typeface="+mn-ea"/>
              </a:rPr>
              <a:t>万</a:t>
            </a:r>
            <a:endParaRPr lang="en-US" sz="1100" dirty="0">
              <a:solidFill>
                <a:srgbClr val="7F7F7F"/>
              </a:solidFill>
              <a:latin typeface="+mn-ea"/>
              <a:cs typeface="+mn-ea"/>
            </a:endParaRPr>
          </a:p>
        </p:txBody>
      </p:sp>
      <p:sp>
        <p:nvSpPr>
          <p:cNvPr id="74" name="Rectangle 73"/>
          <p:cNvSpPr/>
          <p:nvPr/>
        </p:nvSpPr>
        <p:spPr>
          <a:xfrm>
            <a:off x="2602713" y="2684508"/>
            <a:ext cx="383068" cy="169277"/>
          </a:xfrm>
          <a:prstGeom prst="rect">
            <a:avLst/>
          </a:prstGeom>
        </p:spPr>
        <p:txBody>
          <a:bodyPr wrap="none" lIns="0" tIns="0" rIns="0" bIns="0">
            <a:spAutoFit/>
          </a:bodyPr>
          <a:lstStyle/>
          <a:p>
            <a:pPr algn="r"/>
            <a:r>
              <a:rPr lang="en-US" sz="1100" dirty="0">
                <a:solidFill>
                  <a:srgbClr val="7F7F7F"/>
                </a:solidFill>
                <a:latin typeface="+mn-ea"/>
                <a:cs typeface="+mn-ea"/>
              </a:rPr>
              <a:t>9.2 </a:t>
            </a:r>
            <a:r>
              <a:rPr lang="zh-CN" altLang="en-US" sz="1100" dirty="0">
                <a:solidFill>
                  <a:srgbClr val="7F7F7F"/>
                </a:solidFill>
                <a:latin typeface="+mn-ea"/>
                <a:cs typeface="+mn-ea"/>
              </a:rPr>
              <a:t>万</a:t>
            </a:r>
            <a:endParaRPr lang="en-US" sz="1100" dirty="0">
              <a:solidFill>
                <a:srgbClr val="7F7F7F"/>
              </a:solidFill>
              <a:latin typeface="+mn-ea"/>
              <a:cs typeface="+mn-ea"/>
            </a:endParaRPr>
          </a:p>
        </p:txBody>
      </p:sp>
      <p:sp>
        <p:nvSpPr>
          <p:cNvPr id="75" name="Rectangle 74"/>
          <p:cNvSpPr/>
          <p:nvPr/>
        </p:nvSpPr>
        <p:spPr>
          <a:xfrm>
            <a:off x="2602713" y="3100827"/>
            <a:ext cx="383068" cy="169277"/>
          </a:xfrm>
          <a:prstGeom prst="rect">
            <a:avLst/>
          </a:prstGeom>
        </p:spPr>
        <p:txBody>
          <a:bodyPr wrap="none" lIns="0" tIns="0" rIns="0" bIns="0">
            <a:spAutoFit/>
          </a:bodyPr>
          <a:lstStyle/>
          <a:p>
            <a:pPr algn="r"/>
            <a:r>
              <a:rPr lang="en-US" sz="1100" dirty="0">
                <a:solidFill>
                  <a:srgbClr val="7F7F7F"/>
                </a:solidFill>
                <a:latin typeface="+mn-ea"/>
                <a:cs typeface="+mn-ea"/>
              </a:rPr>
              <a:t>7.7 </a:t>
            </a:r>
            <a:r>
              <a:rPr lang="zh-CN" altLang="en-US" sz="1100" dirty="0">
                <a:solidFill>
                  <a:srgbClr val="7F7F7F"/>
                </a:solidFill>
                <a:latin typeface="+mn-ea"/>
                <a:cs typeface="+mn-ea"/>
              </a:rPr>
              <a:t>万</a:t>
            </a:r>
            <a:endParaRPr lang="en-US" sz="1100" dirty="0">
              <a:solidFill>
                <a:srgbClr val="7F7F7F"/>
              </a:solidFill>
              <a:latin typeface="+mn-ea"/>
              <a:cs typeface="+mn-ea"/>
            </a:endParaRPr>
          </a:p>
        </p:txBody>
      </p:sp>
      <p:sp>
        <p:nvSpPr>
          <p:cNvPr id="33" name="Freeform 142"/>
          <p:cNvSpPr>
            <a:spLocks/>
          </p:cNvSpPr>
          <p:nvPr/>
        </p:nvSpPr>
        <p:spPr bwMode="auto">
          <a:xfrm>
            <a:off x="8979020" y="3935609"/>
            <a:ext cx="292261" cy="238612"/>
          </a:xfrm>
          <a:custGeom>
            <a:avLst/>
            <a:gdLst>
              <a:gd name="T0" fmla="*/ 135 w 135"/>
              <a:gd name="T1" fmla="*/ 49 h 110"/>
              <a:gd name="T2" fmla="*/ 68 w 135"/>
              <a:gd name="T3" fmla="*/ 0 h 110"/>
              <a:gd name="T4" fmla="*/ 0 w 135"/>
              <a:gd name="T5" fmla="*/ 49 h 110"/>
              <a:gd name="T6" fmla="*/ 68 w 135"/>
              <a:gd name="T7" fmla="*/ 99 h 110"/>
              <a:gd name="T8" fmla="*/ 93 w 135"/>
              <a:gd name="T9" fmla="*/ 96 h 110"/>
              <a:gd name="T10" fmla="*/ 121 w 135"/>
              <a:gd name="T11" fmla="*/ 110 h 110"/>
              <a:gd name="T12" fmla="*/ 113 w 135"/>
              <a:gd name="T13" fmla="*/ 86 h 110"/>
              <a:gd name="T14" fmla="*/ 135 w 135"/>
              <a:gd name="T15" fmla="*/ 49 h 1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5" h="110">
                <a:moveTo>
                  <a:pt x="135" y="49"/>
                </a:moveTo>
                <a:cubicBezTo>
                  <a:pt x="135" y="22"/>
                  <a:pt x="105" y="0"/>
                  <a:pt x="68" y="0"/>
                </a:cubicBezTo>
                <a:cubicBezTo>
                  <a:pt x="30" y="0"/>
                  <a:pt x="0" y="22"/>
                  <a:pt x="0" y="49"/>
                </a:cubicBezTo>
                <a:cubicBezTo>
                  <a:pt x="0" y="77"/>
                  <a:pt x="30" y="99"/>
                  <a:pt x="68" y="99"/>
                </a:cubicBezTo>
                <a:cubicBezTo>
                  <a:pt x="76" y="99"/>
                  <a:pt x="85" y="98"/>
                  <a:pt x="93" y="96"/>
                </a:cubicBezTo>
                <a:cubicBezTo>
                  <a:pt x="95" y="95"/>
                  <a:pt x="121" y="110"/>
                  <a:pt x="121" y="110"/>
                </a:cubicBezTo>
                <a:cubicBezTo>
                  <a:pt x="113" y="86"/>
                  <a:pt x="113" y="86"/>
                  <a:pt x="113" y="86"/>
                </a:cubicBezTo>
                <a:cubicBezTo>
                  <a:pt x="126" y="77"/>
                  <a:pt x="135" y="64"/>
                  <a:pt x="135" y="49"/>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a:latin typeface="+mn-ea"/>
              <a:cs typeface="+mn-ea"/>
            </a:endParaRPr>
          </a:p>
        </p:txBody>
      </p:sp>
      <p:sp>
        <p:nvSpPr>
          <p:cNvPr id="34" name="Freeform 149"/>
          <p:cNvSpPr>
            <a:spLocks/>
          </p:cNvSpPr>
          <p:nvPr/>
        </p:nvSpPr>
        <p:spPr bwMode="auto">
          <a:xfrm>
            <a:off x="7634183" y="3927202"/>
            <a:ext cx="307172" cy="301247"/>
          </a:xfrm>
          <a:custGeom>
            <a:avLst/>
            <a:gdLst>
              <a:gd name="T0" fmla="*/ 133 w 142"/>
              <a:gd name="T1" fmla="*/ 95 h 139"/>
              <a:gd name="T2" fmla="*/ 106 w 142"/>
              <a:gd name="T3" fmla="*/ 89 h 139"/>
              <a:gd name="T4" fmla="*/ 83 w 142"/>
              <a:gd name="T5" fmla="*/ 67 h 139"/>
              <a:gd name="T6" fmla="*/ 111 w 142"/>
              <a:gd name="T7" fmla="*/ 39 h 139"/>
              <a:gd name="T8" fmla="*/ 119 w 142"/>
              <a:gd name="T9" fmla="*/ 38 h 139"/>
              <a:gd name="T10" fmla="*/ 133 w 142"/>
              <a:gd name="T11" fmla="*/ 16 h 139"/>
              <a:gd name="T12" fmla="*/ 125 w 142"/>
              <a:gd name="T13" fmla="*/ 9 h 139"/>
              <a:gd name="T14" fmla="*/ 104 w 142"/>
              <a:gd name="T15" fmla="*/ 23 h 139"/>
              <a:gd name="T16" fmla="*/ 103 w 142"/>
              <a:gd name="T17" fmla="*/ 30 h 139"/>
              <a:gd name="T18" fmla="*/ 75 w 142"/>
              <a:gd name="T19" fmla="*/ 58 h 139"/>
              <a:gd name="T20" fmla="*/ 51 w 142"/>
              <a:gd name="T21" fmla="*/ 34 h 139"/>
              <a:gd name="T22" fmla="*/ 45 w 142"/>
              <a:gd name="T23" fmla="*/ 7 h 139"/>
              <a:gd name="T24" fmla="*/ 29 w 142"/>
              <a:gd name="T25" fmla="*/ 0 h 139"/>
              <a:gd name="T26" fmla="*/ 39 w 142"/>
              <a:gd name="T27" fmla="*/ 10 h 139"/>
              <a:gd name="T28" fmla="*/ 35 w 142"/>
              <a:gd name="T29" fmla="*/ 27 h 139"/>
              <a:gd name="T30" fmla="*/ 18 w 142"/>
              <a:gd name="T31" fmla="*/ 32 h 139"/>
              <a:gd name="T32" fmla="*/ 3 w 142"/>
              <a:gd name="T33" fmla="*/ 17 h 139"/>
              <a:gd name="T34" fmla="*/ 9 w 142"/>
              <a:gd name="T35" fmla="*/ 43 h 139"/>
              <a:gd name="T36" fmla="*/ 37 w 142"/>
              <a:gd name="T37" fmla="*/ 48 h 139"/>
              <a:gd name="T38" fmla="*/ 58 w 142"/>
              <a:gd name="T39" fmla="*/ 70 h 139"/>
              <a:gd name="T40" fmla="*/ 12 w 142"/>
              <a:gd name="T41" fmla="*/ 115 h 139"/>
              <a:gd name="T42" fmla="*/ 12 w 142"/>
              <a:gd name="T43" fmla="*/ 129 h 139"/>
              <a:gd name="T44" fmla="*/ 13 w 142"/>
              <a:gd name="T45" fmla="*/ 130 h 139"/>
              <a:gd name="T46" fmla="*/ 26 w 142"/>
              <a:gd name="T47" fmla="*/ 130 h 139"/>
              <a:gd name="T48" fmla="*/ 72 w 142"/>
              <a:gd name="T49" fmla="*/ 84 h 139"/>
              <a:gd name="T50" fmla="*/ 92 w 142"/>
              <a:gd name="T51" fmla="*/ 103 h 139"/>
              <a:gd name="T52" fmla="*/ 97 w 142"/>
              <a:gd name="T53" fmla="*/ 131 h 139"/>
              <a:gd name="T54" fmla="*/ 119 w 142"/>
              <a:gd name="T55" fmla="*/ 138 h 139"/>
              <a:gd name="T56" fmla="*/ 105 w 142"/>
              <a:gd name="T57" fmla="*/ 124 h 139"/>
              <a:gd name="T58" fmla="*/ 109 w 142"/>
              <a:gd name="T59" fmla="*/ 110 h 139"/>
              <a:gd name="T60" fmla="*/ 123 w 142"/>
              <a:gd name="T61" fmla="*/ 106 h 139"/>
              <a:gd name="T62" fmla="*/ 139 w 142"/>
              <a:gd name="T63" fmla="*/ 122 h 139"/>
              <a:gd name="T64" fmla="*/ 133 w 142"/>
              <a:gd name="T65" fmla="*/ 95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42" h="139">
                <a:moveTo>
                  <a:pt x="133" y="95"/>
                </a:moveTo>
                <a:cubicBezTo>
                  <a:pt x="126" y="87"/>
                  <a:pt x="115" y="86"/>
                  <a:pt x="106" y="89"/>
                </a:cubicBezTo>
                <a:cubicBezTo>
                  <a:pt x="83" y="67"/>
                  <a:pt x="83" y="67"/>
                  <a:pt x="83" y="67"/>
                </a:cubicBezTo>
                <a:cubicBezTo>
                  <a:pt x="111" y="39"/>
                  <a:pt x="111" y="39"/>
                  <a:pt x="111" y="39"/>
                </a:cubicBezTo>
                <a:cubicBezTo>
                  <a:pt x="119" y="38"/>
                  <a:pt x="119" y="38"/>
                  <a:pt x="119" y="38"/>
                </a:cubicBezTo>
                <a:cubicBezTo>
                  <a:pt x="133" y="16"/>
                  <a:pt x="133" y="16"/>
                  <a:pt x="133" y="16"/>
                </a:cubicBezTo>
                <a:cubicBezTo>
                  <a:pt x="125" y="9"/>
                  <a:pt x="125" y="9"/>
                  <a:pt x="125" y="9"/>
                </a:cubicBezTo>
                <a:cubicBezTo>
                  <a:pt x="104" y="23"/>
                  <a:pt x="104" y="23"/>
                  <a:pt x="104" y="23"/>
                </a:cubicBezTo>
                <a:cubicBezTo>
                  <a:pt x="103" y="30"/>
                  <a:pt x="103" y="30"/>
                  <a:pt x="103" y="30"/>
                </a:cubicBezTo>
                <a:cubicBezTo>
                  <a:pt x="75" y="58"/>
                  <a:pt x="75" y="58"/>
                  <a:pt x="75" y="58"/>
                </a:cubicBezTo>
                <a:cubicBezTo>
                  <a:pt x="51" y="34"/>
                  <a:pt x="51" y="34"/>
                  <a:pt x="51" y="34"/>
                </a:cubicBezTo>
                <a:cubicBezTo>
                  <a:pt x="54" y="25"/>
                  <a:pt x="52" y="14"/>
                  <a:pt x="45" y="7"/>
                </a:cubicBezTo>
                <a:cubicBezTo>
                  <a:pt x="41" y="2"/>
                  <a:pt x="35" y="0"/>
                  <a:pt x="29" y="0"/>
                </a:cubicBezTo>
                <a:cubicBezTo>
                  <a:pt x="39" y="10"/>
                  <a:pt x="39" y="10"/>
                  <a:pt x="39" y="10"/>
                </a:cubicBezTo>
                <a:cubicBezTo>
                  <a:pt x="35" y="27"/>
                  <a:pt x="35" y="27"/>
                  <a:pt x="35" y="27"/>
                </a:cubicBezTo>
                <a:cubicBezTo>
                  <a:pt x="18" y="32"/>
                  <a:pt x="18" y="32"/>
                  <a:pt x="18" y="32"/>
                </a:cubicBezTo>
                <a:cubicBezTo>
                  <a:pt x="3" y="17"/>
                  <a:pt x="3" y="17"/>
                  <a:pt x="3" y="17"/>
                </a:cubicBezTo>
                <a:cubicBezTo>
                  <a:pt x="0" y="26"/>
                  <a:pt x="3" y="36"/>
                  <a:pt x="9" y="43"/>
                </a:cubicBezTo>
                <a:cubicBezTo>
                  <a:pt x="17" y="50"/>
                  <a:pt x="28" y="52"/>
                  <a:pt x="37" y="48"/>
                </a:cubicBezTo>
                <a:cubicBezTo>
                  <a:pt x="58" y="70"/>
                  <a:pt x="58" y="70"/>
                  <a:pt x="58" y="70"/>
                </a:cubicBezTo>
                <a:cubicBezTo>
                  <a:pt x="12" y="115"/>
                  <a:pt x="12" y="115"/>
                  <a:pt x="12" y="115"/>
                </a:cubicBezTo>
                <a:cubicBezTo>
                  <a:pt x="9" y="119"/>
                  <a:pt x="9" y="125"/>
                  <a:pt x="12" y="129"/>
                </a:cubicBezTo>
                <a:cubicBezTo>
                  <a:pt x="13" y="130"/>
                  <a:pt x="13" y="130"/>
                  <a:pt x="13" y="130"/>
                </a:cubicBezTo>
                <a:cubicBezTo>
                  <a:pt x="17" y="133"/>
                  <a:pt x="23" y="133"/>
                  <a:pt x="26" y="130"/>
                </a:cubicBezTo>
                <a:cubicBezTo>
                  <a:pt x="72" y="84"/>
                  <a:pt x="72" y="84"/>
                  <a:pt x="72" y="84"/>
                </a:cubicBezTo>
                <a:cubicBezTo>
                  <a:pt x="92" y="103"/>
                  <a:pt x="92" y="103"/>
                  <a:pt x="92" y="103"/>
                </a:cubicBezTo>
                <a:cubicBezTo>
                  <a:pt x="88" y="112"/>
                  <a:pt x="90" y="123"/>
                  <a:pt x="97" y="131"/>
                </a:cubicBezTo>
                <a:cubicBezTo>
                  <a:pt x="103" y="136"/>
                  <a:pt x="111" y="139"/>
                  <a:pt x="119" y="138"/>
                </a:cubicBezTo>
                <a:cubicBezTo>
                  <a:pt x="105" y="124"/>
                  <a:pt x="105" y="124"/>
                  <a:pt x="105" y="124"/>
                </a:cubicBezTo>
                <a:cubicBezTo>
                  <a:pt x="109" y="110"/>
                  <a:pt x="109" y="110"/>
                  <a:pt x="109" y="110"/>
                </a:cubicBezTo>
                <a:cubicBezTo>
                  <a:pt x="123" y="106"/>
                  <a:pt x="123" y="106"/>
                  <a:pt x="123" y="106"/>
                </a:cubicBezTo>
                <a:cubicBezTo>
                  <a:pt x="139" y="122"/>
                  <a:pt x="139" y="122"/>
                  <a:pt x="139" y="122"/>
                </a:cubicBezTo>
                <a:cubicBezTo>
                  <a:pt x="142" y="113"/>
                  <a:pt x="140" y="102"/>
                  <a:pt x="133" y="95"/>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a:latin typeface="+mn-ea"/>
              <a:cs typeface="+mn-ea"/>
            </a:endParaRPr>
          </a:p>
        </p:txBody>
      </p:sp>
      <p:grpSp>
        <p:nvGrpSpPr>
          <p:cNvPr id="35" name="组合 34"/>
          <p:cNvGrpSpPr/>
          <p:nvPr/>
        </p:nvGrpSpPr>
        <p:grpSpPr>
          <a:xfrm>
            <a:off x="10297242" y="3968378"/>
            <a:ext cx="311646" cy="193872"/>
            <a:chOff x="8292784" y="1202455"/>
            <a:chExt cx="311687" cy="193872"/>
          </a:xfrm>
        </p:grpSpPr>
        <p:sp>
          <p:nvSpPr>
            <p:cNvPr id="36" name="Freeform 151"/>
            <p:cNvSpPr>
              <a:spLocks/>
            </p:cNvSpPr>
            <p:nvPr/>
          </p:nvSpPr>
          <p:spPr bwMode="auto">
            <a:xfrm>
              <a:off x="8297258" y="1202455"/>
              <a:ext cx="299756" cy="123780"/>
            </a:xfrm>
            <a:custGeom>
              <a:avLst/>
              <a:gdLst>
                <a:gd name="T0" fmla="*/ 135 w 139"/>
                <a:gd name="T1" fmla="*/ 0 h 57"/>
                <a:gd name="T2" fmla="*/ 4 w 139"/>
                <a:gd name="T3" fmla="*/ 0 h 57"/>
                <a:gd name="T4" fmla="*/ 0 w 139"/>
                <a:gd name="T5" fmla="*/ 1 h 57"/>
                <a:gd name="T6" fmla="*/ 65 w 139"/>
                <a:gd name="T7" fmla="*/ 55 h 57"/>
                <a:gd name="T8" fmla="*/ 74 w 139"/>
                <a:gd name="T9" fmla="*/ 55 h 57"/>
                <a:gd name="T10" fmla="*/ 139 w 139"/>
                <a:gd name="T11" fmla="*/ 1 h 57"/>
                <a:gd name="T12" fmla="*/ 135 w 139"/>
                <a:gd name="T13" fmla="*/ 0 h 57"/>
              </a:gdLst>
              <a:ahLst/>
              <a:cxnLst>
                <a:cxn ang="0">
                  <a:pos x="T0" y="T1"/>
                </a:cxn>
                <a:cxn ang="0">
                  <a:pos x="T2" y="T3"/>
                </a:cxn>
                <a:cxn ang="0">
                  <a:pos x="T4" y="T5"/>
                </a:cxn>
                <a:cxn ang="0">
                  <a:pos x="T6" y="T7"/>
                </a:cxn>
                <a:cxn ang="0">
                  <a:pos x="T8" y="T9"/>
                </a:cxn>
                <a:cxn ang="0">
                  <a:pos x="T10" y="T11"/>
                </a:cxn>
                <a:cxn ang="0">
                  <a:pos x="T12" y="T13"/>
                </a:cxn>
              </a:cxnLst>
              <a:rect l="0" t="0" r="r" b="b"/>
              <a:pathLst>
                <a:path w="139" h="57">
                  <a:moveTo>
                    <a:pt x="135" y="0"/>
                  </a:moveTo>
                  <a:cubicBezTo>
                    <a:pt x="4" y="0"/>
                    <a:pt x="4" y="0"/>
                    <a:pt x="4" y="0"/>
                  </a:cubicBezTo>
                  <a:cubicBezTo>
                    <a:pt x="3" y="0"/>
                    <a:pt x="1" y="0"/>
                    <a:pt x="0" y="1"/>
                  </a:cubicBezTo>
                  <a:cubicBezTo>
                    <a:pt x="65" y="55"/>
                    <a:pt x="65" y="55"/>
                    <a:pt x="65" y="55"/>
                  </a:cubicBezTo>
                  <a:cubicBezTo>
                    <a:pt x="68" y="57"/>
                    <a:pt x="72" y="57"/>
                    <a:pt x="74" y="55"/>
                  </a:cubicBezTo>
                  <a:cubicBezTo>
                    <a:pt x="139" y="1"/>
                    <a:pt x="139" y="1"/>
                    <a:pt x="139" y="1"/>
                  </a:cubicBezTo>
                  <a:cubicBezTo>
                    <a:pt x="138" y="0"/>
                    <a:pt x="137" y="0"/>
                    <a:pt x="135" y="0"/>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a:latin typeface="+mn-ea"/>
                <a:cs typeface="+mn-ea"/>
              </a:endParaRPr>
            </a:p>
          </p:txBody>
        </p:sp>
        <p:sp>
          <p:nvSpPr>
            <p:cNvPr id="37" name="Freeform 152"/>
            <p:cNvSpPr>
              <a:spLocks noEditPoints="1"/>
            </p:cNvSpPr>
            <p:nvPr/>
          </p:nvSpPr>
          <p:spPr bwMode="auto">
            <a:xfrm>
              <a:off x="8292784" y="1221842"/>
              <a:ext cx="311687" cy="174485"/>
            </a:xfrm>
            <a:custGeom>
              <a:avLst/>
              <a:gdLst>
                <a:gd name="T0" fmla="*/ 77 w 144"/>
                <a:gd name="T1" fmla="*/ 55 h 81"/>
                <a:gd name="T2" fmla="*/ 67 w 144"/>
                <a:gd name="T3" fmla="*/ 55 h 81"/>
                <a:gd name="T4" fmla="*/ 0 w 144"/>
                <a:gd name="T5" fmla="*/ 0 h 81"/>
                <a:gd name="T6" fmla="*/ 0 w 144"/>
                <a:gd name="T7" fmla="*/ 74 h 81"/>
                <a:gd name="T8" fmla="*/ 6 w 144"/>
                <a:gd name="T9" fmla="*/ 81 h 81"/>
                <a:gd name="T10" fmla="*/ 137 w 144"/>
                <a:gd name="T11" fmla="*/ 81 h 81"/>
                <a:gd name="T12" fmla="*/ 144 w 144"/>
                <a:gd name="T13" fmla="*/ 74 h 81"/>
                <a:gd name="T14" fmla="*/ 144 w 144"/>
                <a:gd name="T15" fmla="*/ 0 h 81"/>
                <a:gd name="T16" fmla="*/ 77 w 144"/>
                <a:gd name="T17" fmla="*/ 55 h 81"/>
                <a:gd name="T18" fmla="*/ 41 w 144"/>
                <a:gd name="T19" fmla="*/ 45 h 81"/>
                <a:gd name="T20" fmla="*/ 10 w 144"/>
                <a:gd name="T21" fmla="*/ 75 h 81"/>
                <a:gd name="T22" fmla="*/ 8 w 144"/>
                <a:gd name="T23" fmla="*/ 76 h 81"/>
                <a:gd name="T24" fmla="*/ 6 w 144"/>
                <a:gd name="T25" fmla="*/ 75 h 81"/>
                <a:gd name="T26" fmla="*/ 6 w 144"/>
                <a:gd name="T27" fmla="*/ 71 h 81"/>
                <a:gd name="T28" fmla="*/ 37 w 144"/>
                <a:gd name="T29" fmla="*/ 41 h 81"/>
                <a:gd name="T30" fmla="*/ 41 w 144"/>
                <a:gd name="T31" fmla="*/ 41 h 81"/>
                <a:gd name="T32" fmla="*/ 41 w 144"/>
                <a:gd name="T33" fmla="*/ 45 h 81"/>
                <a:gd name="T34" fmla="*/ 138 w 144"/>
                <a:gd name="T35" fmla="*/ 75 h 81"/>
                <a:gd name="T36" fmla="*/ 136 w 144"/>
                <a:gd name="T37" fmla="*/ 76 h 81"/>
                <a:gd name="T38" fmla="*/ 134 w 144"/>
                <a:gd name="T39" fmla="*/ 75 h 81"/>
                <a:gd name="T40" fmla="*/ 102 w 144"/>
                <a:gd name="T41" fmla="*/ 45 h 81"/>
                <a:gd name="T42" fmla="*/ 102 w 144"/>
                <a:gd name="T43" fmla="*/ 41 h 81"/>
                <a:gd name="T44" fmla="*/ 106 w 144"/>
                <a:gd name="T45" fmla="*/ 41 h 81"/>
                <a:gd name="T46" fmla="*/ 138 w 144"/>
                <a:gd name="T47" fmla="*/ 71 h 81"/>
                <a:gd name="T48" fmla="*/ 138 w 144"/>
                <a:gd name="T49" fmla="*/ 75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44" h="81">
                  <a:moveTo>
                    <a:pt x="77" y="55"/>
                  </a:moveTo>
                  <a:cubicBezTo>
                    <a:pt x="74" y="57"/>
                    <a:pt x="69" y="57"/>
                    <a:pt x="67" y="55"/>
                  </a:cubicBezTo>
                  <a:cubicBezTo>
                    <a:pt x="0" y="0"/>
                    <a:pt x="0" y="0"/>
                    <a:pt x="0" y="0"/>
                  </a:cubicBezTo>
                  <a:cubicBezTo>
                    <a:pt x="0" y="74"/>
                    <a:pt x="0" y="74"/>
                    <a:pt x="0" y="74"/>
                  </a:cubicBezTo>
                  <a:cubicBezTo>
                    <a:pt x="0" y="78"/>
                    <a:pt x="3" y="81"/>
                    <a:pt x="6" y="81"/>
                  </a:cubicBezTo>
                  <a:cubicBezTo>
                    <a:pt x="137" y="81"/>
                    <a:pt x="137" y="81"/>
                    <a:pt x="137" y="81"/>
                  </a:cubicBezTo>
                  <a:cubicBezTo>
                    <a:pt x="141" y="81"/>
                    <a:pt x="144" y="78"/>
                    <a:pt x="144" y="74"/>
                  </a:cubicBezTo>
                  <a:cubicBezTo>
                    <a:pt x="144" y="0"/>
                    <a:pt x="144" y="0"/>
                    <a:pt x="144" y="0"/>
                  </a:cubicBezTo>
                  <a:lnTo>
                    <a:pt x="77" y="55"/>
                  </a:lnTo>
                  <a:close/>
                  <a:moveTo>
                    <a:pt x="41" y="45"/>
                  </a:moveTo>
                  <a:cubicBezTo>
                    <a:pt x="10" y="75"/>
                    <a:pt x="10" y="75"/>
                    <a:pt x="10" y="75"/>
                  </a:cubicBezTo>
                  <a:cubicBezTo>
                    <a:pt x="9" y="75"/>
                    <a:pt x="8" y="76"/>
                    <a:pt x="8" y="76"/>
                  </a:cubicBezTo>
                  <a:cubicBezTo>
                    <a:pt x="7" y="76"/>
                    <a:pt x="6" y="75"/>
                    <a:pt x="6" y="75"/>
                  </a:cubicBezTo>
                  <a:cubicBezTo>
                    <a:pt x="5" y="74"/>
                    <a:pt x="5" y="72"/>
                    <a:pt x="6" y="71"/>
                  </a:cubicBezTo>
                  <a:cubicBezTo>
                    <a:pt x="37" y="41"/>
                    <a:pt x="37" y="41"/>
                    <a:pt x="37" y="41"/>
                  </a:cubicBezTo>
                  <a:cubicBezTo>
                    <a:pt x="38" y="40"/>
                    <a:pt x="40" y="40"/>
                    <a:pt x="41" y="41"/>
                  </a:cubicBezTo>
                  <a:cubicBezTo>
                    <a:pt x="42" y="42"/>
                    <a:pt x="42" y="44"/>
                    <a:pt x="41" y="45"/>
                  </a:cubicBezTo>
                  <a:close/>
                  <a:moveTo>
                    <a:pt x="138" y="75"/>
                  </a:moveTo>
                  <a:cubicBezTo>
                    <a:pt x="137" y="75"/>
                    <a:pt x="136" y="76"/>
                    <a:pt x="136" y="76"/>
                  </a:cubicBezTo>
                  <a:cubicBezTo>
                    <a:pt x="135" y="76"/>
                    <a:pt x="134" y="75"/>
                    <a:pt x="134" y="75"/>
                  </a:cubicBezTo>
                  <a:cubicBezTo>
                    <a:pt x="102" y="45"/>
                    <a:pt x="102" y="45"/>
                    <a:pt x="102" y="45"/>
                  </a:cubicBezTo>
                  <a:cubicBezTo>
                    <a:pt x="101" y="44"/>
                    <a:pt x="101" y="42"/>
                    <a:pt x="102" y="41"/>
                  </a:cubicBezTo>
                  <a:cubicBezTo>
                    <a:pt x="103" y="40"/>
                    <a:pt x="105" y="40"/>
                    <a:pt x="106" y="41"/>
                  </a:cubicBezTo>
                  <a:cubicBezTo>
                    <a:pt x="138" y="71"/>
                    <a:pt x="138" y="71"/>
                    <a:pt x="138" y="71"/>
                  </a:cubicBezTo>
                  <a:cubicBezTo>
                    <a:pt x="139" y="72"/>
                    <a:pt x="139" y="74"/>
                    <a:pt x="138" y="75"/>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a:latin typeface="+mn-ea"/>
                <a:cs typeface="+mn-ea"/>
              </a:endParaRPr>
            </a:p>
          </p:txBody>
        </p:sp>
      </p:grpSp>
      <p:sp>
        <p:nvSpPr>
          <p:cNvPr id="38" name="Freeform 116"/>
          <p:cNvSpPr>
            <a:spLocks noEditPoints="1"/>
          </p:cNvSpPr>
          <p:nvPr/>
        </p:nvSpPr>
        <p:spPr bwMode="auto">
          <a:xfrm>
            <a:off x="6289127" y="3906488"/>
            <a:ext cx="329540" cy="290808"/>
          </a:xfrm>
          <a:custGeom>
            <a:avLst/>
            <a:gdLst>
              <a:gd name="T0" fmla="*/ 209 w 221"/>
              <a:gd name="T1" fmla="*/ 95 h 195"/>
              <a:gd name="T2" fmla="*/ 209 w 221"/>
              <a:gd name="T3" fmla="*/ 82 h 195"/>
              <a:gd name="T4" fmla="*/ 221 w 221"/>
              <a:gd name="T5" fmla="*/ 82 h 195"/>
              <a:gd name="T6" fmla="*/ 221 w 221"/>
              <a:gd name="T7" fmla="*/ 74 h 195"/>
              <a:gd name="T8" fmla="*/ 110 w 221"/>
              <a:gd name="T9" fmla="*/ 0 h 195"/>
              <a:gd name="T10" fmla="*/ 0 w 221"/>
              <a:gd name="T11" fmla="*/ 74 h 195"/>
              <a:gd name="T12" fmla="*/ 0 w 221"/>
              <a:gd name="T13" fmla="*/ 82 h 195"/>
              <a:gd name="T14" fmla="*/ 10 w 221"/>
              <a:gd name="T15" fmla="*/ 82 h 195"/>
              <a:gd name="T16" fmla="*/ 10 w 221"/>
              <a:gd name="T17" fmla="*/ 95 h 195"/>
              <a:gd name="T18" fmla="*/ 23 w 221"/>
              <a:gd name="T19" fmla="*/ 95 h 195"/>
              <a:gd name="T20" fmla="*/ 23 w 221"/>
              <a:gd name="T21" fmla="*/ 166 h 195"/>
              <a:gd name="T22" fmla="*/ 10 w 221"/>
              <a:gd name="T23" fmla="*/ 166 h 195"/>
              <a:gd name="T24" fmla="*/ 10 w 221"/>
              <a:gd name="T25" fmla="*/ 179 h 195"/>
              <a:gd name="T26" fmla="*/ 0 w 221"/>
              <a:gd name="T27" fmla="*/ 179 h 195"/>
              <a:gd name="T28" fmla="*/ 0 w 221"/>
              <a:gd name="T29" fmla="*/ 195 h 195"/>
              <a:gd name="T30" fmla="*/ 221 w 221"/>
              <a:gd name="T31" fmla="*/ 195 h 195"/>
              <a:gd name="T32" fmla="*/ 221 w 221"/>
              <a:gd name="T33" fmla="*/ 179 h 195"/>
              <a:gd name="T34" fmla="*/ 209 w 221"/>
              <a:gd name="T35" fmla="*/ 179 h 195"/>
              <a:gd name="T36" fmla="*/ 209 w 221"/>
              <a:gd name="T37" fmla="*/ 166 h 195"/>
              <a:gd name="T38" fmla="*/ 197 w 221"/>
              <a:gd name="T39" fmla="*/ 166 h 195"/>
              <a:gd name="T40" fmla="*/ 197 w 221"/>
              <a:gd name="T41" fmla="*/ 95 h 195"/>
              <a:gd name="T42" fmla="*/ 209 w 221"/>
              <a:gd name="T43" fmla="*/ 95 h 195"/>
              <a:gd name="T44" fmla="*/ 73 w 221"/>
              <a:gd name="T45" fmla="*/ 166 h 195"/>
              <a:gd name="T46" fmla="*/ 49 w 221"/>
              <a:gd name="T47" fmla="*/ 166 h 195"/>
              <a:gd name="T48" fmla="*/ 49 w 221"/>
              <a:gd name="T49" fmla="*/ 95 h 195"/>
              <a:gd name="T50" fmla="*/ 73 w 221"/>
              <a:gd name="T51" fmla="*/ 95 h 195"/>
              <a:gd name="T52" fmla="*/ 73 w 221"/>
              <a:gd name="T53" fmla="*/ 166 h 195"/>
              <a:gd name="T54" fmla="*/ 122 w 221"/>
              <a:gd name="T55" fmla="*/ 166 h 195"/>
              <a:gd name="T56" fmla="*/ 99 w 221"/>
              <a:gd name="T57" fmla="*/ 166 h 195"/>
              <a:gd name="T58" fmla="*/ 99 w 221"/>
              <a:gd name="T59" fmla="*/ 95 h 195"/>
              <a:gd name="T60" fmla="*/ 122 w 221"/>
              <a:gd name="T61" fmla="*/ 95 h 195"/>
              <a:gd name="T62" fmla="*/ 122 w 221"/>
              <a:gd name="T63" fmla="*/ 166 h 195"/>
              <a:gd name="T64" fmla="*/ 171 w 221"/>
              <a:gd name="T65" fmla="*/ 166 h 195"/>
              <a:gd name="T66" fmla="*/ 148 w 221"/>
              <a:gd name="T67" fmla="*/ 166 h 195"/>
              <a:gd name="T68" fmla="*/ 148 w 221"/>
              <a:gd name="T69" fmla="*/ 95 h 195"/>
              <a:gd name="T70" fmla="*/ 171 w 221"/>
              <a:gd name="T71" fmla="*/ 95 h 195"/>
              <a:gd name="T72" fmla="*/ 171 w 221"/>
              <a:gd name="T73" fmla="*/ 166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21" h="195">
                <a:moveTo>
                  <a:pt x="209" y="95"/>
                </a:moveTo>
                <a:lnTo>
                  <a:pt x="209" y="82"/>
                </a:lnTo>
                <a:lnTo>
                  <a:pt x="221" y="82"/>
                </a:lnTo>
                <a:lnTo>
                  <a:pt x="221" y="74"/>
                </a:lnTo>
                <a:lnTo>
                  <a:pt x="110" y="0"/>
                </a:lnTo>
                <a:lnTo>
                  <a:pt x="0" y="74"/>
                </a:lnTo>
                <a:lnTo>
                  <a:pt x="0" y="82"/>
                </a:lnTo>
                <a:lnTo>
                  <a:pt x="10" y="82"/>
                </a:lnTo>
                <a:lnTo>
                  <a:pt x="10" y="95"/>
                </a:lnTo>
                <a:lnTo>
                  <a:pt x="23" y="95"/>
                </a:lnTo>
                <a:lnTo>
                  <a:pt x="23" y="166"/>
                </a:lnTo>
                <a:lnTo>
                  <a:pt x="10" y="166"/>
                </a:lnTo>
                <a:lnTo>
                  <a:pt x="10" y="179"/>
                </a:lnTo>
                <a:lnTo>
                  <a:pt x="0" y="179"/>
                </a:lnTo>
                <a:lnTo>
                  <a:pt x="0" y="195"/>
                </a:lnTo>
                <a:lnTo>
                  <a:pt x="221" y="195"/>
                </a:lnTo>
                <a:lnTo>
                  <a:pt x="221" y="179"/>
                </a:lnTo>
                <a:lnTo>
                  <a:pt x="209" y="179"/>
                </a:lnTo>
                <a:lnTo>
                  <a:pt x="209" y="166"/>
                </a:lnTo>
                <a:lnTo>
                  <a:pt x="197" y="166"/>
                </a:lnTo>
                <a:lnTo>
                  <a:pt x="197" y="95"/>
                </a:lnTo>
                <a:lnTo>
                  <a:pt x="209" y="95"/>
                </a:lnTo>
                <a:close/>
                <a:moveTo>
                  <a:pt x="73" y="166"/>
                </a:moveTo>
                <a:lnTo>
                  <a:pt x="49" y="166"/>
                </a:lnTo>
                <a:lnTo>
                  <a:pt x="49" y="95"/>
                </a:lnTo>
                <a:lnTo>
                  <a:pt x="73" y="95"/>
                </a:lnTo>
                <a:lnTo>
                  <a:pt x="73" y="166"/>
                </a:lnTo>
                <a:close/>
                <a:moveTo>
                  <a:pt x="122" y="166"/>
                </a:moveTo>
                <a:lnTo>
                  <a:pt x="99" y="166"/>
                </a:lnTo>
                <a:lnTo>
                  <a:pt x="99" y="95"/>
                </a:lnTo>
                <a:lnTo>
                  <a:pt x="122" y="95"/>
                </a:lnTo>
                <a:lnTo>
                  <a:pt x="122" y="166"/>
                </a:lnTo>
                <a:close/>
                <a:moveTo>
                  <a:pt x="171" y="166"/>
                </a:moveTo>
                <a:lnTo>
                  <a:pt x="148" y="166"/>
                </a:lnTo>
                <a:lnTo>
                  <a:pt x="148" y="95"/>
                </a:lnTo>
                <a:lnTo>
                  <a:pt x="171" y="95"/>
                </a:lnTo>
                <a:lnTo>
                  <a:pt x="171" y="166"/>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a:latin typeface="+mn-ea"/>
              <a:cs typeface="+mn-ea"/>
            </a:endParaRPr>
          </a:p>
        </p:txBody>
      </p:sp>
    </p:spTree>
    <p:extLst>
      <p:ext uri="{BB962C8B-B14F-4D97-AF65-F5344CB8AC3E}">
        <p14:creationId xmlns:p14="http://schemas.microsoft.com/office/powerpoint/2010/main" val="3776344248"/>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58"/>
                                        </p:tgtEl>
                                        <p:attrNameLst>
                                          <p:attrName>style.visibility</p:attrName>
                                        </p:attrNameLst>
                                      </p:cBhvr>
                                      <p:to>
                                        <p:strVal val="visible"/>
                                      </p:to>
                                    </p:set>
                                    <p:animEffect transition="in" filter="wheel(1)">
                                      <p:cBhvr>
                                        <p:cTn id="7" dur="2000"/>
                                        <p:tgtEl>
                                          <p:spTgt spid="5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2"/>
                                        </p:tgtEl>
                                        <p:attrNameLst>
                                          <p:attrName>style.visibility</p:attrName>
                                        </p:attrNameLst>
                                      </p:cBhvr>
                                      <p:to>
                                        <p:strVal val="visible"/>
                                      </p:to>
                                    </p:set>
                                    <p:animEffect transition="in" filter="fade">
                                      <p:cBhvr>
                                        <p:cTn id="12" dur="500"/>
                                        <p:tgtEl>
                                          <p:spTgt spid="72"/>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nodeType="clickEffect">
                                  <p:stCondLst>
                                    <p:cond delay="0"/>
                                  </p:stCondLst>
                                  <p:childTnLst>
                                    <p:set>
                                      <p:cBhvr>
                                        <p:cTn id="16" dur="1" fill="hold">
                                          <p:stCondLst>
                                            <p:cond delay="0"/>
                                          </p:stCondLst>
                                        </p:cTn>
                                        <p:tgtEl>
                                          <p:spTgt spid="55"/>
                                        </p:tgtEl>
                                        <p:attrNameLst>
                                          <p:attrName>style.visibility</p:attrName>
                                        </p:attrNameLst>
                                      </p:cBhvr>
                                      <p:to>
                                        <p:strVal val="visible"/>
                                      </p:to>
                                    </p:set>
                                    <p:animEffect transition="in" filter="wheel(1)">
                                      <p:cBhvr>
                                        <p:cTn id="17" dur="2000"/>
                                        <p:tgtEl>
                                          <p:spTgt spid="5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73"/>
                                        </p:tgtEl>
                                        <p:attrNameLst>
                                          <p:attrName>style.visibility</p:attrName>
                                        </p:attrNameLst>
                                      </p:cBhvr>
                                      <p:to>
                                        <p:strVal val="visible"/>
                                      </p:to>
                                    </p:set>
                                    <p:animEffect transition="in" filter="fade">
                                      <p:cBhvr>
                                        <p:cTn id="22" dur="500"/>
                                        <p:tgtEl>
                                          <p:spTgt spid="73"/>
                                        </p:tgtEl>
                                      </p:cBhvr>
                                    </p:animEffect>
                                  </p:childTnLst>
                                </p:cTn>
                              </p:par>
                            </p:childTnLst>
                          </p:cTn>
                        </p:par>
                      </p:childTnLst>
                    </p:cTn>
                  </p:par>
                  <p:par>
                    <p:cTn id="23" fill="hold">
                      <p:stCondLst>
                        <p:cond delay="indefinite"/>
                      </p:stCondLst>
                      <p:childTnLst>
                        <p:par>
                          <p:cTn id="24" fill="hold">
                            <p:stCondLst>
                              <p:cond delay="0"/>
                            </p:stCondLst>
                            <p:childTnLst>
                              <p:par>
                                <p:cTn id="25" presetID="21" presetClass="entr" presetSubtype="1" fill="hold" nodeType="clickEffect">
                                  <p:stCondLst>
                                    <p:cond delay="0"/>
                                  </p:stCondLst>
                                  <p:childTnLst>
                                    <p:set>
                                      <p:cBhvr>
                                        <p:cTn id="26" dur="1" fill="hold">
                                          <p:stCondLst>
                                            <p:cond delay="0"/>
                                          </p:stCondLst>
                                        </p:cTn>
                                        <p:tgtEl>
                                          <p:spTgt spid="49"/>
                                        </p:tgtEl>
                                        <p:attrNameLst>
                                          <p:attrName>style.visibility</p:attrName>
                                        </p:attrNameLst>
                                      </p:cBhvr>
                                      <p:to>
                                        <p:strVal val="visible"/>
                                      </p:to>
                                    </p:set>
                                    <p:animEffect transition="in" filter="wheel(1)">
                                      <p:cBhvr>
                                        <p:cTn id="27" dur="2000"/>
                                        <p:tgtEl>
                                          <p:spTgt spid="49"/>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74"/>
                                        </p:tgtEl>
                                        <p:attrNameLst>
                                          <p:attrName>style.visibility</p:attrName>
                                        </p:attrNameLst>
                                      </p:cBhvr>
                                      <p:to>
                                        <p:strVal val="visible"/>
                                      </p:to>
                                    </p:set>
                                    <p:animEffect transition="in" filter="fade">
                                      <p:cBhvr>
                                        <p:cTn id="32" dur="500"/>
                                        <p:tgtEl>
                                          <p:spTgt spid="74"/>
                                        </p:tgtEl>
                                      </p:cBhvr>
                                    </p:animEffect>
                                  </p:childTnLst>
                                </p:cTn>
                              </p:par>
                            </p:childTnLst>
                          </p:cTn>
                        </p:par>
                      </p:childTnLst>
                    </p:cTn>
                  </p:par>
                  <p:par>
                    <p:cTn id="33" fill="hold">
                      <p:stCondLst>
                        <p:cond delay="indefinite"/>
                      </p:stCondLst>
                      <p:childTnLst>
                        <p:par>
                          <p:cTn id="34" fill="hold">
                            <p:stCondLst>
                              <p:cond delay="0"/>
                            </p:stCondLst>
                            <p:childTnLst>
                              <p:par>
                                <p:cTn id="35" presetID="21" presetClass="entr" presetSubtype="1" fill="hold" nodeType="clickEffect">
                                  <p:stCondLst>
                                    <p:cond delay="0"/>
                                  </p:stCondLst>
                                  <p:childTnLst>
                                    <p:set>
                                      <p:cBhvr>
                                        <p:cTn id="36" dur="1" fill="hold">
                                          <p:stCondLst>
                                            <p:cond delay="0"/>
                                          </p:stCondLst>
                                        </p:cTn>
                                        <p:tgtEl>
                                          <p:spTgt spid="52"/>
                                        </p:tgtEl>
                                        <p:attrNameLst>
                                          <p:attrName>style.visibility</p:attrName>
                                        </p:attrNameLst>
                                      </p:cBhvr>
                                      <p:to>
                                        <p:strVal val="visible"/>
                                      </p:to>
                                    </p:set>
                                    <p:animEffect transition="in" filter="wheel(1)">
                                      <p:cBhvr>
                                        <p:cTn id="37" dur="2000"/>
                                        <p:tgtEl>
                                          <p:spTgt spid="52"/>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75"/>
                                        </p:tgtEl>
                                        <p:attrNameLst>
                                          <p:attrName>style.visibility</p:attrName>
                                        </p:attrNameLst>
                                      </p:cBhvr>
                                      <p:to>
                                        <p:strVal val="visible"/>
                                      </p:to>
                                    </p:set>
                                    <p:animEffect transition="in" filter="fade">
                                      <p:cBhvr>
                                        <p:cTn id="42" dur="500"/>
                                        <p:tgtEl>
                                          <p:spTgt spid="75"/>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62"/>
                                        </p:tgtEl>
                                        <p:attrNameLst>
                                          <p:attrName>style.visibility</p:attrName>
                                        </p:attrNameLst>
                                      </p:cBhvr>
                                      <p:to>
                                        <p:strVal val="visible"/>
                                      </p:to>
                                    </p:set>
                                    <p:animEffect transition="in" filter="wipe(left)">
                                      <p:cBhvr>
                                        <p:cTn id="47" dur="500"/>
                                        <p:tgtEl>
                                          <p:spTgt spid="62"/>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61"/>
                                        </p:tgtEl>
                                        <p:attrNameLst>
                                          <p:attrName>style.visibility</p:attrName>
                                        </p:attrNameLst>
                                      </p:cBhvr>
                                      <p:to>
                                        <p:strVal val="visible"/>
                                      </p:to>
                                    </p:set>
                                    <p:animEffect transition="in" filter="wipe(left)">
                                      <p:cBhvr>
                                        <p:cTn id="52" dur="500"/>
                                        <p:tgtEl>
                                          <p:spTgt spid="61"/>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63"/>
                                        </p:tgtEl>
                                        <p:attrNameLst>
                                          <p:attrName>style.visibility</p:attrName>
                                        </p:attrNameLst>
                                      </p:cBhvr>
                                      <p:to>
                                        <p:strVal val="visible"/>
                                      </p:to>
                                    </p:set>
                                    <p:animEffect transition="in" filter="fade">
                                      <p:cBhvr>
                                        <p:cTn id="57" dur="500"/>
                                        <p:tgtEl>
                                          <p:spTgt spid="63"/>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64"/>
                                        </p:tgtEl>
                                        <p:attrNameLst>
                                          <p:attrName>style.visibility</p:attrName>
                                        </p:attrNameLst>
                                      </p:cBhvr>
                                      <p:to>
                                        <p:strVal val="visible"/>
                                      </p:to>
                                    </p:set>
                                    <p:animEffect transition="in" filter="fade">
                                      <p:cBhvr>
                                        <p:cTn id="60" dur="500"/>
                                        <p:tgtEl>
                                          <p:spTgt spid="64"/>
                                        </p:tgtEl>
                                      </p:cBhvr>
                                    </p:animEffect>
                                  </p:childTnLst>
                                </p:cTn>
                              </p:par>
                            </p:childTnLst>
                          </p:cTn>
                        </p:par>
                      </p:childTnLst>
                    </p:cTn>
                  </p:par>
                  <p:par>
                    <p:cTn id="61" fill="hold">
                      <p:stCondLst>
                        <p:cond delay="indefinite"/>
                      </p:stCondLst>
                      <p:childTnLst>
                        <p:par>
                          <p:cTn id="62" fill="hold">
                            <p:stCondLst>
                              <p:cond delay="0"/>
                            </p:stCondLst>
                            <p:childTnLst>
                              <p:par>
                                <p:cTn id="63" presetID="10" presetClass="entr" presetSubtype="0" fill="hold" grpId="0" nodeType="clickEffect">
                                  <p:stCondLst>
                                    <p:cond delay="0"/>
                                  </p:stCondLst>
                                  <p:childTnLst>
                                    <p:set>
                                      <p:cBhvr>
                                        <p:cTn id="64" dur="1" fill="hold">
                                          <p:stCondLst>
                                            <p:cond delay="0"/>
                                          </p:stCondLst>
                                        </p:cTn>
                                        <p:tgtEl>
                                          <p:spTgt spid="66"/>
                                        </p:tgtEl>
                                        <p:attrNameLst>
                                          <p:attrName>style.visibility</p:attrName>
                                        </p:attrNameLst>
                                      </p:cBhvr>
                                      <p:to>
                                        <p:strVal val="visible"/>
                                      </p:to>
                                    </p:set>
                                    <p:animEffect transition="in" filter="fade">
                                      <p:cBhvr>
                                        <p:cTn id="65" dur="500"/>
                                        <p:tgtEl>
                                          <p:spTgt spid="66"/>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65"/>
                                        </p:tgtEl>
                                        <p:attrNameLst>
                                          <p:attrName>style.visibility</p:attrName>
                                        </p:attrNameLst>
                                      </p:cBhvr>
                                      <p:to>
                                        <p:strVal val="visible"/>
                                      </p:to>
                                    </p:set>
                                    <p:animEffect transition="in" filter="fade">
                                      <p:cBhvr>
                                        <p:cTn id="68" dur="500"/>
                                        <p:tgtEl>
                                          <p:spTgt spid="65"/>
                                        </p:tgtEl>
                                      </p:cBhvr>
                                    </p:animEffect>
                                  </p:childTnLst>
                                </p:cTn>
                              </p:par>
                            </p:childTnLst>
                          </p:cTn>
                        </p:par>
                      </p:childTnLst>
                    </p:cTn>
                  </p:par>
                  <p:par>
                    <p:cTn id="69" fill="hold">
                      <p:stCondLst>
                        <p:cond delay="indefinite"/>
                      </p:stCondLst>
                      <p:childTnLst>
                        <p:par>
                          <p:cTn id="70" fill="hold">
                            <p:stCondLst>
                              <p:cond delay="0"/>
                            </p:stCondLst>
                            <p:childTnLst>
                              <p:par>
                                <p:cTn id="71" presetID="10" presetClass="entr" presetSubtype="0" fill="hold" grpId="0" nodeType="clickEffect">
                                  <p:stCondLst>
                                    <p:cond delay="0"/>
                                  </p:stCondLst>
                                  <p:childTnLst>
                                    <p:set>
                                      <p:cBhvr>
                                        <p:cTn id="72" dur="1" fill="hold">
                                          <p:stCondLst>
                                            <p:cond delay="0"/>
                                          </p:stCondLst>
                                        </p:cTn>
                                        <p:tgtEl>
                                          <p:spTgt spid="68"/>
                                        </p:tgtEl>
                                        <p:attrNameLst>
                                          <p:attrName>style.visibility</p:attrName>
                                        </p:attrNameLst>
                                      </p:cBhvr>
                                      <p:to>
                                        <p:strVal val="visible"/>
                                      </p:to>
                                    </p:set>
                                    <p:animEffect transition="in" filter="fade">
                                      <p:cBhvr>
                                        <p:cTn id="73" dur="500"/>
                                        <p:tgtEl>
                                          <p:spTgt spid="68"/>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67"/>
                                        </p:tgtEl>
                                        <p:attrNameLst>
                                          <p:attrName>style.visibility</p:attrName>
                                        </p:attrNameLst>
                                      </p:cBhvr>
                                      <p:to>
                                        <p:strVal val="visible"/>
                                      </p:to>
                                    </p:set>
                                    <p:animEffect transition="in" filter="fade">
                                      <p:cBhvr>
                                        <p:cTn id="76" dur="500"/>
                                        <p:tgtEl>
                                          <p:spTgt spid="67"/>
                                        </p:tgtEl>
                                      </p:cBhvr>
                                    </p:animEffect>
                                  </p:childTnLst>
                                </p:cTn>
                              </p:par>
                            </p:childTnLst>
                          </p:cTn>
                        </p:par>
                      </p:childTnLst>
                    </p:cTn>
                  </p:par>
                  <p:par>
                    <p:cTn id="77" fill="hold">
                      <p:stCondLst>
                        <p:cond delay="indefinite"/>
                      </p:stCondLst>
                      <p:childTnLst>
                        <p:par>
                          <p:cTn id="78" fill="hold">
                            <p:stCondLst>
                              <p:cond delay="0"/>
                            </p:stCondLst>
                            <p:childTnLst>
                              <p:par>
                                <p:cTn id="79" presetID="10" presetClass="entr" presetSubtype="0" fill="hold" grpId="0" nodeType="clickEffect">
                                  <p:stCondLst>
                                    <p:cond delay="0"/>
                                  </p:stCondLst>
                                  <p:childTnLst>
                                    <p:set>
                                      <p:cBhvr>
                                        <p:cTn id="80" dur="1" fill="hold">
                                          <p:stCondLst>
                                            <p:cond delay="0"/>
                                          </p:stCondLst>
                                        </p:cTn>
                                        <p:tgtEl>
                                          <p:spTgt spid="70"/>
                                        </p:tgtEl>
                                        <p:attrNameLst>
                                          <p:attrName>style.visibility</p:attrName>
                                        </p:attrNameLst>
                                      </p:cBhvr>
                                      <p:to>
                                        <p:strVal val="visible"/>
                                      </p:to>
                                    </p:set>
                                    <p:animEffect transition="in" filter="fade">
                                      <p:cBhvr>
                                        <p:cTn id="81" dur="500"/>
                                        <p:tgtEl>
                                          <p:spTgt spid="70"/>
                                        </p:tgtEl>
                                      </p:cBhvr>
                                    </p:animEffect>
                                  </p:childTnLst>
                                </p:cTn>
                              </p:par>
                              <p:par>
                                <p:cTn id="82" presetID="10" presetClass="entr" presetSubtype="0" fill="hold" grpId="0" nodeType="withEffect">
                                  <p:stCondLst>
                                    <p:cond delay="0"/>
                                  </p:stCondLst>
                                  <p:childTnLst>
                                    <p:set>
                                      <p:cBhvr>
                                        <p:cTn id="83" dur="1" fill="hold">
                                          <p:stCondLst>
                                            <p:cond delay="0"/>
                                          </p:stCondLst>
                                        </p:cTn>
                                        <p:tgtEl>
                                          <p:spTgt spid="69"/>
                                        </p:tgtEl>
                                        <p:attrNameLst>
                                          <p:attrName>style.visibility</p:attrName>
                                        </p:attrNameLst>
                                      </p:cBhvr>
                                      <p:to>
                                        <p:strVal val="visible"/>
                                      </p:to>
                                    </p:set>
                                    <p:animEffect transition="in" filter="fade">
                                      <p:cBhvr>
                                        <p:cTn id="84" dur="500"/>
                                        <p:tgtEl>
                                          <p:spTgt spid="69"/>
                                        </p:tgtEl>
                                      </p:cBhvr>
                                    </p:animEffect>
                                  </p:childTnLst>
                                </p:cTn>
                              </p:par>
                            </p:childTnLst>
                          </p:cTn>
                        </p:par>
                      </p:childTnLst>
                    </p:cTn>
                  </p:par>
                  <p:par>
                    <p:cTn id="85" fill="hold">
                      <p:stCondLst>
                        <p:cond delay="indefinite"/>
                      </p:stCondLst>
                      <p:childTnLst>
                        <p:par>
                          <p:cTn id="86" fill="hold">
                            <p:stCondLst>
                              <p:cond delay="0"/>
                            </p:stCondLst>
                            <p:childTnLst>
                              <p:par>
                                <p:cTn id="87" presetID="22" presetClass="entr" presetSubtype="4" fill="hold" grpId="0" nodeType="clickEffect">
                                  <p:stCondLst>
                                    <p:cond delay="0"/>
                                  </p:stCondLst>
                                  <p:childTnLst>
                                    <p:set>
                                      <p:cBhvr>
                                        <p:cTn id="88" dur="1" fill="hold">
                                          <p:stCondLst>
                                            <p:cond delay="0"/>
                                          </p:stCondLst>
                                        </p:cTn>
                                        <p:tgtEl>
                                          <p:spTgt spid="71"/>
                                        </p:tgtEl>
                                        <p:attrNameLst>
                                          <p:attrName>style.visibility</p:attrName>
                                        </p:attrNameLst>
                                      </p:cBhvr>
                                      <p:to>
                                        <p:strVal val="visible"/>
                                      </p:to>
                                    </p:set>
                                    <p:animEffect transition="in" filter="wipe(down)">
                                      <p:cBhvr>
                                        <p:cTn id="89" dur="5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p:bldP spid="62" grpId="0"/>
      <p:bldP spid="63" grpId="0" animBg="1"/>
      <p:bldP spid="64" grpId="0"/>
      <p:bldP spid="65" grpId="0" animBg="1"/>
      <p:bldP spid="66" grpId="0"/>
      <p:bldP spid="67" grpId="0" animBg="1"/>
      <p:bldP spid="68" grpId="0"/>
      <p:bldP spid="69" grpId="0" animBg="1"/>
      <p:bldP spid="70" grpId="0"/>
      <p:bldP spid="71" grpId="0" animBg="1"/>
      <p:bldP spid="72" grpId="0"/>
      <p:bldP spid="73" grpId="0"/>
      <p:bldP spid="74" grpId="0"/>
      <p:bldP spid="7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01 25"/>
          <p:cNvGrpSpPr/>
          <p:nvPr/>
        </p:nvGrpSpPr>
        <p:grpSpPr>
          <a:xfrm>
            <a:off x="2758003" y="-24452"/>
            <a:ext cx="6702920" cy="2815204"/>
            <a:chOff x="2571122" y="-11017"/>
            <a:chExt cx="4027385" cy="1691488"/>
          </a:xfrm>
        </p:grpSpPr>
        <p:pic>
          <p:nvPicPr>
            <p:cNvPr id="3" name="01 3"/>
            <p:cNvPicPr>
              <a:picLocks noChangeAspect="1"/>
            </p:cNvPicPr>
            <p:nvPr/>
          </p:nvPicPr>
          <p:blipFill rotWithShape="1">
            <a:blip r:embed="rId2">
              <a:extLst>
                <a:ext uri="{28A0092B-C50C-407E-A947-70E740481C1C}">
                  <a14:useLocalDpi xmlns:a14="http://schemas.microsoft.com/office/drawing/2010/main" val="0"/>
                </a:ext>
              </a:extLst>
            </a:blip>
            <a:srcRect t="51566"/>
            <a:stretch/>
          </p:blipFill>
          <p:spPr>
            <a:xfrm>
              <a:off x="2571122" y="-11017"/>
              <a:ext cx="4027385" cy="1691488"/>
            </a:xfrm>
            <a:prstGeom prst="rect">
              <a:avLst/>
            </a:prstGeom>
          </p:spPr>
        </p:pic>
        <p:sp>
          <p:nvSpPr>
            <p:cNvPr id="4" name="01 62"/>
            <p:cNvSpPr/>
            <p:nvPr/>
          </p:nvSpPr>
          <p:spPr>
            <a:xfrm>
              <a:off x="3545323" y="-11017"/>
              <a:ext cx="2016389" cy="929518"/>
            </a:xfrm>
            <a:custGeom>
              <a:avLst/>
              <a:gdLst>
                <a:gd name="connsiteX0" fmla="*/ 0 w 2016389"/>
                <a:gd name="connsiteY0" fmla="*/ 0 h 929518"/>
                <a:gd name="connsiteX1" fmla="*/ 2016389 w 2016389"/>
                <a:gd name="connsiteY1" fmla="*/ 0 h 929518"/>
                <a:gd name="connsiteX2" fmla="*/ 2004547 w 2016389"/>
                <a:gd name="connsiteY2" fmla="*/ 117467 h 929518"/>
                <a:gd name="connsiteX3" fmla="*/ 1008194 w 2016389"/>
                <a:gd name="connsiteY3" fmla="*/ 929518 h 929518"/>
                <a:gd name="connsiteX4" fmla="*/ 11841 w 2016389"/>
                <a:gd name="connsiteY4" fmla="*/ 117467 h 9295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16389" h="929518">
                  <a:moveTo>
                    <a:pt x="0" y="0"/>
                  </a:moveTo>
                  <a:lnTo>
                    <a:pt x="2016389" y="0"/>
                  </a:lnTo>
                  <a:lnTo>
                    <a:pt x="2004547" y="117467"/>
                  </a:lnTo>
                  <a:cubicBezTo>
                    <a:pt x="1909714" y="580904"/>
                    <a:pt x="1499666" y="929518"/>
                    <a:pt x="1008194" y="929518"/>
                  </a:cubicBezTo>
                  <a:cubicBezTo>
                    <a:pt x="516722" y="929518"/>
                    <a:pt x="106674" y="580904"/>
                    <a:pt x="11841" y="117467"/>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400">
                <a:cs typeface="+mn-ea"/>
                <a:sym typeface="+mn-lt"/>
              </a:endParaRPr>
            </a:p>
          </p:txBody>
        </p:sp>
      </p:grpSp>
      <p:grpSp>
        <p:nvGrpSpPr>
          <p:cNvPr id="5" name="01 26"/>
          <p:cNvGrpSpPr/>
          <p:nvPr/>
        </p:nvGrpSpPr>
        <p:grpSpPr>
          <a:xfrm>
            <a:off x="1513758" y="5180091"/>
            <a:ext cx="970260" cy="1729947"/>
            <a:chOff x="1135318" y="3435861"/>
            <a:chExt cx="727695" cy="1297460"/>
          </a:xfrm>
        </p:grpSpPr>
        <p:sp>
          <p:nvSpPr>
            <p:cNvPr id="6" name="01 30"/>
            <p:cNvSpPr/>
            <p:nvPr/>
          </p:nvSpPr>
          <p:spPr>
            <a:xfrm>
              <a:off x="1198333" y="3435861"/>
              <a:ext cx="222543" cy="1297460"/>
            </a:xfrm>
            <a:custGeom>
              <a:avLst/>
              <a:gdLst>
                <a:gd name="connsiteX0" fmla="*/ 222543 w 222543"/>
                <a:gd name="connsiteY0" fmla="*/ 0 h 1297460"/>
                <a:gd name="connsiteX1" fmla="*/ 121 w 222543"/>
                <a:gd name="connsiteY1" fmla="*/ 556054 h 1297460"/>
                <a:gd name="connsiteX2" fmla="*/ 197830 w 222543"/>
                <a:gd name="connsiteY2" fmla="*/ 1297460 h 1297460"/>
              </a:gdLst>
              <a:ahLst/>
              <a:cxnLst>
                <a:cxn ang="0">
                  <a:pos x="connsiteX0" y="connsiteY0"/>
                </a:cxn>
                <a:cxn ang="0">
                  <a:pos x="connsiteX1" y="connsiteY1"/>
                </a:cxn>
                <a:cxn ang="0">
                  <a:pos x="connsiteX2" y="connsiteY2"/>
                </a:cxn>
              </a:cxnLst>
              <a:rect l="l" t="t" r="r" b="b"/>
              <a:pathLst>
                <a:path w="222543" h="1297460">
                  <a:moveTo>
                    <a:pt x="222543" y="0"/>
                  </a:moveTo>
                  <a:cubicBezTo>
                    <a:pt x="113391" y="169905"/>
                    <a:pt x="4240" y="339811"/>
                    <a:pt x="121" y="556054"/>
                  </a:cubicBezTo>
                  <a:cubicBezTo>
                    <a:pt x="-3998" y="772297"/>
                    <a:pt x="96916" y="1034878"/>
                    <a:pt x="197830" y="1297460"/>
                  </a:cubicBezTo>
                </a:path>
              </a:pathLst>
            </a:custGeom>
            <a:noFill/>
            <a:ln w="69850">
              <a:solidFill>
                <a:srgbClr val="8CB82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grpSp>
          <p:nvGrpSpPr>
            <p:cNvPr id="7" name="01 42"/>
            <p:cNvGrpSpPr/>
            <p:nvPr/>
          </p:nvGrpSpPr>
          <p:grpSpPr>
            <a:xfrm rot="2799594" flipH="1">
              <a:off x="1311940" y="3686900"/>
              <a:ext cx="374451" cy="727695"/>
              <a:chOff x="1403445" y="-3477919"/>
              <a:chExt cx="1048883" cy="2455261"/>
            </a:xfrm>
          </p:grpSpPr>
          <p:sp>
            <p:nvSpPr>
              <p:cNvPr id="8" name="01 43"/>
              <p:cNvSpPr/>
              <p:nvPr/>
            </p:nvSpPr>
            <p:spPr>
              <a:xfrm rot="5044479" flipH="1">
                <a:off x="700256" y="-2774730"/>
                <a:ext cx="2455261" cy="1048883"/>
              </a:xfrm>
              <a:custGeom>
                <a:avLst/>
                <a:gdLst>
                  <a:gd name="connsiteX0" fmla="*/ 23668 w 4469938"/>
                  <a:gd name="connsiteY0" fmla="*/ 1217962 h 1909549"/>
                  <a:gd name="connsiteX1" fmla="*/ 526588 w 4469938"/>
                  <a:gd name="connsiteY1" fmla="*/ 635032 h 1909549"/>
                  <a:gd name="connsiteX2" fmla="*/ 1338118 w 4469938"/>
                  <a:gd name="connsiteY2" fmla="*/ 143542 h 1909549"/>
                  <a:gd name="connsiteX3" fmla="*/ 2435398 w 4469938"/>
                  <a:gd name="connsiteY3" fmla="*/ 6382 h 1909549"/>
                  <a:gd name="connsiteX4" fmla="*/ 3521248 w 4469938"/>
                  <a:gd name="connsiteY4" fmla="*/ 303562 h 1909549"/>
                  <a:gd name="connsiteX5" fmla="*/ 4298488 w 4469938"/>
                  <a:gd name="connsiteY5" fmla="*/ 726472 h 1909549"/>
                  <a:gd name="connsiteX6" fmla="*/ 4469938 w 4469938"/>
                  <a:gd name="connsiteY6" fmla="*/ 875062 h 1909549"/>
                  <a:gd name="connsiteX7" fmla="*/ 4389928 w 4469938"/>
                  <a:gd name="connsiteY7" fmla="*/ 852202 h 1909549"/>
                  <a:gd name="connsiteX8" fmla="*/ 4149898 w 4469938"/>
                  <a:gd name="connsiteY8" fmla="*/ 852202 h 1909549"/>
                  <a:gd name="connsiteX9" fmla="*/ 3201208 w 4469938"/>
                  <a:gd name="connsiteY9" fmla="*/ 1149382 h 1909549"/>
                  <a:gd name="connsiteX10" fmla="*/ 2618278 w 4469938"/>
                  <a:gd name="connsiteY10" fmla="*/ 1549432 h 1909549"/>
                  <a:gd name="connsiteX11" fmla="*/ 1875328 w 4469938"/>
                  <a:gd name="connsiteY11" fmla="*/ 1869472 h 1909549"/>
                  <a:gd name="connsiteX12" fmla="*/ 1246678 w 4469938"/>
                  <a:gd name="connsiteY12" fmla="*/ 1892332 h 1909549"/>
                  <a:gd name="connsiteX13" fmla="*/ 629458 w 4469938"/>
                  <a:gd name="connsiteY13" fmla="*/ 1755172 h 1909549"/>
                  <a:gd name="connsiteX14" fmla="*/ 137968 w 4469938"/>
                  <a:gd name="connsiteY14" fmla="*/ 1400842 h 1909549"/>
                  <a:gd name="connsiteX15" fmla="*/ 23668 w 4469938"/>
                  <a:gd name="connsiteY15" fmla="*/ 1217962 h 1909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469938" h="1909549">
                    <a:moveTo>
                      <a:pt x="23668" y="1217962"/>
                    </a:moveTo>
                    <a:cubicBezTo>
                      <a:pt x="88438" y="1090327"/>
                      <a:pt x="307513" y="814102"/>
                      <a:pt x="526588" y="635032"/>
                    </a:cubicBezTo>
                    <a:cubicBezTo>
                      <a:pt x="745663" y="455962"/>
                      <a:pt x="1019983" y="248317"/>
                      <a:pt x="1338118" y="143542"/>
                    </a:cubicBezTo>
                    <a:cubicBezTo>
                      <a:pt x="1656253" y="38767"/>
                      <a:pt x="2071543" y="-20288"/>
                      <a:pt x="2435398" y="6382"/>
                    </a:cubicBezTo>
                    <a:cubicBezTo>
                      <a:pt x="2799253" y="33052"/>
                      <a:pt x="3210733" y="183547"/>
                      <a:pt x="3521248" y="303562"/>
                    </a:cubicBezTo>
                    <a:cubicBezTo>
                      <a:pt x="3831763" y="423577"/>
                      <a:pt x="4140373" y="631222"/>
                      <a:pt x="4298488" y="726472"/>
                    </a:cubicBezTo>
                    <a:lnTo>
                      <a:pt x="4469938" y="875062"/>
                    </a:lnTo>
                    <a:cubicBezTo>
                      <a:pt x="4443268" y="867442"/>
                      <a:pt x="4443268" y="856012"/>
                      <a:pt x="4389928" y="852202"/>
                    </a:cubicBezTo>
                    <a:cubicBezTo>
                      <a:pt x="4336588" y="848392"/>
                      <a:pt x="4348018" y="802672"/>
                      <a:pt x="4149898" y="852202"/>
                    </a:cubicBezTo>
                    <a:cubicBezTo>
                      <a:pt x="3951778" y="901732"/>
                      <a:pt x="3456478" y="1033177"/>
                      <a:pt x="3201208" y="1149382"/>
                    </a:cubicBezTo>
                    <a:cubicBezTo>
                      <a:pt x="2945938" y="1265587"/>
                      <a:pt x="2839258" y="1429417"/>
                      <a:pt x="2618278" y="1549432"/>
                    </a:cubicBezTo>
                    <a:cubicBezTo>
                      <a:pt x="2397298" y="1669447"/>
                      <a:pt x="2103928" y="1812322"/>
                      <a:pt x="1875328" y="1869472"/>
                    </a:cubicBezTo>
                    <a:cubicBezTo>
                      <a:pt x="1646728" y="1926622"/>
                      <a:pt x="1454323" y="1911382"/>
                      <a:pt x="1246678" y="1892332"/>
                    </a:cubicBezTo>
                    <a:cubicBezTo>
                      <a:pt x="1039033" y="1873282"/>
                      <a:pt x="814243" y="1837087"/>
                      <a:pt x="629458" y="1755172"/>
                    </a:cubicBezTo>
                    <a:cubicBezTo>
                      <a:pt x="444673" y="1673257"/>
                      <a:pt x="238933" y="1484662"/>
                      <a:pt x="137968" y="1400842"/>
                    </a:cubicBezTo>
                    <a:cubicBezTo>
                      <a:pt x="37003" y="1317022"/>
                      <a:pt x="-41102" y="1345597"/>
                      <a:pt x="23668" y="1217962"/>
                    </a:cubicBezTo>
                    <a:close/>
                  </a:path>
                </a:pathLst>
              </a:custGeom>
              <a:solidFill>
                <a:srgbClr val="8CB8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9" name="01 44"/>
              <p:cNvSpPr/>
              <p:nvPr/>
            </p:nvSpPr>
            <p:spPr>
              <a:xfrm rot="16200000">
                <a:off x="1314007" y="-2158857"/>
                <a:ext cx="1252628" cy="229291"/>
              </a:xfrm>
              <a:custGeom>
                <a:avLst/>
                <a:gdLst>
                  <a:gd name="connsiteX0" fmla="*/ 3334746 w 3334746"/>
                  <a:gd name="connsiteY0" fmla="*/ 198982 h 582088"/>
                  <a:gd name="connsiteX1" fmla="*/ 3334746 w 3334746"/>
                  <a:gd name="connsiteY1" fmla="*/ 383107 h 582088"/>
                  <a:gd name="connsiteX2" fmla="*/ 0 w 3334746"/>
                  <a:gd name="connsiteY2" fmla="*/ 383107 h 582088"/>
                  <a:gd name="connsiteX3" fmla="*/ 0 w 3334746"/>
                  <a:gd name="connsiteY3" fmla="*/ 198982 h 582088"/>
                  <a:gd name="connsiteX4" fmla="*/ 3334746 w 3334746"/>
                  <a:gd name="connsiteY4" fmla="*/ 198982 h 582088"/>
                  <a:gd name="connsiteX0" fmla="*/ 3334746 w 3334746"/>
                  <a:gd name="connsiteY0" fmla="*/ 272044 h 573089"/>
                  <a:gd name="connsiteX1" fmla="*/ 3334746 w 3334746"/>
                  <a:gd name="connsiteY1" fmla="*/ 374108 h 573089"/>
                  <a:gd name="connsiteX2" fmla="*/ 0 w 3334746"/>
                  <a:gd name="connsiteY2" fmla="*/ 374108 h 573089"/>
                  <a:gd name="connsiteX3" fmla="*/ 0 w 3334746"/>
                  <a:gd name="connsiteY3" fmla="*/ 189983 h 573089"/>
                  <a:gd name="connsiteX4" fmla="*/ 3334746 w 3334746"/>
                  <a:gd name="connsiteY4" fmla="*/ 272044 h 573089"/>
                  <a:gd name="connsiteX0" fmla="*/ 3334746 w 3334750"/>
                  <a:gd name="connsiteY0" fmla="*/ 272044 h 524894"/>
                  <a:gd name="connsiteX1" fmla="*/ 3334749 w 3334750"/>
                  <a:gd name="connsiteY1" fmla="*/ 319400 h 524894"/>
                  <a:gd name="connsiteX2" fmla="*/ 0 w 3334750"/>
                  <a:gd name="connsiteY2" fmla="*/ 374108 h 524894"/>
                  <a:gd name="connsiteX3" fmla="*/ 0 w 3334750"/>
                  <a:gd name="connsiteY3" fmla="*/ 189983 h 524894"/>
                  <a:gd name="connsiteX4" fmla="*/ 3334746 w 3334750"/>
                  <a:gd name="connsiteY4" fmla="*/ 272044 h 524894"/>
                  <a:gd name="connsiteX0" fmla="*/ 3334746 w 3334749"/>
                  <a:gd name="connsiteY0" fmla="*/ 272044 h 524894"/>
                  <a:gd name="connsiteX1" fmla="*/ 3334749 w 3334749"/>
                  <a:gd name="connsiteY1" fmla="*/ 319400 h 524894"/>
                  <a:gd name="connsiteX2" fmla="*/ 0 w 3334749"/>
                  <a:gd name="connsiteY2" fmla="*/ 374108 h 524894"/>
                  <a:gd name="connsiteX3" fmla="*/ 2540 w 3334749"/>
                  <a:gd name="connsiteY3" fmla="*/ 285603 h 524894"/>
                  <a:gd name="connsiteX4" fmla="*/ 0 w 3334749"/>
                  <a:gd name="connsiteY4" fmla="*/ 189983 h 524894"/>
                  <a:gd name="connsiteX5" fmla="*/ 3334746 w 3334749"/>
                  <a:gd name="connsiteY5" fmla="*/ 272044 h 524894"/>
                  <a:gd name="connsiteX0" fmla="*/ 3510007 w 3510010"/>
                  <a:gd name="connsiteY0" fmla="*/ 272044 h 524894"/>
                  <a:gd name="connsiteX1" fmla="*/ 3510010 w 3510010"/>
                  <a:gd name="connsiteY1" fmla="*/ 319400 h 524894"/>
                  <a:gd name="connsiteX2" fmla="*/ 175261 w 3510010"/>
                  <a:gd name="connsiteY2" fmla="*/ 374108 h 524894"/>
                  <a:gd name="connsiteX3" fmla="*/ 4 w 3510010"/>
                  <a:gd name="connsiteY3" fmla="*/ 434771 h 524894"/>
                  <a:gd name="connsiteX4" fmla="*/ 175261 w 3510010"/>
                  <a:gd name="connsiteY4" fmla="*/ 189983 h 524894"/>
                  <a:gd name="connsiteX5" fmla="*/ 3510007 w 3510010"/>
                  <a:gd name="connsiteY5" fmla="*/ 272044 h 524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10010" h="524894">
                    <a:moveTo>
                      <a:pt x="3510007" y="272044"/>
                    </a:moveTo>
                    <a:cubicBezTo>
                      <a:pt x="3510008" y="287829"/>
                      <a:pt x="3510009" y="303615"/>
                      <a:pt x="3510010" y="319400"/>
                    </a:cubicBezTo>
                    <a:cubicBezTo>
                      <a:pt x="2398428" y="1008691"/>
                      <a:pt x="1286843" y="-315184"/>
                      <a:pt x="175261" y="374108"/>
                    </a:cubicBezTo>
                    <a:cubicBezTo>
                      <a:pt x="176108" y="344606"/>
                      <a:pt x="-843" y="464273"/>
                      <a:pt x="4" y="434771"/>
                    </a:cubicBezTo>
                    <a:cubicBezTo>
                      <a:pt x="-843" y="402898"/>
                      <a:pt x="176108" y="221856"/>
                      <a:pt x="175261" y="189983"/>
                    </a:cubicBezTo>
                    <a:cubicBezTo>
                      <a:pt x="1286843" y="-499309"/>
                      <a:pt x="2398425" y="961335"/>
                      <a:pt x="3510007" y="272044"/>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grpSp>
      </p:grpSp>
      <p:grpSp>
        <p:nvGrpSpPr>
          <p:cNvPr id="10" name="01 27"/>
          <p:cNvGrpSpPr/>
          <p:nvPr/>
        </p:nvGrpSpPr>
        <p:grpSpPr>
          <a:xfrm>
            <a:off x="3465067" y="5082894"/>
            <a:ext cx="1444915" cy="1799331"/>
            <a:chOff x="2598800" y="3634808"/>
            <a:chExt cx="1083686" cy="1349498"/>
          </a:xfrm>
        </p:grpSpPr>
        <p:sp>
          <p:nvSpPr>
            <p:cNvPr id="11" name="01 31"/>
            <p:cNvSpPr/>
            <p:nvPr/>
          </p:nvSpPr>
          <p:spPr>
            <a:xfrm>
              <a:off x="3433800" y="3634808"/>
              <a:ext cx="248686" cy="1349498"/>
            </a:xfrm>
            <a:custGeom>
              <a:avLst/>
              <a:gdLst>
                <a:gd name="connsiteX0" fmla="*/ 222543 w 222543"/>
                <a:gd name="connsiteY0" fmla="*/ 0 h 1297460"/>
                <a:gd name="connsiteX1" fmla="*/ 121 w 222543"/>
                <a:gd name="connsiteY1" fmla="*/ 556054 h 1297460"/>
                <a:gd name="connsiteX2" fmla="*/ 197830 w 222543"/>
                <a:gd name="connsiteY2" fmla="*/ 1297460 h 1297460"/>
              </a:gdLst>
              <a:ahLst/>
              <a:cxnLst>
                <a:cxn ang="0">
                  <a:pos x="connsiteX0" y="connsiteY0"/>
                </a:cxn>
                <a:cxn ang="0">
                  <a:pos x="connsiteX1" y="connsiteY1"/>
                </a:cxn>
                <a:cxn ang="0">
                  <a:pos x="connsiteX2" y="connsiteY2"/>
                </a:cxn>
              </a:cxnLst>
              <a:rect l="l" t="t" r="r" b="b"/>
              <a:pathLst>
                <a:path w="222543" h="1297460">
                  <a:moveTo>
                    <a:pt x="222543" y="0"/>
                  </a:moveTo>
                  <a:cubicBezTo>
                    <a:pt x="113391" y="169905"/>
                    <a:pt x="4240" y="339811"/>
                    <a:pt x="121" y="556054"/>
                  </a:cubicBezTo>
                  <a:cubicBezTo>
                    <a:pt x="-3998" y="772297"/>
                    <a:pt x="96916" y="1034878"/>
                    <a:pt x="197830" y="1297460"/>
                  </a:cubicBezTo>
                </a:path>
              </a:pathLst>
            </a:custGeom>
            <a:noFill/>
            <a:ln w="69850">
              <a:solidFill>
                <a:srgbClr val="679C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grpSp>
          <p:nvGrpSpPr>
            <p:cNvPr id="12" name="01 45"/>
            <p:cNvGrpSpPr/>
            <p:nvPr/>
          </p:nvGrpSpPr>
          <p:grpSpPr>
            <a:xfrm rot="17656456">
              <a:off x="2830273" y="3854729"/>
              <a:ext cx="490740" cy="953686"/>
              <a:chOff x="1403445" y="-3477919"/>
              <a:chExt cx="1048883" cy="2455261"/>
            </a:xfrm>
          </p:grpSpPr>
          <p:sp>
            <p:nvSpPr>
              <p:cNvPr id="13" name="01 46"/>
              <p:cNvSpPr/>
              <p:nvPr/>
            </p:nvSpPr>
            <p:spPr>
              <a:xfrm rot="5044479" flipH="1">
                <a:off x="700256" y="-2774730"/>
                <a:ext cx="2455261" cy="1048883"/>
              </a:xfrm>
              <a:custGeom>
                <a:avLst/>
                <a:gdLst>
                  <a:gd name="connsiteX0" fmla="*/ 23668 w 4469938"/>
                  <a:gd name="connsiteY0" fmla="*/ 1217962 h 1909549"/>
                  <a:gd name="connsiteX1" fmla="*/ 526588 w 4469938"/>
                  <a:gd name="connsiteY1" fmla="*/ 635032 h 1909549"/>
                  <a:gd name="connsiteX2" fmla="*/ 1338118 w 4469938"/>
                  <a:gd name="connsiteY2" fmla="*/ 143542 h 1909549"/>
                  <a:gd name="connsiteX3" fmla="*/ 2435398 w 4469938"/>
                  <a:gd name="connsiteY3" fmla="*/ 6382 h 1909549"/>
                  <a:gd name="connsiteX4" fmla="*/ 3521248 w 4469938"/>
                  <a:gd name="connsiteY4" fmla="*/ 303562 h 1909549"/>
                  <a:gd name="connsiteX5" fmla="*/ 4298488 w 4469938"/>
                  <a:gd name="connsiteY5" fmla="*/ 726472 h 1909549"/>
                  <a:gd name="connsiteX6" fmla="*/ 4469938 w 4469938"/>
                  <a:gd name="connsiteY6" fmla="*/ 875062 h 1909549"/>
                  <a:gd name="connsiteX7" fmla="*/ 4389928 w 4469938"/>
                  <a:gd name="connsiteY7" fmla="*/ 852202 h 1909549"/>
                  <a:gd name="connsiteX8" fmla="*/ 4149898 w 4469938"/>
                  <a:gd name="connsiteY8" fmla="*/ 852202 h 1909549"/>
                  <a:gd name="connsiteX9" fmla="*/ 3201208 w 4469938"/>
                  <a:gd name="connsiteY9" fmla="*/ 1149382 h 1909549"/>
                  <a:gd name="connsiteX10" fmla="*/ 2618278 w 4469938"/>
                  <a:gd name="connsiteY10" fmla="*/ 1549432 h 1909549"/>
                  <a:gd name="connsiteX11" fmla="*/ 1875328 w 4469938"/>
                  <a:gd name="connsiteY11" fmla="*/ 1869472 h 1909549"/>
                  <a:gd name="connsiteX12" fmla="*/ 1246678 w 4469938"/>
                  <a:gd name="connsiteY12" fmla="*/ 1892332 h 1909549"/>
                  <a:gd name="connsiteX13" fmla="*/ 629458 w 4469938"/>
                  <a:gd name="connsiteY13" fmla="*/ 1755172 h 1909549"/>
                  <a:gd name="connsiteX14" fmla="*/ 137968 w 4469938"/>
                  <a:gd name="connsiteY14" fmla="*/ 1400842 h 1909549"/>
                  <a:gd name="connsiteX15" fmla="*/ 23668 w 4469938"/>
                  <a:gd name="connsiteY15" fmla="*/ 1217962 h 1909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469938" h="1909549">
                    <a:moveTo>
                      <a:pt x="23668" y="1217962"/>
                    </a:moveTo>
                    <a:cubicBezTo>
                      <a:pt x="88438" y="1090327"/>
                      <a:pt x="307513" y="814102"/>
                      <a:pt x="526588" y="635032"/>
                    </a:cubicBezTo>
                    <a:cubicBezTo>
                      <a:pt x="745663" y="455962"/>
                      <a:pt x="1019983" y="248317"/>
                      <a:pt x="1338118" y="143542"/>
                    </a:cubicBezTo>
                    <a:cubicBezTo>
                      <a:pt x="1656253" y="38767"/>
                      <a:pt x="2071543" y="-20288"/>
                      <a:pt x="2435398" y="6382"/>
                    </a:cubicBezTo>
                    <a:cubicBezTo>
                      <a:pt x="2799253" y="33052"/>
                      <a:pt x="3210733" y="183547"/>
                      <a:pt x="3521248" y="303562"/>
                    </a:cubicBezTo>
                    <a:cubicBezTo>
                      <a:pt x="3831763" y="423577"/>
                      <a:pt x="4140373" y="631222"/>
                      <a:pt x="4298488" y="726472"/>
                    </a:cubicBezTo>
                    <a:lnTo>
                      <a:pt x="4469938" y="875062"/>
                    </a:lnTo>
                    <a:cubicBezTo>
                      <a:pt x="4443268" y="867442"/>
                      <a:pt x="4443268" y="856012"/>
                      <a:pt x="4389928" y="852202"/>
                    </a:cubicBezTo>
                    <a:cubicBezTo>
                      <a:pt x="4336588" y="848392"/>
                      <a:pt x="4348018" y="802672"/>
                      <a:pt x="4149898" y="852202"/>
                    </a:cubicBezTo>
                    <a:cubicBezTo>
                      <a:pt x="3951778" y="901732"/>
                      <a:pt x="3456478" y="1033177"/>
                      <a:pt x="3201208" y="1149382"/>
                    </a:cubicBezTo>
                    <a:cubicBezTo>
                      <a:pt x="2945938" y="1265587"/>
                      <a:pt x="2839258" y="1429417"/>
                      <a:pt x="2618278" y="1549432"/>
                    </a:cubicBezTo>
                    <a:cubicBezTo>
                      <a:pt x="2397298" y="1669447"/>
                      <a:pt x="2103928" y="1812322"/>
                      <a:pt x="1875328" y="1869472"/>
                    </a:cubicBezTo>
                    <a:cubicBezTo>
                      <a:pt x="1646728" y="1926622"/>
                      <a:pt x="1454323" y="1911382"/>
                      <a:pt x="1246678" y="1892332"/>
                    </a:cubicBezTo>
                    <a:cubicBezTo>
                      <a:pt x="1039033" y="1873282"/>
                      <a:pt x="814243" y="1837087"/>
                      <a:pt x="629458" y="1755172"/>
                    </a:cubicBezTo>
                    <a:cubicBezTo>
                      <a:pt x="444673" y="1673257"/>
                      <a:pt x="238933" y="1484662"/>
                      <a:pt x="137968" y="1400842"/>
                    </a:cubicBezTo>
                    <a:cubicBezTo>
                      <a:pt x="37003" y="1317022"/>
                      <a:pt x="-41102" y="1345597"/>
                      <a:pt x="23668" y="1217962"/>
                    </a:cubicBezTo>
                    <a:close/>
                  </a:path>
                </a:pathLst>
              </a:custGeom>
              <a:solidFill>
                <a:srgbClr val="679C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14" name="01 47"/>
              <p:cNvSpPr/>
              <p:nvPr/>
            </p:nvSpPr>
            <p:spPr>
              <a:xfrm rot="16200000">
                <a:off x="1314007" y="-2158857"/>
                <a:ext cx="1252628" cy="229291"/>
              </a:xfrm>
              <a:custGeom>
                <a:avLst/>
                <a:gdLst>
                  <a:gd name="connsiteX0" fmla="*/ 3334746 w 3334746"/>
                  <a:gd name="connsiteY0" fmla="*/ 198982 h 582088"/>
                  <a:gd name="connsiteX1" fmla="*/ 3334746 w 3334746"/>
                  <a:gd name="connsiteY1" fmla="*/ 383107 h 582088"/>
                  <a:gd name="connsiteX2" fmla="*/ 0 w 3334746"/>
                  <a:gd name="connsiteY2" fmla="*/ 383107 h 582088"/>
                  <a:gd name="connsiteX3" fmla="*/ 0 w 3334746"/>
                  <a:gd name="connsiteY3" fmla="*/ 198982 h 582088"/>
                  <a:gd name="connsiteX4" fmla="*/ 3334746 w 3334746"/>
                  <a:gd name="connsiteY4" fmla="*/ 198982 h 582088"/>
                  <a:gd name="connsiteX0" fmla="*/ 3334746 w 3334746"/>
                  <a:gd name="connsiteY0" fmla="*/ 272044 h 573089"/>
                  <a:gd name="connsiteX1" fmla="*/ 3334746 w 3334746"/>
                  <a:gd name="connsiteY1" fmla="*/ 374108 h 573089"/>
                  <a:gd name="connsiteX2" fmla="*/ 0 w 3334746"/>
                  <a:gd name="connsiteY2" fmla="*/ 374108 h 573089"/>
                  <a:gd name="connsiteX3" fmla="*/ 0 w 3334746"/>
                  <a:gd name="connsiteY3" fmla="*/ 189983 h 573089"/>
                  <a:gd name="connsiteX4" fmla="*/ 3334746 w 3334746"/>
                  <a:gd name="connsiteY4" fmla="*/ 272044 h 573089"/>
                  <a:gd name="connsiteX0" fmla="*/ 3334746 w 3334750"/>
                  <a:gd name="connsiteY0" fmla="*/ 272044 h 524894"/>
                  <a:gd name="connsiteX1" fmla="*/ 3334749 w 3334750"/>
                  <a:gd name="connsiteY1" fmla="*/ 319400 h 524894"/>
                  <a:gd name="connsiteX2" fmla="*/ 0 w 3334750"/>
                  <a:gd name="connsiteY2" fmla="*/ 374108 h 524894"/>
                  <a:gd name="connsiteX3" fmla="*/ 0 w 3334750"/>
                  <a:gd name="connsiteY3" fmla="*/ 189983 h 524894"/>
                  <a:gd name="connsiteX4" fmla="*/ 3334746 w 3334750"/>
                  <a:gd name="connsiteY4" fmla="*/ 272044 h 524894"/>
                  <a:gd name="connsiteX0" fmla="*/ 3334746 w 3334749"/>
                  <a:gd name="connsiteY0" fmla="*/ 272044 h 524894"/>
                  <a:gd name="connsiteX1" fmla="*/ 3334749 w 3334749"/>
                  <a:gd name="connsiteY1" fmla="*/ 319400 h 524894"/>
                  <a:gd name="connsiteX2" fmla="*/ 0 w 3334749"/>
                  <a:gd name="connsiteY2" fmla="*/ 374108 h 524894"/>
                  <a:gd name="connsiteX3" fmla="*/ 2540 w 3334749"/>
                  <a:gd name="connsiteY3" fmla="*/ 285603 h 524894"/>
                  <a:gd name="connsiteX4" fmla="*/ 0 w 3334749"/>
                  <a:gd name="connsiteY4" fmla="*/ 189983 h 524894"/>
                  <a:gd name="connsiteX5" fmla="*/ 3334746 w 3334749"/>
                  <a:gd name="connsiteY5" fmla="*/ 272044 h 524894"/>
                  <a:gd name="connsiteX0" fmla="*/ 3510007 w 3510010"/>
                  <a:gd name="connsiteY0" fmla="*/ 272044 h 524894"/>
                  <a:gd name="connsiteX1" fmla="*/ 3510010 w 3510010"/>
                  <a:gd name="connsiteY1" fmla="*/ 319400 h 524894"/>
                  <a:gd name="connsiteX2" fmla="*/ 175261 w 3510010"/>
                  <a:gd name="connsiteY2" fmla="*/ 374108 h 524894"/>
                  <a:gd name="connsiteX3" fmla="*/ 4 w 3510010"/>
                  <a:gd name="connsiteY3" fmla="*/ 434771 h 524894"/>
                  <a:gd name="connsiteX4" fmla="*/ 175261 w 3510010"/>
                  <a:gd name="connsiteY4" fmla="*/ 189983 h 524894"/>
                  <a:gd name="connsiteX5" fmla="*/ 3510007 w 3510010"/>
                  <a:gd name="connsiteY5" fmla="*/ 272044 h 524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10010" h="524894">
                    <a:moveTo>
                      <a:pt x="3510007" y="272044"/>
                    </a:moveTo>
                    <a:cubicBezTo>
                      <a:pt x="3510008" y="287829"/>
                      <a:pt x="3510009" y="303615"/>
                      <a:pt x="3510010" y="319400"/>
                    </a:cubicBezTo>
                    <a:cubicBezTo>
                      <a:pt x="2398428" y="1008691"/>
                      <a:pt x="1286843" y="-315184"/>
                      <a:pt x="175261" y="374108"/>
                    </a:cubicBezTo>
                    <a:cubicBezTo>
                      <a:pt x="176108" y="344606"/>
                      <a:pt x="-843" y="464273"/>
                      <a:pt x="4" y="434771"/>
                    </a:cubicBezTo>
                    <a:cubicBezTo>
                      <a:pt x="-843" y="402898"/>
                      <a:pt x="176108" y="221856"/>
                      <a:pt x="175261" y="189983"/>
                    </a:cubicBezTo>
                    <a:cubicBezTo>
                      <a:pt x="1286843" y="-499309"/>
                      <a:pt x="2398425" y="961335"/>
                      <a:pt x="3510007" y="272044"/>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grpSp>
      </p:grpSp>
      <p:grpSp>
        <p:nvGrpSpPr>
          <p:cNvPr id="15" name="01 28"/>
          <p:cNvGrpSpPr/>
          <p:nvPr/>
        </p:nvGrpSpPr>
        <p:grpSpPr>
          <a:xfrm>
            <a:off x="7166919" y="5195662"/>
            <a:ext cx="1530803" cy="1865707"/>
            <a:chOff x="5375189" y="3719384"/>
            <a:chExt cx="1148102" cy="1399280"/>
          </a:xfrm>
        </p:grpSpPr>
        <p:sp>
          <p:nvSpPr>
            <p:cNvPr id="16" name="01 33"/>
            <p:cNvSpPr/>
            <p:nvPr/>
          </p:nvSpPr>
          <p:spPr>
            <a:xfrm>
              <a:off x="5375189" y="3719384"/>
              <a:ext cx="260765" cy="1399280"/>
            </a:xfrm>
            <a:custGeom>
              <a:avLst/>
              <a:gdLst>
                <a:gd name="connsiteX0" fmla="*/ 0 w 260765"/>
                <a:gd name="connsiteY0" fmla="*/ 0 h 1399280"/>
                <a:gd name="connsiteX1" fmla="*/ 259492 w 260765"/>
                <a:gd name="connsiteY1" fmla="*/ 716692 h 1399280"/>
                <a:gd name="connsiteX2" fmla="*/ 98854 w 260765"/>
                <a:gd name="connsiteY2" fmla="*/ 1322173 h 1399280"/>
                <a:gd name="connsiteX3" fmla="*/ 86497 w 260765"/>
                <a:gd name="connsiteY3" fmla="*/ 1371600 h 1399280"/>
              </a:gdLst>
              <a:ahLst/>
              <a:cxnLst>
                <a:cxn ang="0">
                  <a:pos x="connsiteX0" y="connsiteY0"/>
                </a:cxn>
                <a:cxn ang="0">
                  <a:pos x="connsiteX1" y="connsiteY1"/>
                </a:cxn>
                <a:cxn ang="0">
                  <a:pos x="connsiteX2" y="connsiteY2"/>
                </a:cxn>
                <a:cxn ang="0">
                  <a:pos x="connsiteX3" y="connsiteY3"/>
                </a:cxn>
              </a:cxnLst>
              <a:rect l="l" t="t" r="r" b="b"/>
              <a:pathLst>
                <a:path w="260765" h="1399280">
                  <a:moveTo>
                    <a:pt x="0" y="0"/>
                  </a:moveTo>
                  <a:cubicBezTo>
                    <a:pt x="121508" y="248165"/>
                    <a:pt x="243016" y="496330"/>
                    <a:pt x="259492" y="716692"/>
                  </a:cubicBezTo>
                  <a:cubicBezTo>
                    <a:pt x="275968" y="937054"/>
                    <a:pt x="127687" y="1213022"/>
                    <a:pt x="98854" y="1322173"/>
                  </a:cubicBezTo>
                  <a:cubicBezTo>
                    <a:pt x="70022" y="1431324"/>
                    <a:pt x="78259" y="1401462"/>
                    <a:pt x="86497" y="1371600"/>
                  </a:cubicBezTo>
                </a:path>
              </a:pathLst>
            </a:custGeom>
            <a:noFill/>
            <a:ln w="69850">
              <a:solidFill>
                <a:srgbClr val="679C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grpSp>
          <p:nvGrpSpPr>
            <p:cNvPr id="17" name="01 51"/>
            <p:cNvGrpSpPr/>
            <p:nvPr/>
          </p:nvGrpSpPr>
          <p:grpSpPr>
            <a:xfrm rot="3943544" flipH="1">
              <a:off x="5801078" y="3839658"/>
              <a:ext cx="490740" cy="953686"/>
              <a:chOff x="1403445" y="-3477919"/>
              <a:chExt cx="1048883" cy="2455261"/>
            </a:xfrm>
          </p:grpSpPr>
          <p:sp>
            <p:nvSpPr>
              <p:cNvPr id="18" name="01 52"/>
              <p:cNvSpPr/>
              <p:nvPr/>
            </p:nvSpPr>
            <p:spPr>
              <a:xfrm rot="5044479" flipH="1">
                <a:off x="700256" y="-2774730"/>
                <a:ext cx="2455261" cy="1048883"/>
              </a:xfrm>
              <a:custGeom>
                <a:avLst/>
                <a:gdLst>
                  <a:gd name="connsiteX0" fmla="*/ 23668 w 4469938"/>
                  <a:gd name="connsiteY0" fmla="*/ 1217962 h 1909549"/>
                  <a:gd name="connsiteX1" fmla="*/ 526588 w 4469938"/>
                  <a:gd name="connsiteY1" fmla="*/ 635032 h 1909549"/>
                  <a:gd name="connsiteX2" fmla="*/ 1338118 w 4469938"/>
                  <a:gd name="connsiteY2" fmla="*/ 143542 h 1909549"/>
                  <a:gd name="connsiteX3" fmla="*/ 2435398 w 4469938"/>
                  <a:gd name="connsiteY3" fmla="*/ 6382 h 1909549"/>
                  <a:gd name="connsiteX4" fmla="*/ 3521248 w 4469938"/>
                  <a:gd name="connsiteY4" fmla="*/ 303562 h 1909549"/>
                  <a:gd name="connsiteX5" fmla="*/ 4298488 w 4469938"/>
                  <a:gd name="connsiteY5" fmla="*/ 726472 h 1909549"/>
                  <a:gd name="connsiteX6" fmla="*/ 4469938 w 4469938"/>
                  <a:gd name="connsiteY6" fmla="*/ 875062 h 1909549"/>
                  <a:gd name="connsiteX7" fmla="*/ 4389928 w 4469938"/>
                  <a:gd name="connsiteY7" fmla="*/ 852202 h 1909549"/>
                  <a:gd name="connsiteX8" fmla="*/ 4149898 w 4469938"/>
                  <a:gd name="connsiteY8" fmla="*/ 852202 h 1909549"/>
                  <a:gd name="connsiteX9" fmla="*/ 3201208 w 4469938"/>
                  <a:gd name="connsiteY9" fmla="*/ 1149382 h 1909549"/>
                  <a:gd name="connsiteX10" fmla="*/ 2618278 w 4469938"/>
                  <a:gd name="connsiteY10" fmla="*/ 1549432 h 1909549"/>
                  <a:gd name="connsiteX11" fmla="*/ 1875328 w 4469938"/>
                  <a:gd name="connsiteY11" fmla="*/ 1869472 h 1909549"/>
                  <a:gd name="connsiteX12" fmla="*/ 1246678 w 4469938"/>
                  <a:gd name="connsiteY12" fmla="*/ 1892332 h 1909549"/>
                  <a:gd name="connsiteX13" fmla="*/ 629458 w 4469938"/>
                  <a:gd name="connsiteY13" fmla="*/ 1755172 h 1909549"/>
                  <a:gd name="connsiteX14" fmla="*/ 137968 w 4469938"/>
                  <a:gd name="connsiteY14" fmla="*/ 1400842 h 1909549"/>
                  <a:gd name="connsiteX15" fmla="*/ 23668 w 4469938"/>
                  <a:gd name="connsiteY15" fmla="*/ 1217962 h 1909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469938" h="1909549">
                    <a:moveTo>
                      <a:pt x="23668" y="1217962"/>
                    </a:moveTo>
                    <a:cubicBezTo>
                      <a:pt x="88438" y="1090327"/>
                      <a:pt x="307513" y="814102"/>
                      <a:pt x="526588" y="635032"/>
                    </a:cubicBezTo>
                    <a:cubicBezTo>
                      <a:pt x="745663" y="455962"/>
                      <a:pt x="1019983" y="248317"/>
                      <a:pt x="1338118" y="143542"/>
                    </a:cubicBezTo>
                    <a:cubicBezTo>
                      <a:pt x="1656253" y="38767"/>
                      <a:pt x="2071543" y="-20288"/>
                      <a:pt x="2435398" y="6382"/>
                    </a:cubicBezTo>
                    <a:cubicBezTo>
                      <a:pt x="2799253" y="33052"/>
                      <a:pt x="3210733" y="183547"/>
                      <a:pt x="3521248" y="303562"/>
                    </a:cubicBezTo>
                    <a:cubicBezTo>
                      <a:pt x="3831763" y="423577"/>
                      <a:pt x="4140373" y="631222"/>
                      <a:pt x="4298488" y="726472"/>
                    </a:cubicBezTo>
                    <a:lnTo>
                      <a:pt x="4469938" y="875062"/>
                    </a:lnTo>
                    <a:cubicBezTo>
                      <a:pt x="4443268" y="867442"/>
                      <a:pt x="4443268" y="856012"/>
                      <a:pt x="4389928" y="852202"/>
                    </a:cubicBezTo>
                    <a:cubicBezTo>
                      <a:pt x="4336588" y="848392"/>
                      <a:pt x="4348018" y="802672"/>
                      <a:pt x="4149898" y="852202"/>
                    </a:cubicBezTo>
                    <a:cubicBezTo>
                      <a:pt x="3951778" y="901732"/>
                      <a:pt x="3456478" y="1033177"/>
                      <a:pt x="3201208" y="1149382"/>
                    </a:cubicBezTo>
                    <a:cubicBezTo>
                      <a:pt x="2945938" y="1265587"/>
                      <a:pt x="2839258" y="1429417"/>
                      <a:pt x="2618278" y="1549432"/>
                    </a:cubicBezTo>
                    <a:cubicBezTo>
                      <a:pt x="2397298" y="1669447"/>
                      <a:pt x="2103928" y="1812322"/>
                      <a:pt x="1875328" y="1869472"/>
                    </a:cubicBezTo>
                    <a:cubicBezTo>
                      <a:pt x="1646728" y="1926622"/>
                      <a:pt x="1454323" y="1911382"/>
                      <a:pt x="1246678" y="1892332"/>
                    </a:cubicBezTo>
                    <a:cubicBezTo>
                      <a:pt x="1039033" y="1873282"/>
                      <a:pt x="814243" y="1837087"/>
                      <a:pt x="629458" y="1755172"/>
                    </a:cubicBezTo>
                    <a:cubicBezTo>
                      <a:pt x="444673" y="1673257"/>
                      <a:pt x="238933" y="1484662"/>
                      <a:pt x="137968" y="1400842"/>
                    </a:cubicBezTo>
                    <a:cubicBezTo>
                      <a:pt x="37003" y="1317022"/>
                      <a:pt x="-41102" y="1345597"/>
                      <a:pt x="23668" y="1217962"/>
                    </a:cubicBezTo>
                    <a:close/>
                  </a:path>
                </a:pathLst>
              </a:custGeom>
              <a:solidFill>
                <a:srgbClr val="679C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19" name="01 53"/>
              <p:cNvSpPr/>
              <p:nvPr/>
            </p:nvSpPr>
            <p:spPr>
              <a:xfrm rot="16200000">
                <a:off x="1314007" y="-2158857"/>
                <a:ext cx="1252628" cy="229291"/>
              </a:xfrm>
              <a:custGeom>
                <a:avLst/>
                <a:gdLst>
                  <a:gd name="connsiteX0" fmla="*/ 3334746 w 3334746"/>
                  <a:gd name="connsiteY0" fmla="*/ 198982 h 582088"/>
                  <a:gd name="connsiteX1" fmla="*/ 3334746 w 3334746"/>
                  <a:gd name="connsiteY1" fmla="*/ 383107 h 582088"/>
                  <a:gd name="connsiteX2" fmla="*/ 0 w 3334746"/>
                  <a:gd name="connsiteY2" fmla="*/ 383107 h 582088"/>
                  <a:gd name="connsiteX3" fmla="*/ 0 w 3334746"/>
                  <a:gd name="connsiteY3" fmla="*/ 198982 h 582088"/>
                  <a:gd name="connsiteX4" fmla="*/ 3334746 w 3334746"/>
                  <a:gd name="connsiteY4" fmla="*/ 198982 h 582088"/>
                  <a:gd name="connsiteX0" fmla="*/ 3334746 w 3334746"/>
                  <a:gd name="connsiteY0" fmla="*/ 272044 h 573089"/>
                  <a:gd name="connsiteX1" fmla="*/ 3334746 w 3334746"/>
                  <a:gd name="connsiteY1" fmla="*/ 374108 h 573089"/>
                  <a:gd name="connsiteX2" fmla="*/ 0 w 3334746"/>
                  <a:gd name="connsiteY2" fmla="*/ 374108 h 573089"/>
                  <a:gd name="connsiteX3" fmla="*/ 0 w 3334746"/>
                  <a:gd name="connsiteY3" fmla="*/ 189983 h 573089"/>
                  <a:gd name="connsiteX4" fmla="*/ 3334746 w 3334746"/>
                  <a:gd name="connsiteY4" fmla="*/ 272044 h 573089"/>
                  <a:gd name="connsiteX0" fmla="*/ 3334746 w 3334750"/>
                  <a:gd name="connsiteY0" fmla="*/ 272044 h 524894"/>
                  <a:gd name="connsiteX1" fmla="*/ 3334749 w 3334750"/>
                  <a:gd name="connsiteY1" fmla="*/ 319400 h 524894"/>
                  <a:gd name="connsiteX2" fmla="*/ 0 w 3334750"/>
                  <a:gd name="connsiteY2" fmla="*/ 374108 h 524894"/>
                  <a:gd name="connsiteX3" fmla="*/ 0 w 3334750"/>
                  <a:gd name="connsiteY3" fmla="*/ 189983 h 524894"/>
                  <a:gd name="connsiteX4" fmla="*/ 3334746 w 3334750"/>
                  <a:gd name="connsiteY4" fmla="*/ 272044 h 524894"/>
                  <a:gd name="connsiteX0" fmla="*/ 3334746 w 3334749"/>
                  <a:gd name="connsiteY0" fmla="*/ 272044 h 524894"/>
                  <a:gd name="connsiteX1" fmla="*/ 3334749 w 3334749"/>
                  <a:gd name="connsiteY1" fmla="*/ 319400 h 524894"/>
                  <a:gd name="connsiteX2" fmla="*/ 0 w 3334749"/>
                  <a:gd name="connsiteY2" fmla="*/ 374108 h 524894"/>
                  <a:gd name="connsiteX3" fmla="*/ 2540 w 3334749"/>
                  <a:gd name="connsiteY3" fmla="*/ 285603 h 524894"/>
                  <a:gd name="connsiteX4" fmla="*/ 0 w 3334749"/>
                  <a:gd name="connsiteY4" fmla="*/ 189983 h 524894"/>
                  <a:gd name="connsiteX5" fmla="*/ 3334746 w 3334749"/>
                  <a:gd name="connsiteY5" fmla="*/ 272044 h 524894"/>
                  <a:gd name="connsiteX0" fmla="*/ 3510007 w 3510010"/>
                  <a:gd name="connsiteY0" fmla="*/ 272044 h 524894"/>
                  <a:gd name="connsiteX1" fmla="*/ 3510010 w 3510010"/>
                  <a:gd name="connsiteY1" fmla="*/ 319400 h 524894"/>
                  <a:gd name="connsiteX2" fmla="*/ 175261 w 3510010"/>
                  <a:gd name="connsiteY2" fmla="*/ 374108 h 524894"/>
                  <a:gd name="connsiteX3" fmla="*/ 4 w 3510010"/>
                  <a:gd name="connsiteY3" fmla="*/ 434771 h 524894"/>
                  <a:gd name="connsiteX4" fmla="*/ 175261 w 3510010"/>
                  <a:gd name="connsiteY4" fmla="*/ 189983 h 524894"/>
                  <a:gd name="connsiteX5" fmla="*/ 3510007 w 3510010"/>
                  <a:gd name="connsiteY5" fmla="*/ 272044 h 524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10010" h="524894">
                    <a:moveTo>
                      <a:pt x="3510007" y="272044"/>
                    </a:moveTo>
                    <a:cubicBezTo>
                      <a:pt x="3510008" y="287829"/>
                      <a:pt x="3510009" y="303615"/>
                      <a:pt x="3510010" y="319400"/>
                    </a:cubicBezTo>
                    <a:cubicBezTo>
                      <a:pt x="2398428" y="1008691"/>
                      <a:pt x="1286843" y="-315184"/>
                      <a:pt x="175261" y="374108"/>
                    </a:cubicBezTo>
                    <a:cubicBezTo>
                      <a:pt x="176108" y="344606"/>
                      <a:pt x="-843" y="464273"/>
                      <a:pt x="4" y="434771"/>
                    </a:cubicBezTo>
                    <a:cubicBezTo>
                      <a:pt x="-843" y="402898"/>
                      <a:pt x="176108" y="221856"/>
                      <a:pt x="175261" y="189983"/>
                    </a:cubicBezTo>
                    <a:cubicBezTo>
                      <a:pt x="1286843" y="-499309"/>
                      <a:pt x="2398425" y="961335"/>
                      <a:pt x="3510007" y="272044"/>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grpSp>
      </p:grpSp>
      <p:grpSp>
        <p:nvGrpSpPr>
          <p:cNvPr id="20" name="01 32"/>
          <p:cNvGrpSpPr/>
          <p:nvPr/>
        </p:nvGrpSpPr>
        <p:grpSpPr>
          <a:xfrm>
            <a:off x="10027995" y="5201706"/>
            <a:ext cx="1074911" cy="1680519"/>
            <a:chOff x="7520996" y="3429206"/>
            <a:chExt cx="806183" cy="1260389"/>
          </a:xfrm>
        </p:grpSpPr>
        <p:sp>
          <p:nvSpPr>
            <p:cNvPr id="21" name="01 34"/>
            <p:cNvSpPr/>
            <p:nvPr/>
          </p:nvSpPr>
          <p:spPr>
            <a:xfrm>
              <a:off x="7520996" y="3429206"/>
              <a:ext cx="328176" cy="1260389"/>
            </a:xfrm>
            <a:custGeom>
              <a:avLst/>
              <a:gdLst>
                <a:gd name="connsiteX0" fmla="*/ 45081 w 328176"/>
                <a:gd name="connsiteY0" fmla="*/ 0 h 1260389"/>
                <a:gd name="connsiteX1" fmla="*/ 20367 w 328176"/>
                <a:gd name="connsiteY1" fmla="*/ 568411 h 1260389"/>
                <a:gd name="connsiteX2" fmla="*/ 304573 w 328176"/>
                <a:gd name="connsiteY2" fmla="*/ 1037967 h 1260389"/>
                <a:gd name="connsiteX3" fmla="*/ 292216 w 328176"/>
                <a:gd name="connsiteY3" fmla="*/ 1260389 h 1260389"/>
              </a:gdLst>
              <a:ahLst/>
              <a:cxnLst>
                <a:cxn ang="0">
                  <a:pos x="connsiteX0" y="connsiteY0"/>
                </a:cxn>
                <a:cxn ang="0">
                  <a:pos x="connsiteX1" y="connsiteY1"/>
                </a:cxn>
                <a:cxn ang="0">
                  <a:pos x="connsiteX2" y="connsiteY2"/>
                </a:cxn>
                <a:cxn ang="0">
                  <a:pos x="connsiteX3" y="connsiteY3"/>
                </a:cxn>
              </a:cxnLst>
              <a:rect l="l" t="t" r="r" b="b"/>
              <a:pathLst>
                <a:path w="328176" h="1260389">
                  <a:moveTo>
                    <a:pt x="45081" y="0"/>
                  </a:moveTo>
                  <a:cubicBezTo>
                    <a:pt x="11099" y="197708"/>
                    <a:pt x="-22882" y="395417"/>
                    <a:pt x="20367" y="568411"/>
                  </a:cubicBezTo>
                  <a:cubicBezTo>
                    <a:pt x="63616" y="741405"/>
                    <a:pt x="259265" y="922637"/>
                    <a:pt x="304573" y="1037967"/>
                  </a:cubicBezTo>
                  <a:cubicBezTo>
                    <a:pt x="349881" y="1153297"/>
                    <a:pt x="321048" y="1206843"/>
                    <a:pt x="292216" y="1260389"/>
                  </a:cubicBezTo>
                </a:path>
              </a:pathLst>
            </a:custGeom>
            <a:noFill/>
            <a:ln w="69850">
              <a:solidFill>
                <a:srgbClr val="8CB82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grpSp>
          <p:nvGrpSpPr>
            <p:cNvPr id="22" name="01 54"/>
            <p:cNvGrpSpPr/>
            <p:nvPr/>
          </p:nvGrpSpPr>
          <p:grpSpPr>
            <a:xfrm rot="2799594" flipH="1">
              <a:off x="7776106" y="3648472"/>
              <a:ext cx="374451" cy="727695"/>
              <a:chOff x="1403445" y="-3477919"/>
              <a:chExt cx="1048883" cy="2455261"/>
            </a:xfrm>
          </p:grpSpPr>
          <p:sp>
            <p:nvSpPr>
              <p:cNvPr id="23" name="01 55"/>
              <p:cNvSpPr/>
              <p:nvPr/>
            </p:nvSpPr>
            <p:spPr>
              <a:xfrm rot="5044479" flipH="1">
                <a:off x="700256" y="-2774730"/>
                <a:ext cx="2455261" cy="1048883"/>
              </a:xfrm>
              <a:custGeom>
                <a:avLst/>
                <a:gdLst>
                  <a:gd name="connsiteX0" fmla="*/ 23668 w 4469938"/>
                  <a:gd name="connsiteY0" fmla="*/ 1217962 h 1909549"/>
                  <a:gd name="connsiteX1" fmla="*/ 526588 w 4469938"/>
                  <a:gd name="connsiteY1" fmla="*/ 635032 h 1909549"/>
                  <a:gd name="connsiteX2" fmla="*/ 1338118 w 4469938"/>
                  <a:gd name="connsiteY2" fmla="*/ 143542 h 1909549"/>
                  <a:gd name="connsiteX3" fmla="*/ 2435398 w 4469938"/>
                  <a:gd name="connsiteY3" fmla="*/ 6382 h 1909549"/>
                  <a:gd name="connsiteX4" fmla="*/ 3521248 w 4469938"/>
                  <a:gd name="connsiteY4" fmla="*/ 303562 h 1909549"/>
                  <a:gd name="connsiteX5" fmla="*/ 4298488 w 4469938"/>
                  <a:gd name="connsiteY5" fmla="*/ 726472 h 1909549"/>
                  <a:gd name="connsiteX6" fmla="*/ 4469938 w 4469938"/>
                  <a:gd name="connsiteY6" fmla="*/ 875062 h 1909549"/>
                  <a:gd name="connsiteX7" fmla="*/ 4389928 w 4469938"/>
                  <a:gd name="connsiteY7" fmla="*/ 852202 h 1909549"/>
                  <a:gd name="connsiteX8" fmla="*/ 4149898 w 4469938"/>
                  <a:gd name="connsiteY8" fmla="*/ 852202 h 1909549"/>
                  <a:gd name="connsiteX9" fmla="*/ 3201208 w 4469938"/>
                  <a:gd name="connsiteY9" fmla="*/ 1149382 h 1909549"/>
                  <a:gd name="connsiteX10" fmla="*/ 2618278 w 4469938"/>
                  <a:gd name="connsiteY10" fmla="*/ 1549432 h 1909549"/>
                  <a:gd name="connsiteX11" fmla="*/ 1875328 w 4469938"/>
                  <a:gd name="connsiteY11" fmla="*/ 1869472 h 1909549"/>
                  <a:gd name="connsiteX12" fmla="*/ 1246678 w 4469938"/>
                  <a:gd name="connsiteY12" fmla="*/ 1892332 h 1909549"/>
                  <a:gd name="connsiteX13" fmla="*/ 629458 w 4469938"/>
                  <a:gd name="connsiteY13" fmla="*/ 1755172 h 1909549"/>
                  <a:gd name="connsiteX14" fmla="*/ 137968 w 4469938"/>
                  <a:gd name="connsiteY14" fmla="*/ 1400842 h 1909549"/>
                  <a:gd name="connsiteX15" fmla="*/ 23668 w 4469938"/>
                  <a:gd name="connsiteY15" fmla="*/ 1217962 h 1909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469938" h="1909549">
                    <a:moveTo>
                      <a:pt x="23668" y="1217962"/>
                    </a:moveTo>
                    <a:cubicBezTo>
                      <a:pt x="88438" y="1090327"/>
                      <a:pt x="307513" y="814102"/>
                      <a:pt x="526588" y="635032"/>
                    </a:cubicBezTo>
                    <a:cubicBezTo>
                      <a:pt x="745663" y="455962"/>
                      <a:pt x="1019983" y="248317"/>
                      <a:pt x="1338118" y="143542"/>
                    </a:cubicBezTo>
                    <a:cubicBezTo>
                      <a:pt x="1656253" y="38767"/>
                      <a:pt x="2071543" y="-20288"/>
                      <a:pt x="2435398" y="6382"/>
                    </a:cubicBezTo>
                    <a:cubicBezTo>
                      <a:pt x="2799253" y="33052"/>
                      <a:pt x="3210733" y="183547"/>
                      <a:pt x="3521248" y="303562"/>
                    </a:cubicBezTo>
                    <a:cubicBezTo>
                      <a:pt x="3831763" y="423577"/>
                      <a:pt x="4140373" y="631222"/>
                      <a:pt x="4298488" y="726472"/>
                    </a:cubicBezTo>
                    <a:lnTo>
                      <a:pt x="4469938" y="875062"/>
                    </a:lnTo>
                    <a:cubicBezTo>
                      <a:pt x="4443268" y="867442"/>
                      <a:pt x="4443268" y="856012"/>
                      <a:pt x="4389928" y="852202"/>
                    </a:cubicBezTo>
                    <a:cubicBezTo>
                      <a:pt x="4336588" y="848392"/>
                      <a:pt x="4348018" y="802672"/>
                      <a:pt x="4149898" y="852202"/>
                    </a:cubicBezTo>
                    <a:cubicBezTo>
                      <a:pt x="3951778" y="901732"/>
                      <a:pt x="3456478" y="1033177"/>
                      <a:pt x="3201208" y="1149382"/>
                    </a:cubicBezTo>
                    <a:cubicBezTo>
                      <a:pt x="2945938" y="1265587"/>
                      <a:pt x="2839258" y="1429417"/>
                      <a:pt x="2618278" y="1549432"/>
                    </a:cubicBezTo>
                    <a:cubicBezTo>
                      <a:pt x="2397298" y="1669447"/>
                      <a:pt x="2103928" y="1812322"/>
                      <a:pt x="1875328" y="1869472"/>
                    </a:cubicBezTo>
                    <a:cubicBezTo>
                      <a:pt x="1646728" y="1926622"/>
                      <a:pt x="1454323" y="1911382"/>
                      <a:pt x="1246678" y="1892332"/>
                    </a:cubicBezTo>
                    <a:cubicBezTo>
                      <a:pt x="1039033" y="1873282"/>
                      <a:pt x="814243" y="1837087"/>
                      <a:pt x="629458" y="1755172"/>
                    </a:cubicBezTo>
                    <a:cubicBezTo>
                      <a:pt x="444673" y="1673257"/>
                      <a:pt x="238933" y="1484662"/>
                      <a:pt x="137968" y="1400842"/>
                    </a:cubicBezTo>
                    <a:cubicBezTo>
                      <a:pt x="37003" y="1317022"/>
                      <a:pt x="-41102" y="1345597"/>
                      <a:pt x="23668" y="1217962"/>
                    </a:cubicBezTo>
                    <a:close/>
                  </a:path>
                </a:pathLst>
              </a:custGeom>
              <a:solidFill>
                <a:srgbClr val="8CB8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24" name="01 56"/>
              <p:cNvSpPr/>
              <p:nvPr/>
            </p:nvSpPr>
            <p:spPr>
              <a:xfrm rot="16200000">
                <a:off x="1314007" y="-2158857"/>
                <a:ext cx="1252628" cy="229291"/>
              </a:xfrm>
              <a:custGeom>
                <a:avLst/>
                <a:gdLst>
                  <a:gd name="connsiteX0" fmla="*/ 3334746 w 3334746"/>
                  <a:gd name="connsiteY0" fmla="*/ 198982 h 582088"/>
                  <a:gd name="connsiteX1" fmla="*/ 3334746 w 3334746"/>
                  <a:gd name="connsiteY1" fmla="*/ 383107 h 582088"/>
                  <a:gd name="connsiteX2" fmla="*/ 0 w 3334746"/>
                  <a:gd name="connsiteY2" fmla="*/ 383107 h 582088"/>
                  <a:gd name="connsiteX3" fmla="*/ 0 w 3334746"/>
                  <a:gd name="connsiteY3" fmla="*/ 198982 h 582088"/>
                  <a:gd name="connsiteX4" fmla="*/ 3334746 w 3334746"/>
                  <a:gd name="connsiteY4" fmla="*/ 198982 h 582088"/>
                  <a:gd name="connsiteX0" fmla="*/ 3334746 w 3334746"/>
                  <a:gd name="connsiteY0" fmla="*/ 272044 h 573089"/>
                  <a:gd name="connsiteX1" fmla="*/ 3334746 w 3334746"/>
                  <a:gd name="connsiteY1" fmla="*/ 374108 h 573089"/>
                  <a:gd name="connsiteX2" fmla="*/ 0 w 3334746"/>
                  <a:gd name="connsiteY2" fmla="*/ 374108 h 573089"/>
                  <a:gd name="connsiteX3" fmla="*/ 0 w 3334746"/>
                  <a:gd name="connsiteY3" fmla="*/ 189983 h 573089"/>
                  <a:gd name="connsiteX4" fmla="*/ 3334746 w 3334746"/>
                  <a:gd name="connsiteY4" fmla="*/ 272044 h 573089"/>
                  <a:gd name="connsiteX0" fmla="*/ 3334746 w 3334750"/>
                  <a:gd name="connsiteY0" fmla="*/ 272044 h 524894"/>
                  <a:gd name="connsiteX1" fmla="*/ 3334749 w 3334750"/>
                  <a:gd name="connsiteY1" fmla="*/ 319400 h 524894"/>
                  <a:gd name="connsiteX2" fmla="*/ 0 w 3334750"/>
                  <a:gd name="connsiteY2" fmla="*/ 374108 h 524894"/>
                  <a:gd name="connsiteX3" fmla="*/ 0 w 3334750"/>
                  <a:gd name="connsiteY3" fmla="*/ 189983 h 524894"/>
                  <a:gd name="connsiteX4" fmla="*/ 3334746 w 3334750"/>
                  <a:gd name="connsiteY4" fmla="*/ 272044 h 524894"/>
                  <a:gd name="connsiteX0" fmla="*/ 3334746 w 3334749"/>
                  <a:gd name="connsiteY0" fmla="*/ 272044 h 524894"/>
                  <a:gd name="connsiteX1" fmla="*/ 3334749 w 3334749"/>
                  <a:gd name="connsiteY1" fmla="*/ 319400 h 524894"/>
                  <a:gd name="connsiteX2" fmla="*/ 0 w 3334749"/>
                  <a:gd name="connsiteY2" fmla="*/ 374108 h 524894"/>
                  <a:gd name="connsiteX3" fmla="*/ 2540 w 3334749"/>
                  <a:gd name="connsiteY3" fmla="*/ 285603 h 524894"/>
                  <a:gd name="connsiteX4" fmla="*/ 0 w 3334749"/>
                  <a:gd name="connsiteY4" fmla="*/ 189983 h 524894"/>
                  <a:gd name="connsiteX5" fmla="*/ 3334746 w 3334749"/>
                  <a:gd name="connsiteY5" fmla="*/ 272044 h 524894"/>
                  <a:gd name="connsiteX0" fmla="*/ 3510007 w 3510010"/>
                  <a:gd name="connsiteY0" fmla="*/ 272044 h 524894"/>
                  <a:gd name="connsiteX1" fmla="*/ 3510010 w 3510010"/>
                  <a:gd name="connsiteY1" fmla="*/ 319400 h 524894"/>
                  <a:gd name="connsiteX2" fmla="*/ 175261 w 3510010"/>
                  <a:gd name="connsiteY2" fmla="*/ 374108 h 524894"/>
                  <a:gd name="connsiteX3" fmla="*/ 4 w 3510010"/>
                  <a:gd name="connsiteY3" fmla="*/ 434771 h 524894"/>
                  <a:gd name="connsiteX4" fmla="*/ 175261 w 3510010"/>
                  <a:gd name="connsiteY4" fmla="*/ 189983 h 524894"/>
                  <a:gd name="connsiteX5" fmla="*/ 3510007 w 3510010"/>
                  <a:gd name="connsiteY5" fmla="*/ 272044 h 524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10010" h="524894">
                    <a:moveTo>
                      <a:pt x="3510007" y="272044"/>
                    </a:moveTo>
                    <a:cubicBezTo>
                      <a:pt x="3510008" y="287829"/>
                      <a:pt x="3510009" y="303615"/>
                      <a:pt x="3510010" y="319400"/>
                    </a:cubicBezTo>
                    <a:cubicBezTo>
                      <a:pt x="2398428" y="1008691"/>
                      <a:pt x="1286843" y="-315184"/>
                      <a:pt x="175261" y="374108"/>
                    </a:cubicBezTo>
                    <a:cubicBezTo>
                      <a:pt x="176108" y="344606"/>
                      <a:pt x="-843" y="464273"/>
                      <a:pt x="4" y="434771"/>
                    </a:cubicBezTo>
                    <a:cubicBezTo>
                      <a:pt x="-843" y="402898"/>
                      <a:pt x="176108" y="221856"/>
                      <a:pt x="175261" y="189983"/>
                    </a:cubicBezTo>
                    <a:cubicBezTo>
                      <a:pt x="1286843" y="-499309"/>
                      <a:pt x="2398425" y="961335"/>
                      <a:pt x="3510007" y="272044"/>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grpSp>
      </p:grpSp>
      <p:grpSp>
        <p:nvGrpSpPr>
          <p:cNvPr id="25" name="01 49"/>
          <p:cNvGrpSpPr/>
          <p:nvPr/>
        </p:nvGrpSpPr>
        <p:grpSpPr>
          <a:xfrm>
            <a:off x="5197487" y="67412"/>
            <a:ext cx="1689751" cy="1039697"/>
            <a:chOff x="3294824" y="1815065"/>
            <a:chExt cx="1267314" cy="779773"/>
          </a:xfrm>
        </p:grpSpPr>
        <p:sp>
          <p:nvSpPr>
            <p:cNvPr id="26" name="01 50"/>
            <p:cNvSpPr/>
            <p:nvPr/>
          </p:nvSpPr>
          <p:spPr>
            <a:xfrm>
              <a:off x="3295926" y="1815065"/>
              <a:ext cx="1266212" cy="746407"/>
            </a:xfrm>
            <a:prstGeom prst="rect">
              <a:avLst/>
            </a:prstGeom>
          </p:spPr>
          <p:txBody>
            <a:bodyPr wrap="none">
              <a:spAutoFit/>
            </a:bodyPr>
            <a:lstStyle/>
            <a:p>
              <a:r>
                <a:rPr lang="zh-CN" altLang="en-US" sz="5867" b="1" dirty="0">
                  <a:ln w="107950">
                    <a:solidFill>
                      <a:schemeClr val="bg1"/>
                    </a:solidFill>
                  </a:ln>
                  <a:solidFill>
                    <a:schemeClr val="bg1"/>
                  </a:solidFill>
                  <a:effectLst>
                    <a:outerShdw blurRad="63500" sx="102000" sy="102000" algn="ctr" rotWithShape="0">
                      <a:prstClr val="black">
                        <a:alpha val="40000"/>
                      </a:prstClr>
                    </a:outerShdw>
                  </a:effectLst>
                  <a:cs typeface="+mn-ea"/>
                  <a:sym typeface="+mn-lt"/>
                </a:rPr>
                <a:t>目录</a:t>
              </a:r>
            </a:p>
          </p:txBody>
        </p:sp>
        <p:sp>
          <p:nvSpPr>
            <p:cNvPr id="27" name="01 60"/>
            <p:cNvSpPr/>
            <p:nvPr/>
          </p:nvSpPr>
          <p:spPr>
            <a:xfrm>
              <a:off x="3295375" y="1820397"/>
              <a:ext cx="1266213" cy="746407"/>
            </a:xfrm>
            <a:prstGeom prst="rect">
              <a:avLst/>
            </a:prstGeom>
          </p:spPr>
          <p:txBody>
            <a:bodyPr wrap="none">
              <a:spAutoFit/>
            </a:bodyPr>
            <a:lstStyle/>
            <a:p>
              <a:r>
                <a:rPr lang="zh-CN" altLang="en-US" sz="5867" b="1" dirty="0">
                  <a:ln>
                    <a:solidFill>
                      <a:schemeClr val="accent2">
                        <a:lumMod val="75000"/>
                      </a:schemeClr>
                    </a:solidFill>
                  </a:ln>
                  <a:noFill/>
                  <a:cs typeface="+mn-ea"/>
                  <a:sym typeface="+mn-lt"/>
                </a:rPr>
                <a:t>目录</a:t>
              </a:r>
            </a:p>
          </p:txBody>
        </p:sp>
        <p:sp>
          <p:nvSpPr>
            <p:cNvPr id="28" name="01 61"/>
            <p:cNvSpPr/>
            <p:nvPr/>
          </p:nvSpPr>
          <p:spPr>
            <a:xfrm>
              <a:off x="3294824" y="1848431"/>
              <a:ext cx="1266213" cy="746407"/>
            </a:xfrm>
            <a:prstGeom prst="rect">
              <a:avLst/>
            </a:prstGeom>
          </p:spPr>
          <p:txBody>
            <a:bodyPr wrap="none">
              <a:spAutoFit/>
            </a:bodyPr>
            <a:lstStyle/>
            <a:p>
              <a:r>
                <a:rPr lang="zh-CN" altLang="en-US" sz="5867" b="1" dirty="0">
                  <a:solidFill>
                    <a:srgbClr val="FF6600"/>
                  </a:solidFill>
                  <a:cs typeface="+mn-ea"/>
                  <a:sym typeface="+mn-lt"/>
                </a:rPr>
                <a:t>目录</a:t>
              </a:r>
              <a:endParaRPr lang="zh-CN" altLang="en-US" sz="5333" b="1" dirty="0">
                <a:solidFill>
                  <a:srgbClr val="FF6600"/>
                </a:solidFill>
                <a:cs typeface="+mn-ea"/>
                <a:sym typeface="+mn-lt"/>
              </a:endParaRPr>
            </a:p>
          </p:txBody>
        </p:sp>
      </p:grpSp>
      <p:grpSp>
        <p:nvGrpSpPr>
          <p:cNvPr id="29" name="01 4"/>
          <p:cNvGrpSpPr/>
          <p:nvPr/>
        </p:nvGrpSpPr>
        <p:grpSpPr>
          <a:xfrm>
            <a:off x="3618105" y="3517510"/>
            <a:ext cx="2601628" cy="2256000"/>
            <a:chOff x="2713578" y="2460770"/>
            <a:chExt cx="1951221" cy="1692000"/>
          </a:xfrm>
        </p:grpSpPr>
        <p:grpSp>
          <p:nvGrpSpPr>
            <p:cNvPr id="30" name="01 16"/>
            <p:cNvGrpSpPr>
              <a:grpSpLocks noChangeAspect="1"/>
            </p:cNvGrpSpPr>
            <p:nvPr/>
          </p:nvGrpSpPr>
          <p:grpSpPr>
            <a:xfrm>
              <a:off x="2713578" y="2460770"/>
              <a:ext cx="1951221" cy="1692000"/>
              <a:chOff x="785114" y="-370703"/>
              <a:chExt cx="7225085" cy="6265224"/>
            </a:xfrm>
          </p:grpSpPr>
          <p:pic>
            <p:nvPicPr>
              <p:cNvPr id="33" name="01 1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85114" y="-370703"/>
                <a:ext cx="7225085" cy="6265224"/>
              </a:xfrm>
              <a:prstGeom prst="rect">
                <a:avLst/>
              </a:prstGeom>
            </p:spPr>
          </p:pic>
          <p:sp>
            <p:nvSpPr>
              <p:cNvPr id="34" name="01 18"/>
              <p:cNvSpPr/>
              <p:nvPr/>
            </p:nvSpPr>
            <p:spPr>
              <a:xfrm>
                <a:off x="2516995" y="878528"/>
                <a:ext cx="3649026" cy="364902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grpSp>
        <p:sp>
          <p:nvSpPr>
            <p:cNvPr id="31" name="01 36"/>
            <p:cNvSpPr txBox="1"/>
            <p:nvPr/>
          </p:nvSpPr>
          <p:spPr>
            <a:xfrm>
              <a:off x="3278215" y="3106168"/>
              <a:ext cx="796169" cy="561596"/>
            </a:xfrm>
            <a:prstGeom prst="rect">
              <a:avLst/>
            </a:prstGeom>
            <a:noFill/>
          </p:spPr>
          <p:txBody>
            <a:bodyPr wrap="square" rtlCol="0">
              <a:spAutoFit/>
            </a:bodyPr>
            <a:lstStyle>
              <a:defPPr>
                <a:defRPr lang="zh-CN"/>
              </a:defPPr>
              <a:lvl1pPr algn="ctr">
                <a:defRPr sz="1600" b="1">
                  <a:pattFill prst="ltDnDiag">
                    <a:fgClr>
                      <a:srgbClr val="00B0F0"/>
                    </a:fgClr>
                    <a:bgClr>
                      <a:srgbClr val="0070C0"/>
                    </a:bgClr>
                  </a:pattFill>
                  <a:effectLst>
                    <a:outerShdw dist="38100" dir="2700000" algn="tl" rotWithShape="0">
                      <a:srgbClr val="0070C0"/>
                    </a:outerShdw>
                  </a:effectLst>
                  <a:cs typeface="+mn-ea"/>
                </a:defRPr>
              </a:lvl1pPr>
            </a:lstStyle>
            <a:p>
              <a:r>
                <a:rPr lang="zh-CN" altLang="en-US" sz="2133" dirty="0">
                  <a:pattFill prst="ltDnDiag">
                    <a:fgClr>
                      <a:srgbClr val="8CB823"/>
                    </a:fgClr>
                    <a:bgClr>
                      <a:srgbClr val="4CA420"/>
                    </a:bgClr>
                  </a:pattFill>
                  <a:effectLst>
                    <a:outerShdw dist="38100" dir="2700000" algn="tl" rotWithShape="0">
                      <a:srgbClr val="679C31"/>
                    </a:outerShdw>
                  </a:effectLst>
                  <a:sym typeface="+mn-lt"/>
                </a:rPr>
                <a:t>点击添加文本</a:t>
              </a:r>
            </a:p>
          </p:txBody>
        </p:sp>
        <p:sp>
          <p:nvSpPr>
            <p:cNvPr id="32" name="01 72"/>
            <p:cNvSpPr txBox="1"/>
            <p:nvPr/>
          </p:nvSpPr>
          <p:spPr>
            <a:xfrm>
              <a:off x="3377415" y="2777181"/>
              <a:ext cx="557444" cy="377075"/>
            </a:xfrm>
            <a:prstGeom prst="rect">
              <a:avLst/>
            </a:prstGeom>
            <a:noFill/>
          </p:spPr>
          <p:txBody>
            <a:bodyPr wrap="square" rtlCol="0">
              <a:spAutoFit/>
            </a:bodyPr>
            <a:lstStyle>
              <a:defPPr>
                <a:defRPr lang="zh-CN"/>
              </a:defPPr>
              <a:lvl1pPr algn="ctr">
                <a:defRPr sz="1600" b="1">
                  <a:pattFill prst="ltDnDiag">
                    <a:fgClr>
                      <a:srgbClr val="00B0F0"/>
                    </a:fgClr>
                    <a:bgClr>
                      <a:srgbClr val="0070C0"/>
                    </a:bgClr>
                  </a:pattFill>
                  <a:effectLst>
                    <a:outerShdw dist="38100" dir="2700000" algn="tl" rotWithShape="0">
                      <a:srgbClr val="0070C0"/>
                    </a:outerShdw>
                  </a:effectLst>
                </a:defRPr>
              </a:lvl1pPr>
            </a:lstStyle>
            <a:p>
              <a:r>
                <a:rPr lang="en-US" altLang="zh-CN" sz="2667" dirty="0">
                  <a:pattFill prst="ltDnDiag">
                    <a:fgClr>
                      <a:srgbClr val="8CB823"/>
                    </a:fgClr>
                    <a:bgClr>
                      <a:srgbClr val="4CA420"/>
                    </a:bgClr>
                  </a:pattFill>
                  <a:effectLst>
                    <a:outerShdw dist="38100" dir="2700000" algn="tl" rotWithShape="0">
                      <a:srgbClr val="679C31"/>
                    </a:outerShdw>
                  </a:effectLst>
                  <a:cs typeface="+mn-ea"/>
                  <a:sym typeface="+mn-lt"/>
                </a:rPr>
                <a:t>02</a:t>
              </a:r>
              <a:endParaRPr lang="zh-CN" altLang="en-US" sz="2667" dirty="0">
                <a:pattFill prst="ltDnDiag">
                  <a:fgClr>
                    <a:srgbClr val="8CB823"/>
                  </a:fgClr>
                  <a:bgClr>
                    <a:srgbClr val="4CA420"/>
                  </a:bgClr>
                </a:pattFill>
                <a:effectLst>
                  <a:outerShdw dist="38100" dir="2700000" algn="tl" rotWithShape="0">
                    <a:srgbClr val="679C31"/>
                  </a:outerShdw>
                </a:effectLst>
                <a:cs typeface="+mn-ea"/>
                <a:sym typeface="+mn-lt"/>
              </a:endParaRPr>
            </a:p>
          </p:txBody>
        </p:sp>
      </p:grpSp>
      <p:grpSp>
        <p:nvGrpSpPr>
          <p:cNvPr id="35" name="01 5"/>
          <p:cNvGrpSpPr/>
          <p:nvPr/>
        </p:nvGrpSpPr>
        <p:grpSpPr>
          <a:xfrm>
            <a:off x="5964553" y="3689632"/>
            <a:ext cx="2601625" cy="2256000"/>
            <a:chOff x="4473414" y="2589861"/>
            <a:chExt cx="1951219" cy="1692000"/>
          </a:xfrm>
        </p:grpSpPr>
        <p:grpSp>
          <p:nvGrpSpPr>
            <p:cNvPr id="36" name="01 19"/>
            <p:cNvGrpSpPr>
              <a:grpSpLocks noChangeAspect="1"/>
            </p:cNvGrpSpPr>
            <p:nvPr/>
          </p:nvGrpSpPr>
          <p:grpSpPr>
            <a:xfrm>
              <a:off x="4473414" y="2589861"/>
              <a:ext cx="1951219" cy="1692000"/>
              <a:chOff x="785114" y="-370703"/>
              <a:chExt cx="7225085" cy="6265224"/>
            </a:xfrm>
          </p:grpSpPr>
          <p:pic>
            <p:nvPicPr>
              <p:cNvPr id="39" name="01 2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85114" y="-370703"/>
                <a:ext cx="7225085" cy="6265224"/>
              </a:xfrm>
              <a:prstGeom prst="rect">
                <a:avLst/>
              </a:prstGeom>
            </p:spPr>
          </p:pic>
          <p:sp>
            <p:nvSpPr>
              <p:cNvPr id="40" name="01 21"/>
              <p:cNvSpPr/>
              <p:nvPr/>
            </p:nvSpPr>
            <p:spPr>
              <a:xfrm>
                <a:off x="2516995" y="878528"/>
                <a:ext cx="3649026" cy="364902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grpSp>
        <p:sp>
          <p:nvSpPr>
            <p:cNvPr id="37" name="01 37"/>
            <p:cNvSpPr txBox="1"/>
            <p:nvPr/>
          </p:nvSpPr>
          <p:spPr>
            <a:xfrm>
              <a:off x="5015130" y="3241072"/>
              <a:ext cx="796169" cy="561596"/>
            </a:xfrm>
            <a:prstGeom prst="rect">
              <a:avLst/>
            </a:prstGeom>
            <a:noFill/>
          </p:spPr>
          <p:txBody>
            <a:bodyPr wrap="square" rtlCol="0">
              <a:spAutoFit/>
            </a:bodyPr>
            <a:lstStyle>
              <a:defPPr>
                <a:defRPr lang="zh-CN"/>
              </a:defPPr>
              <a:lvl1pPr algn="ctr">
                <a:defRPr sz="1600" b="1">
                  <a:pattFill prst="ltDnDiag">
                    <a:fgClr>
                      <a:srgbClr val="00B0F0"/>
                    </a:fgClr>
                    <a:bgClr>
                      <a:srgbClr val="0070C0"/>
                    </a:bgClr>
                  </a:pattFill>
                  <a:effectLst>
                    <a:outerShdw dist="38100" dir="2700000" algn="tl" rotWithShape="0">
                      <a:srgbClr val="0070C0"/>
                    </a:outerShdw>
                  </a:effectLst>
                  <a:cs typeface="+mn-ea"/>
                </a:defRPr>
              </a:lvl1pPr>
            </a:lstStyle>
            <a:p>
              <a:r>
                <a:rPr lang="zh-CN" altLang="en-US" sz="2133" dirty="0">
                  <a:pattFill prst="ltDnDiag">
                    <a:fgClr>
                      <a:srgbClr val="FFC000"/>
                    </a:fgClr>
                    <a:bgClr>
                      <a:srgbClr val="FF6600"/>
                    </a:bgClr>
                  </a:pattFill>
                  <a:effectLst>
                    <a:outerShdw dist="38100" dir="2700000" algn="tl" rotWithShape="0">
                      <a:srgbClr val="A9250B"/>
                    </a:outerShdw>
                  </a:effectLst>
                  <a:sym typeface="+mn-lt"/>
                </a:rPr>
                <a:t>点击添加文本</a:t>
              </a:r>
            </a:p>
          </p:txBody>
        </p:sp>
        <p:sp>
          <p:nvSpPr>
            <p:cNvPr id="38" name="01 73"/>
            <p:cNvSpPr txBox="1"/>
            <p:nvPr/>
          </p:nvSpPr>
          <p:spPr>
            <a:xfrm>
              <a:off x="5131975" y="2906113"/>
              <a:ext cx="557444" cy="377075"/>
            </a:xfrm>
            <a:prstGeom prst="rect">
              <a:avLst/>
            </a:prstGeom>
            <a:noFill/>
          </p:spPr>
          <p:txBody>
            <a:bodyPr wrap="square" rtlCol="0">
              <a:spAutoFit/>
            </a:bodyPr>
            <a:lstStyle>
              <a:defPPr>
                <a:defRPr lang="zh-CN"/>
              </a:defPPr>
              <a:lvl1pPr algn="ctr">
                <a:defRPr sz="1600" b="1">
                  <a:pattFill prst="ltDnDiag">
                    <a:fgClr>
                      <a:srgbClr val="00B0F0"/>
                    </a:fgClr>
                    <a:bgClr>
                      <a:srgbClr val="0070C0"/>
                    </a:bgClr>
                  </a:pattFill>
                  <a:effectLst>
                    <a:outerShdw dist="38100" dir="2700000" algn="tl" rotWithShape="0">
                      <a:srgbClr val="0070C0"/>
                    </a:outerShdw>
                  </a:effectLst>
                </a:defRPr>
              </a:lvl1pPr>
            </a:lstStyle>
            <a:p>
              <a:r>
                <a:rPr lang="en-US" altLang="zh-CN" sz="2667" dirty="0">
                  <a:pattFill prst="ltDnDiag">
                    <a:fgClr>
                      <a:srgbClr val="FFC000"/>
                    </a:fgClr>
                    <a:bgClr>
                      <a:srgbClr val="FF6600"/>
                    </a:bgClr>
                  </a:pattFill>
                  <a:effectLst>
                    <a:outerShdw dist="38100" dir="2700000" algn="tl" rotWithShape="0">
                      <a:srgbClr val="A9250B"/>
                    </a:outerShdw>
                  </a:effectLst>
                  <a:cs typeface="+mn-ea"/>
                  <a:sym typeface="+mn-lt"/>
                </a:rPr>
                <a:t>03</a:t>
              </a:r>
              <a:endParaRPr lang="zh-CN" altLang="en-US" sz="2667" dirty="0">
                <a:pattFill prst="ltDnDiag">
                  <a:fgClr>
                    <a:srgbClr val="FFC000"/>
                  </a:fgClr>
                  <a:bgClr>
                    <a:srgbClr val="FF6600"/>
                  </a:bgClr>
                </a:pattFill>
                <a:effectLst>
                  <a:outerShdw dist="38100" dir="2700000" algn="tl" rotWithShape="0">
                    <a:srgbClr val="A9250B"/>
                  </a:outerShdw>
                </a:effectLst>
                <a:cs typeface="+mn-ea"/>
                <a:sym typeface="+mn-lt"/>
              </a:endParaRPr>
            </a:p>
          </p:txBody>
        </p:sp>
      </p:grpSp>
      <p:grpSp>
        <p:nvGrpSpPr>
          <p:cNvPr id="41" name="01 6"/>
          <p:cNvGrpSpPr/>
          <p:nvPr/>
        </p:nvGrpSpPr>
        <p:grpSpPr>
          <a:xfrm>
            <a:off x="8903509" y="3485769"/>
            <a:ext cx="2601627" cy="2256000"/>
            <a:chOff x="6677632" y="2142253"/>
            <a:chExt cx="1951220" cy="1692000"/>
          </a:xfrm>
        </p:grpSpPr>
        <p:grpSp>
          <p:nvGrpSpPr>
            <p:cNvPr id="42" name="01 22"/>
            <p:cNvGrpSpPr>
              <a:grpSpLocks noChangeAspect="1"/>
            </p:cNvGrpSpPr>
            <p:nvPr/>
          </p:nvGrpSpPr>
          <p:grpSpPr>
            <a:xfrm>
              <a:off x="6677632" y="2142253"/>
              <a:ext cx="1951220" cy="1692000"/>
              <a:chOff x="785114" y="-370703"/>
              <a:chExt cx="7225085" cy="6265224"/>
            </a:xfrm>
          </p:grpSpPr>
          <p:pic>
            <p:nvPicPr>
              <p:cNvPr id="45" name="01 2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85114" y="-370703"/>
                <a:ext cx="7225085" cy="6265224"/>
              </a:xfrm>
              <a:prstGeom prst="rect">
                <a:avLst/>
              </a:prstGeom>
            </p:spPr>
          </p:pic>
          <p:sp>
            <p:nvSpPr>
              <p:cNvPr id="46" name="01 24"/>
              <p:cNvSpPr/>
              <p:nvPr/>
            </p:nvSpPr>
            <p:spPr>
              <a:xfrm>
                <a:off x="2516995" y="878528"/>
                <a:ext cx="3649026" cy="364902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grpSp>
        <p:sp>
          <p:nvSpPr>
            <p:cNvPr id="43" name="01 38"/>
            <p:cNvSpPr txBox="1"/>
            <p:nvPr/>
          </p:nvSpPr>
          <p:spPr>
            <a:xfrm>
              <a:off x="7239993" y="2776370"/>
              <a:ext cx="796169" cy="561596"/>
            </a:xfrm>
            <a:prstGeom prst="rect">
              <a:avLst/>
            </a:prstGeom>
            <a:noFill/>
          </p:spPr>
          <p:txBody>
            <a:bodyPr wrap="square" rtlCol="0">
              <a:spAutoFit/>
            </a:bodyPr>
            <a:lstStyle>
              <a:defPPr>
                <a:defRPr lang="zh-CN"/>
              </a:defPPr>
              <a:lvl1pPr algn="ctr">
                <a:defRPr sz="1600" b="1">
                  <a:pattFill prst="ltDnDiag">
                    <a:fgClr>
                      <a:srgbClr val="00B0F0"/>
                    </a:fgClr>
                    <a:bgClr>
                      <a:srgbClr val="0070C0"/>
                    </a:bgClr>
                  </a:pattFill>
                  <a:effectLst>
                    <a:outerShdw dist="38100" dir="2700000" algn="tl" rotWithShape="0">
                      <a:srgbClr val="0070C0"/>
                    </a:outerShdw>
                  </a:effectLst>
                  <a:cs typeface="+mn-ea"/>
                </a:defRPr>
              </a:lvl1pPr>
            </a:lstStyle>
            <a:p>
              <a:r>
                <a:rPr lang="zh-CN" altLang="en-US" sz="2133" dirty="0">
                  <a:pattFill prst="ltDnDiag">
                    <a:fgClr>
                      <a:srgbClr val="F56636"/>
                    </a:fgClr>
                    <a:bgClr>
                      <a:srgbClr val="EF2A19"/>
                    </a:bgClr>
                  </a:pattFill>
                  <a:effectLst>
                    <a:outerShdw dist="38100" dir="2700000" algn="tl" rotWithShape="0">
                      <a:srgbClr val="920000"/>
                    </a:outerShdw>
                  </a:effectLst>
                  <a:sym typeface="+mn-lt"/>
                </a:rPr>
                <a:t>点击添加文本</a:t>
              </a:r>
            </a:p>
          </p:txBody>
        </p:sp>
        <p:sp>
          <p:nvSpPr>
            <p:cNvPr id="44" name="01 74"/>
            <p:cNvSpPr txBox="1"/>
            <p:nvPr/>
          </p:nvSpPr>
          <p:spPr>
            <a:xfrm>
              <a:off x="7341469" y="2457749"/>
              <a:ext cx="557444" cy="377075"/>
            </a:xfrm>
            <a:prstGeom prst="rect">
              <a:avLst/>
            </a:prstGeom>
            <a:noFill/>
          </p:spPr>
          <p:txBody>
            <a:bodyPr wrap="square" rtlCol="0">
              <a:spAutoFit/>
            </a:bodyPr>
            <a:lstStyle>
              <a:defPPr>
                <a:defRPr lang="zh-CN"/>
              </a:defPPr>
              <a:lvl1pPr algn="ctr">
                <a:defRPr sz="1600" b="1">
                  <a:pattFill prst="ltDnDiag">
                    <a:fgClr>
                      <a:srgbClr val="00B0F0"/>
                    </a:fgClr>
                    <a:bgClr>
                      <a:srgbClr val="0070C0"/>
                    </a:bgClr>
                  </a:pattFill>
                  <a:effectLst>
                    <a:outerShdw dist="38100" dir="2700000" algn="tl" rotWithShape="0">
                      <a:srgbClr val="0070C0"/>
                    </a:outerShdw>
                  </a:effectLst>
                </a:defRPr>
              </a:lvl1pPr>
            </a:lstStyle>
            <a:p>
              <a:r>
                <a:rPr lang="en-US" altLang="zh-CN" sz="2667" dirty="0">
                  <a:pattFill prst="ltDnDiag">
                    <a:fgClr>
                      <a:srgbClr val="F56636"/>
                    </a:fgClr>
                    <a:bgClr>
                      <a:srgbClr val="EF2A19"/>
                    </a:bgClr>
                  </a:pattFill>
                  <a:effectLst>
                    <a:outerShdw dist="38100" dir="2700000" algn="tl" rotWithShape="0">
                      <a:srgbClr val="920000"/>
                    </a:outerShdw>
                  </a:effectLst>
                  <a:cs typeface="+mn-ea"/>
                  <a:sym typeface="+mn-lt"/>
                </a:rPr>
                <a:t>04</a:t>
              </a:r>
              <a:endParaRPr lang="zh-CN" altLang="en-US" sz="2667" dirty="0">
                <a:pattFill prst="ltDnDiag">
                  <a:fgClr>
                    <a:srgbClr val="F56636"/>
                  </a:fgClr>
                  <a:bgClr>
                    <a:srgbClr val="EF2A19"/>
                  </a:bgClr>
                </a:pattFill>
                <a:effectLst>
                  <a:outerShdw dist="38100" dir="2700000" algn="tl" rotWithShape="0">
                    <a:srgbClr val="920000"/>
                  </a:outerShdw>
                </a:effectLst>
                <a:cs typeface="+mn-ea"/>
                <a:sym typeface="+mn-lt"/>
              </a:endParaRPr>
            </a:p>
          </p:txBody>
        </p:sp>
      </p:grpSp>
      <p:grpSp>
        <p:nvGrpSpPr>
          <p:cNvPr id="47" name="01 1"/>
          <p:cNvGrpSpPr/>
          <p:nvPr/>
        </p:nvGrpSpPr>
        <p:grpSpPr>
          <a:xfrm>
            <a:off x="733123" y="3431488"/>
            <a:ext cx="2601627" cy="2256000"/>
            <a:chOff x="549842" y="2124409"/>
            <a:chExt cx="1951220" cy="1692000"/>
          </a:xfrm>
        </p:grpSpPr>
        <p:grpSp>
          <p:nvGrpSpPr>
            <p:cNvPr id="48" name="01 7"/>
            <p:cNvGrpSpPr>
              <a:grpSpLocks noChangeAspect="1"/>
            </p:cNvGrpSpPr>
            <p:nvPr/>
          </p:nvGrpSpPr>
          <p:grpSpPr>
            <a:xfrm>
              <a:off x="549842" y="2124409"/>
              <a:ext cx="1951220" cy="1692000"/>
              <a:chOff x="785114" y="-370703"/>
              <a:chExt cx="7225085" cy="6265224"/>
            </a:xfrm>
          </p:grpSpPr>
          <p:pic>
            <p:nvPicPr>
              <p:cNvPr id="51" name="01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85114" y="-370703"/>
                <a:ext cx="7225085" cy="6265224"/>
              </a:xfrm>
              <a:prstGeom prst="rect">
                <a:avLst/>
              </a:prstGeom>
            </p:spPr>
          </p:pic>
          <p:sp>
            <p:nvSpPr>
              <p:cNvPr id="52" name="01 9"/>
              <p:cNvSpPr/>
              <p:nvPr/>
            </p:nvSpPr>
            <p:spPr>
              <a:xfrm>
                <a:off x="2516995" y="878528"/>
                <a:ext cx="3649026" cy="364902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grpSp>
        <p:sp>
          <p:nvSpPr>
            <p:cNvPr id="49" name="01 35"/>
            <p:cNvSpPr txBox="1"/>
            <p:nvPr/>
          </p:nvSpPr>
          <p:spPr>
            <a:xfrm>
              <a:off x="1115769" y="2765971"/>
              <a:ext cx="796169" cy="561596"/>
            </a:xfrm>
            <a:prstGeom prst="rect">
              <a:avLst/>
            </a:prstGeom>
            <a:noFill/>
          </p:spPr>
          <p:txBody>
            <a:bodyPr wrap="square" rtlCol="0">
              <a:spAutoFit/>
            </a:bodyPr>
            <a:lstStyle>
              <a:defPPr>
                <a:defRPr lang="zh-CN"/>
              </a:defPPr>
              <a:lvl1pPr algn="ctr">
                <a:defRPr sz="3600" b="1">
                  <a:pattFill prst="ltDnDiag">
                    <a:fgClr>
                      <a:srgbClr val="00B0F0"/>
                    </a:fgClr>
                    <a:bgClr>
                      <a:srgbClr val="0070C0"/>
                    </a:bgClr>
                  </a:pattFill>
                  <a:effectLst>
                    <a:outerShdw dist="38100" dir="2700000" sx="101000" sy="101000" algn="tl" rotWithShape="0">
                      <a:srgbClr val="0070C0"/>
                    </a:outerShdw>
                  </a:effectLst>
                </a:defRPr>
              </a:lvl1pPr>
            </a:lstStyle>
            <a:p>
              <a:r>
                <a:rPr lang="zh-CN" altLang="en-US" sz="2133" dirty="0">
                  <a:effectLst>
                    <a:outerShdw dist="38100" dir="2700000" algn="tl" rotWithShape="0">
                      <a:srgbClr val="0070C0"/>
                    </a:outerShdw>
                  </a:effectLst>
                  <a:cs typeface="+mn-ea"/>
                  <a:sym typeface="+mn-lt"/>
                </a:rPr>
                <a:t>点击添加文本</a:t>
              </a:r>
            </a:p>
          </p:txBody>
        </p:sp>
        <p:sp>
          <p:nvSpPr>
            <p:cNvPr id="50" name="01 2"/>
            <p:cNvSpPr txBox="1"/>
            <p:nvPr/>
          </p:nvSpPr>
          <p:spPr>
            <a:xfrm>
              <a:off x="1243223" y="2456272"/>
              <a:ext cx="557444" cy="377075"/>
            </a:xfrm>
            <a:prstGeom prst="rect">
              <a:avLst/>
            </a:prstGeom>
            <a:noFill/>
          </p:spPr>
          <p:txBody>
            <a:bodyPr wrap="square" rtlCol="0">
              <a:spAutoFit/>
            </a:bodyPr>
            <a:lstStyle>
              <a:defPPr>
                <a:defRPr lang="zh-CN"/>
              </a:defPPr>
              <a:lvl1pPr algn="ctr">
                <a:defRPr sz="1600" b="1">
                  <a:pattFill prst="ltDnDiag">
                    <a:fgClr>
                      <a:srgbClr val="00B0F0"/>
                    </a:fgClr>
                    <a:bgClr>
                      <a:srgbClr val="0070C0"/>
                    </a:bgClr>
                  </a:pattFill>
                  <a:effectLst>
                    <a:outerShdw dist="38100" dir="2700000" algn="tl" rotWithShape="0">
                      <a:srgbClr val="0070C0"/>
                    </a:outerShdw>
                  </a:effectLst>
                </a:defRPr>
              </a:lvl1pPr>
            </a:lstStyle>
            <a:p>
              <a:r>
                <a:rPr lang="en-US" altLang="zh-CN" sz="2667" dirty="0">
                  <a:cs typeface="+mn-ea"/>
                  <a:sym typeface="+mn-lt"/>
                </a:rPr>
                <a:t>01</a:t>
              </a:r>
              <a:endParaRPr lang="zh-CN" altLang="en-US" sz="2667" dirty="0">
                <a:cs typeface="+mn-ea"/>
                <a:sym typeface="+mn-lt"/>
              </a:endParaRPr>
            </a:p>
          </p:txBody>
        </p:sp>
      </p:grpSp>
      <p:pic>
        <p:nvPicPr>
          <p:cNvPr id="53" name="01 4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14688" y="738914"/>
            <a:ext cx="2998059" cy="1004180"/>
          </a:xfrm>
          <a:prstGeom prst="rect">
            <a:avLst/>
          </a:prstGeom>
        </p:spPr>
      </p:pic>
    </p:spTree>
    <p:extLst>
      <p:ext uri="{BB962C8B-B14F-4D97-AF65-F5344CB8AC3E}">
        <p14:creationId xmlns:p14="http://schemas.microsoft.com/office/powerpoint/2010/main" val="598025843"/>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750" fill="hold"/>
                                        <p:tgtEl>
                                          <p:spTgt spid="2"/>
                                        </p:tgtEl>
                                        <p:attrNameLst>
                                          <p:attrName>ppt_x</p:attrName>
                                        </p:attrNameLst>
                                      </p:cBhvr>
                                      <p:tavLst>
                                        <p:tav tm="0">
                                          <p:val>
                                            <p:strVal val="#ppt_x"/>
                                          </p:val>
                                        </p:tav>
                                        <p:tav tm="100000">
                                          <p:val>
                                            <p:strVal val="#ppt_x"/>
                                          </p:val>
                                        </p:tav>
                                      </p:tavLst>
                                    </p:anim>
                                    <p:anim calcmode="lin" valueType="num">
                                      <p:cBhvr additive="base">
                                        <p:cTn id="8" dur="75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750"/>
                            </p:stCondLst>
                            <p:childTnLst>
                              <p:par>
                                <p:cTn id="10" presetID="53" presetClass="entr" presetSubtype="16" fill="hold" nodeType="afterEffect">
                                  <p:stCondLst>
                                    <p:cond delay="0"/>
                                  </p:stCondLst>
                                  <p:childTnLst>
                                    <p:set>
                                      <p:cBhvr>
                                        <p:cTn id="11" dur="1" fill="hold">
                                          <p:stCondLst>
                                            <p:cond delay="0"/>
                                          </p:stCondLst>
                                        </p:cTn>
                                        <p:tgtEl>
                                          <p:spTgt spid="25"/>
                                        </p:tgtEl>
                                        <p:attrNameLst>
                                          <p:attrName>style.visibility</p:attrName>
                                        </p:attrNameLst>
                                      </p:cBhvr>
                                      <p:to>
                                        <p:strVal val="visible"/>
                                      </p:to>
                                    </p:set>
                                    <p:anim calcmode="lin" valueType="num">
                                      <p:cBhvr>
                                        <p:cTn id="12" dur="750" fill="hold"/>
                                        <p:tgtEl>
                                          <p:spTgt spid="25"/>
                                        </p:tgtEl>
                                        <p:attrNameLst>
                                          <p:attrName>ppt_w</p:attrName>
                                        </p:attrNameLst>
                                      </p:cBhvr>
                                      <p:tavLst>
                                        <p:tav tm="0">
                                          <p:val>
                                            <p:fltVal val="0"/>
                                          </p:val>
                                        </p:tav>
                                        <p:tav tm="100000">
                                          <p:val>
                                            <p:strVal val="#ppt_w"/>
                                          </p:val>
                                        </p:tav>
                                      </p:tavLst>
                                    </p:anim>
                                    <p:anim calcmode="lin" valueType="num">
                                      <p:cBhvr>
                                        <p:cTn id="13" dur="750" fill="hold"/>
                                        <p:tgtEl>
                                          <p:spTgt spid="25"/>
                                        </p:tgtEl>
                                        <p:attrNameLst>
                                          <p:attrName>ppt_h</p:attrName>
                                        </p:attrNameLst>
                                      </p:cBhvr>
                                      <p:tavLst>
                                        <p:tav tm="0">
                                          <p:val>
                                            <p:fltVal val="0"/>
                                          </p:val>
                                        </p:tav>
                                        <p:tav tm="100000">
                                          <p:val>
                                            <p:strVal val="#ppt_h"/>
                                          </p:val>
                                        </p:tav>
                                      </p:tavLst>
                                    </p:anim>
                                    <p:animEffect transition="in" filter="fade">
                                      <p:cBhvr>
                                        <p:cTn id="14" dur="750"/>
                                        <p:tgtEl>
                                          <p:spTgt spid="25"/>
                                        </p:tgtEl>
                                      </p:cBhvr>
                                    </p:animEffect>
                                  </p:childTnLst>
                                </p:cTn>
                              </p:par>
                              <p:par>
                                <p:cTn id="15" presetID="14" presetClass="entr" presetSubtype="5" fill="hold" nodeType="withEffect">
                                  <p:stCondLst>
                                    <p:cond delay="0"/>
                                  </p:stCondLst>
                                  <p:childTnLst>
                                    <p:set>
                                      <p:cBhvr>
                                        <p:cTn id="16" dur="1" fill="hold">
                                          <p:stCondLst>
                                            <p:cond delay="0"/>
                                          </p:stCondLst>
                                        </p:cTn>
                                        <p:tgtEl>
                                          <p:spTgt spid="25"/>
                                        </p:tgtEl>
                                        <p:attrNameLst>
                                          <p:attrName>style.visibility</p:attrName>
                                        </p:attrNameLst>
                                      </p:cBhvr>
                                      <p:to>
                                        <p:strVal val="visible"/>
                                      </p:to>
                                    </p:set>
                                    <p:animEffect transition="in" filter="randombar(vertical)">
                                      <p:cBhvr>
                                        <p:cTn id="17" dur="1250"/>
                                        <p:tgtEl>
                                          <p:spTgt spid="25"/>
                                        </p:tgtEl>
                                      </p:cBhvr>
                                    </p:animEffect>
                                  </p:childTnLst>
                                </p:cTn>
                              </p:par>
                            </p:childTnLst>
                          </p:cTn>
                        </p:par>
                        <p:par>
                          <p:cTn id="18" fill="hold">
                            <p:stCondLst>
                              <p:cond delay="2000"/>
                            </p:stCondLst>
                            <p:childTnLst>
                              <p:par>
                                <p:cTn id="19" presetID="42" presetClass="entr" presetSubtype="0" fill="hold"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750"/>
                                        <p:tgtEl>
                                          <p:spTgt spid="5"/>
                                        </p:tgtEl>
                                      </p:cBhvr>
                                    </p:animEffect>
                                    <p:anim calcmode="lin" valueType="num">
                                      <p:cBhvr>
                                        <p:cTn id="22" dur="750" fill="hold"/>
                                        <p:tgtEl>
                                          <p:spTgt spid="5"/>
                                        </p:tgtEl>
                                        <p:attrNameLst>
                                          <p:attrName>ppt_x</p:attrName>
                                        </p:attrNameLst>
                                      </p:cBhvr>
                                      <p:tavLst>
                                        <p:tav tm="0">
                                          <p:val>
                                            <p:strVal val="#ppt_x"/>
                                          </p:val>
                                        </p:tav>
                                        <p:tav tm="100000">
                                          <p:val>
                                            <p:strVal val="#ppt_x"/>
                                          </p:val>
                                        </p:tav>
                                      </p:tavLst>
                                    </p:anim>
                                    <p:anim calcmode="lin" valueType="num">
                                      <p:cBhvr>
                                        <p:cTn id="23" dur="750" fill="hold"/>
                                        <p:tgtEl>
                                          <p:spTgt spid="5"/>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0"/>
                                  </p:stCondLst>
                                  <p:childTnLst>
                                    <p:set>
                                      <p:cBhvr>
                                        <p:cTn id="25" dur="1" fill="hold">
                                          <p:stCondLst>
                                            <p:cond delay="0"/>
                                          </p:stCondLst>
                                        </p:cTn>
                                        <p:tgtEl>
                                          <p:spTgt spid="47"/>
                                        </p:tgtEl>
                                        <p:attrNameLst>
                                          <p:attrName>style.visibility</p:attrName>
                                        </p:attrNameLst>
                                      </p:cBhvr>
                                      <p:to>
                                        <p:strVal val="visible"/>
                                      </p:to>
                                    </p:set>
                                    <p:animEffect transition="in" filter="fade">
                                      <p:cBhvr>
                                        <p:cTn id="26" dur="750"/>
                                        <p:tgtEl>
                                          <p:spTgt spid="47"/>
                                        </p:tgtEl>
                                      </p:cBhvr>
                                    </p:animEffect>
                                    <p:anim calcmode="lin" valueType="num">
                                      <p:cBhvr>
                                        <p:cTn id="27" dur="750" fill="hold"/>
                                        <p:tgtEl>
                                          <p:spTgt spid="47"/>
                                        </p:tgtEl>
                                        <p:attrNameLst>
                                          <p:attrName>ppt_x</p:attrName>
                                        </p:attrNameLst>
                                      </p:cBhvr>
                                      <p:tavLst>
                                        <p:tav tm="0">
                                          <p:val>
                                            <p:strVal val="#ppt_x"/>
                                          </p:val>
                                        </p:tav>
                                        <p:tav tm="100000">
                                          <p:val>
                                            <p:strVal val="#ppt_x"/>
                                          </p:val>
                                        </p:tav>
                                      </p:tavLst>
                                    </p:anim>
                                    <p:anim calcmode="lin" valueType="num">
                                      <p:cBhvr>
                                        <p:cTn id="28" dur="750" fill="hold"/>
                                        <p:tgtEl>
                                          <p:spTgt spid="47"/>
                                        </p:tgtEl>
                                        <p:attrNameLst>
                                          <p:attrName>ppt_y</p:attrName>
                                        </p:attrNameLst>
                                      </p:cBhvr>
                                      <p:tavLst>
                                        <p:tav tm="0">
                                          <p:val>
                                            <p:strVal val="#ppt_y+.1"/>
                                          </p:val>
                                        </p:tav>
                                        <p:tav tm="100000">
                                          <p:val>
                                            <p:strVal val="#ppt_y"/>
                                          </p:val>
                                        </p:tav>
                                      </p:tavLst>
                                    </p:anim>
                                  </p:childTnLst>
                                </p:cTn>
                              </p:par>
                            </p:childTnLst>
                          </p:cTn>
                        </p:par>
                        <p:par>
                          <p:cTn id="29" fill="hold">
                            <p:stCondLst>
                              <p:cond delay="2750"/>
                            </p:stCondLst>
                            <p:childTnLst>
                              <p:par>
                                <p:cTn id="30" presetID="32" presetClass="emph" presetSubtype="0" fill="hold" nodeType="afterEffect">
                                  <p:stCondLst>
                                    <p:cond delay="0"/>
                                  </p:stCondLst>
                                  <p:childTnLst>
                                    <p:animRot by="120000">
                                      <p:cBhvr>
                                        <p:cTn id="31" dur="100" fill="hold">
                                          <p:stCondLst>
                                            <p:cond delay="0"/>
                                          </p:stCondLst>
                                        </p:cTn>
                                        <p:tgtEl>
                                          <p:spTgt spid="47"/>
                                        </p:tgtEl>
                                        <p:attrNameLst>
                                          <p:attrName>r</p:attrName>
                                        </p:attrNameLst>
                                      </p:cBhvr>
                                    </p:animRot>
                                    <p:animRot by="-240000">
                                      <p:cBhvr>
                                        <p:cTn id="32" dur="200" fill="hold">
                                          <p:stCondLst>
                                            <p:cond delay="200"/>
                                          </p:stCondLst>
                                        </p:cTn>
                                        <p:tgtEl>
                                          <p:spTgt spid="47"/>
                                        </p:tgtEl>
                                        <p:attrNameLst>
                                          <p:attrName>r</p:attrName>
                                        </p:attrNameLst>
                                      </p:cBhvr>
                                    </p:animRot>
                                    <p:animRot by="240000">
                                      <p:cBhvr>
                                        <p:cTn id="33" dur="200" fill="hold">
                                          <p:stCondLst>
                                            <p:cond delay="400"/>
                                          </p:stCondLst>
                                        </p:cTn>
                                        <p:tgtEl>
                                          <p:spTgt spid="47"/>
                                        </p:tgtEl>
                                        <p:attrNameLst>
                                          <p:attrName>r</p:attrName>
                                        </p:attrNameLst>
                                      </p:cBhvr>
                                    </p:animRot>
                                    <p:animRot by="-240000">
                                      <p:cBhvr>
                                        <p:cTn id="34" dur="200" fill="hold">
                                          <p:stCondLst>
                                            <p:cond delay="600"/>
                                          </p:stCondLst>
                                        </p:cTn>
                                        <p:tgtEl>
                                          <p:spTgt spid="47"/>
                                        </p:tgtEl>
                                        <p:attrNameLst>
                                          <p:attrName>r</p:attrName>
                                        </p:attrNameLst>
                                      </p:cBhvr>
                                    </p:animRot>
                                    <p:animRot by="120000">
                                      <p:cBhvr>
                                        <p:cTn id="35" dur="200" fill="hold">
                                          <p:stCondLst>
                                            <p:cond delay="800"/>
                                          </p:stCondLst>
                                        </p:cTn>
                                        <p:tgtEl>
                                          <p:spTgt spid="47"/>
                                        </p:tgtEl>
                                        <p:attrNameLst>
                                          <p:attrName>r</p:attrName>
                                        </p:attrNameLst>
                                      </p:cBhvr>
                                    </p:animRot>
                                  </p:childTnLst>
                                </p:cTn>
                              </p:par>
                              <p:par>
                                <p:cTn id="36" presetID="42" presetClass="entr" presetSubtype="0" fill="hold" nodeType="withEffect">
                                  <p:stCondLst>
                                    <p:cond delay="750"/>
                                  </p:stCondLst>
                                  <p:childTnLst>
                                    <p:set>
                                      <p:cBhvr>
                                        <p:cTn id="37" dur="1" fill="hold">
                                          <p:stCondLst>
                                            <p:cond delay="0"/>
                                          </p:stCondLst>
                                        </p:cTn>
                                        <p:tgtEl>
                                          <p:spTgt spid="29"/>
                                        </p:tgtEl>
                                        <p:attrNameLst>
                                          <p:attrName>style.visibility</p:attrName>
                                        </p:attrNameLst>
                                      </p:cBhvr>
                                      <p:to>
                                        <p:strVal val="visible"/>
                                      </p:to>
                                    </p:set>
                                    <p:animEffect transition="in" filter="fade">
                                      <p:cBhvr>
                                        <p:cTn id="38" dur="750"/>
                                        <p:tgtEl>
                                          <p:spTgt spid="29"/>
                                        </p:tgtEl>
                                      </p:cBhvr>
                                    </p:animEffect>
                                    <p:anim calcmode="lin" valueType="num">
                                      <p:cBhvr>
                                        <p:cTn id="39" dur="750" fill="hold"/>
                                        <p:tgtEl>
                                          <p:spTgt spid="29"/>
                                        </p:tgtEl>
                                        <p:attrNameLst>
                                          <p:attrName>ppt_x</p:attrName>
                                        </p:attrNameLst>
                                      </p:cBhvr>
                                      <p:tavLst>
                                        <p:tav tm="0">
                                          <p:val>
                                            <p:strVal val="#ppt_x"/>
                                          </p:val>
                                        </p:tav>
                                        <p:tav tm="100000">
                                          <p:val>
                                            <p:strVal val="#ppt_x"/>
                                          </p:val>
                                        </p:tav>
                                      </p:tavLst>
                                    </p:anim>
                                    <p:anim calcmode="lin" valueType="num">
                                      <p:cBhvr>
                                        <p:cTn id="40" dur="750" fill="hold"/>
                                        <p:tgtEl>
                                          <p:spTgt spid="29"/>
                                        </p:tgtEl>
                                        <p:attrNameLst>
                                          <p:attrName>ppt_y</p:attrName>
                                        </p:attrNameLst>
                                      </p:cBhvr>
                                      <p:tavLst>
                                        <p:tav tm="0">
                                          <p:val>
                                            <p:strVal val="#ppt_y+.1"/>
                                          </p:val>
                                        </p:tav>
                                        <p:tav tm="100000">
                                          <p:val>
                                            <p:strVal val="#ppt_y"/>
                                          </p:val>
                                        </p:tav>
                                      </p:tavLst>
                                    </p:anim>
                                  </p:childTnLst>
                                </p:cTn>
                              </p:par>
                              <p:par>
                                <p:cTn id="41" presetID="42" presetClass="entr" presetSubtype="0" fill="hold" nodeType="withEffect">
                                  <p:stCondLst>
                                    <p:cond delay="750"/>
                                  </p:stCondLst>
                                  <p:childTnLst>
                                    <p:set>
                                      <p:cBhvr>
                                        <p:cTn id="42" dur="1" fill="hold">
                                          <p:stCondLst>
                                            <p:cond delay="0"/>
                                          </p:stCondLst>
                                        </p:cTn>
                                        <p:tgtEl>
                                          <p:spTgt spid="10"/>
                                        </p:tgtEl>
                                        <p:attrNameLst>
                                          <p:attrName>style.visibility</p:attrName>
                                        </p:attrNameLst>
                                      </p:cBhvr>
                                      <p:to>
                                        <p:strVal val="visible"/>
                                      </p:to>
                                    </p:set>
                                    <p:animEffect transition="in" filter="fade">
                                      <p:cBhvr>
                                        <p:cTn id="43" dur="750"/>
                                        <p:tgtEl>
                                          <p:spTgt spid="10"/>
                                        </p:tgtEl>
                                      </p:cBhvr>
                                    </p:animEffect>
                                    <p:anim calcmode="lin" valueType="num">
                                      <p:cBhvr>
                                        <p:cTn id="44" dur="750" fill="hold"/>
                                        <p:tgtEl>
                                          <p:spTgt spid="10"/>
                                        </p:tgtEl>
                                        <p:attrNameLst>
                                          <p:attrName>ppt_x</p:attrName>
                                        </p:attrNameLst>
                                      </p:cBhvr>
                                      <p:tavLst>
                                        <p:tav tm="0">
                                          <p:val>
                                            <p:strVal val="#ppt_x"/>
                                          </p:val>
                                        </p:tav>
                                        <p:tav tm="100000">
                                          <p:val>
                                            <p:strVal val="#ppt_x"/>
                                          </p:val>
                                        </p:tav>
                                      </p:tavLst>
                                    </p:anim>
                                    <p:anim calcmode="lin" valueType="num">
                                      <p:cBhvr>
                                        <p:cTn id="45" dur="750" fill="hold"/>
                                        <p:tgtEl>
                                          <p:spTgt spid="10"/>
                                        </p:tgtEl>
                                        <p:attrNameLst>
                                          <p:attrName>ppt_y</p:attrName>
                                        </p:attrNameLst>
                                      </p:cBhvr>
                                      <p:tavLst>
                                        <p:tav tm="0">
                                          <p:val>
                                            <p:strVal val="#ppt_y+.1"/>
                                          </p:val>
                                        </p:tav>
                                        <p:tav tm="100000">
                                          <p:val>
                                            <p:strVal val="#ppt_y"/>
                                          </p:val>
                                        </p:tav>
                                      </p:tavLst>
                                    </p:anim>
                                  </p:childTnLst>
                                </p:cTn>
                              </p:par>
                            </p:childTnLst>
                          </p:cTn>
                        </p:par>
                        <p:par>
                          <p:cTn id="46" fill="hold">
                            <p:stCondLst>
                              <p:cond delay="4250"/>
                            </p:stCondLst>
                            <p:childTnLst>
                              <p:par>
                                <p:cTn id="47" presetID="32" presetClass="emph" presetSubtype="0" fill="hold" nodeType="afterEffect">
                                  <p:stCondLst>
                                    <p:cond delay="0"/>
                                  </p:stCondLst>
                                  <p:childTnLst>
                                    <p:animRot by="120000">
                                      <p:cBhvr>
                                        <p:cTn id="48" dur="100" fill="hold">
                                          <p:stCondLst>
                                            <p:cond delay="0"/>
                                          </p:stCondLst>
                                        </p:cTn>
                                        <p:tgtEl>
                                          <p:spTgt spid="29"/>
                                        </p:tgtEl>
                                        <p:attrNameLst>
                                          <p:attrName>r</p:attrName>
                                        </p:attrNameLst>
                                      </p:cBhvr>
                                    </p:animRot>
                                    <p:animRot by="-240000">
                                      <p:cBhvr>
                                        <p:cTn id="49" dur="200" fill="hold">
                                          <p:stCondLst>
                                            <p:cond delay="200"/>
                                          </p:stCondLst>
                                        </p:cTn>
                                        <p:tgtEl>
                                          <p:spTgt spid="29"/>
                                        </p:tgtEl>
                                        <p:attrNameLst>
                                          <p:attrName>r</p:attrName>
                                        </p:attrNameLst>
                                      </p:cBhvr>
                                    </p:animRot>
                                    <p:animRot by="240000">
                                      <p:cBhvr>
                                        <p:cTn id="50" dur="200" fill="hold">
                                          <p:stCondLst>
                                            <p:cond delay="400"/>
                                          </p:stCondLst>
                                        </p:cTn>
                                        <p:tgtEl>
                                          <p:spTgt spid="29"/>
                                        </p:tgtEl>
                                        <p:attrNameLst>
                                          <p:attrName>r</p:attrName>
                                        </p:attrNameLst>
                                      </p:cBhvr>
                                    </p:animRot>
                                    <p:animRot by="-240000">
                                      <p:cBhvr>
                                        <p:cTn id="51" dur="200" fill="hold">
                                          <p:stCondLst>
                                            <p:cond delay="600"/>
                                          </p:stCondLst>
                                        </p:cTn>
                                        <p:tgtEl>
                                          <p:spTgt spid="29"/>
                                        </p:tgtEl>
                                        <p:attrNameLst>
                                          <p:attrName>r</p:attrName>
                                        </p:attrNameLst>
                                      </p:cBhvr>
                                    </p:animRot>
                                    <p:animRot by="120000">
                                      <p:cBhvr>
                                        <p:cTn id="52" dur="200" fill="hold">
                                          <p:stCondLst>
                                            <p:cond delay="800"/>
                                          </p:stCondLst>
                                        </p:cTn>
                                        <p:tgtEl>
                                          <p:spTgt spid="29"/>
                                        </p:tgtEl>
                                        <p:attrNameLst>
                                          <p:attrName>r</p:attrName>
                                        </p:attrNameLst>
                                      </p:cBhvr>
                                    </p:animRot>
                                  </p:childTnLst>
                                </p:cTn>
                              </p:par>
                              <p:par>
                                <p:cTn id="53" presetID="42" presetClass="entr" presetSubtype="0" fill="hold" nodeType="withEffect">
                                  <p:stCondLst>
                                    <p:cond delay="750"/>
                                  </p:stCondLst>
                                  <p:childTnLst>
                                    <p:set>
                                      <p:cBhvr>
                                        <p:cTn id="54" dur="1" fill="hold">
                                          <p:stCondLst>
                                            <p:cond delay="0"/>
                                          </p:stCondLst>
                                        </p:cTn>
                                        <p:tgtEl>
                                          <p:spTgt spid="35"/>
                                        </p:tgtEl>
                                        <p:attrNameLst>
                                          <p:attrName>style.visibility</p:attrName>
                                        </p:attrNameLst>
                                      </p:cBhvr>
                                      <p:to>
                                        <p:strVal val="visible"/>
                                      </p:to>
                                    </p:set>
                                    <p:animEffect transition="in" filter="fade">
                                      <p:cBhvr>
                                        <p:cTn id="55" dur="750"/>
                                        <p:tgtEl>
                                          <p:spTgt spid="35"/>
                                        </p:tgtEl>
                                      </p:cBhvr>
                                    </p:animEffect>
                                    <p:anim calcmode="lin" valueType="num">
                                      <p:cBhvr>
                                        <p:cTn id="56" dur="750" fill="hold"/>
                                        <p:tgtEl>
                                          <p:spTgt spid="35"/>
                                        </p:tgtEl>
                                        <p:attrNameLst>
                                          <p:attrName>ppt_x</p:attrName>
                                        </p:attrNameLst>
                                      </p:cBhvr>
                                      <p:tavLst>
                                        <p:tav tm="0">
                                          <p:val>
                                            <p:strVal val="#ppt_x"/>
                                          </p:val>
                                        </p:tav>
                                        <p:tav tm="100000">
                                          <p:val>
                                            <p:strVal val="#ppt_x"/>
                                          </p:val>
                                        </p:tav>
                                      </p:tavLst>
                                    </p:anim>
                                    <p:anim calcmode="lin" valueType="num">
                                      <p:cBhvr>
                                        <p:cTn id="57" dur="750" fill="hold"/>
                                        <p:tgtEl>
                                          <p:spTgt spid="35"/>
                                        </p:tgtEl>
                                        <p:attrNameLst>
                                          <p:attrName>ppt_y</p:attrName>
                                        </p:attrNameLst>
                                      </p:cBhvr>
                                      <p:tavLst>
                                        <p:tav tm="0">
                                          <p:val>
                                            <p:strVal val="#ppt_y+.1"/>
                                          </p:val>
                                        </p:tav>
                                        <p:tav tm="100000">
                                          <p:val>
                                            <p:strVal val="#ppt_y"/>
                                          </p:val>
                                        </p:tav>
                                      </p:tavLst>
                                    </p:anim>
                                  </p:childTnLst>
                                </p:cTn>
                              </p:par>
                              <p:par>
                                <p:cTn id="58" presetID="42" presetClass="entr" presetSubtype="0" fill="hold" nodeType="withEffect">
                                  <p:stCondLst>
                                    <p:cond delay="750"/>
                                  </p:stCondLst>
                                  <p:childTnLst>
                                    <p:set>
                                      <p:cBhvr>
                                        <p:cTn id="59" dur="1" fill="hold">
                                          <p:stCondLst>
                                            <p:cond delay="0"/>
                                          </p:stCondLst>
                                        </p:cTn>
                                        <p:tgtEl>
                                          <p:spTgt spid="15"/>
                                        </p:tgtEl>
                                        <p:attrNameLst>
                                          <p:attrName>style.visibility</p:attrName>
                                        </p:attrNameLst>
                                      </p:cBhvr>
                                      <p:to>
                                        <p:strVal val="visible"/>
                                      </p:to>
                                    </p:set>
                                    <p:animEffect transition="in" filter="fade">
                                      <p:cBhvr>
                                        <p:cTn id="60" dur="750"/>
                                        <p:tgtEl>
                                          <p:spTgt spid="15"/>
                                        </p:tgtEl>
                                      </p:cBhvr>
                                    </p:animEffect>
                                    <p:anim calcmode="lin" valueType="num">
                                      <p:cBhvr>
                                        <p:cTn id="61" dur="750" fill="hold"/>
                                        <p:tgtEl>
                                          <p:spTgt spid="15"/>
                                        </p:tgtEl>
                                        <p:attrNameLst>
                                          <p:attrName>ppt_x</p:attrName>
                                        </p:attrNameLst>
                                      </p:cBhvr>
                                      <p:tavLst>
                                        <p:tav tm="0">
                                          <p:val>
                                            <p:strVal val="#ppt_x"/>
                                          </p:val>
                                        </p:tav>
                                        <p:tav tm="100000">
                                          <p:val>
                                            <p:strVal val="#ppt_x"/>
                                          </p:val>
                                        </p:tav>
                                      </p:tavLst>
                                    </p:anim>
                                    <p:anim calcmode="lin" valueType="num">
                                      <p:cBhvr>
                                        <p:cTn id="62" dur="750" fill="hold"/>
                                        <p:tgtEl>
                                          <p:spTgt spid="15"/>
                                        </p:tgtEl>
                                        <p:attrNameLst>
                                          <p:attrName>ppt_y</p:attrName>
                                        </p:attrNameLst>
                                      </p:cBhvr>
                                      <p:tavLst>
                                        <p:tav tm="0">
                                          <p:val>
                                            <p:strVal val="#ppt_y+.1"/>
                                          </p:val>
                                        </p:tav>
                                        <p:tav tm="100000">
                                          <p:val>
                                            <p:strVal val="#ppt_y"/>
                                          </p:val>
                                        </p:tav>
                                      </p:tavLst>
                                    </p:anim>
                                  </p:childTnLst>
                                </p:cTn>
                              </p:par>
                            </p:childTnLst>
                          </p:cTn>
                        </p:par>
                        <p:par>
                          <p:cTn id="63" fill="hold">
                            <p:stCondLst>
                              <p:cond delay="5750"/>
                            </p:stCondLst>
                            <p:childTnLst>
                              <p:par>
                                <p:cTn id="64" presetID="32" presetClass="emph" presetSubtype="0" fill="hold" nodeType="afterEffect">
                                  <p:stCondLst>
                                    <p:cond delay="0"/>
                                  </p:stCondLst>
                                  <p:childTnLst>
                                    <p:animRot by="120000">
                                      <p:cBhvr>
                                        <p:cTn id="65" dur="100" fill="hold">
                                          <p:stCondLst>
                                            <p:cond delay="0"/>
                                          </p:stCondLst>
                                        </p:cTn>
                                        <p:tgtEl>
                                          <p:spTgt spid="35"/>
                                        </p:tgtEl>
                                        <p:attrNameLst>
                                          <p:attrName>r</p:attrName>
                                        </p:attrNameLst>
                                      </p:cBhvr>
                                    </p:animRot>
                                    <p:animRot by="-240000">
                                      <p:cBhvr>
                                        <p:cTn id="66" dur="200" fill="hold">
                                          <p:stCondLst>
                                            <p:cond delay="200"/>
                                          </p:stCondLst>
                                        </p:cTn>
                                        <p:tgtEl>
                                          <p:spTgt spid="35"/>
                                        </p:tgtEl>
                                        <p:attrNameLst>
                                          <p:attrName>r</p:attrName>
                                        </p:attrNameLst>
                                      </p:cBhvr>
                                    </p:animRot>
                                    <p:animRot by="240000">
                                      <p:cBhvr>
                                        <p:cTn id="67" dur="200" fill="hold">
                                          <p:stCondLst>
                                            <p:cond delay="400"/>
                                          </p:stCondLst>
                                        </p:cTn>
                                        <p:tgtEl>
                                          <p:spTgt spid="35"/>
                                        </p:tgtEl>
                                        <p:attrNameLst>
                                          <p:attrName>r</p:attrName>
                                        </p:attrNameLst>
                                      </p:cBhvr>
                                    </p:animRot>
                                    <p:animRot by="-240000">
                                      <p:cBhvr>
                                        <p:cTn id="68" dur="200" fill="hold">
                                          <p:stCondLst>
                                            <p:cond delay="600"/>
                                          </p:stCondLst>
                                        </p:cTn>
                                        <p:tgtEl>
                                          <p:spTgt spid="35"/>
                                        </p:tgtEl>
                                        <p:attrNameLst>
                                          <p:attrName>r</p:attrName>
                                        </p:attrNameLst>
                                      </p:cBhvr>
                                    </p:animRot>
                                    <p:animRot by="120000">
                                      <p:cBhvr>
                                        <p:cTn id="69" dur="200" fill="hold">
                                          <p:stCondLst>
                                            <p:cond delay="800"/>
                                          </p:stCondLst>
                                        </p:cTn>
                                        <p:tgtEl>
                                          <p:spTgt spid="35"/>
                                        </p:tgtEl>
                                        <p:attrNameLst>
                                          <p:attrName>r</p:attrName>
                                        </p:attrNameLst>
                                      </p:cBhvr>
                                    </p:animRot>
                                  </p:childTnLst>
                                </p:cTn>
                              </p:par>
                              <p:par>
                                <p:cTn id="70" presetID="42" presetClass="entr" presetSubtype="0" fill="hold" nodeType="withEffect">
                                  <p:stCondLst>
                                    <p:cond delay="750"/>
                                  </p:stCondLst>
                                  <p:childTnLst>
                                    <p:set>
                                      <p:cBhvr>
                                        <p:cTn id="71" dur="1" fill="hold">
                                          <p:stCondLst>
                                            <p:cond delay="0"/>
                                          </p:stCondLst>
                                        </p:cTn>
                                        <p:tgtEl>
                                          <p:spTgt spid="41"/>
                                        </p:tgtEl>
                                        <p:attrNameLst>
                                          <p:attrName>style.visibility</p:attrName>
                                        </p:attrNameLst>
                                      </p:cBhvr>
                                      <p:to>
                                        <p:strVal val="visible"/>
                                      </p:to>
                                    </p:set>
                                    <p:animEffect transition="in" filter="fade">
                                      <p:cBhvr>
                                        <p:cTn id="72" dur="750"/>
                                        <p:tgtEl>
                                          <p:spTgt spid="41"/>
                                        </p:tgtEl>
                                      </p:cBhvr>
                                    </p:animEffect>
                                    <p:anim calcmode="lin" valueType="num">
                                      <p:cBhvr>
                                        <p:cTn id="73" dur="750" fill="hold"/>
                                        <p:tgtEl>
                                          <p:spTgt spid="41"/>
                                        </p:tgtEl>
                                        <p:attrNameLst>
                                          <p:attrName>ppt_x</p:attrName>
                                        </p:attrNameLst>
                                      </p:cBhvr>
                                      <p:tavLst>
                                        <p:tav tm="0">
                                          <p:val>
                                            <p:strVal val="#ppt_x"/>
                                          </p:val>
                                        </p:tav>
                                        <p:tav tm="100000">
                                          <p:val>
                                            <p:strVal val="#ppt_x"/>
                                          </p:val>
                                        </p:tav>
                                      </p:tavLst>
                                    </p:anim>
                                    <p:anim calcmode="lin" valueType="num">
                                      <p:cBhvr>
                                        <p:cTn id="74" dur="750" fill="hold"/>
                                        <p:tgtEl>
                                          <p:spTgt spid="41"/>
                                        </p:tgtEl>
                                        <p:attrNameLst>
                                          <p:attrName>ppt_y</p:attrName>
                                        </p:attrNameLst>
                                      </p:cBhvr>
                                      <p:tavLst>
                                        <p:tav tm="0">
                                          <p:val>
                                            <p:strVal val="#ppt_y+.1"/>
                                          </p:val>
                                        </p:tav>
                                        <p:tav tm="100000">
                                          <p:val>
                                            <p:strVal val="#ppt_y"/>
                                          </p:val>
                                        </p:tav>
                                      </p:tavLst>
                                    </p:anim>
                                  </p:childTnLst>
                                </p:cTn>
                              </p:par>
                              <p:par>
                                <p:cTn id="75" presetID="42" presetClass="entr" presetSubtype="0" fill="hold" nodeType="withEffect">
                                  <p:stCondLst>
                                    <p:cond delay="750"/>
                                  </p:stCondLst>
                                  <p:childTnLst>
                                    <p:set>
                                      <p:cBhvr>
                                        <p:cTn id="76" dur="1" fill="hold">
                                          <p:stCondLst>
                                            <p:cond delay="0"/>
                                          </p:stCondLst>
                                        </p:cTn>
                                        <p:tgtEl>
                                          <p:spTgt spid="20"/>
                                        </p:tgtEl>
                                        <p:attrNameLst>
                                          <p:attrName>style.visibility</p:attrName>
                                        </p:attrNameLst>
                                      </p:cBhvr>
                                      <p:to>
                                        <p:strVal val="visible"/>
                                      </p:to>
                                    </p:set>
                                    <p:animEffect transition="in" filter="fade">
                                      <p:cBhvr>
                                        <p:cTn id="77" dur="750"/>
                                        <p:tgtEl>
                                          <p:spTgt spid="20"/>
                                        </p:tgtEl>
                                      </p:cBhvr>
                                    </p:animEffect>
                                    <p:anim calcmode="lin" valueType="num">
                                      <p:cBhvr>
                                        <p:cTn id="78" dur="750" fill="hold"/>
                                        <p:tgtEl>
                                          <p:spTgt spid="20"/>
                                        </p:tgtEl>
                                        <p:attrNameLst>
                                          <p:attrName>ppt_x</p:attrName>
                                        </p:attrNameLst>
                                      </p:cBhvr>
                                      <p:tavLst>
                                        <p:tav tm="0">
                                          <p:val>
                                            <p:strVal val="#ppt_x"/>
                                          </p:val>
                                        </p:tav>
                                        <p:tav tm="100000">
                                          <p:val>
                                            <p:strVal val="#ppt_x"/>
                                          </p:val>
                                        </p:tav>
                                      </p:tavLst>
                                    </p:anim>
                                    <p:anim calcmode="lin" valueType="num">
                                      <p:cBhvr>
                                        <p:cTn id="79" dur="750" fill="hold"/>
                                        <p:tgtEl>
                                          <p:spTgt spid="20"/>
                                        </p:tgtEl>
                                        <p:attrNameLst>
                                          <p:attrName>ppt_y</p:attrName>
                                        </p:attrNameLst>
                                      </p:cBhvr>
                                      <p:tavLst>
                                        <p:tav tm="0">
                                          <p:val>
                                            <p:strVal val="#ppt_y+.1"/>
                                          </p:val>
                                        </p:tav>
                                        <p:tav tm="100000">
                                          <p:val>
                                            <p:strVal val="#ppt_y"/>
                                          </p:val>
                                        </p:tav>
                                      </p:tavLst>
                                    </p:anim>
                                  </p:childTnLst>
                                </p:cTn>
                              </p:par>
                            </p:childTnLst>
                          </p:cTn>
                        </p:par>
                        <p:par>
                          <p:cTn id="80" fill="hold">
                            <p:stCondLst>
                              <p:cond delay="7250"/>
                            </p:stCondLst>
                            <p:childTnLst>
                              <p:par>
                                <p:cTn id="81" presetID="32" presetClass="emph" presetSubtype="0" fill="hold" nodeType="afterEffect">
                                  <p:stCondLst>
                                    <p:cond delay="0"/>
                                  </p:stCondLst>
                                  <p:childTnLst>
                                    <p:animRot by="120000">
                                      <p:cBhvr>
                                        <p:cTn id="82" dur="100" fill="hold">
                                          <p:stCondLst>
                                            <p:cond delay="0"/>
                                          </p:stCondLst>
                                        </p:cTn>
                                        <p:tgtEl>
                                          <p:spTgt spid="41"/>
                                        </p:tgtEl>
                                        <p:attrNameLst>
                                          <p:attrName>r</p:attrName>
                                        </p:attrNameLst>
                                      </p:cBhvr>
                                    </p:animRot>
                                    <p:animRot by="-240000">
                                      <p:cBhvr>
                                        <p:cTn id="83" dur="200" fill="hold">
                                          <p:stCondLst>
                                            <p:cond delay="200"/>
                                          </p:stCondLst>
                                        </p:cTn>
                                        <p:tgtEl>
                                          <p:spTgt spid="41"/>
                                        </p:tgtEl>
                                        <p:attrNameLst>
                                          <p:attrName>r</p:attrName>
                                        </p:attrNameLst>
                                      </p:cBhvr>
                                    </p:animRot>
                                    <p:animRot by="240000">
                                      <p:cBhvr>
                                        <p:cTn id="84" dur="200" fill="hold">
                                          <p:stCondLst>
                                            <p:cond delay="400"/>
                                          </p:stCondLst>
                                        </p:cTn>
                                        <p:tgtEl>
                                          <p:spTgt spid="41"/>
                                        </p:tgtEl>
                                        <p:attrNameLst>
                                          <p:attrName>r</p:attrName>
                                        </p:attrNameLst>
                                      </p:cBhvr>
                                    </p:animRot>
                                    <p:animRot by="-240000">
                                      <p:cBhvr>
                                        <p:cTn id="85" dur="200" fill="hold">
                                          <p:stCondLst>
                                            <p:cond delay="600"/>
                                          </p:stCondLst>
                                        </p:cTn>
                                        <p:tgtEl>
                                          <p:spTgt spid="41"/>
                                        </p:tgtEl>
                                        <p:attrNameLst>
                                          <p:attrName>r</p:attrName>
                                        </p:attrNameLst>
                                      </p:cBhvr>
                                    </p:animRot>
                                    <p:animRot by="120000">
                                      <p:cBhvr>
                                        <p:cTn id="86" dur="200" fill="hold">
                                          <p:stCondLst>
                                            <p:cond delay="800"/>
                                          </p:stCondLst>
                                        </p:cTn>
                                        <p:tgtEl>
                                          <p:spTgt spid="41"/>
                                        </p:tgtEl>
                                        <p:attrNameLst>
                                          <p:attrName>r</p:attrName>
                                        </p:attrNameLst>
                                      </p:cBhvr>
                                    </p:animRot>
                                  </p:childTnLst>
                                </p:cTn>
                              </p:par>
                            </p:childTnLst>
                          </p:cTn>
                        </p:par>
                        <p:par>
                          <p:cTn id="87" fill="hold">
                            <p:stCondLst>
                              <p:cond delay="8250"/>
                            </p:stCondLst>
                            <p:childTnLst>
                              <p:par>
                                <p:cTn id="88" presetID="2" presetClass="entr" presetSubtype="2" decel="38000" fill="hold" nodeType="afterEffect">
                                  <p:stCondLst>
                                    <p:cond delay="0"/>
                                  </p:stCondLst>
                                  <p:childTnLst>
                                    <p:set>
                                      <p:cBhvr>
                                        <p:cTn id="89" dur="1" fill="hold">
                                          <p:stCondLst>
                                            <p:cond delay="0"/>
                                          </p:stCondLst>
                                        </p:cTn>
                                        <p:tgtEl>
                                          <p:spTgt spid="53"/>
                                        </p:tgtEl>
                                        <p:attrNameLst>
                                          <p:attrName>style.visibility</p:attrName>
                                        </p:attrNameLst>
                                      </p:cBhvr>
                                      <p:to>
                                        <p:strVal val="visible"/>
                                      </p:to>
                                    </p:set>
                                    <p:anim calcmode="lin" valueType="num">
                                      <p:cBhvr additive="base">
                                        <p:cTn id="90" dur="3000" fill="hold"/>
                                        <p:tgtEl>
                                          <p:spTgt spid="53"/>
                                        </p:tgtEl>
                                        <p:attrNameLst>
                                          <p:attrName>ppt_x</p:attrName>
                                        </p:attrNameLst>
                                      </p:cBhvr>
                                      <p:tavLst>
                                        <p:tav tm="0">
                                          <p:val>
                                            <p:strVal val="1+#ppt_w/2"/>
                                          </p:val>
                                        </p:tav>
                                        <p:tav tm="100000">
                                          <p:val>
                                            <p:strVal val="#ppt_x"/>
                                          </p:val>
                                        </p:tav>
                                      </p:tavLst>
                                    </p:anim>
                                    <p:anim calcmode="lin" valueType="num">
                                      <p:cBhvr additive="base">
                                        <p:cTn id="91" dur="3000" fill="hold"/>
                                        <p:tgtEl>
                                          <p:spTgt spid="5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a:cs typeface="+mn-ea"/>
              </a:rPr>
              <a:t>单击此处添加标题</a:t>
            </a:r>
            <a:endParaRPr lang="zh-CN" altLang="en-US" dirty="0">
              <a:ea typeface="+mn-ea"/>
              <a:cs typeface="+mn-ea"/>
            </a:endParaRPr>
          </a:p>
        </p:txBody>
      </p:sp>
      <p:sp>
        <p:nvSpPr>
          <p:cNvPr id="33" name="Freeform 32"/>
          <p:cNvSpPr/>
          <p:nvPr/>
        </p:nvSpPr>
        <p:spPr>
          <a:xfrm>
            <a:off x="9535960" y="2707731"/>
            <a:ext cx="138492" cy="356624"/>
          </a:xfrm>
          <a:custGeom>
            <a:avLst/>
            <a:gdLst>
              <a:gd name="connsiteX0" fmla="*/ 44110 w 113159"/>
              <a:gd name="connsiteY0" fmla="*/ 1792 h 291352"/>
              <a:gd name="connsiteX1" fmla="*/ 112204 w 113159"/>
              <a:gd name="connsiteY1" fmla="*/ 142843 h 291352"/>
              <a:gd name="connsiteX2" fmla="*/ 83021 w 113159"/>
              <a:gd name="connsiteY2" fmla="*/ 274166 h 291352"/>
              <a:gd name="connsiteX3" fmla="*/ 68430 w 113159"/>
              <a:gd name="connsiteY3" fmla="*/ 288758 h 291352"/>
              <a:gd name="connsiteX4" fmla="*/ 29519 w 113159"/>
              <a:gd name="connsiteY4" fmla="*/ 264439 h 291352"/>
              <a:gd name="connsiteX5" fmla="*/ 336 w 113159"/>
              <a:gd name="connsiteY5" fmla="*/ 157434 h 291352"/>
              <a:gd name="connsiteX6" fmla="*/ 14927 w 113159"/>
              <a:gd name="connsiteY6" fmla="*/ 69886 h 291352"/>
              <a:gd name="connsiteX7" fmla="*/ 44110 w 113159"/>
              <a:gd name="connsiteY7" fmla="*/ 1792 h 2913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3159" h="291352">
                <a:moveTo>
                  <a:pt x="44110" y="1792"/>
                </a:moveTo>
                <a:cubicBezTo>
                  <a:pt x="60323" y="13951"/>
                  <a:pt x="105719" y="97447"/>
                  <a:pt x="112204" y="142843"/>
                </a:cubicBezTo>
                <a:cubicBezTo>
                  <a:pt x="118689" y="188239"/>
                  <a:pt x="90317" y="249847"/>
                  <a:pt x="83021" y="274166"/>
                </a:cubicBezTo>
                <a:cubicBezTo>
                  <a:pt x="75725" y="298485"/>
                  <a:pt x="77347" y="290379"/>
                  <a:pt x="68430" y="288758"/>
                </a:cubicBezTo>
                <a:cubicBezTo>
                  <a:pt x="59513" y="287137"/>
                  <a:pt x="40868" y="286326"/>
                  <a:pt x="29519" y="264439"/>
                </a:cubicBezTo>
                <a:cubicBezTo>
                  <a:pt x="18170" y="242552"/>
                  <a:pt x="2768" y="189859"/>
                  <a:pt x="336" y="157434"/>
                </a:cubicBezTo>
                <a:cubicBezTo>
                  <a:pt x="-2096" y="125009"/>
                  <a:pt x="9252" y="97448"/>
                  <a:pt x="14927" y="69886"/>
                </a:cubicBezTo>
                <a:cubicBezTo>
                  <a:pt x="20601" y="42324"/>
                  <a:pt x="27897" y="-10367"/>
                  <a:pt x="44110" y="1792"/>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n-ea"/>
              <a:cs typeface="+mn-ea"/>
            </a:endParaRPr>
          </a:p>
        </p:txBody>
      </p:sp>
      <p:sp>
        <p:nvSpPr>
          <p:cNvPr id="34" name="Freeform 33"/>
          <p:cNvSpPr/>
          <p:nvPr/>
        </p:nvSpPr>
        <p:spPr>
          <a:xfrm>
            <a:off x="8939954" y="3074529"/>
            <a:ext cx="43406" cy="344078"/>
          </a:xfrm>
          <a:custGeom>
            <a:avLst/>
            <a:gdLst>
              <a:gd name="connsiteX0" fmla="*/ 25255 w 35466"/>
              <a:gd name="connsiteY0" fmla="*/ 164 h 281102"/>
              <a:gd name="connsiteX1" fmla="*/ 34983 w 35466"/>
              <a:gd name="connsiteY1" fmla="*/ 82849 h 281102"/>
              <a:gd name="connsiteX2" fmla="*/ 10664 w 35466"/>
              <a:gd name="connsiteY2" fmla="*/ 243356 h 281102"/>
              <a:gd name="connsiteX3" fmla="*/ 936 w 35466"/>
              <a:gd name="connsiteY3" fmla="*/ 277402 h 281102"/>
              <a:gd name="connsiteX4" fmla="*/ 936 w 35466"/>
              <a:gd name="connsiteY4" fmla="*/ 180126 h 281102"/>
              <a:gd name="connsiteX5" fmla="*/ 5800 w 35466"/>
              <a:gd name="connsiteY5" fmla="*/ 102304 h 281102"/>
              <a:gd name="connsiteX6" fmla="*/ 25255 w 35466"/>
              <a:gd name="connsiteY6" fmla="*/ 164 h 2811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466" h="281102">
                <a:moveTo>
                  <a:pt x="25255" y="164"/>
                </a:moveTo>
                <a:cubicBezTo>
                  <a:pt x="30119" y="-3079"/>
                  <a:pt x="37415" y="42317"/>
                  <a:pt x="34983" y="82849"/>
                </a:cubicBezTo>
                <a:cubicBezTo>
                  <a:pt x="32551" y="123381"/>
                  <a:pt x="16338" y="210931"/>
                  <a:pt x="10664" y="243356"/>
                </a:cubicBezTo>
                <a:cubicBezTo>
                  <a:pt x="4990" y="275781"/>
                  <a:pt x="2557" y="287940"/>
                  <a:pt x="936" y="277402"/>
                </a:cubicBezTo>
                <a:cubicBezTo>
                  <a:pt x="-685" y="266864"/>
                  <a:pt x="125" y="209309"/>
                  <a:pt x="936" y="180126"/>
                </a:cubicBezTo>
                <a:cubicBezTo>
                  <a:pt x="1747" y="150943"/>
                  <a:pt x="1747" y="130676"/>
                  <a:pt x="5800" y="102304"/>
                </a:cubicBezTo>
                <a:cubicBezTo>
                  <a:pt x="9853" y="73932"/>
                  <a:pt x="20391" y="3407"/>
                  <a:pt x="25255" y="164"/>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n-ea"/>
              <a:cs typeface="+mn-ea"/>
            </a:endParaRPr>
          </a:p>
        </p:txBody>
      </p:sp>
      <p:sp>
        <p:nvSpPr>
          <p:cNvPr id="35" name="Freeform 34"/>
          <p:cNvSpPr/>
          <p:nvPr/>
        </p:nvSpPr>
        <p:spPr>
          <a:xfrm>
            <a:off x="9081019" y="2383604"/>
            <a:ext cx="446663" cy="324126"/>
          </a:xfrm>
          <a:custGeom>
            <a:avLst/>
            <a:gdLst>
              <a:gd name="connsiteX0" fmla="*/ 63401 w 367760"/>
              <a:gd name="connsiteY0" fmla="*/ 16730 h 264802"/>
              <a:gd name="connsiteX1" fmla="*/ 150950 w 367760"/>
              <a:gd name="connsiteY1" fmla="*/ 152917 h 264802"/>
              <a:gd name="connsiteX2" fmla="*/ 184997 w 367760"/>
              <a:gd name="connsiteY2" fmla="*/ 186964 h 264802"/>
              <a:gd name="connsiteX3" fmla="*/ 243363 w 367760"/>
              <a:gd name="connsiteY3" fmla="*/ 84824 h 264802"/>
              <a:gd name="connsiteX4" fmla="*/ 272546 w 367760"/>
              <a:gd name="connsiteY4" fmla="*/ 7003 h 264802"/>
              <a:gd name="connsiteX5" fmla="*/ 296865 w 367760"/>
              <a:gd name="connsiteY5" fmla="*/ 7003 h 264802"/>
              <a:gd name="connsiteX6" fmla="*/ 345503 w 367760"/>
              <a:gd name="connsiteY6" fmla="*/ 36186 h 264802"/>
              <a:gd name="connsiteX7" fmla="*/ 364959 w 367760"/>
              <a:gd name="connsiteY7" fmla="*/ 94552 h 264802"/>
              <a:gd name="connsiteX8" fmla="*/ 287137 w 367760"/>
              <a:gd name="connsiteY8" fmla="*/ 118871 h 264802"/>
              <a:gd name="connsiteX9" fmla="*/ 184997 w 367760"/>
              <a:gd name="connsiteY9" fmla="*/ 264786 h 264802"/>
              <a:gd name="connsiteX10" fmla="*/ 82856 w 367760"/>
              <a:gd name="connsiteY10" fmla="*/ 109143 h 264802"/>
              <a:gd name="connsiteX11" fmla="*/ 14763 w 367760"/>
              <a:gd name="connsiteY11" fmla="*/ 89688 h 264802"/>
              <a:gd name="connsiteX12" fmla="*/ 171 w 367760"/>
              <a:gd name="connsiteY12" fmla="*/ 94552 h 264802"/>
              <a:gd name="connsiteX13" fmla="*/ 63401 w 367760"/>
              <a:gd name="connsiteY13" fmla="*/ 16730 h 264802"/>
              <a:gd name="connsiteX0" fmla="*/ 63401 w 367760"/>
              <a:gd name="connsiteY0" fmla="*/ 16730 h 264802"/>
              <a:gd name="connsiteX1" fmla="*/ 150950 w 367760"/>
              <a:gd name="connsiteY1" fmla="*/ 152917 h 264802"/>
              <a:gd name="connsiteX2" fmla="*/ 184997 w 367760"/>
              <a:gd name="connsiteY2" fmla="*/ 186964 h 264802"/>
              <a:gd name="connsiteX3" fmla="*/ 243363 w 367760"/>
              <a:gd name="connsiteY3" fmla="*/ 84824 h 264802"/>
              <a:gd name="connsiteX4" fmla="*/ 272546 w 367760"/>
              <a:gd name="connsiteY4" fmla="*/ 7003 h 264802"/>
              <a:gd name="connsiteX5" fmla="*/ 296865 w 367760"/>
              <a:gd name="connsiteY5" fmla="*/ 7003 h 264802"/>
              <a:gd name="connsiteX6" fmla="*/ 345503 w 367760"/>
              <a:gd name="connsiteY6" fmla="*/ 36186 h 264802"/>
              <a:gd name="connsiteX7" fmla="*/ 364959 w 367760"/>
              <a:gd name="connsiteY7" fmla="*/ 94552 h 264802"/>
              <a:gd name="connsiteX8" fmla="*/ 287137 w 367760"/>
              <a:gd name="connsiteY8" fmla="*/ 118871 h 264802"/>
              <a:gd name="connsiteX9" fmla="*/ 184997 w 367760"/>
              <a:gd name="connsiteY9" fmla="*/ 264786 h 264802"/>
              <a:gd name="connsiteX10" fmla="*/ 82856 w 367760"/>
              <a:gd name="connsiteY10" fmla="*/ 109143 h 264802"/>
              <a:gd name="connsiteX11" fmla="*/ 14763 w 367760"/>
              <a:gd name="connsiteY11" fmla="*/ 89688 h 264802"/>
              <a:gd name="connsiteX12" fmla="*/ 171 w 367760"/>
              <a:gd name="connsiteY12" fmla="*/ 94552 h 264802"/>
              <a:gd name="connsiteX13" fmla="*/ 63401 w 367760"/>
              <a:gd name="connsiteY13" fmla="*/ 16730 h 264802"/>
              <a:gd name="connsiteX0" fmla="*/ 63401 w 364959"/>
              <a:gd name="connsiteY0" fmla="*/ 16730 h 264802"/>
              <a:gd name="connsiteX1" fmla="*/ 150950 w 364959"/>
              <a:gd name="connsiteY1" fmla="*/ 152917 h 264802"/>
              <a:gd name="connsiteX2" fmla="*/ 184997 w 364959"/>
              <a:gd name="connsiteY2" fmla="*/ 186964 h 264802"/>
              <a:gd name="connsiteX3" fmla="*/ 243363 w 364959"/>
              <a:gd name="connsiteY3" fmla="*/ 84824 h 264802"/>
              <a:gd name="connsiteX4" fmla="*/ 272546 w 364959"/>
              <a:gd name="connsiteY4" fmla="*/ 7003 h 264802"/>
              <a:gd name="connsiteX5" fmla="*/ 296865 w 364959"/>
              <a:gd name="connsiteY5" fmla="*/ 7003 h 264802"/>
              <a:gd name="connsiteX6" fmla="*/ 345503 w 364959"/>
              <a:gd name="connsiteY6" fmla="*/ 36186 h 264802"/>
              <a:gd name="connsiteX7" fmla="*/ 364959 w 364959"/>
              <a:gd name="connsiteY7" fmla="*/ 94552 h 264802"/>
              <a:gd name="connsiteX8" fmla="*/ 287137 w 364959"/>
              <a:gd name="connsiteY8" fmla="*/ 118871 h 264802"/>
              <a:gd name="connsiteX9" fmla="*/ 184997 w 364959"/>
              <a:gd name="connsiteY9" fmla="*/ 264786 h 264802"/>
              <a:gd name="connsiteX10" fmla="*/ 82856 w 364959"/>
              <a:gd name="connsiteY10" fmla="*/ 109143 h 264802"/>
              <a:gd name="connsiteX11" fmla="*/ 14763 w 364959"/>
              <a:gd name="connsiteY11" fmla="*/ 89688 h 264802"/>
              <a:gd name="connsiteX12" fmla="*/ 171 w 364959"/>
              <a:gd name="connsiteY12" fmla="*/ 94552 h 264802"/>
              <a:gd name="connsiteX13" fmla="*/ 63401 w 364959"/>
              <a:gd name="connsiteY13" fmla="*/ 16730 h 264802"/>
              <a:gd name="connsiteX0" fmla="*/ 63401 w 364959"/>
              <a:gd name="connsiteY0" fmla="*/ 16730 h 264802"/>
              <a:gd name="connsiteX1" fmla="*/ 150950 w 364959"/>
              <a:gd name="connsiteY1" fmla="*/ 152917 h 264802"/>
              <a:gd name="connsiteX2" fmla="*/ 184997 w 364959"/>
              <a:gd name="connsiteY2" fmla="*/ 186964 h 264802"/>
              <a:gd name="connsiteX3" fmla="*/ 243363 w 364959"/>
              <a:gd name="connsiteY3" fmla="*/ 84824 h 264802"/>
              <a:gd name="connsiteX4" fmla="*/ 272546 w 364959"/>
              <a:gd name="connsiteY4" fmla="*/ 7003 h 264802"/>
              <a:gd name="connsiteX5" fmla="*/ 296865 w 364959"/>
              <a:gd name="connsiteY5" fmla="*/ 7003 h 264802"/>
              <a:gd name="connsiteX6" fmla="*/ 345503 w 364959"/>
              <a:gd name="connsiteY6" fmla="*/ 36186 h 264802"/>
              <a:gd name="connsiteX7" fmla="*/ 364959 w 364959"/>
              <a:gd name="connsiteY7" fmla="*/ 94552 h 264802"/>
              <a:gd name="connsiteX8" fmla="*/ 287137 w 364959"/>
              <a:gd name="connsiteY8" fmla="*/ 118871 h 264802"/>
              <a:gd name="connsiteX9" fmla="*/ 184997 w 364959"/>
              <a:gd name="connsiteY9" fmla="*/ 264786 h 264802"/>
              <a:gd name="connsiteX10" fmla="*/ 82856 w 364959"/>
              <a:gd name="connsiteY10" fmla="*/ 109143 h 264802"/>
              <a:gd name="connsiteX11" fmla="*/ 14763 w 364959"/>
              <a:gd name="connsiteY11" fmla="*/ 89688 h 264802"/>
              <a:gd name="connsiteX12" fmla="*/ 171 w 364959"/>
              <a:gd name="connsiteY12" fmla="*/ 94552 h 264802"/>
              <a:gd name="connsiteX13" fmla="*/ 63401 w 364959"/>
              <a:gd name="connsiteY13" fmla="*/ 16730 h 264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64959" h="264802">
                <a:moveTo>
                  <a:pt x="63401" y="16730"/>
                </a:moveTo>
                <a:cubicBezTo>
                  <a:pt x="88531" y="26457"/>
                  <a:pt x="130684" y="124545"/>
                  <a:pt x="150950" y="152917"/>
                </a:cubicBezTo>
                <a:cubicBezTo>
                  <a:pt x="171216" y="181289"/>
                  <a:pt x="169595" y="198313"/>
                  <a:pt x="184997" y="186964"/>
                </a:cubicBezTo>
                <a:cubicBezTo>
                  <a:pt x="200399" y="175615"/>
                  <a:pt x="228772" y="114817"/>
                  <a:pt x="243363" y="84824"/>
                </a:cubicBezTo>
                <a:cubicBezTo>
                  <a:pt x="257954" y="54831"/>
                  <a:pt x="263629" y="19973"/>
                  <a:pt x="272546" y="7003"/>
                </a:cubicBezTo>
                <a:cubicBezTo>
                  <a:pt x="281463" y="-5967"/>
                  <a:pt x="284706" y="2139"/>
                  <a:pt x="296865" y="7003"/>
                </a:cubicBezTo>
                <a:cubicBezTo>
                  <a:pt x="309025" y="11867"/>
                  <a:pt x="334154" y="21595"/>
                  <a:pt x="345503" y="36186"/>
                </a:cubicBezTo>
                <a:cubicBezTo>
                  <a:pt x="356852" y="50777"/>
                  <a:pt x="361070" y="71044"/>
                  <a:pt x="364959" y="94552"/>
                </a:cubicBezTo>
                <a:cubicBezTo>
                  <a:pt x="326051" y="86933"/>
                  <a:pt x="317131" y="90499"/>
                  <a:pt x="287137" y="118871"/>
                </a:cubicBezTo>
                <a:cubicBezTo>
                  <a:pt x="257143" y="147243"/>
                  <a:pt x="219044" y="266407"/>
                  <a:pt x="184997" y="264786"/>
                </a:cubicBezTo>
                <a:cubicBezTo>
                  <a:pt x="150950" y="263165"/>
                  <a:pt x="111228" y="138326"/>
                  <a:pt x="82856" y="109143"/>
                </a:cubicBezTo>
                <a:cubicBezTo>
                  <a:pt x="54484" y="79960"/>
                  <a:pt x="28544" y="92120"/>
                  <a:pt x="14763" y="89688"/>
                </a:cubicBezTo>
                <a:cubicBezTo>
                  <a:pt x="982" y="87256"/>
                  <a:pt x="-640" y="105901"/>
                  <a:pt x="171" y="94552"/>
                </a:cubicBezTo>
                <a:cubicBezTo>
                  <a:pt x="982" y="83203"/>
                  <a:pt x="38271" y="7003"/>
                  <a:pt x="63401" y="1673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n-ea"/>
              <a:cs typeface="+mn-ea"/>
            </a:endParaRPr>
          </a:p>
        </p:txBody>
      </p:sp>
      <p:sp>
        <p:nvSpPr>
          <p:cNvPr id="46" name="Freeform 45"/>
          <p:cNvSpPr/>
          <p:nvPr/>
        </p:nvSpPr>
        <p:spPr>
          <a:xfrm>
            <a:off x="2288454" y="1895138"/>
            <a:ext cx="2038246" cy="1811647"/>
          </a:xfrm>
          <a:custGeom>
            <a:avLst/>
            <a:gdLst>
              <a:gd name="connsiteX0" fmla="*/ 0 w 1430521"/>
              <a:gd name="connsiteY0" fmla="*/ 1430521 h 1430521"/>
              <a:gd name="connsiteX1" fmla="*/ 715261 w 1430521"/>
              <a:gd name="connsiteY1" fmla="*/ 0 h 1430521"/>
              <a:gd name="connsiteX2" fmla="*/ 1430521 w 1430521"/>
              <a:gd name="connsiteY2" fmla="*/ 1430521 h 1430521"/>
              <a:gd name="connsiteX3" fmla="*/ 0 w 1430521"/>
              <a:gd name="connsiteY3" fmla="*/ 1430521 h 1430521"/>
            </a:gdLst>
            <a:ahLst/>
            <a:cxnLst>
              <a:cxn ang="0">
                <a:pos x="connsiteX0" y="connsiteY0"/>
              </a:cxn>
              <a:cxn ang="0">
                <a:pos x="connsiteX1" y="connsiteY1"/>
              </a:cxn>
              <a:cxn ang="0">
                <a:pos x="connsiteX2" y="connsiteY2"/>
              </a:cxn>
              <a:cxn ang="0">
                <a:pos x="connsiteX3" y="connsiteY3"/>
              </a:cxn>
            </a:cxnLst>
            <a:rect l="l" t="t" r="r" b="b"/>
            <a:pathLst>
              <a:path w="1430521" h="1430521">
                <a:moveTo>
                  <a:pt x="0" y="1430521"/>
                </a:moveTo>
                <a:lnTo>
                  <a:pt x="715261" y="0"/>
                </a:lnTo>
                <a:lnTo>
                  <a:pt x="1430521" y="1430521"/>
                </a:lnTo>
                <a:lnTo>
                  <a:pt x="0" y="1430521"/>
                </a:lnTo>
                <a:close/>
              </a:path>
            </a:pathLst>
          </a:custGeom>
          <a:solidFill>
            <a:schemeClr val="accent5"/>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483360" tIns="840991" rIns="483360" bIns="125730" numCol="1" spcCol="1270" anchor="ctr" anchorCtr="0">
            <a:noAutofit/>
          </a:bodyPr>
          <a:lstStyle/>
          <a:p>
            <a:pPr algn="ctr" defTabSz="1466850">
              <a:lnSpc>
                <a:spcPct val="90000"/>
              </a:lnSpc>
              <a:spcBef>
                <a:spcPct val="0"/>
              </a:spcBef>
              <a:spcAft>
                <a:spcPct val="35000"/>
              </a:spcAft>
            </a:pPr>
            <a:endParaRPr lang="en-US" sz="3300" dirty="0">
              <a:latin typeface="+mn-ea"/>
              <a:cs typeface="+mn-ea"/>
            </a:endParaRPr>
          </a:p>
        </p:txBody>
      </p:sp>
      <p:sp>
        <p:nvSpPr>
          <p:cNvPr id="47" name="Freeform 46"/>
          <p:cNvSpPr/>
          <p:nvPr/>
        </p:nvSpPr>
        <p:spPr>
          <a:xfrm>
            <a:off x="1269330" y="3706785"/>
            <a:ext cx="2038246" cy="1811647"/>
          </a:xfrm>
          <a:custGeom>
            <a:avLst/>
            <a:gdLst>
              <a:gd name="connsiteX0" fmla="*/ 0 w 1430521"/>
              <a:gd name="connsiteY0" fmla="*/ 1430521 h 1430521"/>
              <a:gd name="connsiteX1" fmla="*/ 715261 w 1430521"/>
              <a:gd name="connsiteY1" fmla="*/ 0 h 1430521"/>
              <a:gd name="connsiteX2" fmla="*/ 1430521 w 1430521"/>
              <a:gd name="connsiteY2" fmla="*/ 1430521 h 1430521"/>
              <a:gd name="connsiteX3" fmla="*/ 0 w 1430521"/>
              <a:gd name="connsiteY3" fmla="*/ 1430521 h 1430521"/>
            </a:gdLst>
            <a:ahLst/>
            <a:cxnLst>
              <a:cxn ang="0">
                <a:pos x="connsiteX0" y="connsiteY0"/>
              </a:cxn>
              <a:cxn ang="0">
                <a:pos x="connsiteX1" y="connsiteY1"/>
              </a:cxn>
              <a:cxn ang="0">
                <a:pos x="connsiteX2" y="connsiteY2"/>
              </a:cxn>
              <a:cxn ang="0">
                <a:pos x="connsiteX3" y="connsiteY3"/>
              </a:cxn>
            </a:cxnLst>
            <a:rect l="l" t="t" r="r" b="b"/>
            <a:pathLst>
              <a:path w="1430521" h="1430521">
                <a:moveTo>
                  <a:pt x="0" y="1430521"/>
                </a:moveTo>
                <a:lnTo>
                  <a:pt x="715261" y="0"/>
                </a:lnTo>
                <a:lnTo>
                  <a:pt x="1430521" y="1430521"/>
                </a:lnTo>
                <a:lnTo>
                  <a:pt x="0" y="1430521"/>
                </a:lnTo>
                <a:close/>
              </a:path>
            </a:pathLst>
          </a:custGeom>
          <a:solidFill>
            <a:schemeClr val="accent1"/>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483360" tIns="840991" rIns="483360" bIns="125730" numCol="1" spcCol="1270" anchor="ctr" anchorCtr="0">
            <a:noAutofit/>
          </a:bodyPr>
          <a:lstStyle/>
          <a:p>
            <a:pPr algn="ctr" defTabSz="1466850">
              <a:lnSpc>
                <a:spcPct val="90000"/>
              </a:lnSpc>
              <a:spcBef>
                <a:spcPct val="0"/>
              </a:spcBef>
              <a:spcAft>
                <a:spcPct val="35000"/>
              </a:spcAft>
            </a:pPr>
            <a:endParaRPr lang="en-US" sz="3300" dirty="0">
              <a:latin typeface="+mn-ea"/>
              <a:cs typeface="+mn-ea"/>
            </a:endParaRPr>
          </a:p>
        </p:txBody>
      </p:sp>
      <p:sp>
        <p:nvSpPr>
          <p:cNvPr id="48" name="Freeform 47"/>
          <p:cNvSpPr/>
          <p:nvPr/>
        </p:nvSpPr>
        <p:spPr>
          <a:xfrm>
            <a:off x="2288454" y="3706782"/>
            <a:ext cx="2038247" cy="1811648"/>
          </a:xfrm>
          <a:custGeom>
            <a:avLst/>
            <a:gdLst>
              <a:gd name="connsiteX0" fmla="*/ 0 w 1430521"/>
              <a:gd name="connsiteY0" fmla="*/ 1430521 h 1430521"/>
              <a:gd name="connsiteX1" fmla="*/ 715261 w 1430521"/>
              <a:gd name="connsiteY1" fmla="*/ 0 h 1430521"/>
              <a:gd name="connsiteX2" fmla="*/ 1430521 w 1430521"/>
              <a:gd name="connsiteY2" fmla="*/ 1430521 h 1430521"/>
              <a:gd name="connsiteX3" fmla="*/ 0 w 1430521"/>
              <a:gd name="connsiteY3" fmla="*/ 1430521 h 1430521"/>
            </a:gdLst>
            <a:ahLst/>
            <a:cxnLst>
              <a:cxn ang="0">
                <a:pos x="connsiteX0" y="connsiteY0"/>
              </a:cxn>
              <a:cxn ang="0">
                <a:pos x="connsiteX1" y="connsiteY1"/>
              </a:cxn>
              <a:cxn ang="0">
                <a:pos x="connsiteX2" y="connsiteY2"/>
              </a:cxn>
              <a:cxn ang="0">
                <a:pos x="connsiteX3" y="connsiteY3"/>
              </a:cxn>
            </a:cxnLst>
            <a:rect l="l" t="t" r="r" b="b"/>
            <a:pathLst>
              <a:path w="1430521" h="1430521">
                <a:moveTo>
                  <a:pt x="1430521" y="0"/>
                </a:moveTo>
                <a:lnTo>
                  <a:pt x="715260" y="1430521"/>
                </a:lnTo>
                <a:lnTo>
                  <a:pt x="0" y="0"/>
                </a:lnTo>
                <a:lnTo>
                  <a:pt x="1430521" y="0"/>
                </a:lnTo>
                <a:close/>
              </a:path>
            </a:pathLst>
          </a:custGeom>
          <a:solidFill>
            <a:schemeClr val="accent6"/>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483360" tIns="125731" rIns="483361" bIns="840991" numCol="1" spcCol="1270" anchor="ctr" anchorCtr="0">
            <a:noAutofit/>
          </a:bodyPr>
          <a:lstStyle/>
          <a:p>
            <a:pPr algn="ctr" defTabSz="1466850">
              <a:lnSpc>
                <a:spcPct val="90000"/>
              </a:lnSpc>
              <a:spcBef>
                <a:spcPct val="0"/>
              </a:spcBef>
              <a:spcAft>
                <a:spcPct val="35000"/>
              </a:spcAft>
            </a:pPr>
            <a:endParaRPr lang="en-US" sz="3300" dirty="0">
              <a:latin typeface="+mn-ea"/>
              <a:cs typeface="+mn-ea"/>
            </a:endParaRPr>
          </a:p>
        </p:txBody>
      </p:sp>
      <p:sp>
        <p:nvSpPr>
          <p:cNvPr id="76" name="Freeform 75"/>
          <p:cNvSpPr/>
          <p:nvPr/>
        </p:nvSpPr>
        <p:spPr>
          <a:xfrm>
            <a:off x="3307577" y="3706785"/>
            <a:ext cx="2038246" cy="1811647"/>
          </a:xfrm>
          <a:custGeom>
            <a:avLst/>
            <a:gdLst>
              <a:gd name="connsiteX0" fmla="*/ 0 w 1430521"/>
              <a:gd name="connsiteY0" fmla="*/ 1430521 h 1430521"/>
              <a:gd name="connsiteX1" fmla="*/ 715261 w 1430521"/>
              <a:gd name="connsiteY1" fmla="*/ 0 h 1430521"/>
              <a:gd name="connsiteX2" fmla="*/ 1430521 w 1430521"/>
              <a:gd name="connsiteY2" fmla="*/ 1430521 h 1430521"/>
              <a:gd name="connsiteX3" fmla="*/ 0 w 1430521"/>
              <a:gd name="connsiteY3" fmla="*/ 1430521 h 1430521"/>
            </a:gdLst>
            <a:ahLst/>
            <a:cxnLst>
              <a:cxn ang="0">
                <a:pos x="connsiteX0" y="connsiteY0"/>
              </a:cxn>
              <a:cxn ang="0">
                <a:pos x="connsiteX1" y="connsiteY1"/>
              </a:cxn>
              <a:cxn ang="0">
                <a:pos x="connsiteX2" y="connsiteY2"/>
              </a:cxn>
              <a:cxn ang="0">
                <a:pos x="connsiteX3" y="connsiteY3"/>
              </a:cxn>
            </a:cxnLst>
            <a:rect l="l" t="t" r="r" b="b"/>
            <a:pathLst>
              <a:path w="1430521" h="1430521">
                <a:moveTo>
                  <a:pt x="0" y="1430521"/>
                </a:moveTo>
                <a:lnTo>
                  <a:pt x="715261" y="0"/>
                </a:lnTo>
                <a:lnTo>
                  <a:pt x="1430521" y="1430521"/>
                </a:lnTo>
                <a:lnTo>
                  <a:pt x="0" y="1430521"/>
                </a:lnTo>
                <a:close/>
              </a:path>
            </a:pathLst>
          </a:custGeom>
          <a:solidFill>
            <a:schemeClr val="accent3"/>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483360" tIns="840991" rIns="483360" bIns="125730" numCol="1" spcCol="1270" anchor="ctr" anchorCtr="0">
            <a:noAutofit/>
          </a:bodyPr>
          <a:lstStyle/>
          <a:p>
            <a:pPr algn="ctr" defTabSz="1466850">
              <a:lnSpc>
                <a:spcPct val="90000"/>
              </a:lnSpc>
              <a:spcBef>
                <a:spcPct val="0"/>
              </a:spcBef>
              <a:spcAft>
                <a:spcPct val="35000"/>
              </a:spcAft>
            </a:pPr>
            <a:endParaRPr lang="en-US" sz="3300" dirty="0">
              <a:latin typeface="+mn-ea"/>
              <a:cs typeface="+mn-ea"/>
            </a:endParaRPr>
          </a:p>
        </p:txBody>
      </p:sp>
      <p:sp>
        <p:nvSpPr>
          <p:cNvPr id="38" name="Text Placeholder 32"/>
          <p:cNvSpPr txBox="1">
            <a:spLocks/>
          </p:cNvSpPr>
          <p:nvPr/>
        </p:nvSpPr>
        <p:spPr>
          <a:xfrm>
            <a:off x="2830638" y="3067749"/>
            <a:ext cx="953876" cy="516110"/>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20000"/>
              </a:lnSpc>
              <a:buNone/>
            </a:pPr>
            <a:r>
              <a:rPr lang="zh-CN" altLang="en-US" sz="1000" dirty="0">
                <a:solidFill>
                  <a:schemeClr val="bg1"/>
                </a:solidFill>
                <a:latin typeface="+mn-ea"/>
                <a:cs typeface="+mn-ea"/>
              </a:rPr>
              <a:t>此处添加详细文本描述</a:t>
            </a:r>
            <a:endParaRPr lang="en-US" sz="1000" dirty="0">
              <a:solidFill>
                <a:schemeClr val="bg1"/>
              </a:solidFill>
              <a:latin typeface="+mn-ea"/>
              <a:cs typeface="+mn-ea"/>
            </a:endParaRPr>
          </a:p>
        </p:txBody>
      </p:sp>
      <p:sp>
        <p:nvSpPr>
          <p:cNvPr id="40" name="Text Placeholder 32"/>
          <p:cNvSpPr txBox="1">
            <a:spLocks/>
          </p:cNvSpPr>
          <p:nvPr/>
        </p:nvSpPr>
        <p:spPr>
          <a:xfrm>
            <a:off x="2830638" y="4337383"/>
            <a:ext cx="953876" cy="516110"/>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20000"/>
              </a:lnSpc>
              <a:buNone/>
            </a:pPr>
            <a:r>
              <a:rPr lang="zh-CN" altLang="en-US" sz="1000" dirty="0">
                <a:solidFill>
                  <a:schemeClr val="bg1"/>
                </a:solidFill>
                <a:latin typeface="+mn-ea"/>
                <a:cs typeface="+mn-ea"/>
              </a:rPr>
              <a:t>此处添加详细文本描述</a:t>
            </a:r>
            <a:endParaRPr lang="en-US" altLang="zh-CN" sz="1000" dirty="0">
              <a:solidFill>
                <a:schemeClr val="bg1"/>
              </a:solidFill>
              <a:latin typeface="+mn-ea"/>
              <a:cs typeface="+mn-ea"/>
            </a:endParaRPr>
          </a:p>
        </p:txBody>
      </p:sp>
      <p:sp>
        <p:nvSpPr>
          <p:cNvPr id="42" name="Text Placeholder 32"/>
          <p:cNvSpPr txBox="1">
            <a:spLocks/>
          </p:cNvSpPr>
          <p:nvPr/>
        </p:nvSpPr>
        <p:spPr>
          <a:xfrm>
            <a:off x="3849760" y="4839425"/>
            <a:ext cx="953876" cy="516110"/>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20000"/>
              </a:lnSpc>
              <a:buNone/>
            </a:pPr>
            <a:r>
              <a:rPr lang="zh-CN" altLang="en-US" sz="1000" dirty="0">
                <a:solidFill>
                  <a:schemeClr val="bg1"/>
                </a:solidFill>
                <a:latin typeface="+mn-ea"/>
                <a:cs typeface="+mn-ea"/>
              </a:rPr>
              <a:t>此处添加详细文本描述</a:t>
            </a:r>
            <a:endParaRPr lang="en-US" altLang="zh-CN" sz="1000" dirty="0">
              <a:solidFill>
                <a:schemeClr val="bg1"/>
              </a:solidFill>
              <a:latin typeface="+mn-ea"/>
              <a:cs typeface="+mn-ea"/>
            </a:endParaRPr>
          </a:p>
        </p:txBody>
      </p:sp>
      <p:sp>
        <p:nvSpPr>
          <p:cNvPr id="44" name="Text Placeholder 32"/>
          <p:cNvSpPr txBox="1">
            <a:spLocks/>
          </p:cNvSpPr>
          <p:nvPr/>
        </p:nvSpPr>
        <p:spPr>
          <a:xfrm>
            <a:off x="1811515" y="4839425"/>
            <a:ext cx="953876" cy="516110"/>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20000"/>
              </a:lnSpc>
              <a:buNone/>
            </a:pPr>
            <a:r>
              <a:rPr lang="zh-CN" altLang="en-US" sz="1000" dirty="0">
                <a:solidFill>
                  <a:schemeClr val="bg1"/>
                </a:solidFill>
                <a:latin typeface="+mn-ea"/>
                <a:cs typeface="+mn-ea"/>
              </a:rPr>
              <a:t>此处添加详细文本描述</a:t>
            </a:r>
            <a:endParaRPr lang="en-US" altLang="zh-CN" sz="1000" dirty="0">
              <a:solidFill>
                <a:schemeClr val="bg1"/>
              </a:solidFill>
              <a:latin typeface="+mn-ea"/>
              <a:cs typeface="+mn-ea"/>
            </a:endParaRPr>
          </a:p>
        </p:txBody>
      </p:sp>
      <p:sp>
        <p:nvSpPr>
          <p:cNvPr id="78" name="Rectangle 77"/>
          <p:cNvSpPr/>
          <p:nvPr/>
        </p:nvSpPr>
        <p:spPr>
          <a:xfrm>
            <a:off x="6832671" y="2051512"/>
            <a:ext cx="4201963" cy="1126462"/>
          </a:xfrm>
          <a:prstGeom prst="rect">
            <a:avLst/>
          </a:prstGeom>
        </p:spPr>
        <p:txBody>
          <a:bodyPr wrap="square">
            <a:spAutoFit/>
          </a:bodyPr>
          <a:lstStyle/>
          <a:p>
            <a:pPr>
              <a:lnSpc>
                <a:spcPct val="120000"/>
              </a:lnSpc>
            </a:pPr>
            <a:r>
              <a:rPr lang="zh-CN" altLang="en-US" sz="1400" dirty="0">
                <a:solidFill>
                  <a:srgbClr val="7F7F7F"/>
                </a:solidFill>
                <a:latin typeface="+mn-ea"/>
                <a:cs typeface="+mn-ea"/>
              </a:rPr>
              <a:t>此处添加详细文本描述，建议与标题相关并符合整体语言风格，语言描述尽量简洁生动。尽量将每页幻灯片的字数控制在</a:t>
            </a:r>
            <a:r>
              <a:rPr lang="en-US" altLang="zh-CN" sz="1400" dirty="0">
                <a:solidFill>
                  <a:srgbClr val="7F7F7F"/>
                </a:solidFill>
                <a:latin typeface="+mn-ea"/>
                <a:cs typeface="+mn-ea"/>
              </a:rPr>
              <a:t>200</a:t>
            </a:r>
            <a:r>
              <a:rPr lang="zh-CN" altLang="en-US" sz="1400" dirty="0">
                <a:solidFill>
                  <a:srgbClr val="7F7F7F"/>
                </a:solidFill>
                <a:latin typeface="+mn-ea"/>
                <a:cs typeface="+mn-ea"/>
              </a:rPr>
              <a:t>字以内，据统计每页幻灯片的最好控制在</a:t>
            </a:r>
            <a:r>
              <a:rPr lang="en-US" altLang="zh-CN" sz="1400" dirty="0">
                <a:solidFill>
                  <a:srgbClr val="7F7F7F"/>
                </a:solidFill>
                <a:latin typeface="+mn-ea"/>
                <a:cs typeface="+mn-ea"/>
              </a:rPr>
              <a:t>5</a:t>
            </a:r>
            <a:r>
              <a:rPr lang="zh-CN" altLang="en-US" sz="1400" dirty="0">
                <a:solidFill>
                  <a:srgbClr val="7F7F7F"/>
                </a:solidFill>
                <a:latin typeface="+mn-ea"/>
                <a:cs typeface="+mn-ea"/>
              </a:rPr>
              <a:t>分钟之内。</a:t>
            </a:r>
            <a:endParaRPr lang="en-US" sz="1400" dirty="0">
              <a:solidFill>
                <a:srgbClr val="7F7F7F"/>
              </a:solidFill>
              <a:latin typeface="+mn-ea"/>
              <a:cs typeface="+mn-ea"/>
            </a:endParaRPr>
          </a:p>
        </p:txBody>
      </p:sp>
      <p:sp>
        <p:nvSpPr>
          <p:cNvPr id="81" name="Text Placeholder 32"/>
          <p:cNvSpPr txBox="1">
            <a:spLocks/>
          </p:cNvSpPr>
          <p:nvPr/>
        </p:nvSpPr>
        <p:spPr>
          <a:xfrm>
            <a:off x="6352779" y="3647522"/>
            <a:ext cx="1879467" cy="528733"/>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20000"/>
              </a:lnSpc>
              <a:buNone/>
            </a:pPr>
            <a:r>
              <a:rPr lang="zh-CN" altLang="en-US" sz="1000" dirty="0">
                <a:solidFill>
                  <a:srgbClr val="7F7F7F"/>
                </a:solidFill>
                <a:latin typeface="+mn-ea"/>
                <a:cs typeface="+mn-ea"/>
              </a:rPr>
              <a:t>此处添加详细文本描述，建议与标题相关并符合整体语言风格，语言描述尽量简洁生动。</a:t>
            </a:r>
            <a:endParaRPr lang="en-US" sz="1000" dirty="0">
              <a:solidFill>
                <a:srgbClr val="7F7F7F"/>
              </a:solidFill>
              <a:latin typeface="+mn-ea"/>
              <a:cs typeface="+mn-ea"/>
            </a:endParaRPr>
          </a:p>
        </p:txBody>
      </p:sp>
      <p:sp>
        <p:nvSpPr>
          <p:cNvPr id="82" name="Text Placeholder 33"/>
          <p:cNvSpPr txBox="1">
            <a:spLocks/>
          </p:cNvSpPr>
          <p:nvPr/>
        </p:nvSpPr>
        <p:spPr>
          <a:xfrm>
            <a:off x="6352781" y="3406988"/>
            <a:ext cx="1464110" cy="230219"/>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zh-CN" altLang="en-US" sz="1100" b="1" dirty="0">
                <a:solidFill>
                  <a:schemeClr val="accent6"/>
                </a:solidFill>
                <a:latin typeface="+mn-ea"/>
                <a:cs typeface="+mn-ea"/>
              </a:rPr>
              <a:t>市场策略</a:t>
            </a:r>
            <a:endParaRPr lang="en-AU" sz="1100" dirty="0">
              <a:solidFill>
                <a:schemeClr val="accent6"/>
              </a:solidFill>
              <a:latin typeface="+mn-ea"/>
              <a:cs typeface="+mn-ea"/>
            </a:endParaRPr>
          </a:p>
        </p:txBody>
      </p:sp>
      <p:sp>
        <p:nvSpPr>
          <p:cNvPr id="85" name="Text Placeholder 32"/>
          <p:cNvSpPr txBox="1">
            <a:spLocks/>
          </p:cNvSpPr>
          <p:nvPr/>
        </p:nvSpPr>
        <p:spPr>
          <a:xfrm>
            <a:off x="6352779" y="4721167"/>
            <a:ext cx="1879467" cy="528733"/>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20000"/>
              </a:lnSpc>
              <a:buNone/>
            </a:pPr>
            <a:r>
              <a:rPr lang="zh-CN" altLang="en-US" sz="1000" dirty="0">
                <a:solidFill>
                  <a:srgbClr val="7F7F7F"/>
                </a:solidFill>
                <a:latin typeface="+mn-ea"/>
                <a:cs typeface="+mn-ea"/>
              </a:rPr>
              <a:t>此处添加详细文本描述，建议与标题相关并符合整体语言风格，语言描述尽量简洁生动。</a:t>
            </a:r>
            <a:endParaRPr lang="en-US" sz="1000" dirty="0">
              <a:solidFill>
                <a:srgbClr val="7F7F7F"/>
              </a:solidFill>
              <a:latin typeface="+mn-ea"/>
              <a:cs typeface="+mn-ea"/>
            </a:endParaRPr>
          </a:p>
        </p:txBody>
      </p:sp>
      <p:sp>
        <p:nvSpPr>
          <p:cNvPr id="86" name="Text Placeholder 33"/>
          <p:cNvSpPr txBox="1">
            <a:spLocks/>
          </p:cNvSpPr>
          <p:nvPr/>
        </p:nvSpPr>
        <p:spPr>
          <a:xfrm>
            <a:off x="6352781" y="4480633"/>
            <a:ext cx="1464110" cy="230219"/>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zh-CN" altLang="en-US" sz="1100" b="1" dirty="0">
                <a:solidFill>
                  <a:srgbClr val="7F7F7F"/>
                </a:solidFill>
                <a:latin typeface="+mn-ea"/>
                <a:cs typeface="+mn-ea"/>
              </a:rPr>
              <a:t>系统安全</a:t>
            </a:r>
            <a:endParaRPr lang="en-AU" sz="1100" dirty="0">
              <a:solidFill>
                <a:srgbClr val="7F7F7F"/>
              </a:solidFill>
              <a:latin typeface="+mn-ea"/>
              <a:cs typeface="+mn-ea"/>
            </a:endParaRPr>
          </a:p>
        </p:txBody>
      </p:sp>
      <p:sp>
        <p:nvSpPr>
          <p:cNvPr id="89" name="Text Placeholder 32"/>
          <p:cNvSpPr txBox="1">
            <a:spLocks/>
          </p:cNvSpPr>
          <p:nvPr/>
        </p:nvSpPr>
        <p:spPr>
          <a:xfrm>
            <a:off x="9155166" y="3646760"/>
            <a:ext cx="1879467" cy="528733"/>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20000"/>
              </a:lnSpc>
              <a:buNone/>
            </a:pPr>
            <a:r>
              <a:rPr lang="zh-CN" altLang="en-US" sz="1000" dirty="0">
                <a:solidFill>
                  <a:srgbClr val="7F7F7F"/>
                </a:solidFill>
                <a:latin typeface="+mn-ea"/>
                <a:cs typeface="+mn-ea"/>
              </a:rPr>
              <a:t>此处添加详细文本描述，建议与标题相关并符合整体语言风格，语言描述尽量简洁生动。</a:t>
            </a:r>
            <a:endParaRPr lang="en-US" sz="1000" dirty="0">
              <a:solidFill>
                <a:srgbClr val="7F7F7F"/>
              </a:solidFill>
              <a:latin typeface="+mn-ea"/>
              <a:cs typeface="+mn-ea"/>
            </a:endParaRPr>
          </a:p>
        </p:txBody>
      </p:sp>
      <p:sp>
        <p:nvSpPr>
          <p:cNvPr id="90" name="Text Placeholder 33"/>
          <p:cNvSpPr txBox="1">
            <a:spLocks/>
          </p:cNvSpPr>
          <p:nvPr/>
        </p:nvSpPr>
        <p:spPr>
          <a:xfrm>
            <a:off x="9155168" y="3406227"/>
            <a:ext cx="1464110" cy="230219"/>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zh-CN" altLang="en-US" sz="1100" b="1" dirty="0">
                <a:solidFill>
                  <a:schemeClr val="accent5"/>
                </a:solidFill>
                <a:latin typeface="+mn-ea"/>
                <a:cs typeface="+mn-ea"/>
              </a:rPr>
              <a:t>市场理念</a:t>
            </a:r>
            <a:endParaRPr lang="en-AU" sz="1100" dirty="0">
              <a:solidFill>
                <a:schemeClr val="accent5"/>
              </a:solidFill>
              <a:latin typeface="+mn-ea"/>
              <a:cs typeface="+mn-ea"/>
            </a:endParaRPr>
          </a:p>
        </p:txBody>
      </p:sp>
      <p:sp>
        <p:nvSpPr>
          <p:cNvPr id="93" name="Text Placeholder 32"/>
          <p:cNvSpPr txBox="1">
            <a:spLocks/>
          </p:cNvSpPr>
          <p:nvPr/>
        </p:nvSpPr>
        <p:spPr>
          <a:xfrm>
            <a:off x="9155166" y="4721167"/>
            <a:ext cx="1879467" cy="528733"/>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20000"/>
              </a:lnSpc>
              <a:buNone/>
            </a:pPr>
            <a:r>
              <a:rPr lang="zh-CN" altLang="en-US" sz="1000" dirty="0">
                <a:solidFill>
                  <a:srgbClr val="7F7F7F"/>
                </a:solidFill>
                <a:latin typeface="+mn-ea"/>
                <a:cs typeface="+mn-ea"/>
              </a:rPr>
              <a:t>此处添加详细文本描述，建议与标题相关并符合整体语言风格，语言描述尽量简洁生动。</a:t>
            </a:r>
            <a:endParaRPr lang="en-US" sz="1000" dirty="0">
              <a:solidFill>
                <a:srgbClr val="7F7F7F"/>
              </a:solidFill>
              <a:latin typeface="+mn-ea"/>
              <a:cs typeface="+mn-ea"/>
            </a:endParaRPr>
          </a:p>
        </p:txBody>
      </p:sp>
      <p:sp>
        <p:nvSpPr>
          <p:cNvPr id="94" name="Text Placeholder 33"/>
          <p:cNvSpPr txBox="1">
            <a:spLocks/>
          </p:cNvSpPr>
          <p:nvPr/>
        </p:nvSpPr>
        <p:spPr>
          <a:xfrm>
            <a:off x="9155168" y="4480633"/>
            <a:ext cx="1464110" cy="230219"/>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zh-CN" altLang="en-US" sz="1100" b="1" dirty="0">
                <a:solidFill>
                  <a:schemeClr val="accent1"/>
                </a:solidFill>
                <a:latin typeface="+mn-ea"/>
                <a:cs typeface="+mn-ea"/>
              </a:rPr>
              <a:t>市场理念</a:t>
            </a:r>
            <a:endParaRPr lang="en-AU" sz="1100" dirty="0">
              <a:solidFill>
                <a:schemeClr val="accent1"/>
              </a:solidFill>
              <a:latin typeface="+mn-ea"/>
              <a:cs typeface="+mn-ea"/>
            </a:endParaRPr>
          </a:p>
        </p:txBody>
      </p:sp>
      <p:sp>
        <p:nvSpPr>
          <p:cNvPr id="36" name="Freeform 142"/>
          <p:cNvSpPr>
            <a:spLocks/>
          </p:cNvSpPr>
          <p:nvPr/>
        </p:nvSpPr>
        <p:spPr bwMode="auto">
          <a:xfrm>
            <a:off x="2136119" y="4513483"/>
            <a:ext cx="292261" cy="238612"/>
          </a:xfrm>
          <a:custGeom>
            <a:avLst/>
            <a:gdLst>
              <a:gd name="T0" fmla="*/ 135 w 135"/>
              <a:gd name="T1" fmla="*/ 49 h 110"/>
              <a:gd name="T2" fmla="*/ 68 w 135"/>
              <a:gd name="T3" fmla="*/ 0 h 110"/>
              <a:gd name="T4" fmla="*/ 0 w 135"/>
              <a:gd name="T5" fmla="*/ 49 h 110"/>
              <a:gd name="T6" fmla="*/ 68 w 135"/>
              <a:gd name="T7" fmla="*/ 99 h 110"/>
              <a:gd name="T8" fmla="*/ 93 w 135"/>
              <a:gd name="T9" fmla="*/ 96 h 110"/>
              <a:gd name="T10" fmla="*/ 121 w 135"/>
              <a:gd name="T11" fmla="*/ 110 h 110"/>
              <a:gd name="T12" fmla="*/ 113 w 135"/>
              <a:gd name="T13" fmla="*/ 86 h 110"/>
              <a:gd name="T14" fmla="*/ 135 w 135"/>
              <a:gd name="T15" fmla="*/ 49 h 1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5" h="110">
                <a:moveTo>
                  <a:pt x="135" y="49"/>
                </a:moveTo>
                <a:cubicBezTo>
                  <a:pt x="135" y="22"/>
                  <a:pt x="105" y="0"/>
                  <a:pt x="68" y="0"/>
                </a:cubicBezTo>
                <a:cubicBezTo>
                  <a:pt x="30" y="0"/>
                  <a:pt x="0" y="22"/>
                  <a:pt x="0" y="49"/>
                </a:cubicBezTo>
                <a:cubicBezTo>
                  <a:pt x="0" y="77"/>
                  <a:pt x="30" y="99"/>
                  <a:pt x="68" y="99"/>
                </a:cubicBezTo>
                <a:cubicBezTo>
                  <a:pt x="76" y="99"/>
                  <a:pt x="85" y="98"/>
                  <a:pt x="93" y="96"/>
                </a:cubicBezTo>
                <a:cubicBezTo>
                  <a:pt x="95" y="95"/>
                  <a:pt x="121" y="110"/>
                  <a:pt x="121" y="110"/>
                </a:cubicBezTo>
                <a:cubicBezTo>
                  <a:pt x="113" y="86"/>
                  <a:pt x="113" y="86"/>
                  <a:pt x="113" y="86"/>
                </a:cubicBezTo>
                <a:cubicBezTo>
                  <a:pt x="126" y="77"/>
                  <a:pt x="135" y="64"/>
                  <a:pt x="135" y="49"/>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a:latin typeface="+mn-ea"/>
              <a:cs typeface="+mn-ea"/>
            </a:endParaRPr>
          </a:p>
        </p:txBody>
      </p:sp>
      <p:sp>
        <p:nvSpPr>
          <p:cNvPr id="37" name="Freeform 149"/>
          <p:cNvSpPr>
            <a:spLocks/>
          </p:cNvSpPr>
          <p:nvPr/>
        </p:nvSpPr>
        <p:spPr bwMode="auto">
          <a:xfrm>
            <a:off x="3153990" y="3914805"/>
            <a:ext cx="307172" cy="301247"/>
          </a:xfrm>
          <a:custGeom>
            <a:avLst/>
            <a:gdLst>
              <a:gd name="T0" fmla="*/ 133 w 142"/>
              <a:gd name="T1" fmla="*/ 95 h 139"/>
              <a:gd name="T2" fmla="*/ 106 w 142"/>
              <a:gd name="T3" fmla="*/ 89 h 139"/>
              <a:gd name="T4" fmla="*/ 83 w 142"/>
              <a:gd name="T5" fmla="*/ 67 h 139"/>
              <a:gd name="T6" fmla="*/ 111 w 142"/>
              <a:gd name="T7" fmla="*/ 39 h 139"/>
              <a:gd name="T8" fmla="*/ 119 w 142"/>
              <a:gd name="T9" fmla="*/ 38 h 139"/>
              <a:gd name="T10" fmla="*/ 133 w 142"/>
              <a:gd name="T11" fmla="*/ 16 h 139"/>
              <a:gd name="T12" fmla="*/ 125 w 142"/>
              <a:gd name="T13" fmla="*/ 9 h 139"/>
              <a:gd name="T14" fmla="*/ 104 w 142"/>
              <a:gd name="T15" fmla="*/ 23 h 139"/>
              <a:gd name="T16" fmla="*/ 103 w 142"/>
              <a:gd name="T17" fmla="*/ 30 h 139"/>
              <a:gd name="T18" fmla="*/ 75 w 142"/>
              <a:gd name="T19" fmla="*/ 58 h 139"/>
              <a:gd name="T20" fmla="*/ 51 w 142"/>
              <a:gd name="T21" fmla="*/ 34 h 139"/>
              <a:gd name="T22" fmla="*/ 45 w 142"/>
              <a:gd name="T23" fmla="*/ 7 h 139"/>
              <a:gd name="T24" fmla="*/ 29 w 142"/>
              <a:gd name="T25" fmla="*/ 0 h 139"/>
              <a:gd name="T26" fmla="*/ 39 w 142"/>
              <a:gd name="T27" fmla="*/ 10 h 139"/>
              <a:gd name="T28" fmla="*/ 35 w 142"/>
              <a:gd name="T29" fmla="*/ 27 h 139"/>
              <a:gd name="T30" fmla="*/ 18 w 142"/>
              <a:gd name="T31" fmla="*/ 32 h 139"/>
              <a:gd name="T32" fmla="*/ 3 w 142"/>
              <a:gd name="T33" fmla="*/ 17 h 139"/>
              <a:gd name="T34" fmla="*/ 9 w 142"/>
              <a:gd name="T35" fmla="*/ 43 h 139"/>
              <a:gd name="T36" fmla="*/ 37 w 142"/>
              <a:gd name="T37" fmla="*/ 48 h 139"/>
              <a:gd name="T38" fmla="*/ 58 w 142"/>
              <a:gd name="T39" fmla="*/ 70 h 139"/>
              <a:gd name="T40" fmla="*/ 12 w 142"/>
              <a:gd name="T41" fmla="*/ 115 h 139"/>
              <a:gd name="T42" fmla="*/ 12 w 142"/>
              <a:gd name="T43" fmla="*/ 129 h 139"/>
              <a:gd name="T44" fmla="*/ 13 w 142"/>
              <a:gd name="T45" fmla="*/ 130 h 139"/>
              <a:gd name="T46" fmla="*/ 26 w 142"/>
              <a:gd name="T47" fmla="*/ 130 h 139"/>
              <a:gd name="T48" fmla="*/ 72 w 142"/>
              <a:gd name="T49" fmla="*/ 84 h 139"/>
              <a:gd name="T50" fmla="*/ 92 w 142"/>
              <a:gd name="T51" fmla="*/ 103 h 139"/>
              <a:gd name="T52" fmla="*/ 97 w 142"/>
              <a:gd name="T53" fmla="*/ 131 h 139"/>
              <a:gd name="T54" fmla="*/ 119 w 142"/>
              <a:gd name="T55" fmla="*/ 138 h 139"/>
              <a:gd name="T56" fmla="*/ 105 w 142"/>
              <a:gd name="T57" fmla="*/ 124 h 139"/>
              <a:gd name="T58" fmla="*/ 109 w 142"/>
              <a:gd name="T59" fmla="*/ 110 h 139"/>
              <a:gd name="T60" fmla="*/ 123 w 142"/>
              <a:gd name="T61" fmla="*/ 106 h 139"/>
              <a:gd name="T62" fmla="*/ 139 w 142"/>
              <a:gd name="T63" fmla="*/ 122 h 139"/>
              <a:gd name="T64" fmla="*/ 133 w 142"/>
              <a:gd name="T65" fmla="*/ 95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42" h="139">
                <a:moveTo>
                  <a:pt x="133" y="95"/>
                </a:moveTo>
                <a:cubicBezTo>
                  <a:pt x="126" y="87"/>
                  <a:pt x="115" y="86"/>
                  <a:pt x="106" y="89"/>
                </a:cubicBezTo>
                <a:cubicBezTo>
                  <a:pt x="83" y="67"/>
                  <a:pt x="83" y="67"/>
                  <a:pt x="83" y="67"/>
                </a:cubicBezTo>
                <a:cubicBezTo>
                  <a:pt x="111" y="39"/>
                  <a:pt x="111" y="39"/>
                  <a:pt x="111" y="39"/>
                </a:cubicBezTo>
                <a:cubicBezTo>
                  <a:pt x="119" y="38"/>
                  <a:pt x="119" y="38"/>
                  <a:pt x="119" y="38"/>
                </a:cubicBezTo>
                <a:cubicBezTo>
                  <a:pt x="133" y="16"/>
                  <a:pt x="133" y="16"/>
                  <a:pt x="133" y="16"/>
                </a:cubicBezTo>
                <a:cubicBezTo>
                  <a:pt x="125" y="9"/>
                  <a:pt x="125" y="9"/>
                  <a:pt x="125" y="9"/>
                </a:cubicBezTo>
                <a:cubicBezTo>
                  <a:pt x="104" y="23"/>
                  <a:pt x="104" y="23"/>
                  <a:pt x="104" y="23"/>
                </a:cubicBezTo>
                <a:cubicBezTo>
                  <a:pt x="103" y="30"/>
                  <a:pt x="103" y="30"/>
                  <a:pt x="103" y="30"/>
                </a:cubicBezTo>
                <a:cubicBezTo>
                  <a:pt x="75" y="58"/>
                  <a:pt x="75" y="58"/>
                  <a:pt x="75" y="58"/>
                </a:cubicBezTo>
                <a:cubicBezTo>
                  <a:pt x="51" y="34"/>
                  <a:pt x="51" y="34"/>
                  <a:pt x="51" y="34"/>
                </a:cubicBezTo>
                <a:cubicBezTo>
                  <a:pt x="54" y="25"/>
                  <a:pt x="52" y="14"/>
                  <a:pt x="45" y="7"/>
                </a:cubicBezTo>
                <a:cubicBezTo>
                  <a:pt x="41" y="2"/>
                  <a:pt x="35" y="0"/>
                  <a:pt x="29" y="0"/>
                </a:cubicBezTo>
                <a:cubicBezTo>
                  <a:pt x="39" y="10"/>
                  <a:pt x="39" y="10"/>
                  <a:pt x="39" y="10"/>
                </a:cubicBezTo>
                <a:cubicBezTo>
                  <a:pt x="35" y="27"/>
                  <a:pt x="35" y="27"/>
                  <a:pt x="35" y="27"/>
                </a:cubicBezTo>
                <a:cubicBezTo>
                  <a:pt x="18" y="32"/>
                  <a:pt x="18" y="32"/>
                  <a:pt x="18" y="32"/>
                </a:cubicBezTo>
                <a:cubicBezTo>
                  <a:pt x="3" y="17"/>
                  <a:pt x="3" y="17"/>
                  <a:pt x="3" y="17"/>
                </a:cubicBezTo>
                <a:cubicBezTo>
                  <a:pt x="0" y="26"/>
                  <a:pt x="3" y="36"/>
                  <a:pt x="9" y="43"/>
                </a:cubicBezTo>
                <a:cubicBezTo>
                  <a:pt x="17" y="50"/>
                  <a:pt x="28" y="52"/>
                  <a:pt x="37" y="48"/>
                </a:cubicBezTo>
                <a:cubicBezTo>
                  <a:pt x="58" y="70"/>
                  <a:pt x="58" y="70"/>
                  <a:pt x="58" y="70"/>
                </a:cubicBezTo>
                <a:cubicBezTo>
                  <a:pt x="12" y="115"/>
                  <a:pt x="12" y="115"/>
                  <a:pt x="12" y="115"/>
                </a:cubicBezTo>
                <a:cubicBezTo>
                  <a:pt x="9" y="119"/>
                  <a:pt x="9" y="125"/>
                  <a:pt x="12" y="129"/>
                </a:cubicBezTo>
                <a:cubicBezTo>
                  <a:pt x="13" y="130"/>
                  <a:pt x="13" y="130"/>
                  <a:pt x="13" y="130"/>
                </a:cubicBezTo>
                <a:cubicBezTo>
                  <a:pt x="17" y="133"/>
                  <a:pt x="23" y="133"/>
                  <a:pt x="26" y="130"/>
                </a:cubicBezTo>
                <a:cubicBezTo>
                  <a:pt x="72" y="84"/>
                  <a:pt x="72" y="84"/>
                  <a:pt x="72" y="84"/>
                </a:cubicBezTo>
                <a:cubicBezTo>
                  <a:pt x="92" y="103"/>
                  <a:pt x="92" y="103"/>
                  <a:pt x="92" y="103"/>
                </a:cubicBezTo>
                <a:cubicBezTo>
                  <a:pt x="88" y="112"/>
                  <a:pt x="90" y="123"/>
                  <a:pt x="97" y="131"/>
                </a:cubicBezTo>
                <a:cubicBezTo>
                  <a:pt x="103" y="136"/>
                  <a:pt x="111" y="139"/>
                  <a:pt x="119" y="138"/>
                </a:cubicBezTo>
                <a:cubicBezTo>
                  <a:pt x="105" y="124"/>
                  <a:pt x="105" y="124"/>
                  <a:pt x="105" y="124"/>
                </a:cubicBezTo>
                <a:cubicBezTo>
                  <a:pt x="109" y="110"/>
                  <a:pt x="109" y="110"/>
                  <a:pt x="109" y="110"/>
                </a:cubicBezTo>
                <a:cubicBezTo>
                  <a:pt x="123" y="106"/>
                  <a:pt x="123" y="106"/>
                  <a:pt x="123" y="106"/>
                </a:cubicBezTo>
                <a:cubicBezTo>
                  <a:pt x="139" y="122"/>
                  <a:pt x="139" y="122"/>
                  <a:pt x="139" y="122"/>
                </a:cubicBezTo>
                <a:cubicBezTo>
                  <a:pt x="142" y="113"/>
                  <a:pt x="140" y="102"/>
                  <a:pt x="133" y="95"/>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a:latin typeface="+mn-ea"/>
              <a:cs typeface="+mn-ea"/>
            </a:endParaRPr>
          </a:p>
        </p:txBody>
      </p:sp>
      <p:grpSp>
        <p:nvGrpSpPr>
          <p:cNvPr id="49" name="组合 48"/>
          <p:cNvGrpSpPr/>
          <p:nvPr/>
        </p:nvGrpSpPr>
        <p:grpSpPr>
          <a:xfrm>
            <a:off x="4174364" y="4539497"/>
            <a:ext cx="311646" cy="193872"/>
            <a:chOff x="8292784" y="1202455"/>
            <a:chExt cx="311687" cy="193872"/>
          </a:xfrm>
        </p:grpSpPr>
        <p:sp>
          <p:nvSpPr>
            <p:cNvPr id="50" name="Freeform 151"/>
            <p:cNvSpPr>
              <a:spLocks/>
            </p:cNvSpPr>
            <p:nvPr/>
          </p:nvSpPr>
          <p:spPr bwMode="auto">
            <a:xfrm>
              <a:off x="8297258" y="1202455"/>
              <a:ext cx="299756" cy="123780"/>
            </a:xfrm>
            <a:custGeom>
              <a:avLst/>
              <a:gdLst>
                <a:gd name="T0" fmla="*/ 135 w 139"/>
                <a:gd name="T1" fmla="*/ 0 h 57"/>
                <a:gd name="T2" fmla="*/ 4 w 139"/>
                <a:gd name="T3" fmla="*/ 0 h 57"/>
                <a:gd name="T4" fmla="*/ 0 w 139"/>
                <a:gd name="T5" fmla="*/ 1 h 57"/>
                <a:gd name="T6" fmla="*/ 65 w 139"/>
                <a:gd name="T7" fmla="*/ 55 h 57"/>
                <a:gd name="T8" fmla="*/ 74 w 139"/>
                <a:gd name="T9" fmla="*/ 55 h 57"/>
                <a:gd name="T10" fmla="*/ 139 w 139"/>
                <a:gd name="T11" fmla="*/ 1 h 57"/>
                <a:gd name="T12" fmla="*/ 135 w 139"/>
                <a:gd name="T13" fmla="*/ 0 h 57"/>
              </a:gdLst>
              <a:ahLst/>
              <a:cxnLst>
                <a:cxn ang="0">
                  <a:pos x="T0" y="T1"/>
                </a:cxn>
                <a:cxn ang="0">
                  <a:pos x="T2" y="T3"/>
                </a:cxn>
                <a:cxn ang="0">
                  <a:pos x="T4" y="T5"/>
                </a:cxn>
                <a:cxn ang="0">
                  <a:pos x="T6" y="T7"/>
                </a:cxn>
                <a:cxn ang="0">
                  <a:pos x="T8" y="T9"/>
                </a:cxn>
                <a:cxn ang="0">
                  <a:pos x="T10" y="T11"/>
                </a:cxn>
                <a:cxn ang="0">
                  <a:pos x="T12" y="T13"/>
                </a:cxn>
              </a:cxnLst>
              <a:rect l="0" t="0" r="r" b="b"/>
              <a:pathLst>
                <a:path w="139" h="57">
                  <a:moveTo>
                    <a:pt x="135" y="0"/>
                  </a:moveTo>
                  <a:cubicBezTo>
                    <a:pt x="4" y="0"/>
                    <a:pt x="4" y="0"/>
                    <a:pt x="4" y="0"/>
                  </a:cubicBezTo>
                  <a:cubicBezTo>
                    <a:pt x="3" y="0"/>
                    <a:pt x="1" y="0"/>
                    <a:pt x="0" y="1"/>
                  </a:cubicBezTo>
                  <a:cubicBezTo>
                    <a:pt x="65" y="55"/>
                    <a:pt x="65" y="55"/>
                    <a:pt x="65" y="55"/>
                  </a:cubicBezTo>
                  <a:cubicBezTo>
                    <a:pt x="68" y="57"/>
                    <a:pt x="72" y="57"/>
                    <a:pt x="74" y="55"/>
                  </a:cubicBezTo>
                  <a:cubicBezTo>
                    <a:pt x="139" y="1"/>
                    <a:pt x="139" y="1"/>
                    <a:pt x="139" y="1"/>
                  </a:cubicBezTo>
                  <a:cubicBezTo>
                    <a:pt x="138" y="0"/>
                    <a:pt x="137" y="0"/>
                    <a:pt x="135" y="0"/>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a:latin typeface="+mn-ea"/>
                <a:cs typeface="+mn-ea"/>
              </a:endParaRPr>
            </a:p>
          </p:txBody>
        </p:sp>
        <p:sp>
          <p:nvSpPr>
            <p:cNvPr id="51" name="Freeform 152"/>
            <p:cNvSpPr>
              <a:spLocks noEditPoints="1"/>
            </p:cNvSpPr>
            <p:nvPr/>
          </p:nvSpPr>
          <p:spPr bwMode="auto">
            <a:xfrm>
              <a:off x="8292784" y="1221842"/>
              <a:ext cx="311687" cy="174485"/>
            </a:xfrm>
            <a:custGeom>
              <a:avLst/>
              <a:gdLst>
                <a:gd name="T0" fmla="*/ 77 w 144"/>
                <a:gd name="T1" fmla="*/ 55 h 81"/>
                <a:gd name="T2" fmla="*/ 67 w 144"/>
                <a:gd name="T3" fmla="*/ 55 h 81"/>
                <a:gd name="T4" fmla="*/ 0 w 144"/>
                <a:gd name="T5" fmla="*/ 0 h 81"/>
                <a:gd name="T6" fmla="*/ 0 w 144"/>
                <a:gd name="T7" fmla="*/ 74 h 81"/>
                <a:gd name="T8" fmla="*/ 6 w 144"/>
                <a:gd name="T9" fmla="*/ 81 h 81"/>
                <a:gd name="T10" fmla="*/ 137 w 144"/>
                <a:gd name="T11" fmla="*/ 81 h 81"/>
                <a:gd name="T12" fmla="*/ 144 w 144"/>
                <a:gd name="T13" fmla="*/ 74 h 81"/>
                <a:gd name="T14" fmla="*/ 144 w 144"/>
                <a:gd name="T15" fmla="*/ 0 h 81"/>
                <a:gd name="T16" fmla="*/ 77 w 144"/>
                <a:gd name="T17" fmla="*/ 55 h 81"/>
                <a:gd name="T18" fmla="*/ 41 w 144"/>
                <a:gd name="T19" fmla="*/ 45 h 81"/>
                <a:gd name="T20" fmla="*/ 10 w 144"/>
                <a:gd name="T21" fmla="*/ 75 h 81"/>
                <a:gd name="T22" fmla="*/ 8 w 144"/>
                <a:gd name="T23" fmla="*/ 76 h 81"/>
                <a:gd name="T24" fmla="*/ 6 w 144"/>
                <a:gd name="T25" fmla="*/ 75 h 81"/>
                <a:gd name="T26" fmla="*/ 6 w 144"/>
                <a:gd name="T27" fmla="*/ 71 h 81"/>
                <a:gd name="T28" fmla="*/ 37 w 144"/>
                <a:gd name="T29" fmla="*/ 41 h 81"/>
                <a:gd name="T30" fmla="*/ 41 w 144"/>
                <a:gd name="T31" fmla="*/ 41 h 81"/>
                <a:gd name="T32" fmla="*/ 41 w 144"/>
                <a:gd name="T33" fmla="*/ 45 h 81"/>
                <a:gd name="T34" fmla="*/ 138 w 144"/>
                <a:gd name="T35" fmla="*/ 75 h 81"/>
                <a:gd name="T36" fmla="*/ 136 w 144"/>
                <a:gd name="T37" fmla="*/ 76 h 81"/>
                <a:gd name="T38" fmla="*/ 134 w 144"/>
                <a:gd name="T39" fmla="*/ 75 h 81"/>
                <a:gd name="T40" fmla="*/ 102 w 144"/>
                <a:gd name="T41" fmla="*/ 45 h 81"/>
                <a:gd name="T42" fmla="*/ 102 w 144"/>
                <a:gd name="T43" fmla="*/ 41 h 81"/>
                <a:gd name="T44" fmla="*/ 106 w 144"/>
                <a:gd name="T45" fmla="*/ 41 h 81"/>
                <a:gd name="T46" fmla="*/ 138 w 144"/>
                <a:gd name="T47" fmla="*/ 71 h 81"/>
                <a:gd name="T48" fmla="*/ 138 w 144"/>
                <a:gd name="T49" fmla="*/ 75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44" h="81">
                  <a:moveTo>
                    <a:pt x="77" y="55"/>
                  </a:moveTo>
                  <a:cubicBezTo>
                    <a:pt x="74" y="57"/>
                    <a:pt x="69" y="57"/>
                    <a:pt x="67" y="55"/>
                  </a:cubicBezTo>
                  <a:cubicBezTo>
                    <a:pt x="0" y="0"/>
                    <a:pt x="0" y="0"/>
                    <a:pt x="0" y="0"/>
                  </a:cubicBezTo>
                  <a:cubicBezTo>
                    <a:pt x="0" y="74"/>
                    <a:pt x="0" y="74"/>
                    <a:pt x="0" y="74"/>
                  </a:cubicBezTo>
                  <a:cubicBezTo>
                    <a:pt x="0" y="78"/>
                    <a:pt x="3" y="81"/>
                    <a:pt x="6" y="81"/>
                  </a:cubicBezTo>
                  <a:cubicBezTo>
                    <a:pt x="137" y="81"/>
                    <a:pt x="137" y="81"/>
                    <a:pt x="137" y="81"/>
                  </a:cubicBezTo>
                  <a:cubicBezTo>
                    <a:pt x="141" y="81"/>
                    <a:pt x="144" y="78"/>
                    <a:pt x="144" y="74"/>
                  </a:cubicBezTo>
                  <a:cubicBezTo>
                    <a:pt x="144" y="0"/>
                    <a:pt x="144" y="0"/>
                    <a:pt x="144" y="0"/>
                  </a:cubicBezTo>
                  <a:lnTo>
                    <a:pt x="77" y="55"/>
                  </a:lnTo>
                  <a:close/>
                  <a:moveTo>
                    <a:pt x="41" y="45"/>
                  </a:moveTo>
                  <a:cubicBezTo>
                    <a:pt x="10" y="75"/>
                    <a:pt x="10" y="75"/>
                    <a:pt x="10" y="75"/>
                  </a:cubicBezTo>
                  <a:cubicBezTo>
                    <a:pt x="9" y="75"/>
                    <a:pt x="8" y="76"/>
                    <a:pt x="8" y="76"/>
                  </a:cubicBezTo>
                  <a:cubicBezTo>
                    <a:pt x="7" y="76"/>
                    <a:pt x="6" y="75"/>
                    <a:pt x="6" y="75"/>
                  </a:cubicBezTo>
                  <a:cubicBezTo>
                    <a:pt x="5" y="74"/>
                    <a:pt x="5" y="72"/>
                    <a:pt x="6" y="71"/>
                  </a:cubicBezTo>
                  <a:cubicBezTo>
                    <a:pt x="37" y="41"/>
                    <a:pt x="37" y="41"/>
                    <a:pt x="37" y="41"/>
                  </a:cubicBezTo>
                  <a:cubicBezTo>
                    <a:pt x="38" y="40"/>
                    <a:pt x="40" y="40"/>
                    <a:pt x="41" y="41"/>
                  </a:cubicBezTo>
                  <a:cubicBezTo>
                    <a:pt x="42" y="42"/>
                    <a:pt x="42" y="44"/>
                    <a:pt x="41" y="45"/>
                  </a:cubicBezTo>
                  <a:close/>
                  <a:moveTo>
                    <a:pt x="138" y="75"/>
                  </a:moveTo>
                  <a:cubicBezTo>
                    <a:pt x="137" y="75"/>
                    <a:pt x="136" y="76"/>
                    <a:pt x="136" y="76"/>
                  </a:cubicBezTo>
                  <a:cubicBezTo>
                    <a:pt x="135" y="76"/>
                    <a:pt x="134" y="75"/>
                    <a:pt x="134" y="75"/>
                  </a:cubicBezTo>
                  <a:cubicBezTo>
                    <a:pt x="102" y="45"/>
                    <a:pt x="102" y="45"/>
                    <a:pt x="102" y="45"/>
                  </a:cubicBezTo>
                  <a:cubicBezTo>
                    <a:pt x="101" y="44"/>
                    <a:pt x="101" y="42"/>
                    <a:pt x="102" y="41"/>
                  </a:cubicBezTo>
                  <a:cubicBezTo>
                    <a:pt x="103" y="40"/>
                    <a:pt x="105" y="40"/>
                    <a:pt x="106" y="41"/>
                  </a:cubicBezTo>
                  <a:cubicBezTo>
                    <a:pt x="138" y="71"/>
                    <a:pt x="138" y="71"/>
                    <a:pt x="138" y="71"/>
                  </a:cubicBezTo>
                  <a:cubicBezTo>
                    <a:pt x="139" y="72"/>
                    <a:pt x="139" y="74"/>
                    <a:pt x="138" y="75"/>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a:latin typeface="+mn-ea"/>
                <a:cs typeface="+mn-ea"/>
              </a:endParaRPr>
            </a:p>
          </p:txBody>
        </p:sp>
      </p:grpSp>
      <p:sp>
        <p:nvSpPr>
          <p:cNvPr id="52" name="Freeform 116"/>
          <p:cNvSpPr>
            <a:spLocks noEditPoints="1"/>
          </p:cNvSpPr>
          <p:nvPr/>
        </p:nvSpPr>
        <p:spPr bwMode="auto">
          <a:xfrm>
            <a:off x="3142807" y="2707730"/>
            <a:ext cx="329540" cy="290808"/>
          </a:xfrm>
          <a:custGeom>
            <a:avLst/>
            <a:gdLst>
              <a:gd name="T0" fmla="*/ 209 w 221"/>
              <a:gd name="T1" fmla="*/ 95 h 195"/>
              <a:gd name="T2" fmla="*/ 209 w 221"/>
              <a:gd name="T3" fmla="*/ 82 h 195"/>
              <a:gd name="T4" fmla="*/ 221 w 221"/>
              <a:gd name="T5" fmla="*/ 82 h 195"/>
              <a:gd name="T6" fmla="*/ 221 w 221"/>
              <a:gd name="T7" fmla="*/ 74 h 195"/>
              <a:gd name="T8" fmla="*/ 110 w 221"/>
              <a:gd name="T9" fmla="*/ 0 h 195"/>
              <a:gd name="T10" fmla="*/ 0 w 221"/>
              <a:gd name="T11" fmla="*/ 74 h 195"/>
              <a:gd name="T12" fmla="*/ 0 w 221"/>
              <a:gd name="T13" fmla="*/ 82 h 195"/>
              <a:gd name="T14" fmla="*/ 10 w 221"/>
              <a:gd name="T15" fmla="*/ 82 h 195"/>
              <a:gd name="T16" fmla="*/ 10 w 221"/>
              <a:gd name="T17" fmla="*/ 95 h 195"/>
              <a:gd name="T18" fmla="*/ 23 w 221"/>
              <a:gd name="T19" fmla="*/ 95 h 195"/>
              <a:gd name="T20" fmla="*/ 23 w 221"/>
              <a:gd name="T21" fmla="*/ 166 h 195"/>
              <a:gd name="T22" fmla="*/ 10 w 221"/>
              <a:gd name="T23" fmla="*/ 166 h 195"/>
              <a:gd name="T24" fmla="*/ 10 w 221"/>
              <a:gd name="T25" fmla="*/ 179 h 195"/>
              <a:gd name="T26" fmla="*/ 0 w 221"/>
              <a:gd name="T27" fmla="*/ 179 h 195"/>
              <a:gd name="T28" fmla="*/ 0 w 221"/>
              <a:gd name="T29" fmla="*/ 195 h 195"/>
              <a:gd name="T30" fmla="*/ 221 w 221"/>
              <a:gd name="T31" fmla="*/ 195 h 195"/>
              <a:gd name="T32" fmla="*/ 221 w 221"/>
              <a:gd name="T33" fmla="*/ 179 h 195"/>
              <a:gd name="T34" fmla="*/ 209 w 221"/>
              <a:gd name="T35" fmla="*/ 179 h 195"/>
              <a:gd name="T36" fmla="*/ 209 w 221"/>
              <a:gd name="T37" fmla="*/ 166 h 195"/>
              <a:gd name="T38" fmla="*/ 197 w 221"/>
              <a:gd name="T39" fmla="*/ 166 h 195"/>
              <a:gd name="T40" fmla="*/ 197 w 221"/>
              <a:gd name="T41" fmla="*/ 95 h 195"/>
              <a:gd name="T42" fmla="*/ 209 w 221"/>
              <a:gd name="T43" fmla="*/ 95 h 195"/>
              <a:gd name="T44" fmla="*/ 73 w 221"/>
              <a:gd name="T45" fmla="*/ 166 h 195"/>
              <a:gd name="T46" fmla="*/ 49 w 221"/>
              <a:gd name="T47" fmla="*/ 166 h 195"/>
              <a:gd name="T48" fmla="*/ 49 w 221"/>
              <a:gd name="T49" fmla="*/ 95 h 195"/>
              <a:gd name="T50" fmla="*/ 73 w 221"/>
              <a:gd name="T51" fmla="*/ 95 h 195"/>
              <a:gd name="T52" fmla="*/ 73 w 221"/>
              <a:gd name="T53" fmla="*/ 166 h 195"/>
              <a:gd name="T54" fmla="*/ 122 w 221"/>
              <a:gd name="T55" fmla="*/ 166 h 195"/>
              <a:gd name="T56" fmla="*/ 99 w 221"/>
              <a:gd name="T57" fmla="*/ 166 h 195"/>
              <a:gd name="T58" fmla="*/ 99 w 221"/>
              <a:gd name="T59" fmla="*/ 95 h 195"/>
              <a:gd name="T60" fmla="*/ 122 w 221"/>
              <a:gd name="T61" fmla="*/ 95 h 195"/>
              <a:gd name="T62" fmla="*/ 122 w 221"/>
              <a:gd name="T63" fmla="*/ 166 h 195"/>
              <a:gd name="T64" fmla="*/ 171 w 221"/>
              <a:gd name="T65" fmla="*/ 166 h 195"/>
              <a:gd name="T66" fmla="*/ 148 w 221"/>
              <a:gd name="T67" fmla="*/ 166 h 195"/>
              <a:gd name="T68" fmla="*/ 148 w 221"/>
              <a:gd name="T69" fmla="*/ 95 h 195"/>
              <a:gd name="T70" fmla="*/ 171 w 221"/>
              <a:gd name="T71" fmla="*/ 95 h 195"/>
              <a:gd name="T72" fmla="*/ 171 w 221"/>
              <a:gd name="T73" fmla="*/ 166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21" h="195">
                <a:moveTo>
                  <a:pt x="209" y="95"/>
                </a:moveTo>
                <a:lnTo>
                  <a:pt x="209" y="82"/>
                </a:lnTo>
                <a:lnTo>
                  <a:pt x="221" y="82"/>
                </a:lnTo>
                <a:lnTo>
                  <a:pt x="221" y="74"/>
                </a:lnTo>
                <a:lnTo>
                  <a:pt x="110" y="0"/>
                </a:lnTo>
                <a:lnTo>
                  <a:pt x="0" y="74"/>
                </a:lnTo>
                <a:lnTo>
                  <a:pt x="0" y="82"/>
                </a:lnTo>
                <a:lnTo>
                  <a:pt x="10" y="82"/>
                </a:lnTo>
                <a:lnTo>
                  <a:pt x="10" y="95"/>
                </a:lnTo>
                <a:lnTo>
                  <a:pt x="23" y="95"/>
                </a:lnTo>
                <a:lnTo>
                  <a:pt x="23" y="166"/>
                </a:lnTo>
                <a:lnTo>
                  <a:pt x="10" y="166"/>
                </a:lnTo>
                <a:lnTo>
                  <a:pt x="10" y="179"/>
                </a:lnTo>
                <a:lnTo>
                  <a:pt x="0" y="179"/>
                </a:lnTo>
                <a:lnTo>
                  <a:pt x="0" y="195"/>
                </a:lnTo>
                <a:lnTo>
                  <a:pt x="221" y="195"/>
                </a:lnTo>
                <a:lnTo>
                  <a:pt x="221" y="179"/>
                </a:lnTo>
                <a:lnTo>
                  <a:pt x="209" y="179"/>
                </a:lnTo>
                <a:lnTo>
                  <a:pt x="209" y="166"/>
                </a:lnTo>
                <a:lnTo>
                  <a:pt x="197" y="166"/>
                </a:lnTo>
                <a:lnTo>
                  <a:pt x="197" y="95"/>
                </a:lnTo>
                <a:lnTo>
                  <a:pt x="209" y="95"/>
                </a:lnTo>
                <a:close/>
                <a:moveTo>
                  <a:pt x="73" y="166"/>
                </a:moveTo>
                <a:lnTo>
                  <a:pt x="49" y="166"/>
                </a:lnTo>
                <a:lnTo>
                  <a:pt x="49" y="95"/>
                </a:lnTo>
                <a:lnTo>
                  <a:pt x="73" y="95"/>
                </a:lnTo>
                <a:lnTo>
                  <a:pt x="73" y="166"/>
                </a:lnTo>
                <a:close/>
                <a:moveTo>
                  <a:pt x="122" y="166"/>
                </a:moveTo>
                <a:lnTo>
                  <a:pt x="99" y="166"/>
                </a:lnTo>
                <a:lnTo>
                  <a:pt x="99" y="95"/>
                </a:lnTo>
                <a:lnTo>
                  <a:pt x="122" y="95"/>
                </a:lnTo>
                <a:lnTo>
                  <a:pt x="122" y="166"/>
                </a:lnTo>
                <a:close/>
                <a:moveTo>
                  <a:pt x="171" y="166"/>
                </a:moveTo>
                <a:lnTo>
                  <a:pt x="148" y="166"/>
                </a:lnTo>
                <a:lnTo>
                  <a:pt x="148" y="95"/>
                </a:lnTo>
                <a:lnTo>
                  <a:pt x="171" y="95"/>
                </a:lnTo>
                <a:lnTo>
                  <a:pt x="171" y="166"/>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a:latin typeface="+mn-ea"/>
              <a:cs typeface="+mn-ea"/>
            </a:endParaRPr>
          </a:p>
        </p:txBody>
      </p:sp>
      <p:grpSp>
        <p:nvGrpSpPr>
          <p:cNvPr id="53" name="组合 52"/>
          <p:cNvGrpSpPr/>
          <p:nvPr/>
        </p:nvGrpSpPr>
        <p:grpSpPr>
          <a:xfrm>
            <a:off x="5619779" y="2133815"/>
            <a:ext cx="1111714" cy="914199"/>
            <a:chOff x="5108575" y="3992563"/>
            <a:chExt cx="428625" cy="352426"/>
          </a:xfrm>
          <a:solidFill>
            <a:schemeClr val="tx2"/>
          </a:solidFill>
        </p:grpSpPr>
        <p:sp>
          <p:nvSpPr>
            <p:cNvPr id="54" name="Freeform 223"/>
            <p:cNvSpPr>
              <a:spLocks/>
            </p:cNvSpPr>
            <p:nvPr/>
          </p:nvSpPr>
          <p:spPr bwMode="auto">
            <a:xfrm>
              <a:off x="5108575" y="3998913"/>
              <a:ext cx="201613" cy="106363"/>
            </a:xfrm>
            <a:custGeom>
              <a:avLst/>
              <a:gdLst>
                <a:gd name="T0" fmla="*/ 127 w 127"/>
                <a:gd name="T1" fmla="*/ 30 h 67"/>
                <a:gd name="T2" fmla="*/ 93 w 127"/>
                <a:gd name="T3" fmla="*/ 0 h 67"/>
                <a:gd name="T4" fmla="*/ 0 w 127"/>
                <a:gd name="T5" fmla="*/ 36 h 67"/>
                <a:gd name="T6" fmla="*/ 35 w 127"/>
                <a:gd name="T7" fmla="*/ 67 h 67"/>
                <a:gd name="T8" fmla="*/ 127 w 127"/>
                <a:gd name="T9" fmla="*/ 30 h 67"/>
              </a:gdLst>
              <a:ahLst/>
              <a:cxnLst>
                <a:cxn ang="0">
                  <a:pos x="T0" y="T1"/>
                </a:cxn>
                <a:cxn ang="0">
                  <a:pos x="T2" y="T3"/>
                </a:cxn>
                <a:cxn ang="0">
                  <a:pos x="T4" y="T5"/>
                </a:cxn>
                <a:cxn ang="0">
                  <a:pos x="T6" y="T7"/>
                </a:cxn>
                <a:cxn ang="0">
                  <a:pos x="T8" y="T9"/>
                </a:cxn>
              </a:cxnLst>
              <a:rect l="0" t="0" r="r" b="b"/>
              <a:pathLst>
                <a:path w="127" h="67">
                  <a:moveTo>
                    <a:pt x="127" y="30"/>
                  </a:moveTo>
                  <a:lnTo>
                    <a:pt x="93" y="0"/>
                  </a:lnTo>
                  <a:lnTo>
                    <a:pt x="0" y="36"/>
                  </a:lnTo>
                  <a:lnTo>
                    <a:pt x="35" y="67"/>
                  </a:lnTo>
                  <a:lnTo>
                    <a:pt x="127"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cs typeface="+mn-ea"/>
              </a:endParaRPr>
            </a:p>
          </p:txBody>
        </p:sp>
        <p:sp>
          <p:nvSpPr>
            <p:cNvPr id="55" name="Freeform 224"/>
            <p:cNvSpPr>
              <a:spLocks/>
            </p:cNvSpPr>
            <p:nvPr/>
          </p:nvSpPr>
          <p:spPr bwMode="auto">
            <a:xfrm>
              <a:off x="5324475" y="4168776"/>
              <a:ext cx="147638" cy="176213"/>
            </a:xfrm>
            <a:custGeom>
              <a:avLst/>
              <a:gdLst>
                <a:gd name="T0" fmla="*/ 0 w 93"/>
                <a:gd name="T1" fmla="*/ 0 h 111"/>
                <a:gd name="T2" fmla="*/ 0 w 93"/>
                <a:gd name="T3" fmla="*/ 111 h 111"/>
                <a:gd name="T4" fmla="*/ 93 w 93"/>
                <a:gd name="T5" fmla="*/ 73 h 111"/>
                <a:gd name="T6" fmla="*/ 93 w 93"/>
                <a:gd name="T7" fmla="*/ 15 h 111"/>
                <a:gd name="T8" fmla="*/ 41 w 93"/>
                <a:gd name="T9" fmla="*/ 37 h 111"/>
                <a:gd name="T10" fmla="*/ 0 w 93"/>
                <a:gd name="T11" fmla="*/ 0 h 111"/>
              </a:gdLst>
              <a:ahLst/>
              <a:cxnLst>
                <a:cxn ang="0">
                  <a:pos x="T0" y="T1"/>
                </a:cxn>
                <a:cxn ang="0">
                  <a:pos x="T2" y="T3"/>
                </a:cxn>
                <a:cxn ang="0">
                  <a:pos x="T4" y="T5"/>
                </a:cxn>
                <a:cxn ang="0">
                  <a:pos x="T6" y="T7"/>
                </a:cxn>
                <a:cxn ang="0">
                  <a:pos x="T8" y="T9"/>
                </a:cxn>
                <a:cxn ang="0">
                  <a:pos x="T10" y="T11"/>
                </a:cxn>
              </a:cxnLst>
              <a:rect l="0" t="0" r="r" b="b"/>
              <a:pathLst>
                <a:path w="93" h="111">
                  <a:moveTo>
                    <a:pt x="0" y="0"/>
                  </a:moveTo>
                  <a:lnTo>
                    <a:pt x="0" y="111"/>
                  </a:lnTo>
                  <a:lnTo>
                    <a:pt x="93" y="73"/>
                  </a:lnTo>
                  <a:lnTo>
                    <a:pt x="93" y="15"/>
                  </a:lnTo>
                  <a:lnTo>
                    <a:pt x="41" y="37"/>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cs typeface="+mn-ea"/>
              </a:endParaRPr>
            </a:p>
          </p:txBody>
        </p:sp>
        <p:sp>
          <p:nvSpPr>
            <p:cNvPr id="56" name="Freeform 225"/>
            <p:cNvSpPr>
              <a:spLocks/>
            </p:cNvSpPr>
            <p:nvPr/>
          </p:nvSpPr>
          <p:spPr bwMode="auto">
            <a:xfrm>
              <a:off x="5334000" y="4110038"/>
              <a:ext cx="203200" cy="104775"/>
            </a:xfrm>
            <a:custGeom>
              <a:avLst/>
              <a:gdLst>
                <a:gd name="T0" fmla="*/ 0 w 128"/>
                <a:gd name="T1" fmla="*/ 36 h 66"/>
                <a:gd name="T2" fmla="*/ 36 w 128"/>
                <a:gd name="T3" fmla="*/ 66 h 66"/>
                <a:gd name="T4" fmla="*/ 128 w 128"/>
                <a:gd name="T5" fmla="*/ 29 h 66"/>
                <a:gd name="T6" fmla="*/ 93 w 128"/>
                <a:gd name="T7" fmla="*/ 0 h 66"/>
                <a:gd name="T8" fmla="*/ 0 w 128"/>
                <a:gd name="T9" fmla="*/ 36 h 66"/>
              </a:gdLst>
              <a:ahLst/>
              <a:cxnLst>
                <a:cxn ang="0">
                  <a:pos x="T0" y="T1"/>
                </a:cxn>
                <a:cxn ang="0">
                  <a:pos x="T2" y="T3"/>
                </a:cxn>
                <a:cxn ang="0">
                  <a:pos x="T4" y="T5"/>
                </a:cxn>
                <a:cxn ang="0">
                  <a:pos x="T6" y="T7"/>
                </a:cxn>
                <a:cxn ang="0">
                  <a:pos x="T8" y="T9"/>
                </a:cxn>
              </a:cxnLst>
              <a:rect l="0" t="0" r="r" b="b"/>
              <a:pathLst>
                <a:path w="128" h="66">
                  <a:moveTo>
                    <a:pt x="0" y="36"/>
                  </a:moveTo>
                  <a:lnTo>
                    <a:pt x="36" y="66"/>
                  </a:lnTo>
                  <a:lnTo>
                    <a:pt x="128" y="29"/>
                  </a:lnTo>
                  <a:lnTo>
                    <a:pt x="93" y="0"/>
                  </a:lnTo>
                  <a:lnTo>
                    <a:pt x="0"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cs typeface="+mn-ea"/>
              </a:endParaRPr>
            </a:p>
          </p:txBody>
        </p:sp>
        <p:sp>
          <p:nvSpPr>
            <p:cNvPr id="57" name="Freeform 226"/>
            <p:cNvSpPr>
              <a:spLocks/>
            </p:cNvSpPr>
            <p:nvPr/>
          </p:nvSpPr>
          <p:spPr bwMode="auto">
            <a:xfrm>
              <a:off x="5319713" y="3992563"/>
              <a:ext cx="203200" cy="109538"/>
            </a:xfrm>
            <a:custGeom>
              <a:avLst/>
              <a:gdLst>
                <a:gd name="T0" fmla="*/ 128 w 128"/>
                <a:gd name="T1" fmla="*/ 36 h 69"/>
                <a:gd name="T2" fmla="*/ 35 w 128"/>
                <a:gd name="T3" fmla="*/ 0 h 69"/>
                <a:gd name="T4" fmla="*/ 0 w 128"/>
                <a:gd name="T5" fmla="*/ 32 h 69"/>
                <a:gd name="T6" fmla="*/ 93 w 128"/>
                <a:gd name="T7" fmla="*/ 69 h 69"/>
                <a:gd name="T8" fmla="*/ 128 w 128"/>
                <a:gd name="T9" fmla="*/ 36 h 69"/>
              </a:gdLst>
              <a:ahLst/>
              <a:cxnLst>
                <a:cxn ang="0">
                  <a:pos x="T0" y="T1"/>
                </a:cxn>
                <a:cxn ang="0">
                  <a:pos x="T2" y="T3"/>
                </a:cxn>
                <a:cxn ang="0">
                  <a:pos x="T4" y="T5"/>
                </a:cxn>
                <a:cxn ang="0">
                  <a:pos x="T6" y="T7"/>
                </a:cxn>
                <a:cxn ang="0">
                  <a:pos x="T8" y="T9"/>
                </a:cxn>
              </a:cxnLst>
              <a:rect l="0" t="0" r="r" b="b"/>
              <a:pathLst>
                <a:path w="128" h="69">
                  <a:moveTo>
                    <a:pt x="128" y="36"/>
                  </a:moveTo>
                  <a:lnTo>
                    <a:pt x="35" y="0"/>
                  </a:lnTo>
                  <a:lnTo>
                    <a:pt x="0" y="32"/>
                  </a:lnTo>
                  <a:lnTo>
                    <a:pt x="93" y="69"/>
                  </a:lnTo>
                  <a:lnTo>
                    <a:pt x="128"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cs typeface="+mn-ea"/>
              </a:endParaRPr>
            </a:p>
          </p:txBody>
        </p:sp>
        <p:sp>
          <p:nvSpPr>
            <p:cNvPr id="58" name="Freeform 227"/>
            <p:cNvSpPr>
              <a:spLocks/>
            </p:cNvSpPr>
            <p:nvPr/>
          </p:nvSpPr>
          <p:spPr bwMode="auto">
            <a:xfrm>
              <a:off x="5165725" y="4181476"/>
              <a:ext cx="147638" cy="163513"/>
            </a:xfrm>
            <a:custGeom>
              <a:avLst/>
              <a:gdLst>
                <a:gd name="T0" fmla="*/ 0 w 93"/>
                <a:gd name="T1" fmla="*/ 11 h 103"/>
                <a:gd name="T2" fmla="*/ 0 w 93"/>
                <a:gd name="T3" fmla="*/ 65 h 103"/>
                <a:gd name="T4" fmla="*/ 93 w 93"/>
                <a:gd name="T5" fmla="*/ 103 h 103"/>
                <a:gd name="T6" fmla="*/ 93 w 93"/>
                <a:gd name="T7" fmla="*/ 0 h 103"/>
                <a:gd name="T8" fmla="*/ 57 w 93"/>
                <a:gd name="T9" fmla="*/ 34 h 103"/>
                <a:gd name="T10" fmla="*/ 0 w 93"/>
                <a:gd name="T11" fmla="*/ 11 h 103"/>
              </a:gdLst>
              <a:ahLst/>
              <a:cxnLst>
                <a:cxn ang="0">
                  <a:pos x="T0" y="T1"/>
                </a:cxn>
                <a:cxn ang="0">
                  <a:pos x="T2" y="T3"/>
                </a:cxn>
                <a:cxn ang="0">
                  <a:pos x="T4" y="T5"/>
                </a:cxn>
                <a:cxn ang="0">
                  <a:pos x="T6" y="T7"/>
                </a:cxn>
                <a:cxn ang="0">
                  <a:pos x="T8" y="T9"/>
                </a:cxn>
                <a:cxn ang="0">
                  <a:pos x="T10" y="T11"/>
                </a:cxn>
              </a:cxnLst>
              <a:rect l="0" t="0" r="r" b="b"/>
              <a:pathLst>
                <a:path w="93" h="103">
                  <a:moveTo>
                    <a:pt x="0" y="11"/>
                  </a:moveTo>
                  <a:lnTo>
                    <a:pt x="0" y="65"/>
                  </a:lnTo>
                  <a:lnTo>
                    <a:pt x="93" y="103"/>
                  </a:lnTo>
                  <a:lnTo>
                    <a:pt x="93" y="0"/>
                  </a:lnTo>
                  <a:lnTo>
                    <a:pt x="57" y="34"/>
                  </a:lnTo>
                  <a:lnTo>
                    <a:pt x="0" y="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cs typeface="+mn-ea"/>
              </a:endParaRPr>
            </a:p>
          </p:txBody>
        </p:sp>
        <p:sp>
          <p:nvSpPr>
            <p:cNvPr id="59" name="Freeform 228"/>
            <p:cNvSpPr>
              <a:spLocks/>
            </p:cNvSpPr>
            <p:nvPr/>
          </p:nvSpPr>
          <p:spPr bwMode="auto">
            <a:xfrm>
              <a:off x="5108575" y="4114801"/>
              <a:ext cx="200025" cy="109538"/>
            </a:xfrm>
            <a:custGeom>
              <a:avLst/>
              <a:gdLst>
                <a:gd name="T0" fmla="*/ 126 w 126"/>
                <a:gd name="T1" fmla="*/ 36 h 69"/>
                <a:gd name="T2" fmla="*/ 33 w 126"/>
                <a:gd name="T3" fmla="*/ 0 h 69"/>
                <a:gd name="T4" fmla="*/ 0 w 126"/>
                <a:gd name="T5" fmla="*/ 31 h 69"/>
                <a:gd name="T6" fmla="*/ 91 w 126"/>
                <a:gd name="T7" fmla="*/ 69 h 69"/>
                <a:gd name="T8" fmla="*/ 126 w 126"/>
                <a:gd name="T9" fmla="*/ 36 h 69"/>
              </a:gdLst>
              <a:ahLst/>
              <a:cxnLst>
                <a:cxn ang="0">
                  <a:pos x="T0" y="T1"/>
                </a:cxn>
                <a:cxn ang="0">
                  <a:pos x="T2" y="T3"/>
                </a:cxn>
                <a:cxn ang="0">
                  <a:pos x="T4" y="T5"/>
                </a:cxn>
                <a:cxn ang="0">
                  <a:pos x="T6" y="T7"/>
                </a:cxn>
                <a:cxn ang="0">
                  <a:pos x="T8" y="T9"/>
                </a:cxn>
              </a:cxnLst>
              <a:rect l="0" t="0" r="r" b="b"/>
              <a:pathLst>
                <a:path w="126" h="69">
                  <a:moveTo>
                    <a:pt x="126" y="36"/>
                  </a:moveTo>
                  <a:lnTo>
                    <a:pt x="33" y="0"/>
                  </a:lnTo>
                  <a:lnTo>
                    <a:pt x="0" y="31"/>
                  </a:lnTo>
                  <a:lnTo>
                    <a:pt x="91" y="69"/>
                  </a:lnTo>
                  <a:lnTo>
                    <a:pt x="126"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cs typeface="+mn-ea"/>
              </a:endParaRPr>
            </a:p>
          </p:txBody>
        </p:sp>
      </p:grpSp>
      <p:sp>
        <p:nvSpPr>
          <p:cNvPr id="60" name="Freeform 116"/>
          <p:cNvSpPr>
            <a:spLocks noEditPoints="1"/>
          </p:cNvSpPr>
          <p:nvPr/>
        </p:nvSpPr>
        <p:spPr bwMode="auto">
          <a:xfrm>
            <a:off x="5867995" y="3402538"/>
            <a:ext cx="329540" cy="290808"/>
          </a:xfrm>
          <a:custGeom>
            <a:avLst/>
            <a:gdLst>
              <a:gd name="T0" fmla="*/ 209 w 221"/>
              <a:gd name="T1" fmla="*/ 95 h 195"/>
              <a:gd name="T2" fmla="*/ 209 w 221"/>
              <a:gd name="T3" fmla="*/ 82 h 195"/>
              <a:gd name="T4" fmla="*/ 221 w 221"/>
              <a:gd name="T5" fmla="*/ 82 h 195"/>
              <a:gd name="T6" fmla="*/ 221 w 221"/>
              <a:gd name="T7" fmla="*/ 74 h 195"/>
              <a:gd name="T8" fmla="*/ 110 w 221"/>
              <a:gd name="T9" fmla="*/ 0 h 195"/>
              <a:gd name="T10" fmla="*/ 0 w 221"/>
              <a:gd name="T11" fmla="*/ 74 h 195"/>
              <a:gd name="T12" fmla="*/ 0 w 221"/>
              <a:gd name="T13" fmla="*/ 82 h 195"/>
              <a:gd name="T14" fmla="*/ 10 w 221"/>
              <a:gd name="T15" fmla="*/ 82 h 195"/>
              <a:gd name="T16" fmla="*/ 10 w 221"/>
              <a:gd name="T17" fmla="*/ 95 h 195"/>
              <a:gd name="T18" fmla="*/ 23 w 221"/>
              <a:gd name="T19" fmla="*/ 95 h 195"/>
              <a:gd name="T20" fmla="*/ 23 w 221"/>
              <a:gd name="T21" fmla="*/ 166 h 195"/>
              <a:gd name="T22" fmla="*/ 10 w 221"/>
              <a:gd name="T23" fmla="*/ 166 h 195"/>
              <a:gd name="T24" fmla="*/ 10 w 221"/>
              <a:gd name="T25" fmla="*/ 179 h 195"/>
              <a:gd name="T26" fmla="*/ 0 w 221"/>
              <a:gd name="T27" fmla="*/ 179 h 195"/>
              <a:gd name="T28" fmla="*/ 0 w 221"/>
              <a:gd name="T29" fmla="*/ 195 h 195"/>
              <a:gd name="T30" fmla="*/ 221 w 221"/>
              <a:gd name="T31" fmla="*/ 195 h 195"/>
              <a:gd name="T32" fmla="*/ 221 w 221"/>
              <a:gd name="T33" fmla="*/ 179 h 195"/>
              <a:gd name="T34" fmla="*/ 209 w 221"/>
              <a:gd name="T35" fmla="*/ 179 h 195"/>
              <a:gd name="T36" fmla="*/ 209 w 221"/>
              <a:gd name="T37" fmla="*/ 166 h 195"/>
              <a:gd name="T38" fmla="*/ 197 w 221"/>
              <a:gd name="T39" fmla="*/ 166 h 195"/>
              <a:gd name="T40" fmla="*/ 197 w 221"/>
              <a:gd name="T41" fmla="*/ 95 h 195"/>
              <a:gd name="T42" fmla="*/ 209 w 221"/>
              <a:gd name="T43" fmla="*/ 95 h 195"/>
              <a:gd name="T44" fmla="*/ 73 w 221"/>
              <a:gd name="T45" fmla="*/ 166 h 195"/>
              <a:gd name="T46" fmla="*/ 49 w 221"/>
              <a:gd name="T47" fmla="*/ 166 h 195"/>
              <a:gd name="T48" fmla="*/ 49 w 221"/>
              <a:gd name="T49" fmla="*/ 95 h 195"/>
              <a:gd name="T50" fmla="*/ 73 w 221"/>
              <a:gd name="T51" fmla="*/ 95 h 195"/>
              <a:gd name="T52" fmla="*/ 73 w 221"/>
              <a:gd name="T53" fmla="*/ 166 h 195"/>
              <a:gd name="T54" fmla="*/ 122 w 221"/>
              <a:gd name="T55" fmla="*/ 166 h 195"/>
              <a:gd name="T56" fmla="*/ 99 w 221"/>
              <a:gd name="T57" fmla="*/ 166 h 195"/>
              <a:gd name="T58" fmla="*/ 99 w 221"/>
              <a:gd name="T59" fmla="*/ 95 h 195"/>
              <a:gd name="T60" fmla="*/ 122 w 221"/>
              <a:gd name="T61" fmla="*/ 95 h 195"/>
              <a:gd name="T62" fmla="*/ 122 w 221"/>
              <a:gd name="T63" fmla="*/ 166 h 195"/>
              <a:gd name="T64" fmla="*/ 171 w 221"/>
              <a:gd name="T65" fmla="*/ 166 h 195"/>
              <a:gd name="T66" fmla="*/ 148 w 221"/>
              <a:gd name="T67" fmla="*/ 166 h 195"/>
              <a:gd name="T68" fmla="*/ 148 w 221"/>
              <a:gd name="T69" fmla="*/ 95 h 195"/>
              <a:gd name="T70" fmla="*/ 171 w 221"/>
              <a:gd name="T71" fmla="*/ 95 h 195"/>
              <a:gd name="T72" fmla="*/ 171 w 221"/>
              <a:gd name="T73" fmla="*/ 166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21" h="195">
                <a:moveTo>
                  <a:pt x="209" y="95"/>
                </a:moveTo>
                <a:lnTo>
                  <a:pt x="209" y="82"/>
                </a:lnTo>
                <a:lnTo>
                  <a:pt x="221" y="82"/>
                </a:lnTo>
                <a:lnTo>
                  <a:pt x="221" y="74"/>
                </a:lnTo>
                <a:lnTo>
                  <a:pt x="110" y="0"/>
                </a:lnTo>
                <a:lnTo>
                  <a:pt x="0" y="74"/>
                </a:lnTo>
                <a:lnTo>
                  <a:pt x="0" y="82"/>
                </a:lnTo>
                <a:lnTo>
                  <a:pt x="10" y="82"/>
                </a:lnTo>
                <a:lnTo>
                  <a:pt x="10" y="95"/>
                </a:lnTo>
                <a:lnTo>
                  <a:pt x="23" y="95"/>
                </a:lnTo>
                <a:lnTo>
                  <a:pt x="23" y="166"/>
                </a:lnTo>
                <a:lnTo>
                  <a:pt x="10" y="166"/>
                </a:lnTo>
                <a:lnTo>
                  <a:pt x="10" y="179"/>
                </a:lnTo>
                <a:lnTo>
                  <a:pt x="0" y="179"/>
                </a:lnTo>
                <a:lnTo>
                  <a:pt x="0" y="195"/>
                </a:lnTo>
                <a:lnTo>
                  <a:pt x="221" y="195"/>
                </a:lnTo>
                <a:lnTo>
                  <a:pt x="221" y="179"/>
                </a:lnTo>
                <a:lnTo>
                  <a:pt x="209" y="179"/>
                </a:lnTo>
                <a:lnTo>
                  <a:pt x="209" y="166"/>
                </a:lnTo>
                <a:lnTo>
                  <a:pt x="197" y="166"/>
                </a:lnTo>
                <a:lnTo>
                  <a:pt x="197" y="95"/>
                </a:lnTo>
                <a:lnTo>
                  <a:pt x="209" y="95"/>
                </a:lnTo>
                <a:close/>
                <a:moveTo>
                  <a:pt x="73" y="166"/>
                </a:moveTo>
                <a:lnTo>
                  <a:pt x="49" y="166"/>
                </a:lnTo>
                <a:lnTo>
                  <a:pt x="49" y="95"/>
                </a:lnTo>
                <a:lnTo>
                  <a:pt x="73" y="95"/>
                </a:lnTo>
                <a:lnTo>
                  <a:pt x="73" y="166"/>
                </a:lnTo>
                <a:close/>
                <a:moveTo>
                  <a:pt x="122" y="166"/>
                </a:moveTo>
                <a:lnTo>
                  <a:pt x="99" y="166"/>
                </a:lnTo>
                <a:lnTo>
                  <a:pt x="99" y="95"/>
                </a:lnTo>
                <a:lnTo>
                  <a:pt x="122" y="95"/>
                </a:lnTo>
                <a:lnTo>
                  <a:pt x="122" y="166"/>
                </a:lnTo>
                <a:close/>
                <a:moveTo>
                  <a:pt x="171" y="166"/>
                </a:moveTo>
                <a:lnTo>
                  <a:pt x="148" y="166"/>
                </a:lnTo>
                <a:lnTo>
                  <a:pt x="148" y="95"/>
                </a:lnTo>
                <a:lnTo>
                  <a:pt x="171" y="95"/>
                </a:lnTo>
                <a:lnTo>
                  <a:pt x="171" y="166"/>
                </a:lnTo>
                <a:close/>
              </a:path>
            </a:pathLst>
          </a:custGeom>
          <a:solidFill>
            <a:schemeClr val="accent6"/>
          </a:solidFill>
          <a:ln>
            <a:noFill/>
          </a:ln>
          <a:extLst/>
        </p:spPr>
        <p:txBody>
          <a:bodyPr vert="horz" wrap="square" lIns="91440" tIns="45720" rIns="91440" bIns="45720" numCol="1" anchor="t" anchorCtr="0" compatLnSpc="1">
            <a:prstTxWarp prst="textNoShape">
              <a:avLst/>
            </a:prstTxWarp>
          </a:bodyPr>
          <a:lstStyle/>
          <a:p>
            <a:endParaRPr lang="en-US">
              <a:latin typeface="+mn-ea"/>
              <a:cs typeface="+mn-ea"/>
            </a:endParaRPr>
          </a:p>
        </p:txBody>
      </p:sp>
      <p:sp>
        <p:nvSpPr>
          <p:cNvPr id="61" name="Freeform 149"/>
          <p:cNvSpPr>
            <a:spLocks/>
          </p:cNvSpPr>
          <p:nvPr/>
        </p:nvSpPr>
        <p:spPr bwMode="auto">
          <a:xfrm>
            <a:off x="5875237" y="4440150"/>
            <a:ext cx="307172" cy="301247"/>
          </a:xfrm>
          <a:custGeom>
            <a:avLst/>
            <a:gdLst>
              <a:gd name="T0" fmla="*/ 133 w 142"/>
              <a:gd name="T1" fmla="*/ 95 h 139"/>
              <a:gd name="T2" fmla="*/ 106 w 142"/>
              <a:gd name="T3" fmla="*/ 89 h 139"/>
              <a:gd name="T4" fmla="*/ 83 w 142"/>
              <a:gd name="T5" fmla="*/ 67 h 139"/>
              <a:gd name="T6" fmla="*/ 111 w 142"/>
              <a:gd name="T7" fmla="*/ 39 h 139"/>
              <a:gd name="T8" fmla="*/ 119 w 142"/>
              <a:gd name="T9" fmla="*/ 38 h 139"/>
              <a:gd name="T10" fmla="*/ 133 w 142"/>
              <a:gd name="T11" fmla="*/ 16 h 139"/>
              <a:gd name="T12" fmla="*/ 125 w 142"/>
              <a:gd name="T13" fmla="*/ 9 h 139"/>
              <a:gd name="T14" fmla="*/ 104 w 142"/>
              <a:gd name="T15" fmla="*/ 23 h 139"/>
              <a:gd name="T16" fmla="*/ 103 w 142"/>
              <a:gd name="T17" fmla="*/ 30 h 139"/>
              <a:gd name="T18" fmla="*/ 75 w 142"/>
              <a:gd name="T19" fmla="*/ 58 h 139"/>
              <a:gd name="T20" fmla="*/ 51 w 142"/>
              <a:gd name="T21" fmla="*/ 34 h 139"/>
              <a:gd name="T22" fmla="*/ 45 w 142"/>
              <a:gd name="T23" fmla="*/ 7 h 139"/>
              <a:gd name="T24" fmla="*/ 29 w 142"/>
              <a:gd name="T25" fmla="*/ 0 h 139"/>
              <a:gd name="T26" fmla="*/ 39 w 142"/>
              <a:gd name="T27" fmla="*/ 10 h 139"/>
              <a:gd name="T28" fmla="*/ 35 w 142"/>
              <a:gd name="T29" fmla="*/ 27 h 139"/>
              <a:gd name="T30" fmla="*/ 18 w 142"/>
              <a:gd name="T31" fmla="*/ 32 h 139"/>
              <a:gd name="T32" fmla="*/ 3 w 142"/>
              <a:gd name="T33" fmla="*/ 17 h 139"/>
              <a:gd name="T34" fmla="*/ 9 w 142"/>
              <a:gd name="T35" fmla="*/ 43 h 139"/>
              <a:gd name="T36" fmla="*/ 37 w 142"/>
              <a:gd name="T37" fmla="*/ 48 h 139"/>
              <a:gd name="T38" fmla="*/ 58 w 142"/>
              <a:gd name="T39" fmla="*/ 70 h 139"/>
              <a:gd name="T40" fmla="*/ 12 w 142"/>
              <a:gd name="T41" fmla="*/ 115 h 139"/>
              <a:gd name="T42" fmla="*/ 12 w 142"/>
              <a:gd name="T43" fmla="*/ 129 h 139"/>
              <a:gd name="T44" fmla="*/ 13 w 142"/>
              <a:gd name="T45" fmla="*/ 130 h 139"/>
              <a:gd name="T46" fmla="*/ 26 w 142"/>
              <a:gd name="T47" fmla="*/ 130 h 139"/>
              <a:gd name="T48" fmla="*/ 72 w 142"/>
              <a:gd name="T49" fmla="*/ 84 h 139"/>
              <a:gd name="T50" fmla="*/ 92 w 142"/>
              <a:gd name="T51" fmla="*/ 103 h 139"/>
              <a:gd name="T52" fmla="*/ 97 w 142"/>
              <a:gd name="T53" fmla="*/ 131 h 139"/>
              <a:gd name="T54" fmla="*/ 119 w 142"/>
              <a:gd name="T55" fmla="*/ 138 h 139"/>
              <a:gd name="T56" fmla="*/ 105 w 142"/>
              <a:gd name="T57" fmla="*/ 124 h 139"/>
              <a:gd name="T58" fmla="*/ 109 w 142"/>
              <a:gd name="T59" fmla="*/ 110 h 139"/>
              <a:gd name="T60" fmla="*/ 123 w 142"/>
              <a:gd name="T61" fmla="*/ 106 h 139"/>
              <a:gd name="T62" fmla="*/ 139 w 142"/>
              <a:gd name="T63" fmla="*/ 122 h 139"/>
              <a:gd name="T64" fmla="*/ 133 w 142"/>
              <a:gd name="T65" fmla="*/ 95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42" h="139">
                <a:moveTo>
                  <a:pt x="133" y="95"/>
                </a:moveTo>
                <a:cubicBezTo>
                  <a:pt x="126" y="87"/>
                  <a:pt x="115" y="86"/>
                  <a:pt x="106" y="89"/>
                </a:cubicBezTo>
                <a:cubicBezTo>
                  <a:pt x="83" y="67"/>
                  <a:pt x="83" y="67"/>
                  <a:pt x="83" y="67"/>
                </a:cubicBezTo>
                <a:cubicBezTo>
                  <a:pt x="111" y="39"/>
                  <a:pt x="111" y="39"/>
                  <a:pt x="111" y="39"/>
                </a:cubicBezTo>
                <a:cubicBezTo>
                  <a:pt x="119" y="38"/>
                  <a:pt x="119" y="38"/>
                  <a:pt x="119" y="38"/>
                </a:cubicBezTo>
                <a:cubicBezTo>
                  <a:pt x="133" y="16"/>
                  <a:pt x="133" y="16"/>
                  <a:pt x="133" y="16"/>
                </a:cubicBezTo>
                <a:cubicBezTo>
                  <a:pt x="125" y="9"/>
                  <a:pt x="125" y="9"/>
                  <a:pt x="125" y="9"/>
                </a:cubicBezTo>
                <a:cubicBezTo>
                  <a:pt x="104" y="23"/>
                  <a:pt x="104" y="23"/>
                  <a:pt x="104" y="23"/>
                </a:cubicBezTo>
                <a:cubicBezTo>
                  <a:pt x="103" y="30"/>
                  <a:pt x="103" y="30"/>
                  <a:pt x="103" y="30"/>
                </a:cubicBezTo>
                <a:cubicBezTo>
                  <a:pt x="75" y="58"/>
                  <a:pt x="75" y="58"/>
                  <a:pt x="75" y="58"/>
                </a:cubicBezTo>
                <a:cubicBezTo>
                  <a:pt x="51" y="34"/>
                  <a:pt x="51" y="34"/>
                  <a:pt x="51" y="34"/>
                </a:cubicBezTo>
                <a:cubicBezTo>
                  <a:pt x="54" y="25"/>
                  <a:pt x="52" y="14"/>
                  <a:pt x="45" y="7"/>
                </a:cubicBezTo>
                <a:cubicBezTo>
                  <a:pt x="41" y="2"/>
                  <a:pt x="35" y="0"/>
                  <a:pt x="29" y="0"/>
                </a:cubicBezTo>
                <a:cubicBezTo>
                  <a:pt x="39" y="10"/>
                  <a:pt x="39" y="10"/>
                  <a:pt x="39" y="10"/>
                </a:cubicBezTo>
                <a:cubicBezTo>
                  <a:pt x="35" y="27"/>
                  <a:pt x="35" y="27"/>
                  <a:pt x="35" y="27"/>
                </a:cubicBezTo>
                <a:cubicBezTo>
                  <a:pt x="18" y="32"/>
                  <a:pt x="18" y="32"/>
                  <a:pt x="18" y="32"/>
                </a:cubicBezTo>
                <a:cubicBezTo>
                  <a:pt x="3" y="17"/>
                  <a:pt x="3" y="17"/>
                  <a:pt x="3" y="17"/>
                </a:cubicBezTo>
                <a:cubicBezTo>
                  <a:pt x="0" y="26"/>
                  <a:pt x="3" y="36"/>
                  <a:pt x="9" y="43"/>
                </a:cubicBezTo>
                <a:cubicBezTo>
                  <a:pt x="17" y="50"/>
                  <a:pt x="28" y="52"/>
                  <a:pt x="37" y="48"/>
                </a:cubicBezTo>
                <a:cubicBezTo>
                  <a:pt x="58" y="70"/>
                  <a:pt x="58" y="70"/>
                  <a:pt x="58" y="70"/>
                </a:cubicBezTo>
                <a:cubicBezTo>
                  <a:pt x="12" y="115"/>
                  <a:pt x="12" y="115"/>
                  <a:pt x="12" y="115"/>
                </a:cubicBezTo>
                <a:cubicBezTo>
                  <a:pt x="9" y="119"/>
                  <a:pt x="9" y="125"/>
                  <a:pt x="12" y="129"/>
                </a:cubicBezTo>
                <a:cubicBezTo>
                  <a:pt x="13" y="130"/>
                  <a:pt x="13" y="130"/>
                  <a:pt x="13" y="130"/>
                </a:cubicBezTo>
                <a:cubicBezTo>
                  <a:pt x="17" y="133"/>
                  <a:pt x="23" y="133"/>
                  <a:pt x="26" y="130"/>
                </a:cubicBezTo>
                <a:cubicBezTo>
                  <a:pt x="72" y="84"/>
                  <a:pt x="72" y="84"/>
                  <a:pt x="72" y="84"/>
                </a:cubicBezTo>
                <a:cubicBezTo>
                  <a:pt x="92" y="103"/>
                  <a:pt x="92" y="103"/>
                  <a:pt x="92" y="103"/>
                </a:cubicBezTo>
                <a:cubicBezTo>
                  <a:pt x="88" y="112"/>
                  <a:pt x="90" y="123"/>
                  <a:pt x="97" y="131"/>
                </a:cubicBezTo>
                <a:cubicBezTo>
                  <a:pt x="103" y="136"/>
                  <a:pt x="111" y="139"/>
                  <a:pt x="119" y="138"/>
                </a:cubicBezTo>
                <a:cubicBezTo>
                  <a:pt x="105" y="124"/>
                  <a:pt x="105" y="124"/>
                  <a:pt x="105" y="124"/>
                </a:cubicBezTo>
                <a:cubicBezTo>
                  <a:pt x="109" y="110"/>
                  <a:pt x="109" y="110"/>
                  <a:pt x="109" y="110"/>
                </a:cubicBezTo>
                <a:cubicBezTo>
                  <a:pt x="123" y="106"/>
                  <a:pt x="123" y="106"/>
                  <a:pt x="123" y="106"/>
                </a:cubicBezTo>
                <a:cubicBezTo>
                  <a:pt x="139" y="122"/>
                  <a:pt x="139" y="122"/>
                  <a:pt x="139" y="122"/>
                </a:cubicBezTo>
                <a:cubicBezTo>
                  <a:pt x="142" y="113"/>
                  <a:pt x="140" y="102"/>
                  <a:pt x="133" y="95"/>
                </a:cubicBez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en-US">
              <a:latin typeface="+mn-ea"/>
              <a:cs typeface="+mn-ea"/>
            </a:endParaRPr>
          </a:p>
        </p:txBody>
      </p:sp>
      <p:grpSp>
        <p:nvGrpSpPr>
          <p:cNvPr id="62" name="组合 61"/>
          <p:cNvGrpSpPr/>
          <p:nvPr/>
        </p:nvGrpSpPr>
        <p:grpSpPr>
          <a:xfrm>
            <a:off x="8629914" y="4480631"/>
            <a:ext cx="311646" cy="193872"/>
            <a:chOff x="8292784" y="1202455"/>
            <a:chExt cx="311687" cy="193872"/>
          </a:xfrm>
          <a:solidFill>
            <a:schemeClr val="accent1"/>
          </a:solidFill>
        </p:grpSpPr>
        <p:sp>
          <p:nvSpPr>
            <p:cNvPr id="63" name="Freeform 151"/>
            <p:cNvSpPr>
              <a:spLocks/>
            </p:cNvSpPr>
            <p:nvPr/>
          </p:nvSpPr>
          <p:spPr bwMode="auto">
            <a:xfrm>
              <a:off x="8297258" y="1202455"/>
              <a:ext cx="299756" cy="123780"/>
            </a:xfrm>
            <a:custGeom>
              <a:avLst/>
              <a:gdLst>
                <a:gd name="T0" fmla="*/ 135 w 139"/>
                <a:gd name="T1" fmla="*/ 0 h 57"/>
                <a:gd name="T2" fmla="*/ 4 w 139"/>
                <a:gd name="T3" fmla="*/ 0 h 57"/>
                <a:gd name="T4" fmla="*/ 0 w 139"/>
                <a:gd name="T5" fmla="*/ 1 h 57"/>
                <a:gd name="T6" fmla="*/ 65 w 139"/>
                <a:gd name="T7" fmla="*/ 55 h 57"/>
                <a:gd name="T8" fmla="*/ 74 w 139"/>
                <a:gd name="T9" fmla="*/ 55 h 57"/>
                <a:gd name="T10" fmla="*/ 139 w 139"/>
                <a:gd name="T11" fmla="*/ 1 h 57"/>
                <a:gd name="T12" fmla="*/ 135 w 139"/>
                <a:gd name="T13" fmla="*/ 0 h 57"/>
              </a:gdLst>
              <a:ahLst/>
              <a:cxnLst>
                <a:cxn ang="0">
                  <a:pos x="T0" y="T1"/>
                </a:cxn>
                <a:cxn ang="0">
                  <a:pos x="T2" y="T3"/>
                </a:cxn>
                <a:cxn ang="0">
                  <a:pos x="T4" y="T5"/>
                </a:cxn>
                <a:cxn ang="0">
                  <a:pos x="T6" y="T7"/>
                </a:cxn>
                <a:cxn ang="0">
                  <a:pos x="T8" y="T9"/>
                </a:cxn>
                <a:cxn ang="0">
                  <a:pos x="T10" y="T11"/>
                </a:cxn>
                <a:cxn ang="0">
                  <a:pos x="T12" y="T13"/>
                </a:cxn>
              </a:cxnLst>
              <a:rect l="0" t="0" r="r" b="b"/>
              <a:pathLst>
                <a:path w="139" h="57">
                  <a:moveTo>
                    <a:pt x="135" y="0"/>
                  </a:moveTo>
                  <a:cubicBezTo>
                    <a:pt x="4" y="0"/>
                    <a:pt x="4" y="0"/>
                    <a:pt x="4" y="0"/>
                  </a:cubicBezTo>
                  <a:cubicBezTo>
                    <a:pt x="3" y="0"/>
                    <a:pt x="1" y="0"/>
                    <a:pt x="0" y="1"/>
                  </a:cubicBezTo>
                  <a:cubicBezTo>
                    <a:pt x="65" y="55"/>
                    <a:pt x="65" y="55"/>
                    <a:pt x="65" y="55"/>
                  </a:cubicBezTo>
                  <a:cubicBezTo>
                    <a:pt x="68" y="57"/>
                    <a:pt x="72" y="57"/>
                    <a:pt x="74" y="55"/>
                  </a:cubicBezTo>
                  <a:cubicBezTo>
                    <a:pt x="139" y="1"/>
                    <a:pt x="139" y="1"/>
                    <a:pt x="139" y="1"/>
                  </a:cubicBezTo>
                  <a:cubicBezTo>
                    <a:pt x="138" y="0"/>
                    <a:pt x="137" y="0"/>
                    <a:pt x="135"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en-US">
                <a:latin typeface="+mn-ea"/>
                <a:cs typeface="+mn-ea"/>
              </a:endParaRPr>
            </a:p>
          </p:txBody>
        </p:sp>
        <p:sp>
          <p:nvSpPr>
            <p:cNvPr id="64" name="Freeform 152"/>
            <p:cNvSpPr>
              <a:spLocks noEditPoints="1"/>
            </p:cNvSpPr>
            <p:nvPr/>
          </p:nvSpPr>
          <p:spPr bwMode="auto">
            <a:xfrm>
              <a:off x="8292784" y="1221842"/>
              <a:ext cx="311687" cy="174485"/>
            </a:xfrm>
            <a:custGeom>
              <a:avLst/>
              <a:gdLst>
                <a:gd name="T0" fmla="*/ 77 w 144"/>
                <a:gd name="T1" fmla="*/ 55 h 81"/>
                <a:gd name="T2" fmla="*/ 67 w 144"/>
                <a:gd name="T3" fmla="*/ 55 h 81"/>
                <a:gd name="T4" fmla="*/ 0 w 144"/>
                <a:gd name="T5" fmla="*/ 0 h 81"/>
                <a:gd name="T6" fmla="*/ 0 w 144"/>
                <a:gd name="T7" fmla="*/ 74 h 81"/>
                <a:gd name="T8" fmla="*/ 6 w 144"/>
                <a:gd name="T9" fmla="*/ 81 h 81"/>
                <a:gd name="T10" fmla="*/ 137 w 144"/>
                <a:gd name="T11" fmla="*/ 81 h 81"/>
                <a:gd name="T12" fmla="*/ 144 w 144"/>
                <a:gd name="T13" fmla="*/ 74 h 81"/>
                <a:gd name="T14" fmla="*/ 144 w 144"/>
                <a:gd name="T15" fmla="*/ 0 h 81"/>
                <a:gd name="T16" fmla="*/ 77 w 144"/>
                <a:gd name="T17" fmla="*/ 55 h 81"/>
                <a:gd name="T18" fmla="*/ 41 w 144"/>
                <a:gd name="T19" fmla="*/ 45 h 81"/>
                <a:gd name="T20" fmla="*/ 10 w 144"/>
                <a:gd name="T21" fmla="*/ 75 h 81"/>
                <a:gd name="T22" fmla="*/ 8 w 144"/>
                <a:gd name="T23" fmla="*/ 76 h 81"/>
                <a:gd name="T24" fmla="*/ 6 w 144"/>
                <a:gd name="T25" fmla="*/ 75 h 81"/>
                <a:gd name="T26" fmla="*/ 6 w 144"/>
                <a:gd name="T27" fmla="*/ 71 h 81"/>
                <a:gd name="T28" fmla="*/ 37 w 144"/>
                <a:gd name="T29" fmla="*/ 41 h 81"/>
                <a:gd name="T30" fmla="*/ 41 w 144"/>
                <a:gd name="T31" fmla="*/ 41 h 81"/>
                <a:gd name="T32" fmla="*/ 41 w 144"/>
                <a:gd name="T33" fmla="*/ 45 h 81"/>
                <a:gd name="T34" fmla="*/ 138 w 144"/>
                <a:gd name="T35" fmla="*/ 75 h 81"/>
                <a:gd name="T36" fmla="*/ 136 w 144"/>
                <a:gd name="T37" fmla="*/ 76 h 81"/>
                <a:gd name="T38" fmla="*/ 134 w 144"/>
                <a:gd name="T39" fmla="*/ 75 h 81"/>
                <a:gd name="T40" fmla="*/ 102 w 144"/>
                <a:gd name="T41" fmla="*/ 45 h 81"/>
                <a:gd name="T42" fmla="*/ 102 w 144"/>
                <a:gd name="T43" fmla="*/ 41 h 81"/>
                <a:gd name="T44" fmla="*/ 106 w 144"/>
                <a:gd name="T45" fmla="*/ 41 h 81"/>
                <a:gd name="T46" fmla="*/ 138 w 144"/>
                <a:gd name="T47" fmla="*/ 71 h 81"/>
                <a:gd name="T48" fmla="*/ 138 w 144"/>
                <a:gd name="T49" fmla="*/ 75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44" h="81">
                  <a:moveTo>
                    <a:pt x="77" y="55"/>
                  </a:moveTo>
                  <a:cubicBezTo>
                    <a:pt x="74" y="57"/>
                    <a:pt x="69" y="57"/>
                    <a:pt x="67" y="55"/>
                  </a:cubicBezTo>
                  <a:cubicBezTo>
                    <a:pt x="0" y="0"/>
                    <a:pt x="0" y="0"/>
                    <a:pt x="0" y="0"/>
                  </a:cubicBezTo>
                  <a:cubicBezTo>
                    <a:pt x="0" y="74"/>
                    <a:pt x="0" y="74"/>
                    <a:pt x="0" y="74"/>
                  </a:cubicBezTo>
                  <a:cubicBezTo>
                    <a:pt x="0" y="78"/>
                    <a:pt x="3" y="81"/>
                    <a:pt x="6" y="81"/>
                  </a:cubicBezTo>
                  <a:cubicBezTo>
                    <a:pt x="137" y="81"/>
                    <a:pt x="137" y="81"/>
                    <a:pt x="137" y="81"/>
                  </a:cubicBezTo>
                  <a:cubicBezTo>
                    <a:pt x="141" y="81"/>
                    <a:pt x="144" y="78"/>
                    <a:pt x="144" y="74"/>
                  </a:cubicBezTo>
                  <a:cubicBezTo>
                    <a:pt x="144" y="0"/>
                    <a:pt x="144" y="0"/>
                    <a:pt x="144" y="0"/>
                  </a:cubicBezTo>
                  <a:lnTo>
                    <a:pt x="77" y="55"/>
                  </a:lnTo>
                  <a:close/>
                  <a:moveTo>
                    <a:pt x="41" y="45"/>
                  </a:moveTo>
                  <a:cubicBezTo>
                    <a:pt x="10" y="75"/>
                    <a:pt x="10" y="75"/>
                    <a:pt x="10" y="75"/>
                  </a:cubicBezTo>
                  <a:cubicBezTo>
                    <a:pt x="9" y="75"/>
                    <a:pt x="8" y="76"/>
                    <a:pt x="8" y="76"/>
                  </a:cubicBezTo>
                  <a:cubicBezTo>
                    <a:pt x="7" y="76"/>
                    <a:pt x="6" y="75"/>
                    <a:pt x="6" y="75"/>
                  </a:cubicBezTo>
                  <a:cubicBezTo>
                    <a:pt x="5" y="74"/>
                    <a:pt x="5" y="72"/>
                    <a:pt x="6" y="71"/>
                  </a:cubicBezTo>
                  <a:cubicBezTo>
                    <a:pt x="37" y="41"/>
                    <a:pt x="37" y="41"/>
                    <a:pt x="37" y="41"/>
                  </a:cubicBezTo>
                  <a:cubicBezTo>
                    <a:pt x="38" y="40"/>
                    <a:pt x="40" y="40"/>
                    <a:pt x="41" y="41"/>
                  </a:cubicBezTo>
                  <a:cubicBezTo>
                    <a:pt x="42" y="42"/>
                    <a:pt x="42" y="44"/>
                    <a:pt x="41" y="45"/>
                  </a:cubicBezTo>
                  <a:close/>
                  <a:moveTo>
                    <a:pt x="138" y="75"/>
                  </a:moveTo>
                  <a:cubicBezTo>
                    <a:pt x="137" y="75"/>
                    <a:pt x="136" y="76"/>
                    <a:pt x="136" y="76"/>
                  </a:cubicBezTo>
                  <a:cubicBezTo>
                    <a:pt x="135" y="76"/>
                    <a:pt x="134" y="75"/>
                    <a:pt x="134" y="75"/>
                  </a:cubicBezTo>
                  <a:cubicBezTo>
                    <a:pt x="102" y="45"/>
                    <a:pt x="102" y="45"/>
                    <a:pt x="102" y="45"/>
                  </a:cubicBezTo>
                  <a:cubicBezTo>
                    <a:pt x="101" y="44"/>
                    <a:pt x="101" y="42"/>
                    <a:pt x="102" y="41"/>
                  </a:cubicBezTo>
                  <a:cubicBezTo>
                    <a:pt x="103" y="40"/>
                    <a:pt x="105" y="40"/>
                    <a:pt x="106" y="41"/>
                  </a:cubicBezTo>
                  <a:cubicBezTo>
                    <a:pt x="138" y="71"/>
                    <a:pt x="138" y="71"/>
                    <a:pt x="138" y="71"/>
                  </a:cubicBezTo>
                  <a:cubicBezTo>
                    <a:pt x="139" y="72"/>
                    <a:pt x="139" y="74"/>
                    <a:pt x="138" y="75"/>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en-US">
                <a:latin typeface="+mn-ea"/>
                <a:cs typeface="+mn-ea"/>
              </a:endParaRPr>
            </a:p>
          </p:txBody>
        </p:sp>
      </p:grpSp>
      <p:sp>
        <p:nvSpPr>
          <p:cNvPr id="65" name="Freeform 142"/>
          <p:cNvSpPr>
            <a:spLocks/>
          </p:cNvSpPr>
          <p:nvPr/>
        </p:nvSpPr>
        <p:spPr bwMode="auto">
          <a:xfrm>
            <a:off x="8637282" y="3408908"/>
            <a:ext cx="292261" cy="238612"/>
          </a:xfrm>
          <a:custGeom>
            <a:avLst/>
            <a:gdLst>
              <a:gd name="T0" fmla="*/ 135 w 135"/>
              <a:gd name="T1" fmla="*/ 49 h 110"/>
              <a:gd name="T2" fmla="*/ 68 w 135"/>
              <a:gd name="T3" fmla="*/ 0 h 110"/>
              <a:gd name="T4" fmla="*/ 0 w 135"/>
              <a:gd name="T5" fmla="*/ 49 h 110"/>
              <a:gd name="T6" fmla="*/ 68 w 135"/>
              <a:gd name="T7" fmla="*/ 99 h 110"/>
              <a:gd name="T8" fmla="*/ 93 w 135"/>
              <a:gd name="T9" fmla="*/ 96 h 110"/>
              <a:gd name="T10" fmla="*/ 121 w 135"/>
              <a:gd name="T11" fmla="*/ 110 h 110"/>
              <a:gd name="T12" fmla="*/ 113 w 135"/>
              <a:gd name="T13" fmla="*/ 86 h 110"/>
              <a:gd name="T14" fmla="*/ 135 w 135"/>
              <a:gd name="T15" fmla="*/ 49 h 1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5" h="110">
                <a:moveTo>
                  <a:pt x="135" y="49"/>
                </a:moveTo>
                <a:cubicBezTo>
                  <a:pt x="135" y="22"/>
                  <a:pt x="105" y="0"/>
                  <a:pt x="68" y="0"/>
                </a:cubicBezTo>
                <a:cubicBezTo>
                  <a:pt x="30" y="0"/>
                  <a:pt x="0" y="22"/>
                  <a:pt x="0" y="49"/>
                </a:cubicBezTo>
                <a:cubicBezTo>
                  <a:pt x="0" y="77"/>
                  <a:pt x="30" y="99"/>
                  <a:pt x="68" y="99"/>
                </a:cubicBezTo>
                <a:cubicBezTo>
                  <a:pt x="76" y="99"/>
                  <a:pt x="85" y="98"/>
                  <a:pt x="93" y="96"/>
                </a:cubicBezTo>
                <a:cubicBezTo>
                  <a:pt x="95" y="95"/>
                  <a:pt x="121" y="110"/>
                  <a:pt x="121" y="110"/>
                </a:cubicBezTo>
                <a:cubicBezTo>
                  <a:pt x="113" y="86"/>
                  <a:pt x="113" y="86"/>
                  <a:pt x="113" y="86"/>
                </a:cubicBezTo>
                <a:cubicBezTo>
                  <a:pt x="126" y="77"/>
                  <a:pt x="135" y="64"/>
                  <a:pt x="135" y="49"/>
                </a:cubicBezTo>
                <a:close/>
              </a:path>
            </a:pathLst>
          </a:custGeom>
          <a:solidFill>
            <a:schemeClr val="accent5"/>
          </a:solidFill>
          <a:ln>
            <a:noFill/>
          </a:ln>
          <a:extLst/>
        </p:spPr>
        <p:txBody>
          <a:bodyPr vert="horz" wrap="square" lIns="91440" tIns="45720" rIns="91440" bIns="45720" numCol="1" anchor="t" anchorCtr="0" compatLnSpc="1">
            <a:prstTxWarp prst="textNoShape">
              <a:avLst/>
            </a:prstTxWarp>
          </a:bodyPr>
          <a:lstStyle/>
          <a:p>
            <a:endParaRPr lang="en-US">
              <a:latin typeface="+mn-ea"/>
              <a:cs typeface="+mn-ea"/>
            </a:endParaRPr>
          </a:p>
        </p:txBody>
      </p:sp>
    </p:spTree>
    <p:extLst>
      <p:ext uri="{BB962C8B-B14F-4D97-AF65-F5344CB8AC3E}">
        <p14:creationId xmlns:p14="http://schemas.microsoft.com/office/powerpoint/2010/main" val="636283977"/>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fade">
                                      <p:cBhvr>
                                        <p:cTn id="7" dur="500"/>
                                        <p:tgtEl>
                                          <p:spTgt spid="4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7"/>
                                        </p:tgtEl>
                                        <p:attrNameLst>
                                          <p:attrName>style.visibility</p:attrName>
                                        </p:attrNameLst>
                                      </p:cBhvr>
                                      <p:to>
                                        <p:strVal val="visible"/>
                                      </p:to>
                                    </p:set>
                                    <p:animEffect transition="in" filter="fade">
                                      <p:cBhvr>
                                        <p:cTn id="10" dur="500"/>
                                        <p:tgtEl>
                                          <p:spTgt spid="47"/>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76"/>
                                        </p:tgtEl>
                                        <p:attrNameLst>
                                          <p:attrName>style.visibility</p:attrName>
                                        </p:attrNameLst>
                                      </p:cBhvr>
                                      <p:to>
                                        <p:strVal val="visible"/>
                                      </p:to>
                                    </p:set>
                                    <p:animEffect transition="in" filter="fade">
                                      <p:cBhvr>
                                        <p:cTn id="15" dur="500"/>
                                        <p:tgtEl>
                                          <p:spTgt spid="76"/>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42"/>
                                        </p:tgtEl>
                                        <p:attrNameLst>
                                          <p:attrName>style.visibility</p:attrName>
                                        </p:attrNameLst>
                                      </p:cBhvr>
                                      <p:to>
                                        <p:strVal val="visible"/>
                                      </p:to>
                                    </p:set>
                                    <p:animEffect transition="in" filter="fade">
                                      <p:cBhvr>
                                        <p:cTn id="18" dur="500"/>
                                        <p:tgtEl>
                                          <p:spTgt spid="42"/>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46"/>
                                        </p:tgtEl>
                                        <p:attrNameLst>
                                          <p:attrName>style.visibility</p:attrName>
                                        </p:attrNameLst>
                                      </p:cBhvr>
                                      <p:to>
                                        <p:strVal val="visible"/>
                                      </p:to>
                                    </p:set>
                                    <p:animEffect transition="in" filter="fade">
                                      <p:cBhvr>
                                        <p:cTn id="23" dur="500"/>
                                        <p:tgtEl>
                                          <p:spTgt spid="46"/>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38"/>
                                        </p:tgtEl>
                                        <p:attrNameLst>
                                          <p:attrName>style.visibility</p:attrName>
                                        </p:attrNameLst>
                                      </p:cBhvr>
                                      <p:to>
                                        <p:strVal val="visible"/>
                                      </p:to>
                                    </p:set>
                                    <p:animEffect transition="in" filter="fade">
                                      <p:cBhvr>
                                        <p:cTn id="26" dur="500"/>
                                        <p:tgtEl>
                                          <p:spTgt spid="38"/>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48"/>
                                        </p:tgtEl>
                                        <p:attrNameLst>
                                          <p:attrName>style.visibility</p:attrName>
                                        </p:attrNameLst>
                                      </p:cBhvr>
                                      <p:to>
                                        <p:strVal val="visible"/>
                                      </p:to>
                                    </p:set>
                                    <p:animEffect transition="in" filter="fade">
                                      <p:cBhvr>
                                        <p:cTn id="31" dur="500"/>
                                        <p:tgtEl>
                                          <p:spTgt spid="48"/>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40"/>
                                        </p:tgtEl>
                                        <p:attrNameLst>
                                          <p:attrName>style.visibility</p:attrName>
                                        </p:attrNameLst>
                                      </p:cBhvr>
                                      <p:to>
                                        <p:strVal val="visible"/>
                                      </p:to>
                                    </p:set>
                                    <p:animEffect transition="in" filter="fade">
                                      <p:cBhvr>
                                        <p:cTn id="34" dur="500"/>
                                        <p:tgtEl>
                                          <p:spTgt spid="40"/>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4" fill="hold" grpId="0" nodeType="clickEffect">
                                  <p:stCondLst>
                                    <p:cond delay="0"/>
                                  </p:stCondLst>
                                  <p:childTnLst>
                                    <p:set>
                                      <p:cBhvr>
                                        <p:cTn id="38" dur="1" fill="hold">
                                          <p:stCondLst>
                                            <p:cond delay="0"/>
                                          </p:stCondLst>
                                        </p:cTn>
                                        <p:tgtEl>
                                          <p:spTgt spid="78"/>
                                        </p:tgtEl>
                                        <p:attrNameLst>
                                          <p:attrName>style.visibility</p:attrName>
                                        </p:attrNameLst>
                                      </p:cBhvr>
                                      <p:to>
                                        <p:strVal val="visible"/>
                                      </p:to>
                                    </p:set>
                                    <p:animEffect transition="in" filter="wipe(down)">
                                      <p:cBhvr>
                                        <p:cTn id="39" dur="500"/>
                                        <p:tgtEl>
                                          <p:spTgt spid="78"/>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grpId="0" nodeType="clickEffect">
                                  <p:stCondLst>
                                    <p:cond delay="0"/>
                                  </p:stCondLst>
                                  <p:childTnLst>
                                    <p:set>
                                      <p:cBhvr>
                                        <p:cTn id="43" dur="1" fill="hold">
                                          <p:stCondLst>
                                            <p:cond delay="0"/>
                                          </p:stCondLst>
                                        </p:cTn>
                                        <p:tgtEl>
                                          <p:spTgt spid="81"/>
                                        </p:tgtEl>
                                        <p:attrNameLst>
                                          <p:attrName>style.visibility</p:attrName>
                                        </p:attrNameLst>
                                      </p:cBhvr>
                                      <p:to>
                                        <p:strVal val="visible"/>
                                      </p:to>
                                    </p:set>
                                    <p:animEffect transition="in" filter="fade">
                                      <p:cBhvr>
                                        <p:cTn id="44" dur="500"/>
                                        <p:tgtEl>
                                          <p:spTgt spid="81"/>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82"/>
                                        </p:tgtEl>
                                        <p:attrNameLst>
                                          <p:attrName>style.visibility</p:attrName>
                                        </p:attrNameLst>
                                      </p:cBhvr>
                                      <p:to>
                                        <p:strVal val="visible"/>
                                      </p:to>
                                    </p:set>
                                    <p:animEffect transition="in" filter="fade">
                                      <p:cBhvr>
                                        <p:cTn id="47" dur="500"/>
                                        <p:tgtEl>
                                          <p:spTgt spid="82"/>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90"/>
                                        </p:tgtEl>
                                        <p:attrNameLst>
                                          <p:attrName>style.visibility</p:attrName>
                                        </p:attrNameLst>
                                      </p:cBhvr>
                                      <p:to>
                                        <p:strVal val="visible"/>
                                      </p:to>
                                    </p:set>
                                    <p:animEffect transition="in" filter="fade">
                                      <p:cBhvr>
                                        <p:cTn id="50" dur="500"/>
                                        <p:tgtEl>
                                          <p:spTgt spid="90"/>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89"/>
                                        </p:tgtEl>
                                        <p:attrNameLst>
                                          <p:attrName>style.visibility</p:attrName>
                                        </p:attrNameLst>
                                      </p:cBhvr>
                                      <p:to>
                                        <p:strVal val="visible"/>
                                      </p:to>
                                    </p:set>
                                    <p:animEffect transition="in" filter="fade">
                                      <p:cBhvr>
                                        <p:cTn id="53" dur="500"/>
                                        <p:tgtEl>
                                          <p:spTgt spid="89"/>
                                        </p:tgtEl>
                                      </p:cBhvr>
                                    </p:animEffect>
                                  </p:childTnLst>
                                </p:cTn>
                              </p:par>
                            </p:childTnLst>
                          </p:cTn>
                        </p:par>
                      </p:childTnLst>
                    </p:cTn>
                  </p:par>
                  <p:par>
                    <p:cTn id="54" fill="hold">
                      <p:stCondLst>
                        <p:cond delay="indefinite"/>
                      </p:stCondLst>
                      <p:childTnLst>
                        <p:par>
                          <p:cTn id="55" fill="hold">
                            <p:stCondLst>
                              <p:cond delay="0"/>
                            </p:stCondLst>
                            <p:childTnLst>
                              <p:par>
                                <p:cTn id="56" presetID="10" presetClass="entr" presetSubtype="0" fill="hold" grpId="0" nodeType="clickEffect">
                                  <p:stCondLst>
                                    <p:cond delay="0"/>
                                  </p:stCondLst>
                                  <p:childTnLst>
                                    <p:set>
                                      <p:cBhvr>
                                        <p:cTn id="57" dur="1" fill="hold">
                                          <p:stCondLst>
                                            <p:cond delay="0"/>
                                          </p:stCondLst>
                                        </p:cTn>
                                        <p:tgtEl>
                                          <p:spTgt spid="85"/>
                                        </p:tgtEl>
                                        <p:attrNameLst>
                                          <p:attrName>style.visibility</p:attrName>
                                        </p:attrNameLst>
                                      </p:cBhvr>
                                      <p:to>
                                        <p:strVal val="visible"/>
                                      </p:to>
                                    </p:set>
                                    <p:animEffect transition="in" filter="fade">
                                      <p:cBhvr>
                                        <p:cTn id="58" dur="500"/>
                                        <p:tgtEl>
                                          <p:spTgt spid="85"/>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86"/>
                                        </p:tgtEl>
                                        <p:attrNameLst>
                                          <p:attrName>style.visibility</p:attrName>
                                        </p:attrNameLst>
                                      </p:cBhvr>
                                      <p:to>
                                        <p:strVal val="visible"/>
                                      </p:to>
                                    </p:set>
                                    <p:animEffect transition="in" filter="fade">
                                      <p:cBhvr>
                                        <p:cTn id="61" dur="500"/>
                                        <p:tgtEl>
                                          <p:spTgt spid="86"/>
                                        </p:tgtEl>
                                      </p:cBhvr>
                                    </p:animEffect>
                                  </p:childTnLst>
                                </p:cTn>
                              </p:par>
                            </p:childTnLst>
                          </p:cTn>
                        </p:par>
                      </p:childTnLst>
                    </p:cTn>
                  </p:par>
                  <p:par>
                    <p:cTn id="62" fill="hold">
                      <p:stCondLst>
                        <p:cond delay="indefinite"/>
                      </p:stCondLst>
                      <p:childTnLst>
                        <p:par>
                          <p:cTn id="63" fill="hold">
                            <p:stCondLst>
                              <p:cond delay="0"/>
                            </p:stCondLst>
                            <p:childTnLst>
                              <p:par>
                                <p:cTn id="64" presetID="10" presetClass="entr" presetSubtype="0" fill="hold" grpId="0" nodeType="clickEffect">
                                  <p:stCondLst>
                                    <p:cond delay="0"/>
                                  </p:stCondLst>
                                  <p:childTnLst>
                                    <p:set>
                                      <p:cBhvr>
                                        <p:cTn id="65" dur="1" fill="hold">
                                          <p:stCondLst>
                                            <p:cond delay="0"/>
                                          </p:stCondLst>
                                        </p:cTn>
                                        <p:tgtEl>
                                          <p:spTgt spid="93"/>
                                        </p:tgtEl>
                                        <p:attrNameLst>
                                          <p:attrName>style.visibility</p:attrName>
                                        </p:attrNameLst>
                                      </p:cBhvr>
                                      <p:to>
                                        <p:strVal val="visible"/>
                                      </p:to>
                                    </p:set>
                                    <p:animEffect transition="in" filter="fade">
                                      <p:cBhvr>
                                        <p:cTn id="66" dur="500"/>
                                        <p:tgtEl>
                                          <p:spTgt spid="93"/>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94"/>
                                        </p:tgtEl>
                                        <p:attrNameLst>
                                          <p:attrName>style.visibility</p:attrName>
                                        </p:attrNameLst>
                                      </p:cBhvr>
                                      <p:to>
                                        <p:strVal val="visible"/>
                                      </p:to>
                                    </p:set>
                                    <p:animEffect transition="in" filter="fade">
                                      <p:cBhvr>
                                        <p:cTn id="69" dur="500"/>
                                        <p:tgtEl>
                                          <p:spTgt spid="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47" grpId="0" animBg="1"/>
      <p:bldP spid="48" grpId="0" animBg="1"/>
      <p:bldP spid="76" grpId="0" animBg="1"/>
      <p:bldP spid="38" grpId="0"/>
      <p:bldP spid="40" grpId="0"/>
      <p:bldP spid="42" grpId="0"/>
      <p:bldP spid="44" grpId="0"/>
      <p:bldP spid="78" grpId="0"/>
      <p:bldP spid="81" grpId="0"/>
      <p:bldP spid="82" grpId="0"/>
      <p:bldP spid="85" grpId="0"/>
      <p:bldP spid="86" grpId="0"/>
      <p:bldP spid="89" grpId="0"/>
      <p:bldP spid="90" grpId="0"/>
      <p:bldP spid="93" grpId="0"/>
      <p:bldP spid="9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a:cs typeface="+mn-ea"/>
              </a:rPr>
              <a:t>单击此处添加标题</a:t>
            </a:r>
            <a:endParaRPr lang="zh-CN" altLang="en-US" dirty="0">
              <a:ea typeface="+mn-ea"/>
              <a:cs typeface="+mn-ea"/>
            </a:endParaRPr>
          </a:p>
        </p:txBody>
      </p:sp>
      <p:graphicFrame>
        <p:nvGraphicFramePr>
          <p:cNvPr id="33" name="Chart 32"/>
          <p:cNvGraphicFramePr/>
          <p:nvPr>
            <p:extLst/>
          </p:nvPr>
        </p:nvGraphicFramePr>
        <p:xfrm>
          <a:off x="1262347" y="2565435"/>
          <a:ext cx="2552368" cy="3182956"/>
        </p:xfrm>
        <a:graphic>
          <a:graphicData uri="http://schemas.openxmlformats.org/drawingml/2006/chart">
            <c:chart xmlns:c="http://schemas.openxmlformats.org/drawingml/2006/chart" xmlns:r="http://schemas.openxmlformats.org/officeDocument/2006/relationships" r:id="rId3"/>
          </a:graphicData>
        </a:graphic>
      </p:graphicFrame>
      <p:sp>
        <p:nvSpPr>
          <p:cNvPr id="34" name="Text Placeholder 32"/>
          <p:cNvSpPr txBox="1">
            <a:spLocks/>
          </p:cNvSpPr>
          <p:nvPr/>
        </p:nvSpPr>
        <p:spPr>
          <a:xfrm>
            <a:off x="1276634" y="1939402"/>
            <a:ext cx="2523795" cy="322845"/>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50000"/>
              </a:lnSpc>
              <a:buNone/>
            </a:pPr>
            <a:r>
              <a:rPr lang="zh-CN" altLang="en-US" sz="1000" dirty="0">
                <a:solidFill>
                  <a:srgbClr val="7F7F7F"/>
                </a:solidFill>
                <a:latin typeface="+mn-ea"/>
                <a:cs typeface="+mn-ea"/>
              </a:rPr>
              <a:t>单击此处添加副标题或详细文本描述</a:t>
            </a:r>
            <a:endParaRPr lang="en-US" sz="1000" dirty="0">
              <a:solidFill>
                <a:srgbClr val="7F7F7F"/>
              </a:solidFill>
              <a:latin typeface="+mn-ea"/>
              <a:cs typeface="+mn-ea"/>
            </a:endParaRPr>
          </a:p>
        </p:txBody>
      </p:sp>
      <p:sp>
        <p:nvSpPr>
          <p:cNvPr id="35" name="Text Placeholder 32"/>
          <p:cNvSpPr txBox="1">
            <a:spLocks/>
          </p:cNvSpPr>
          <p:nvPr/>
        </p:nvSpPr>
        <p:spPr>
          <a:xfrm>
            <a:off x="1276634" y="1587977"/>
            <a:ext cx="2523795" cy="322845"/>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50000"/>
              </a:lnSpc>
              <a:buNone/>
            </a:pPr>
            <a:r>
              <a:rPr lang="zh-CN" altLang="en-US" sz="1400" dirty="0">
                <a:solidFill>
                  <a:srgbClr val="7F7F7F"/>
                </a:solidFill>
                <a:latin typeface="+mn-ea"/>
                <a:cs typeface="+mn-ea"/>
              </a:rPr>
              <a:t>数据图表</a:t>
            </a:r>
            <a:r>
              <a:rPr lang="en-US" sz="1400" dirty="0">
                <a:solidFill>
                  <a:srgbClr val="7F7F7F"/>
                </a:solidFill>
                <a:latin typeface="+mn-ea"/>
                <a:cs typeface="+mn-ea"/>
              </a:rPr>
              <a:t>01</a:t>
            </a:r>
          </a:p>
        </p:txBody>
      </p:sp>
      <p:graphicFrame>
        <p:nvGraphicFramePr>
          <p:cNvPr id="36" name="Chart 35"/>
          <p:cNvGraphicFramePr/>
          <p:nvPr>
            <p:extLst/>
          </p:nvPr>
        </p:nvGraphicFramePr>
        <p:xfrm>
          <a:off x="4395221" y="2565435"/>
          <a:ext cx="2552368" cy="3182956"/>
        </p:xfrm>
        <a:graphic>
          <a:graphicData uri="http://schemas.openxmlformats.org/drawingml/2006/chart">
            <c:chart xmlns:c="http://schemas.openxmlformats.org/drawingml/2006/chart" xmlns:r="http://schemas.openxmlformats.org/officeDocument/2006/relationships" r:id="rId4"/>
          </a:graphicData>
        </a:graphic>
      </p:graphicFrame>
      <p:sp>
        <p:nvSpPr>
          <p:cNvPr id="37" name="Text Placeholder 32"/>
          <p:cNvSpPr txBox="1">
            <a:spLocks/>
          </p:cNvSpPr>
          <p:nvPr/>
        </p:nvSpPr>
        <p:spPr>
          <a:xfrm>
            <a:off x="4409508" y="1939402"/>
            <a:ext cx="2523795" cy="322845"/>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50000"/>
              </a:lnSpc>
              <a:buNone/>
            </a:pPr>
            <a:r>
              <a:rPr lang="zh-CN" altLang="en-US" sz="1000" dirty="0">
                <a:solidFill>
                  <a:srgbClr val="7F7F7F"/>
                </a:solidFill>
                <a:latin typeface="+mn-ea"/>
                <a:cs typeface="+mn-ea"/>
              </a:rPr>
              <a:t>单击此处添加副标题或详细文本描述</a:t>
            </a:r>
            <a:endParaRPr lang="en-US" sz="1000" dirty="0">
              <a:solidFill>
                <a:srgbClr val="7F7F7F"/>
              </a:solidFill>
              <a:latin typeface="+mn-ea"/>
              <a:cs typeface="+mn-ea"/>
            </a:endParaRPr>
          </a:p>
        </p:txBody>
      </p:sp>
      <p:sp>
        <p:nvSpPr>
          <p:cNvPr id="38" name="Text Placeholder 32"/>
          <p:cNvSpPr txBox="1">
            <a:spLocks/>
          </p:cNvSpPr>
          <p:nvPr/>
        </p:nvSpPr>
        <p:spPr>
          <a:xfrm>
            <a:off x="4409508" y="1587977"/>
            <a:ext cx="2523795" cy="322845"/>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50000"/>
              </a:lnSpc>
              <a:buNone/>
            </a:pPr>
            <a:r>
              <a:rPr lang="zh-CN" altLang="en-US" sz="1400" dirty="0">
                <a:solidFill>
                  <a:srgbClr val="7F7F7F"/>
                </a:solidFill>
                <a:latin typeface="+mn-ea"/>
                <a:cs typeface="+mn-ea"/>
              </a:rPr>
              <a:t>数据图表</a:t>
            </a:r>
            <a:r>
              <a:rPr lang="en-US" sz="1400" dirty="0">
                <a:solidFill>
                  <a:srgbClr val="7F7F7F"/>
                </a:solidFill>
                <a:latin typeface="+mn-ea"/>
                <a:cs typeface="+mn-ea"/>
              </a:rPr>
              <a:t>02</a:t>
            </a:r>
          </a:p>
        </p:txBody>
      </p:sp>
      <p:sp>
        <p:nvSpPr>
          <p:cNvPr id="39" name="Text Placeholder 32"/>
          <p:cNvSpPr txBox="1">
            <a:spLocks/>
          </p:cNvSpPr>
          <p:nvPr/>
        </p:nvSpPr>
        <p:spPr>
          <a:xfrm>
            <a:off x="7542383" y="2102842"/>
            <a:ext cx="3386583" cy="1365716"/>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50000"/>
              </a:lnSpc>
              <a:buNone/>
            </a:pPr>
            <a:r>
              <a:rPr lang="zh-CN" altLang="en-US" sz="1000" dirty="0">
                <a:solidFill>
                  <a:srgbClr val="7F7F7F"/>
                </a:solidFill>
                <a:latin typeface="+mn-ea"/>
                <a:cs typeface="+mn-ea"/>
              </a:rPr>
              <a:t>此处添加详细文本描述，建议与标题相关并符合整体语言风格，语言描述尽量简洁生动。尽量将每页幻灯片的字数控制在</a:t>
            </a:r>
            <a:r>
              <a:rPr lang="en-US" altLang="zh-CN" sz="1000" dirty="0">
                <a:solidFill>
                  <a:srgbClr val="7F7F7F"/>
                </a:solidFill>
                <a:latin typeface="+mn-ea"/>
                <a:cs typeface="+mn-ea"/>
              </a:rPr>
              <a:t>200</a:t>
            </a:r>
            <a:r>
              <a:rPr lang="zh-CN" altLang="en-US" sz="1000" dirty="0">
                <a:solidFill>
                  <a:srgbClr val="7F7F7F"/>
                </a:solidFill>
                <a:latin typeface="+mn-ea"/>
                <a:cs typeface="+mn-ea"/>
              </a:rPr>
              <a:t>字以内，据统计每页幻灯片的最好控制在</a:t>
            </a:r>
            <a:r>
              <a:rPr lang="en-US" altLang="zh-CN" sz="1000" dirty="0">
                <a:solidFill>
                  <a:srgbClr val="7F7F7F"/>
                </a:solidFill>
                <a:latin typeface="+mn-ea"/>
                <a:cs typeface="+mn-ea"/>
              </a:rPr>
              <a:t>5</a:t>
            </a:r>
            <a:r>
              <a:rPr lang="zh-CN" altLang="en-US" sz="1000" dirty="0">
                <a:solidFill>
                  <a:srgbClr val="7F7F7F"/>
                </a:solidFill>
                <a:latin typeface="+mn-ea"/>
                <a:cs typeface="+mn-ea"/>
              </a:rPr>
              <a:t>分钟之内。此处添加详细文本描述，建议与标题相关并符合整体语言风格，语言描述尽量简洁生动。尽量将每页幻灯片的字数控制在</a:t>
            </a:r>
            <a:r>
              <a:rPr lang="en-US" altLang="zh-CN" sz="1000" dirty="0">
                <a:solidFill>
                  <a:srgbClr val="7F7F7F"/>
                </a:solidFill>
                <a:latin typeface="+mn-ea"/>
                <a:cs typeface="+mn-ea"/>
              </a:rPr>
              <a:t>200</a:t>
            </a:r>
            <a:r>
              <a:rPr lang="zh-CN" altLang="en-US" sz="1000" dirty="0">
                <a:solidFill>
                  <a:srgbClr val="7F7F7F"/>
                </a:solidFill>
                <a:latin typeface="+mn-ea"/>
                <a:cs typeface="+mn-ea"/>
              </a:rPr>
              <a:t>字以内，据统计每页幻灯片的最好控制在</a:t>
            </a:r>
            <a:r>
              <a:rPr lang="en-US" altLang="zh-CN" sz="1000" dirty="0">
                <a:solidFill>
                  <a:srgbClr val="7F7F7F"/>
                </a:solidFill>
                <a:latin typeface="+mn-ea"/>
                <a:cs typeface="+mn-ea"/>
              </a:rPr>
              <a:t>5</a:t>
            </a:r>
            <a:r>
              <a:rPr lang="zh-CN" altLang="en-US" sz="1000" dirty="0">
                <a:solidFill>
                  <a:srgbClr val="7F7F7F"/>
                </a:solidFill>
                <a:latin typeface="+mn-ea"/>
                <a:cs typeface="+mn-ea"/>
              </a:rPr>
              <a:t>分钟之内。</a:t>
            </a:r>
          </a:p>
        </p:txBody>
      </p:sp>
      <p:sp>
        <p:nvSpPr>
          <p:cNvPr id="40" name="Text Placeholder 33"/>
          <p:cNvSpPr txBox="1">
            <a:spLocks/>
          </p:cNvSpPr>
          <p:nvPr/>
        </p:nvSpPr>
        <p:spPr>
          <a:xfrm>
            <a:off x="7528717" y="1725246"/>
            <a:ext cx="3400249" cy="371527"/>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zh-CN" altLang="en-US" sz="1600" dirty="0">
                <a:solidFill>
                  <a:srgbClr val="7F7F7F"/>
                </a:solidFill>
                <a:latin typeface="+mn-ea"/>
                <a:cs typeface="+mn-ea"/>
              </a:rPr>
              <a:t>客户数据分析</a:t>
            </a:r>
            <a:endParaRPr lang="en-AU" sz="1600" dirty="0">
              <a:solidFill>
                <a:srgbClr val="7F7F7F"/>
              </a:solidFill>
              <a:latin typeface="+mn-ea"/>
              <a:cs typeface="+mn-ea"/>
            </a:endParaRPr>
          </a:p>
        </p:txBody>
      </p:sp>
      <p:sp>
        <p:nvSpPr>
          <p:cNvPr id="41" name="Oval 40"/>
          <p:cNvSpPr/>
          <p:nvPr/>
        </p:nvSpPr>
        <p:spPr>
          <a:xfrm>
            <a:off x="7542384" y="3774756"/>
            <a:ext cx="585711" cy="58578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AU" sz="2000" dirty="0">
                <a:solidFill>
                  <a:schemeClr val="bg1"/>
                </a:solidFill>
                <a:latin typeface="+mn-ea"/>
                <a:cs typeface="+mn-ea"/>
              </a:rPr>
              <a:t>1</a:t>
            </a:r>
            <a:endParaRPr lang="en-US" sz="2000" dirty="0">
              <a:solidFill>
                <a:schemeClr val="bg1"/>
              </a:solidFill>
              <a:latin typeface="+mn-ea"/>
              <a:cs typeface="+mn-ea"/>
            </a:endParaRPr>
          </a:p>
        </p:txBody>
      </p:sp>
      <p:sp>
        <p:nvSpPr>
          <p:cNvPr id="42" name="Text Placeholder 33"/>
          <p:cNvSpPr txBox="1">
            <a:spLocks/>
          </p:cNvSpPr>
          <p:nvPr/>
        </p:nvSpPr>
        <p:spPr>
          <a:xfrm>
            <a:off x="8284071" y="3977039"/>
            <a:ext cx="1004843" cy="383502"/>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zh-CN" altLang="en-US" sz="1300" b="1" dirty="0">
                <a:solidFill>
                  <a:schemeClr val="accent1"/>
                </a:solidFill>
                <a:latin typeface="+mn-ea"/>
                <a:cs typeface="+mn-ea"/>
              </a:rPr>
              <a:t>桌面电脑</a:t>
            </a:r>
            <a:endParaRPr lang="en-AU" sz="1300" b="1" dirty="0">
              <a:solidFill>
                <a:schemeClr val="accent1"/>
              </a:solidFill>
              <a:latin typeface="+mn-ea"/>
              <a:cs typeface="+mn-ea"/>
            </a:endParaRPr>
          </a:p>
        </p:txBody>
      </p:sp>
      <p:sp>
        <p:nvSpPr>
          <p:cNvPr id="43" name="Oval 42"/>
          <p:cNvSpPr/>
          <p:nvPr/>
        </p:nvSpPr>
        <p:spPr>
          <a:xfrm>
            <a:off x="9182436" y="3780827"/>
            <a:ext cx="585711" cy="585787"/>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AU" sz="2000" dirty="0">
                <a:solidFill>
                  <a:schemeClr val="bg1"/>
                </a:solidFill>
                <a:latin typeface="+mn-ea"/>
                <a:cs typeface="+mn-ea"/>
              </a:rPr>
              <a:t>2</a:t>
            </a:r>
            <a:endParaRPr lang="en-US" sz="2000" dirty="0">
              <a:solidFill>
                <a:schemeClr val="bg1"/>
              </a:solidFill>
              <a:latin typeface="+mn-ea"/>
              <a:cs typeface="+mn-ea"/>
            </a:endParaRPr>
          </a:p>
        </p:txBody>
      </p:sp>
      <p:sp>
        <p:nvSpPr>
          <p:cNvPr id="44" name="Text Placeholder 33"/>
          <p:cNvSpPr txBox="1">
            <a:spLocks/>
          </p:cNvSpPr>
          <p:nvPr/>
        </p:nvSpPr>
        <p:spPr>
          <a:xfrm>
            <a:off x="9924123" y="3983110"/>
            <a:ext cx="1004843" cy="383502"/>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zh-CN" altLang="en-US" sz="1300" b="1" dirty="0">
                <a:solidFill>
                  <a:srgbClr val="7F7F7F"/>
                </a:solidFill>
                <a:latin typeface="+mn-ea"/>
                <a:cs typeface="+mn-ea"/>
              </a:rPr>
              <a:t>笔记本电脑</a:t>
            </a:r>
            <a:endParaRPr lang="en-AU" sz="1300" b="1" dirty="0">
              <a:solidFill>
                <a:srgbClr val="7F7F7F"/>
              </a:solidFill>
              <a:latin typeface="+mn-ea"/>
              <a:cs typeface="+mn-ea"/>
            </a:endParaRPr>
          </a:p>
        </p:txBody>
      </p:sp>
      <p:sp>
        <p:nvSpPr>
          <p:cNvPr id="45" name="Oval 44"/>
          <p:cNvSpPr/>
          <p:nvPr/>
        </p:nvSpPr>
        <p:spPr>
          <a:xfrm>
            <a:off x="7543072" y="4664892"/>
            <a:ext cx="585711" cy="585787"/>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AU" sz="2000" dirty="0">
                <a:solidFill>
                  <a:schemeClr val="bg1"/>
                </a:solidFill>
                <a:latin typeface="+mn-ea"/>
                <a:cs typeface="+mn-ea"/>
              </a:rPr>
              <a:t>3</a:t>
            </a:r>
          </a:p>
        </p:txBody>
      </p:sp>
      <p:sp>
        <p:nvSpPr>
          <p:cNvPr id="46" name="Text Placeholder 33"/>
          <p:cNvSpPr txBox="1">
            <a:spLocks/>
          </p:cNvSpPr>
          <p:nvPr/>
        </p:nvSpPr>
        <p:spPr>
          <a:xfrm>
            <a:off x="8284760" y="4867175"/>
            <a:ext cx="1004843" cy="383502"/>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zh-CN" altLang="en-US" sz="1300" b="1" dirty="0">
                <a:solidFill>
                  <a:schemeClr val="accent5"/>
                </a:solidFill>
                <a:latin typeface="+mn-ea"/>
                <a:cs typeface="+mn-ea"/>
              </a:rPr>
              <a:t>平板电脑</a:t>
            </a:r>
            <a:endParaRPr lang="en-AU" sz="1300" b="1" dirty="0">
              <a:solidFill>
                <a:schemeClr val="accent5"/>
              </a:solidFill>
              <a:latin typeface="+mn-ea"/>
              <a:cs typeface="+mn-ea"/>
            </a:endParaRPr>
          </a:p>
        </p:txBody>
      </p:sp>
      <p:sp>
        <p:nvSpPr>
          <p:cNvPr id="47" name="Oval 46"/>
          <p:cNvSpPr/>
          <p:nvPr/>
        </p:nvSpPr>
        <p:spPr>
          <a:xfrm>
            <a:off x="9183125" y="4664892"/>
            <a:ext cx="585711" cy="585787"/>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AU" sz="2000" dirty="0">
                <a:solidFill>
                  <a:schemeClr val="bg1"/>
                </a:solidFill>
                <a:latin typeface="+mn-ea"/>
                <a:cs typeface="+mn-ea"/>
              </a:rPr>
              <a:t>4</a:t>
            </a:r>
          </a:p>
        </p:txBody>
      </p:sp>
      <p:sp>
        <p:nvSpPr>
          <p:cNvPr id="48" name="Text Placeholder 33"/>
          <p:cNvSpPr txBox="1">
            <a:spLocks/>
          </p:cNvSpPr>
          <p:nvPr/>
        </p:nvSpPr>
        <p:spPr>
          <a:xfrm>
            <a:off x="9924812" y="4867175"/>
            <a:ext cx="1004843" cy="383502"/>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zh-CN" altLang="en-US" sz="1300" b="1" dirty="0">
                <a:solidFill>
                  <a:schemeClr val="accent6"/>
                </a:solidFill>
                <a:latin typeface="+mn-ea"/>
                <a:cs typeface="+mn-ea"/>
              </a:rPr>
              <a:t>智能手机</a:t>
            </a:r>
            <a:endParaRPr lang="en-AU" sz="1300" b="1" dirty="0">
              <a:solidFill>
                <a:schemeClr val="accent6"/>
              </a:solidFill>
              <a:latin typeface="+mn-ea"/>
              <a:cs typeface="+mn-ea"/>
            </a:endParaRPr>
          </a:p>
        </p:txBody>
      </p:sp>
    </p:spTree>
    <p:extLst>
      <p:ext uri="{BB962C8B-B14F-4D97-AF65-F5344CB8AC3E}">
        <p14:creationId xmlns:p14="http://schemas.microsoft.com/office/powerpoint/2010/main" val="2369080121"/>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wipe(down)">
                                      <p:cBhvr>
                                        <p:cTn id="7" dur="500"/>
                                        <p:tgtEl>
                                          <p:spTgt spid="3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5"/>
                                        </p:tgtEl>
                                        <p:attrNameLst>
                                          <p:attrName>style.visibility</p:attrName>
                                        </p:attrNameLst>
                                      </p:cBhvr>
                                      <p:to>
                                        <p:strVal val="visible"/>
                                      </p:to>
                                    </p:set>
                                    <p:animEffect transition="in" filter="fade">
                                      <p:cBhvr>
                                        <p:cTn id="12" dur="500"/>
                                        <p:tgtEl>
                                          <p:spTgt spid="35"/>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34"/>
                                        </p:tgtEl>
                                        <p:attrNameLst>
                                          <p:attrName>style.visibility</p:attrName>
                                        </p:attrNameLst>
                                      </p:cBhvr>
                                      <p:to>
                                        <p:strVal val="visible"/>
                                      </p:to>
                                    </p:set>
                                    <p:animEffect transition="in" filter="fade">
                                      <p:cBhvr>
                                        <p:cTn id="15" dur="500"/>
                                        <p:tgtEl>
                                          <p:spTgt spid="34"/>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grpId="0" nodeType="clickEffect">
                                  <p:stCondLst>
                                    <p:cond delay="0"/>
                                  </p:stCondLst>
                                  <p:childTnLst>
                                    <p:set>
                                      <p:cBhvr>
                                        <p:cTn id="19" dur="1" fill="hold">
                                          <p:stCondLst>
                                            <p:cond delay="0"/>
                                          </p:stCondLst>
                                        </p:cTn>
                                        <p:tgtEl>
                                          <p:spTgt spid="36"/>
                                        </p:tgtEl>
                                        <p:attrNameLst>
                                          <p:attrName>style.visibility</p:attrName>
                                        </p:attrNameLst>
                                      </p:cBhvr>
                                      <p:to>
                                        <p:strVal val="visible"/>
                                      </p:to>
                                    </p:set>
                                    <p:animEffect transition="in" filter="wipe(down)">
                                      <p:cBhvr>
                                        <p:cTn id="20" dur="500"/>
                                        <p:tgtEl>
                                          <p:spTgt spid="36"/>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38"/>
                                        </p:tgtEl>
                                        <p:attrNameLst>
                                          <p:attrName>style.visibility</p:attrName>
                                        </p:attrNameLst>
                                      </p:cBhvr>
                                      <p:to>
                                        <p:strVal val="visible"/>
                                      </p:to>
                                    </p:set>
                                    <p:animEffect transition="in" filter="fade">
                                      <p:cBhvr>
                                        <p:cTn id="25" dur="500"/>
                                        <p:tgtEl>
                                          <p:spTgt spid="38"/>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37"/>
                                        </p:tgtEl>
                                        <p:attrNameLst>
                                          <p:attrName>style.visibility</p:attrName>
                                        </p:attrNameLst>
                                      </p:cBhvr>
                                      <p:to>
                                        <p:strVal val="visible"/>
                                      </p:to>
                                    </p:set>
                                    <p:animEffect transition="in" filter="fade">
                                      <p:cBhvr>
                                        <p:cTn id="28" dur="500"/>
                                        <p:tgtEl>
                                          <p:spTgt spid="37"/>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grpId="0" nodeType="clickEffect">
                                  <p:stCondLst>
                                    <p:cond delay="0"/>
                                  </p:stCondLst>
                                  <p:childTnLst>
                                    <p:set>
                                      <p:cBhvr>
                                        <p:cTn id="32" dur="1" fill="hold">
                                          <p:stCondLst>
                                            <p:cond delay="0"/>
                                          </p:stCondLst>
                                        </p:cTn>
                                        <p:tgtEl>
                                          <p:spTgt spid="39"/>
                                        </p:tgtEl>
                                        <p:attrNameLst>
                                          <p:attrName>style.visibility</p:attrName>
                                        </p:attrNameLst>
                                      </p:cBhvr>
                                      <p:to>
                                        <p:strVal val="visible"/>
                                      </p:to>
                                    </p:set>
                                    <p:animEffect transition="in" filter="wipe(left)">
                                      <p:cBhvr>
                                        <p:cTn id="33" dur="500"/>
                                        <p:tgtEl>
                                          <p:spTgt spid="39"/>
                                        </p:tgtEl>
                                      </p:cBhvr>
                                    </p:animEffect>
                                  </p:childTnLst>
                                </p:cTn>
                              </p:par>
                              <p:par>
                                <p:cTn id="34" presetID="22" presetClass="entr" presetSubtype="8" fill="hold" grpId="0" nodeType="withEffect">
                                  <p:stCondLst>
                                    <p:cond delay="0"/>
                                  </p:stCondLst>
                                  <p:childTnLst>
                                    <p:set>
                                      <p:cBhvr>
                                        <p:cTn id="35" dur="1" fill="hold">
                                          <p:stCondLst>
                                            <p:cond delay="0"/>
                                          </p:stCondLst>
                                        </p:cTn>
                                        <p:tgtEl>
                                          <p:spTgt spid="40"/>
                                        </p:tgtEl>
                                        <p:attrNameLst>
                                          <p:attrName>style.visibility</p:attrName>
                                        </p:attrNameLst>
                                      </p:cBhvr>
                                      <p:to>
                                        <p:strVal val="visible"/>
                                      </p:to>
                                    </p:set>
                                    <p:animEffect transition="in" filter="wipe(left)">
                                      <p:cBhvr>
                                        <p:cTn id="36" dur="500"/>
                                        <p:tgtEl>
                                          <p:spTgt spid="40"/>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grpId="0" nodeType="clickEffect">
                                  <p:stCondLst>
                                    <p:cond delay="0"/>
                                  </p:stCondLst>
                                  <p:childTnLst>
                                    <p:set>
                                      <p:cBhvr>
                                        <p:cTn id="40" dur="1" fill="hold">
                                          <p:stCondLst>
                                            <p:cond delay="0"/>
                                          </p:stCondLst>
                                        </p:cTn>
                                        <p:tgtEl>
                                          <p:spTgt spid="41"/>
                                        </p:tgtEl>
                                        <p:attrNameLst>
                                          <p:attrName>style.visibility</p:attrName>
                                        </p:attrNameLst>
                                      </p:cBhvr>
                                      <p:to>
                                        <p:strVal val="visible"/>
                                      </p:to>
                                    </p:set>
                                    <p:animEffect transition="in" filter="fade">
                                      <p:cBhvr>
                                        <p:cTn id="41" dur="500"/>
                                        <p:tgtEl>
                                          <p:spTgt spid="41"/>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42"/>
                                        </p:tgtEl>
                                        <p:attrNameLst>
                                          <p:attrName>style.visibility</p:attrName>
                                        </p:attrNameLst>
                                      </p:cBhvr>
                                      <p:to>
                                        <p:strVal val="visible"/>
                                      </p:to>
                                    </p:set>
                                    <p:animEffect transition="in" filter="fade">
                                      <p:cBhvr>
                                        <p:cTn id="44" dur="500"/>
                                        <p:tgtEl>
                                          <p:spTgt spid="42"/>
                                        </p:tgtEl>
                                      </p:cBhvr>
                                    </p:animEffect>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grpId="0" nodeType="clickEffect">
                                  <p:stCondLst>
                                    <p:cond delay="0"/>
                                  </p:stCondLst>
                                  <p:childTnLst>
                                    <p:set>
                                      <p:cBhvr>
                                        <p:cTn id="48" dur="1" fill="hold">
                                          <p:stCondLst>
                                            <p:cond delay="0"/>
                                          </p:stCondLst>
                                        </p:cTn>
                                        <p:tgtEl>
                                          <p:spTgt spid="43"/>
                                        </p:tgtEl>
                                        <p:attrNameLst>
                                          <p:attrName>style.visibility</p:attrName>
                                        </p:attrNameLst>
                                      </p:cBhvr>
                                      <p:to>
                                        <p:strVal val="visible"/>
                                      </p:to>
                                    </p:set>
                                    <p:animEffect transition="in" filter="fade">
                                      <p:cBhvr>
                                        <p:cTn id="49" dur="500"/>
                                        <p:tgtEl>
                                          <p:spTgt spid="43"/>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44"/>
                                        </p:tgtEl>
                                        <p:attrNameLst>
                                          <p:attrName>style.visibility</p:attrName>
                                        </p:attrNameLst>
                                      </p:cBhvr>
                                      <p:to>
                                        <p:strVal val="visible"/>
                                      </p:to>
                                    </p:set>
                                    <p:animEffect transition="in" filter="fade">
                                      <p:cBhvr>
                                        <p:cTn id="52" dur="500"/>
                                        <p:tgtEl>
                                          <p:spTgt spid="44"/>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45"/>
                                        </p:tgtEl>
                                        <p:attrNameLst>
                                          <p:attrName>style.visibility</p:attrName>
                                        </p:attrNameLst>
                                      </p:cBhvr>
                                      <p:to>
                                        <p:strVal val="visible"/>
                                      </p:to>
                                    </p:set>
                                    <p:animEffect transition="in" filter="fade">
                                      <p:cBhvr>
                                        <p:cTn id="57" dur="500"/>
                                        <p:tgtEl>
                                          <p:spTgt spid="45"/>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46"/>
                                        </p:tgtEl>
                                        <p:attrNameLst>
                                          <p:attrName>style.visibility</p:attrName>
                                        </p:attrNameLst>
                                      </p:cBhvr>
                                      <p:to>
                                        <p:strVal val="visible"/>
                                      </p:to>
                                    </p:set>
                                    <p:animEffect transition="in" filter="fade">
                                      <p:cBhvr>
                                        <p:cTn id="60" dur="500"/>
                                        <p:tgtEl>
                                          <p:spTgt spid="46"/>
                                        </p:tgtEl>
                                      </p:cBhvr>
                                    </p:animEffect>
                                  </p:childTnLst>
                                </p:cTn>
                              </p:par>
                            </p:childTnLst>
                          </p:cTn>
                        </p:par>
                      </p:childTnLst>
                    </p:cTn>
                  </p:par>
                  <p:par>
                    <p:cTn id="61" fill="hold">
                      <p:stCondLst>
                        <p:cond delay="indefinite"/>
                      </p:stCondLst>
                      <p:childTnLst>
                        <p:par>
                          <p:cTn id="62" fill="hold">
                            <p:stCondLst>
                              <p:cond delay="0"/>
                            </p:stCondLst>
                            <p:childTnLst>
                              <p:par>
                                <p:cTn id="63" presetID="10" presetClass="entr" presetSubtype="0" fill="hold" grpId="0" nodeType="clickEffect">
                                  <p:stCondLst>
                                    <p:cond delay="0"/>
                                  </p:stCondLst>
                                  <p:childTnLst>
                                    <p:set>
                                      <p:cBhvr>
                                        <p:cTn id="64" dur="1" fill="hold">
                                          <p:stCondLst>
                                            <p:cond delay="0"/>
                                          </p:stCondLst>
                                        </p:cTn>
                                        <p:tgtEl>
                                          <p:spTgt spid="47"/>
                                        </p:tgtEl>
                                        <p:attrNameLst>
                                          <p:attrName>style.visibility</p:attrName>
                                        </p:attrNameLst>
                                      </p:cBhvr>
                                      <p:to>
                                        <p:strVal val="visible"/>
                                      </p:to>
                                    </p:set>
                                    <p:animEffect transition="in" filter="fade">
                                      <p:cBhvr>
                                        <p:cTn id="65" dur="500"/>
                                        <p:tgtEl>
                                          <p:spTgt spid="47"/>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48"/>
                                        </p:tgtEl>
                                        <p:attrNameLst>
                                          <p:attrName>style.visibility</p:attrName>
                                        </p:attrNameLst>
                                      </p:cBhvr>
                                      <p:to>
                                        <p:strVal val="visible"/>
                                      </p:to>
                                    </p:set>
                                    <p:animEffect transition="in" filter="fade">
                                      <p:cBhvr>
                                        <p:cTn id="68"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3" grpId="0">
        <p:bldAsOne/>
      </p:bldGraphic>
      <p:bldP spid="34" grpId="0"/>
      <p:bldP spid="35" grpId="0"/>
      <p:bldGraphic spid="36" grpId="0">
        <p:bldAsOne/>
      </p:bldGraphic>
      <p:bldP spid="37" grpId="0"/>
      <p:bldP spid="38" grpId="0"/>
      <p:bldP spid="39" grpId="0"/>
      <p:bldP spid="40" grpId="0"/>
      <p:bldP spid="41" grpId="0" animBg="1"/>
      <p:bldP spid="42" grpId="0"/>
      <p:bldP spid="43" grpId="0" animBg="1"/>
      <p:bldP spid="44" grpId="0"/>
      <p:bldP spid="45" grpId="0" animBg="1"/>
      <p:bldP spid="46" grpId="0"/>
      <p:bldP spid="47" grpId="0" animBg="1"/>
      <p:bldP spid="4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a:cs typeface="+mn-ea"/>
              </a:rPr>
              <a:t>单击此处添加标题</a:t>
            </a:r>
            <a:endParaRPr lang="zh-CN" altLang="en-US" dirty="0">
              <a:ea typeface="+mn-ea"/>
              <a:cs typeface="+mn-ea"/>
            </a:endParaRPr>
          </a:p>
        </p:txBody>
      </p:sp>
      <p:sp>
        <p:nvSpPr>
          <p:cNvPr id="34" name="Oval 33"/>
          <p:cNvSpPr>
            <a:spLocks noChangeAspect="1"/>
          </p:cNvSpPr>
          <p:nvPr/>
        </p:nvSpPr>
        <p:spPr>
          <a:xfrm>
            <a:off x="5588070" y="1534921"/>
            <a:ext cx="2401142" cy="2401450"/>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bg1"/>
              </a:solidFill>
              <a:latin typeface="+mn-ea"/>
              <a:cs typeface="+mn-ea"/>
            </a:endParaRPr>
          </a:p>
        </p:txBody>
      </p:sp>
      <p:sp>
        <p:nvSpPr>
          <p:cNvPr id="35" name="Oval 34"/>
          <p:cNvSpPr>
            <a:spLocks noChangeAspect="1"/>
          </p:cNvSpPr>
          <p:nvPr/>
        </p:nvSpPr>
        <p:spPr>
          <a:xfrm>
            <a:off x="2620105" y="1872844"/>
            <a:ext cx="1845788" cy="184602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bg1"/>
              </a:solidFill>
              <a:latin typeface="+mn-ea"/>
              <a:cs typeface="+mn-ea"/>
            </a:endParaRPr>
          </a:p>
        </p:txBody>
      </p:sp>
      <p:sp>
        <p:nvSpPr>
          <p:cNvPr id="36" name="Oval 35"/>
          <p:cNvSpPr>
            <a:spLocks noChangeAspect="1"/>
          </p:cNvSpPr>
          <p:nvPr/>
        </p:nvSpPr>
        <p:spPr>
          <a:xfrm>
            <a:off x="7989212" y="3282523"/>
            <a:ext cx="1845788" cy="184602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bg1"/>
              </a:solidFill>
              <a:latin typeface="+mn-ea"/>
              <a:cs typeface="+mn-ea"/>
            </a:endParaRPr>
          </a:p>
        </p:txBody>
      </p:sp>
      <p:sp>
        <p:nvSpPr>
          <p:cNvPr id="37" name="Oval 36"/>
          <p:cNvSpPr>
            <a:spLocks noChangeAspect="1"/>
          </p:cNvSpPr>
          <p:nvPr/>
        </p:nvSpPr>
        <p:spPr>
          <a:xfrm>
            <a:off x="4408895" y="3589002"/>
            <a:ext cx="1613229" cy="1613436"/>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bg1"/>
              </a:solidFill>
              <a:latin typeface="+mn-ea"/>
              <a:cs typeface="+mn-ea"/>
            </a:endParaRPr>
          </a:p>
        </p:txBody>
      </p:sp>
      <p:sp>
        <p:nvSpPr>
          <p:cNvPr id="38" name="Oval 37"/>
          <p:cNvSpPr>
            <a:spLocks noChangeAspect="1"/>
          </p:cNvSpPr>
          <p:nvPr/>
        </p:nvSpPr>
        <p:spPr>
          <a:xfrm>
            <a:off x="9811462" y="2457694"/>
            <a:ext cx="1261013" cy="1261174"/>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zh-CN" altLang="en-US" sz="1600" dirty="0">
                <a:solidFill>
                  <a:schemeClr val="bg1"/>
                </a:solidFill>
                <a:latin typeface="+mn-ea"/>
                <a:cs typeface="+mn-ea"/>
              </a:rPr>
              <a:t>企业目标</a:t>
            </a:r>
            <a:endParaRPr lang="en-US" sz="1600" dirty="0">
              <a:solidFill>
                <a:schemeClr val="bg1"/>
              </a:solidFill>
              <a:latin typeface="+mn-ea"/>
              <a:cs typeface="+mn-ea"/>
            </a:endParaRPr>
          </a:p>
        </p:txBody>
      </p:sp>
      <p:sp>
        <p:nvSpPr>
          <p:cNvPr id="39" name="Oval 38"/>
          <p:cNvSpPr>
            <a:spLocks noChangeAspect="1"/>
          </p:cNvSpPr>
          <p:nvPr/>
        </p:nvSpPr>
        <p:spPr>
          <a:xfrm>
            <a:off x="1768685" y="3144641"/>
            <a:ext cx="1449322" cy="1449508"/>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rgbClr val="5C4470"/>
              </a:solidFill>
              <a:latin typeface="+mn-ea"/>
              <a:cs typeface="+mn-ea"/>
            </a:endParaRPr>
          </a:p>
        </p:txBody>
      </p:sp>
      <p:sp>
        <p:nvSpPr>
          <p:cNvPr id="40" name="Oval 39"/>
          <p:cNvSpPr>
            <a:spLocks noChangeAspect="1"/>
          </p:cNvSpPr>
          <p:nvPr/>
        </p:nvSpPr>
        <p:spPr>
          <a:xfrm>
            <a:off x="1229995" y="2359229"/>
            <a:ext cx="592345" cy="592421"/>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latin typeface="+mn-ea"/>
              <a:cs typeface="+mn-ea"/>
            </a:endParaRPr>
          </a:p>
        </p:txBody>
      </p:sp>
      <p:sp>
        <p:nvSpPr>
          <p:cNvPr id="41" name="Oval 40"/>
          <p:cNvSpPr>
            <a:spLocks noChangeAspect="1"/>
          </p:cNvSpPr>
          <p:nvPr/>
        </p:nvSpPr>
        <p:spPr>
          <a:xfrm>
            <a:off x="9003786" y="1880779"/>
            <a:ext cx="592345" cy="592421"/>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AU" dirty="0">
              <a:solidFill>
                <a:srgbClr val="FFFFFF"/>
              </a:solidFill>
              <a:latin typeface="+mn-ea"/>
              <a:cs typeface="+mn-ea"/>
            </a:endParaRPr>
          </a:p>
        </p:txBody>
      </p:sp>
      <p:sp>
        <p:nvSpPr>
          <p:cNvPr id="42" name="Oval 41"/>
          <p:cNvSpPr>
            <a:spLocks noChangeAspect="1"/>
          </p:cNvSpPr>
          <p:nvPr/>
        </p:nvSpPr>
        <p:spPr>
          <a:xfrm>
            <a:off x="5007341" y="2285290"/>
            <a:ext cx="730796" cy="73089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rgbClr val="FFFFFF"/>
              </a:solidFill>
              <a:latin typeface="+mn-ea"/>
              <a:cs typeface="+mn-ea"/>
            </a:endParaRPr>
          </a:p>
        </p:txBody>
      </p:sp>
      <p:sp>
        <p:nvSpPr>
          <p:cNvPr id="43" name="Text Placeholder 32"/>
          <p:cNvSpPr txBox="1">
            <a:spLocks/>
          </p:cNvSpPr>
          <p:nvPr/>
        </p:nvSpPr>
        <p:spPr>
          <a:xfrm>
            <a:off x="2915697" y="2522533"/>
            <a:ext cx="1233818" cy="822034"/>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20000"/>
              </a:lnSpc>
              <a:buNone/>
            </a:pPr>
            <a:r>
              <a:rPr lang="zh-CN" altLang="en-US" sz="1000" dirty="0">
                <a:solidFill>
                  <a:schemeClr val="bg1"/>
                </a:solidFill>
                <a:latin typeface="+mn-ea"/>
                <a:cs typeface="+mn-ea"/>
              </a:rPr>
              <a:t>此处添加详细文本描述，建议与标题相关并符合整体语言风格</a:t>
            </a:r>
            <a:endParaRPr lang="en-US" sz="1000" dirty="0">
              <a:solidFill>
                <a:schemeClr val="bg1"/>
              </a:solidFill>
              <a:latin typeface="+mn-ea"/>
              <a:cs typeface="+mn-ea"/>
            </a:endParaRPr>
          </a:p>
        </p:txBody>
      </p:sp>
      <p:sp>
        <p:nvSpPr>
          <p:cNvPr id="44" name="Text Placeholder 33"/>
          <p:cNvSpPr txBox="1">
            <a:spLocks/>
          </p:cNvSpPr>
          <p:nvPr/>
        </p:nvSpPr>
        <p:spPr>
          <a:xfrm>
            <a:off x="2915418" y="2304484"/>
            <a:ext cx="1232196" cy="203073"/>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buNone/>
            </a:pPr>
            <a:r>
              <a:rPr lang="zh-CN" altLang="en-US" sz="1100" b="1" dirty="0">
                <a:solidFill>
                  <a:schemeClr val="bg1"/>
                </a:solidFill>
                <a:latin typeface="+mn-ea"/>
                <a:cs typeface="+mn-ea"/>
              </a:rPr>
              <a:t>市场策略</a:t>
            </a:r>
            <a:endParaRPr lang="en-AU" sz="1100" dirty="0">
              <a:solidFill>
                <a:schemeClr val="bg1"/>
              </a:solidFill>
              <a:latin typeface="+mn-ea"/>
              <a:cs typeface="+mn-ea"/>
            </a:endParaRPr>
          </a:p>
        </p:txBody>
      </p:sp>
      <p:sp>
        <p:nvSpPr>
          <p:cNvPr id="45" name="Text Placeholder 33"/>
          <p:cNvSpPr txBox="1">
            <a:spLocks/>
          </p:cNvSpPr>
          <p:nvPr/>
        </p:nvSpPr>
        <p:spPr>
          <a:xfrm>
            <a:off x="2026906" y="3698490"/>
            <a:ext cx="888512" cy="341813"/>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buNone/>
            </a:pPr>
            <a:r>
              <a:rPr lang="en-AU" sz="2600" dirty="0">
                <a:solidFill>
                  <a:schemeClr val="bg1"/>
                </a:solidFill>
                <a:latin typeface="+mn-ea"/>
                <a:cs typeface="+mn-ea"/>
              </a:rPr>
              <a:t>2014</a:t>
            </a:r>
          </a:p>
        </p:txBody>
      </p:sp>
      <p:sp>
        <p:nvSpPr>
          <p:cNvPr id="46" name="Text Placeholder 32"/>
          <p:cNvSpPr txBox="1">
            <a:spLocks/>
          </p:cNvSpPr>
          <p:nvPr/>
        </p:nvSpPr>
        <p:spPr>
          <a:xfrm>
            <a:off x="4692878" y="3984703"/>
            <a:ext cx="1045258" cy="822034"/>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20000"/>
              </a:lnSpc>
              <a:buNone/>
            </a:pPr>
            <a:r>
              <a:rPr lang="zh-CN" altLang="en-US" sz="1000" dirty="0">
                <a:solidFill>
                  <a:schemeClr val="bg1"/>
                </a:solidFill>
                <a:latin typeface="+mn-ea"/>
                <a:cs typeface="+mn-ea"/>
              </a:rPr>
              <a:t>此处添加详细文本描述，建议与标题相关并符合整体语言风格</a:t>
            </a:r>
            <a:endParaRPr lang="en-US" altLang="zh-CN" sz="1000" dirty="0">
              <a:solidFill>
                <a:schemeClr val="bg1"/>
              </a:solidFill>
              <a:latin typeface="+mn-ea"/>
              <a:cs typeface="+mn-ea"/>
            </a:endParaRPr>
          </a:p>
        </p:txBody>
      </p:sp>
      <p:sp>
        <p:nvSpPr>
          <p:cNvPr id="47" name="Text Placeholder 32"/>
          <p:cNvSpPr txBox="1">
            <a:spLocks/>
          </p:cNvSpPr>
          <p:nvPr/>
        </p:nvSpPr>
        <p:spPr>
          <a:xfrm>
            <a:off x="6022124" y="2396826"/>
            <a:ext cx="1751759" cy="1144274"/>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nSpc>
                <a:spcPct val="120000"/>
              </a:lnSpc>
              <a:buFont typeface="Wingdings" panose="05000000000000000000" pitchFamily="2" charset="2"/>
              <a:buChar char="ü"/>
            </a:pPr>
            <a:r>
              <a:rPr lang="zh-CN" altLang="en-US" sz="1000" dirty="0">
                <a:solidFill>
                  <a:schemeClr val="bg1"/>
                </a:solidFill>
                <a:latin typeface="+mn-ea"/>
                <a:cs typeface="+mn-ea"/>
              </a:rPr>
              <a:t>单击此处添加副标题或详细文本描述</a:t>
            </a:r>
            <a:r>
              <a:rPr lang="en-US" sz="1000" dirty="0">
                <a:solidFill>
                  <a:schemeClr val="bg1"/>
                </a:solidFill>
                <a:latin typeface="+mn-ea"/>
                <a:cs typeface="+mn-ea"/>
              </a:rPr>
              <a:t> </a:t>
            </a:r>
          </a:p>
          <a:p>
            <a:pPr>
              <a:lnSpc>
                <a:spcPct val="120000"/>
              </a:lnSpc>
              <a:buFont typeface="Wingdings" panose="05000000000000000000" pitchFamily="2" charset="2"/>
              <a:buChar char="ü"/>
            </a:pPr>
            <a:r>
              <a:rPr lang="zh-CN" altLang="en-US" sz="1000" dirty="0">
                <a:solidFill>
                  <a:schemeClr val="bg1"/>
                </a:solidFill>
                <a:latin typeface="+mn-ea"/>
                <a:cs typeface="+mn-ea"/>
              </a:rPr>
              <a:t>单击此处添加副标题或详细文本描述</a:t>
            </a:r>
            <a:r>
              <a:rPr lang="en-US" altLang="zh-CN" sz="1000" dirty="0">
                <a:solidFill>
                  <a:schemeClr val="bg1"/>
                </a:solidFill>
                <a:latin typeface="+mn-ea"/>
                <a:cs typeface="+mn-ea"/>
              </a:rPr>
              <a:t> </a:t>
            </a:r>
          </a:p>
        </p:txBody>
      </p:sp>
      <p:sp>
        <p:nvSpPr>
          <p:cNvPr id="48" name="Text Placeholder 33"/>
          <p:cNvSpPr txBox="1">
            <a:spLocks/>
          </p:cNvSpPr>
          <p:nvPr/>
        </p:nvSpPr>
        <p:spPr>
          <a:xfrm>
            <a:off x="6022126" y="2092575"/>
            <a:ext cx="1751757" cy="329298"/>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zh-CN" altLang="en-US" sz="1100" b="1" dirty="0">
                <a:solidFill>
                  <a:schemeClr val="bg1"/>
                </a:solidFill>
                <a:latin typeface="+mn-ea"/>
                <a:cs typeface="+mn-ea"/>
              </a:rPr>
              <a:t>如何扩大销售额</a:t>
            </a:r>
            <a:endParaRPr lang="en-AU" sz="1100" dirty="0">
              <a:solidFill>
                <a:schemeClr val="bg1"/>
              </a:solidFill>
              <a:latin typeface="+mn-ea"/>
              <a:cs typeface="+mn-ea"/>
            </a:endParaRPr>
          </a:p>
        </p:txBody>
      </p:sp>
      <p:sp>
        <p:nvSpPr>
          <p:cNvPr id="77" name="Text Placeholder 32"/>
          <p:cNvSpPr txBox="1">
            <a:spLocks/>
          </p:cNvSpPr>
          <p:nvPr/>
        </p:nvSpPr>
        <p:spPr>
          <a:xfrm>
            <a:off x="8399834" y="3984703"/>
            <a:ext cx="1026724" cy="822034"/>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20000"/>
              </a:lnSpc>
              <a:buNone/>
            </a:pPr>
            <a:r>
              <a:rPr lang="zh-CN" altLang="en-US" sz="1000" dirty="0">
                <a:solidFill>
                  <a:schemeClr val="bg1"/>
                </a:solidFill>
                <a:latin typeface="+mn-ea"/>
                <a:cs typeface="+mn-ea"/>
              </a:rPr>
              <a:t>此处添加详细文本描述，建议与标题相关并符合整体语言风格</a:t>
            </a:r>
            <a:endParaRPr lang="en-US" sz="1000" dirty="0">
              <a:solidFill>
                <a:schemeClr val="bg1"/>
              </a:solidFill>
              <a:latin typeface="+mn-ea"/>
              <a:cs typeface="+mn-ea"/>
            </a:endParaRPr>
          </a:p>
        </p:txBody>
      </p:sp>
      <p:sp>
        <p:nvSpPr>
          <p:cNvPr id="78" name="Text Placeholder 33"/>
          <p:cNvSpPr txBox="1">
            <a:spLocks/>
          </p:cNvSpPr>
          <p:nvPr/>
        </p:nvSpPr>
        <p:spPr>
          <a:xfrm>
            <a:off x="8296008" y="3766654"/>
            <a:ext cx="1232196" cy="203073"/>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buNone/>
            </a:pPr>
            <a:r>
              <a:rPr lang="zh-CN" altLang="en-US" sz="1100" b="1" dirty="0">
                <a:solidFill>
                  <a:schemeClr val="bg1"/>
                </a:solidFill>
                <a:latin typeface="+mn-ea"/>
                <a:cs typeface="+mn-ea"/>
              </a:rPr>
              <a:t>解决方案</a:t>
            </a:r>
            <a:endParaRPr lang="en-AU" sz="1100" dirty="0">
              <a:solidFill>
                <a:schemeClr val="bg1"/>
              </a:solidFill>
              <a:latin typeface="+mn-ea"/>
              <a:cs typeface="+mn-ea"/>
            </a:endParaRPr>
          </a:p>
        </p:txBody>
      </p:sp>
      <p:sp>
        <p:nvSpPr>
          <p:cNvPr id="79" name="Oval 78"/>
          <p:cNvSpPr>
            <a:spLocks noChangeAspect="1"/>
          </p:cNvSpPr>
          <p:nvPr/>
        </p:nvSpPr>
        <p:spPr>
          <a:xfrm>
            <a:off x="3951623" y="4099511"/>
            <a:ext cx="592345" cy="592421"/>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bg1"/>
              </a:solidFill>
              <a:latin typeface="+mn-ea"/>
              <a:cs typeface="+mn-ea"/>
            </a:endParaRPr>
          </a:p>
        </p:txBody>
      </p:sp>
      <p:sp>
        <p:nvSpPr>
          <p:cNvPr id="80" name="Oval 79"/>
          <p:cNvSpPr>
            <a:spLocks noChangeAspect="1"/>
          </p:cNvSpPr>
          <p:nvPr/>
        </p:nvSpPr>
        <p:spPr>
          <a:xfrm>
            <a:off x="6557318" y="4494027"/>
            <a:ext cx="760039" cy="76013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latin typeface="+mn-ea"/>
              <a:cs typeface="+mn-ea"/>
            </a:endParaRPr>
          </a:p>
        </p:txBody>
      </p:sp>
      <p:sp>
        <p:nvSpPr>
          <p:cNvPr id="81" name="Oval 80"/>
          <p:cNvSpPr>
            <a:spLocks noChangeAspect="1"/>
          </p:cNvSpPr>
          <p:nvPr/>
        </p:nvSpPr>
        <p:spPr>
          <a:xfrm>
            <a:off x="7317357" y="4243226"/>
            <a:ext cx="456525" cy="45658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600" dirty="0">
              <a:solidFill>
                <a:schemeClr val="bg1"/>
              </a:solidFill>
              <a:latin typeface="+mn-ea"/>
              <a:cs typeface="+mn-ea"/>
            </a:endParaRPr>
          </a:p>
        </p:txBody>
      </p:sp>
      <p:sp>
        <p:nvSpPr>
          <p:cNvPr id="82" name="TextBox 81"/>
          <p:cNvSpPr txBox="1"/>
          <p:nvPr/>
        </p:nvSpPr>
        <p:spPr>
          <a:xfrm>
            <a:off x="1678635" y="5531815"/>
            <a:ext cx="8874209" cy="548868"/>
          </a:xfrm>
          <a:prstGeom prst="rect">
            <a:avLst/>
          </a:prstGeom>
          <a:noFill/>
        </p:spPr>
        <p:txBody>
          <a:bodyPr wrap="square" lIns="0" tIns="0" rIns="0" bIns="0" rtlCol="0">
            <a:spAutoFit/>
          </a:bodyPr>
          <a:lstStyle/>
          <a:p>
            <a:pPr algn="ctr">
              <a:lnSpc>
                <a:spcPct val="120000"/>
              </a:lnSpc>
            </a:pPr>
            <a:r>
              <a:rPr lang="zh-CN" altLang="en-US" sz="1000" dirty="0">
                <a:solidFill>
                  <a:srgbClr val="7F7F7F"/>
                </a:solidFill>
                <a:latin typeface="+mn-ea"/>
                <a:cs typeface="+mn-ea"/>
              </a:rPr>
              <a:t>此处添加详细文本描述，建议与标题相关并符合整体语言风格，语言描述尽量简洁生动。尽量将每页幻灯片的字数控制在</a:t>
            </a:r>
            <a:r>
              <a:rPr lang="en-US" altLang="zh-CN" sz="1000" dirty="0">
                <a:solidFill>
                  <a:srgbClr val="7F7F7F"/>
                </a:solidFill>
                <a:latin typeface="+mn-ea"/>
                <a:cs typeface="+mn-ea"/>
              </a:rPr>
              <a:t>200</a:t>
            </a:r>
            <a:r>
              <a:rPr lang="zh-CN" altLang="en-US" sz="1000" dirty="0">
                <a:solidFill>
                  <a:srgbClr val="7F7F7F"/>
                </a:solidFill>
                <a:latin typeface="+mn-ea"/>
                <a:cs typeface="+mn-ea"/>
              </a:rPr>
              <a:t>字以内，据统计每页幻灯片的最好控制在</a:t>
            </a:r>
            <a:r>
              <a:rPr lang="en-US" altLang="zh-CN" sz="1000" dirty="0">
                <a:solidFill>
                  <a:srgbClr val="7F7F7F"/>
                </a:solidFill>
                <a:latin typeface="+mn-ea"/>
                <a:cs typeface="+mn-ea"/>
              </a:rPr>
              <a:t>5</a:t>
            </a:r>
            <a:r>
              <a:rPr lang="zh-CN" altLang="en-US" sz="1000" dirty="0">
                <a:solidFill>
                  <a:srgbClr val="7F7F7F"/>
                </a:solidFill>
                <a:latin typeface="+mn-ea"/>
                <a:cs typeface="+mn-ea"/>
              </a:rPr>
              <a:t>分钟之内。此处添加详细文本描述，建议与标题相关并符合整体语言风格，语言描述尽量简洁生动。尽量将每页幻灯片的字数控制在</a:t>
            </a:r>
            <a:r>
              <a:rPr lang="en-US" altLang="zh-CN" sz="1000" dirty="0">
                <a:solidFill>
                  <a:srgbClr val="7F7F7F"/>
                </a:solidFill>
                <a:latin typeface="+mn-ea"/>
                <a:cs typeface="+mn-ea"/>
              </a:rPr>
              <a:t>200</a:t>
            </a:r>
            <a:r>
              <a:rPr lang="zh-CN" altLang="en-US" sz="1000" dirty="0">
                <a:solidFill>
                  <a:srgbClr val="7F7F7F"/>
                </a:solidFill>
                <a:latin typeface="+mn-ea"/>
                <a:cs typeface="+mn-ea"/>
              </a:rPr>
              <a:t>字以内，据统计每页幻灯片的最好控制在</a:t>
            </a:r>
            <a:r>
              <a:rPr lang="en-US" altLang="zh-CN" sz="1000" dirty="0">
                <a:solidFill>
                  <a:srgbClr val="7F7F7F"/>
                </a:solidFill>
                <a:latin typeface="+mn-ea"/>
                <a:cs typeface="+mn-ea"/>
              </a:rPr>
              <a:t>5</a:t>
            </a:r>
            <a:r>
              <a:rPr lang="zh-CN" altLang="en-US" sz="1000" dirty="0">
                <a:solidFill>
                  <a:srgbClr val="7F7F7F"/>
                </a:solidFill>
                <a:latin typeface="+mn-ea"/>
                <a:cs typeface="+mn-ea"/>
              </a:rPr>
              <a:t>分钟之内。</a:t>
            </a:r>
          </a:p>
        </p:txBody>
      </p:sp>
      <p:sp>
        <p:nvSpPr>
          <p:cNvPr id="27" name="Freeform 142"/>
          <p:cNvSpPr>
            <a:spLocks/>
          </p:cNvSpPr>
          <p:nvPr/>
        </p:nvSpPr>
        <p:spPr bwMode="auto">
          <a:xfrm>
            <a:off x="7399814" y="4355537"/>
            <a:ext cx="292261" cy="238612"/>
          </a:xfrm>
          <a:custGeom>
            <a:avLst/>
            <a:gdLst>
              <a:gd name="T0" fmla="*/ 135 w 135"/>
              <a:gd name="T1" fmla="*/ 49 h 110"/>
              <a:gd name="T2" fmla="*/ 68 w 135"/>
              <a:gd name="T3" fmla="*/ 0 h 110"/>
              <a:gd name="T4" fmla="*/ 0 w 135"/>
              <a:gd name="T5" fmla="*/ 49 h 110"/>
              <a:gd name="T6" fmla="*/ 68 w 135"/>
              <a:gd name="T7" fmla="*/ 99 h 110"/>
              <a:gd name="T8" fmla="*/ 93 w 135"/>
              <a:gd name="T9" fmla="*/ 96 h 110"/>
              <a:gd name="T10" fmla="*/ 121 w 135"/>
              <a:gd name="T11" fmla="*/ 110 h 110"/>
              <a:gd name="T12" fmla="*/ 113 w 135"/>
              <a:gd name="T13" fmla="*/ 86 h 110"/>
              <a:gd name="T14" fmla="*/ 135 w 135"/>
              <a:gd name="T15" fmla="*/ 49 h 1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5" h="110">
                <a:moveTo>
                  <a:pt x="135" y="49"/>
                </a:moveTo>
                <a:cubicBezTo>
                  <a:pt x="135" y="22"/>
                  <a:pt x="105" y="0"/>
                  <a:pt x="68" y="0"/>
                </a:cubicBezTo>
                <a:cubicBezTo>
                  <a:pt x="30" y="0"/>
                  <a:pt x="0" y="22"/>
                  <a:pt x="0" y="49"/>
                </a:cubicBezTo>
                <a:cubicBezTo>
                  <a:pt x="0" y="77"/>
                  <a:pt x="30" y="99"/>
                  <a:pt x="68" y="99"/>
                </a:cubicBezTo>
                <a:cubicBezTo>
                  <a:pt x="76" y="99"/>
                  <a:pt x="85" y="98"/>
                  <a:pt x="93" y="96"/>
                </a:cubicBezTo>
                <a:cubicBezTo>
                  <a:pt x="95" y="95"/>
                  <a:pt x="121" y="110"/>
                  <a:pt x="121" y="110"/>
                </a:cubicBezTo>
                <a:cubicBezTo>
                  <a:pt x="113" y="86"/>
                  <a:pt x="113" y="86"/>
                  <a:pt x="113" y="86"/>
                </a:cubicBezTo>
                <a:cubicBezTo>
                  <a:pt x="126" y="77"/>
                  <a:pt x="135" y="64"/>
                  <a:pt x="135" y="49"/>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a:latin typeface="+mn-ea"/>
              <a:cs typeface="+mn-ea"/>
            </a:endParaRPr>
          </a:p>
        </p:txBody>
      </p:sp>
      <p:sp>
        <p:nvSpPr>
          <p:cNvPr id="28" name="Freeform 149"/>
          <p:cNvSpPr>
            <a:spLocks/>
          </p:cNvSpPr>
          <p:nvPr/>
        </p:nvSpPr>
        <p:spPr bwMode="auto">
          <a:xfrm>
            <a:off x="4094208" y="4243192"/>
            <a:ext cx="307172" cy="301247"/>
          </a:xfrm>
          <a:custGeom>
            <a:avLst/>
            <a:gdLst>
              <a:gd name="T0" fmla="*/ 133 w 142"/>
              <a:gd name="T1" fmla="*/ 95 h 139"/>
              <a:gd name="T2" fmla="*/ 106 w 142"/>
              <a:gd name="T3" fmla="*/ 89 h 139"/>
              <a:gd name="T4" fmla="*/ 83 w 142"/>
              <a:gd name="T5" fmla="*/ 67 h 139"/>
              <a:gd name="T6" fmla="*/ 111 w 142"/>
              <a:gd name="T7" fmla="*/ 39 h 139"/>
              <a:gd name="T8" fmla="*/ 119 w 142"/>
              <a:gd name="T9" fmla="*/ 38 h 139"/>
              <a:gd name="T10" fmla="*/ 133 w 142"/>
              <a:gd name="T11" fmla="*/ 16 h 139"/>
              <a:gd name="T12" fmla="*/ 125 w 142"/>
              <a:gd name="T13" fmla="*/ 9 h 139"/>
              <a:gd name="T14" fmla="*/ 104 w 142"/>
              <a:gd name="T15" fmla="*/ 23 h 139"/>
              <a:gd name="T16" fmla="*/ 103 w 142"/>
              <a:gd name="T17" fmla="*/ 30 h 139"/>
              <a:gd name="T18" fmla="*/ 75 w 142"/>
              <a:gd name="T19" fmla="*/ 58 h 139"/>
              <a:gd name="T20" fmla="*/ 51 w 142"/>
              <a:gd name="T21" fmla="*/ 34 h 139"/>
              <a:gd name="T22" fmla="*/ 45 w 142"/>
              <a:gd name="T23" fmla="*/ 7 h 139"/>
              <a:gd name="T24" fmla="*/ 29 w 142"/>
              <a:gd name="T25" fmla="*/ 0 h 139"/>
              <a:gd name="T26" fmla="*/ 39 w 142"/>
              <a:gd name="T27" fmla="*/ 10 h 139"/>
              <a:gd name="T28" fmla="*/ 35 w 142"/>
              <a:gd name="T29" fmla="*/ 27 h 139"/>
              <a:gd name="T30" fmla="*/ 18 w 142"/>
              <a:gd name="T31" fmla="*/ 32 h 139"/>
              <a:gd name="T32" fmla="*/ 3 w 142"/>
              <a:gd name="T33" fmla="*/ 17 h 139"/>
              <a:gd name="T34" fmla="*/ 9 w 142"/>
              <a:gd name="T35" fmla="*/ 43 h 139"/>
              <a:gd name="T36" fmla="*/ 37 w 142"/>
              <a:gd name="T37" fmla="*/ 48 h 139"/>
              <a:gd name="T38" fmla="*/ 58 w 142"/>
              <a:gd name="T39" fmla="*/ 70 h 139"/>
              <a:gd name="T40" fmla="*/ 12 w 142"/>
              <a:gd name="T41" fmla="*/ 115 h 139"/>
              <a:gd name="T42" fmla="*/ 12 w 142"/>
              <a:gd name="T43" fmla="*/ 129 h 139"/>
              <a:gd name="T44" fmla="*/ 13 w 142"/>
              <a:gd name="T45" fmla="*/ 130 h 139"/>
              <a:gd name="T46" fmla="*/ 26 w 142"/>
              <a:gd name="T47" fmla="*/ 130 h 139"/>
              <a:gd name="T48" fmla="*/ 72 w 142"/>
              <a:gd name="T49" fmla="*/ 84 h 139"/>
              <a:gd name="T50" fmla="*/ 92 w 142"/>
              <a:gd name="T51" fmla="*/ 103 h 139"/>
              <a:gd name="T52" fmla="*/ 97 w 142"/>
              <a:gd name="T53" fmla="*/ 131 h 139"/>
              <a:gd name="T54" fmla="*/ 119 w 142"/>
              <a:gd name="T55" fmla="*/ 138 h 139"/>
              <a:gd name="T56" fmla="*/ 105 w 142"/>
              <a:gd name="T57" fmla="*/ 124 h 139"/>
              <a:gd name="T58" fmla="*/ 109 w 142"/>
              <a:gd name="T59" fmla="*/ 110 h 139"/>
              <a:gd name="T60" fmla="*/ 123 w 142"/>
              <a:gd name="T61" fmla="*/ 106 h 139"/>
              <a:gd name="T62" fmla="*/ 139 w 142"/>
              <a:gd name="T63" fmla="*/ 122 h 139"/>
              <a:gd name="T64" fmla="*/ 133 w 142"/>
              <a:gd name="T65" fmla="*/ 95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42" h="139">
                <a:moveTo>
                  <a:pt x="133" y="95"/>
                </a:moveTo>
                <a:cubicBezTo>
                  <a:pt x="126" y="87"/>
                  <a:pt x="115" y="86"/>
                  <a:pt x="106" y="89"/>
                </a:cubicBezTo>
                <a:cubicBezTo>
                  <a:pt x="83" y="67"/>
                  <a:pt x="83" y="67"/>
                  <a:pt x="83" y="67"/>
                </a:cubicBezTo>
                <a:cubicBezTo>
                  <a:pt x="111" y="39"/>
                  <a:pt x="111" y="39"/>
                  <a:pt x="111" y="39"/>
                </a:cubicBezTo>
                <a:cubicBezTo>
                  <a:pt x="119" y="38"/>
                  <a:pt x="119" y="38"/>
                  <a:pt x="119" y="38"/>
                </a:cubicBezTo>
                <a:cubicBezTo>
                  <a:pt x="133" y="16"/>
                  <a:pt x="133" y="16"/>
                  <a:pt x="133" y="16"/>
                </a:cubicBezTo>
                <a:cubicBezTo>
                  <a:pt x="125" y="9"/>
                  <a:pt x="125" y="9"/>
                  <a:pt x="125" y="9"/>
                </a:cubicBezTo>
                <a:cubicBezTo>
                  <a:pt x="104" y="23"/>
                  <a:pt x="104" y="23"/>
                  <a:pt x="104" y="23"/>
                </a:cubicBezTo>
                <a:cubicBezTo>
                  <a:pt x="103" y="30"/>
                  <a:pt x="103" y="30"/>
                  <a:pt x="103" y="30"/>
                </a:cubicBezTo>
                <a:cubicBezTo>
                  <a:pt x="75" y="58"/>
                  <a:pt x="75" y="58"/>
                  <a:pt x="75" y="58"/>
                </a:cubicBezTo>
                <a:cubicBezTo>
                  <a:pt x="51" y="34"/>
                  <a:pt x="51" y="34"/>
                  <a:pt x="51" y="34"/>
                </a:cubicBezTo>
                <a:cubicBezTo>
                  <a:pt x="54" y="25"/>
                  <a:pt x="52" y="14"/>
                  <a:pt x="45" y="7"/>
                </a:cubicBezTo>
                <a:cubicBezTo>
                  <a:pt x="41" y="2"/>
                  <a:pt x="35" y="0"/>
                  <a:pt x="29" y="0"/>
                </a:cubicBezTo>
                <a:cubicBezTo>
                  <a:pt x="39" y="10"/>
                  <a:pt x="39" y="10"/>
                  <a:pt x="39" y="10"/>
                </a:cubicBezTo>
                <a:cubicBezTo>
                  <a:pt x="35" y="27"/>
                  <a:pt x="35" y="27"/>
                  <a:pt x="35" y="27"/>
                </a:cubicBezTo>
                <a:cubicBezTo>
                  <a:pt x="18" y="32"/>
                  <a:pt x="18" y="32"/>
                  <a:pt x="18" y="32"/>
                </a:cubicBezTo>
                <a:cubicBezTo>
                  <a:pt x="3" y="17"/>
                  <a:pt x="3" y="17"/>
                  <a:pt x="3" y="17"/>
                </a:cubicBezTo>
                <a:cubicBezTo>
                  <a:pt x="0" y="26"/>
                  <a:pt x="3" y="36"/>
                  <a:pt x="9" y="43"/>
                </a:cubicBezTo>
                <a:cubicBezTo>
                  <a:pt x="17" y="50"/>
                  <a:pt x="28" y="52"/>
                  <a:pt x="37" y="48"/>
                </a:cubicBezTo>
                <a:cubicBezTo>
                  <a:pt x="58" y="70"/>
                  <a:pt x="58" y="70"/>
                  <a:pt x="58" y="70"/>
                </a:cubicBezTo>
                <a:cubicBezTo>
                  <a:pt x="12" y="115"/>
                  <a:pt x="12" y="115"/>
                  <a:pt x="12" y="115"/>
                </a:cubicBezTo>
                <a:cubicBezTo>
                  <a:pt x="9" y="119"/>
                  <a:pt x="9" y="125"/>
                  <a:pt x="12" y="129"/>
                </a:cubicBezTo>
                <a:cubicBezTo>
                  <a:pt x="13" y="130"/>
                  <a:pt x="13" y="130"/>
                  <a:pt x="13" y="130"/>
                </a:cubicBezTo>
                <a:cubicBezTo>
                  <a:pt x="17" y="133"/>
                  <a:pt x="23" y="133"/>
                  <a:pt x="26" y="130"/>
                </a:cubicBezTo>
                <a:cubicBezTo>
                  <a:pt x="72" y="84"/>
                  <a:pt x="72" y="84"/>
                  <a:pt x="72" y="84"/>
                </a:cubicBezTo>
                <a:cubicBezTo>
                  <a:pt x="92" y="103"/>
                  <a:pt x="92" y="103"/>
                  <a:pt x="92" y="103"/>
                </a:cubicBezTo>
                <a:cubicBezTo>
                  <a:pt x="88" y="112"/>
                  <a:pt x="90" y="123"/>
                  <a:pt x="97" y="131"/>
                </a:cubicBezTo>
                <a:cubicBezTo>
                  <a:pt x="103" y="136"/>
                  <a:pt x="111" y="139"/>
                  <a:pt x="119" y="138"/>
                </a:cubicBezTo>
                <a:cubicBezTo>
                  <a:pt x="105" y="124"/>
                  <a:pt x="105" y="124"/>
                  <a:pt x="105" y="124"/>
                </a:cubicBezTo>
                <a:cubicBezTo>
                  <a:pt x="109" y="110"/>
                  <a:pt x="109" y="110"/>
                  <a:pt x="109" y="110"/>
                </a:cubicBezTo>
                <a:cubicBezTo>
                  <a:pt x="123" y="106"/>
                  <a:pt x="123" y="106"/>
                  <a:pt x="123" y="106"/>
                </a:cubicBezTo>
                <a:cubicBezTo>
                  <a:pt x="139" y="122"/>
                  <a:pt x="139" y="122"/>
                  <a:pt x="139" y="122"/>
                </a:cubicBezTo>
                <a:cubicBezTo>
                  <a:pt x="142" y="113"/>
                  <a:pt x="140" y="102"/>
                  <a:pt x="133" y="95"/>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a:latin typeface="+mn-ea"/>
              <a:cs typeface="+mn-ea"/>
            </a:endParaRPr>
          </a:p>
        </p:txBody>
      </p:sp>
      <p:grpSp>
        <p:nvGrpSpPr>
          <p:cNvPr id="29" name="组合 28"/>
          <p:cNvGrpSpPr/>
          <p:nvPr/>
        </p:nvGrpSpPr>
        <p:grpSpPr>
          <a:xfrm>
            <a:off x="5232964" y="2554265"/>
            <a:ext cx="311646" cy="193872"/>
            <a:chOff x="8292784" y="1202455"/>
            <a:chExt cx="311687" cy="193872"/>
          </a:xfrm>
        </p:grpSpPr>
        <p:sp>
          <p:nvSpPr>
            <p:cNvPr id="30" name="Freeform 151"/>
            <p:cNvSpPr>
              <a:spLocks/>
            </p:cNvSpPr>
            <p:nvPr/>
          </p:nvSpPr>
          <p:spPr bwMode="auto">
            <a:xfrm>
              <a:off x="8297258" y="1202455"/>
              <a:ext cx="299756" cy="123780"/>
            </a:xfrm>
            <a:custGeom>
              <a:avLst/>
              <a:gdLst>
                <a:gd name="T0" fmla="*/ 135 w 139"/>
                <a:gd name="T1" fmla="*/ 0 h 57"/>
                <a:gd name="T2" fmla="*/ 4 w 139"/>
                <a:gd name="T3" fmla="*/ 0 h 57"/>
                <a:gd name="T4" fmla="*/ 0 w 139"/>
                <a:gd name="T5" fmla="*/ 1 h 57"/>
                <a:gd name="T6" fmla="*/ 65 w 139"/>
                <a:gd name="T7" fmla="*/ 55 h 57"/>
                <a:gd name="T8" fmla="*/ 74 w 139"/>
                <a:gd name="T9" fmla="*/ 55 h 57"/>
                <a:gd name="T10" fmla="*/ 139 w 139"/>
                <a:gd name="T11" fmla="*/ 1 h 57"/>
                <a:gd name="T12" fmla="*/ 135 w 139"/>
                <a:gd name="T13" fmla="*/ 0 h 57"/>
              </a:gdLst>
              <a:ahLst/>
              <a:cxnLst>
                <a:cxn ang="0">
                  <a:pos x="T0" y="T1"/>
                </a:cxn>
                <a:cxn ang="0">
                  <a:pos x="T2" y="T3"/>
                </a:cxn>
                <a:cxn ang="0">
                  <a:pos x="T4" y="T5"/>
                </a:cxn>
                <a:cxn ang="0">
                  <a:pos x="T6" y="T7"/>
                </a:cxn>
                <a:cxn ang="0">
                  <a:pos x="T8" y="T9"/>
                </a:cxn>
                <a:cxn ang="0">
                  <a:pos x="T10" y="T11"/>
                </a:cxn>
                <a:cxn ang="0">
                  <a:pos x="T12" y="T13"/>
                </a:cxn>
              </a:cxnLst>
              <a:rect l="0" t="0" r="r" b="b"/>
              <a:pathLst>
                <a:path w="139" h="57">
                  <a:moveTo>
                    <a:pt x="135" y="0"/>
                  </a:moveTo>
                  <a:cubicBezTo>
                    <a:pt x="4" y="0"/>
                    <a:pt x="4" y="0"/>
                    <a:pt x="4" y="0"/>
                  </a:cubicBezTo>
                  <a:cubicBezTo>
                    <a:pt x="3" y="0"/>
                    <a:pt x="1" y="0"/>
                    <a:pt x="0" y="1"/>
                  </a:cubicBezTo>
                  <a:cubicBezTo>
                    <a:pt x="65" y="55"/>
                    <a:pt x="65" y="55"/>
                    <a:pt x="65" y="55"/>
                  </a:cubicBezTo>
                  <a:cubicBezTo>
                    <a:pt x="68" y="57"/>
                    <a:pt x="72" y="57"/>
                    <a:pt x="74" y="55"/>
                  </a:cubicBezTo>
                  <a:cubicBezTo>
                    <a:pt x="139" y="1"/>
                    <a:pt x="139" y="1"/>
                    <a:pt x="139" y="1"/>
                  </a:cubicBezTo>
                  <a:cubicBezTo>
                    <a:pt x="138" y="0"/>
                    <a:pt x="137" y="0"/>
                    <a:pt x="135" y="0"/>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a:latin typeface="+mn-ea"/>
                <a:cs typeface="+mn-ea"/>
              </a:endParaRPr>
            </a:p>
          </p:txBody>
        </p:sp>
        <p:sp>
          <p:nvSpPr>
            <p:cNvPr id="31" name="Freeform 152"/>
            <p:cNvSpPr>
              <a:spLocks noEditPoints="1"/>
            </p:cNvSpPr>
            <p:nvPr/>
          </p:nvSpPr>
          <p:spPr bwMode="auto">
            <a:xfrm>
              <a:off x="8292784" y="1221842"/>
              <a:ext cx="311687" cy="174485"/>
            </a:xfrm>
            <a:custGeom>
              <a:avLst/>
              <a:gdLst>
                <a:gd name="T0" fmla="*/ 77 w 144"/>
                <a:gd name="T1" fmla="*/ 55 h 81"/>
                <a:gd name="T2" fmla="*/ 67 w 144"/>
                <a:gd name="T3" fmla="*/ 55 h 81"/>
                <a:gd name="T4" fmla="*/ 0 w 144"/>
                <a:gd name="T5" fmla="*/ 0 h 81"/>
                <a:gd name="T6" fmla="*/ 0 w 144"/>
                <a:gd name="T7" fmla="*/ 74 h 81"/>
                <a:gd name="T8" fmla="*/ 6 w 144"/>
                <a:gd name="T9" fmla="*/ 81 h 81"/>
                <a:gd name="T10" fmla="*/ 137 w 144"/>
                <a:gd name="T11" fmla="*/ 81 h 81"/>
                <a:gd name="T12" fmla="*/ 144 w 144"/>
                <a:gd name="T13" fmla="*/ 74 h 81"/>
                <a:gd name="T14" fmla="*/ 144 w 144"/>
                <a:gd name="T15" fmla="*/ 0 h 81"/>
                <a:gd name="T16" fmla="*/ 77 w 144"/>
                <a:gd name="T17" fmla="*/ 55 h 81"/>
                <a:gd name="T18" fmla="*/ 41 w 144"/>
                <a:gd name="T19" fmla="*/ 45 h 81"/>
                <a:gd name="T20" fmla="*/ 10 w 144"/>
                <a:gd name="T21" fmla="*/ 75 h 81"/>
                <a:gd name="T22" fmla="*/ 8 w 144"/>
                <a:gd name="T23" fmla="*/ 76 h 81"/>
                <a:gd name="T24" fmla="*/ 6 w 144"/>
                <a:gd name="T25" fmla="*/ 75 h 81"/>
                <a:gd name="T26" fmla="*/ 6 w 144"/>
                <a:gd name="T27" fmla="*/ 71 h 81"/>
                <a:gd name="T28" fmla="*/ 37 w 144"/>
                <a:gd name="T29" fmla="*/ 41 h 81"/>
                <a:gd name="T30" fmla="*/ 41 w 144"/>
                <a:gd name="T31" fmla="*/ 41 h 81"/>
                <a:gd name="T32" fmla="*/ 41 w 144"/>
                <a:gd name="T33" fmla="*/ 45 h 81"/>
                <a:gd name="T34" fmla="*/ 138 w 144"/>
                <a:gd name="T35" fmla="*/ 75 h 81"/>
                <a:gd name="T36" fmla="*/ 136 w 144"/>
                <a:gd name="T37" fmla="*/ 76 h 81"/>
                <a:gd name="T38" fmla="*/ 134 w 144"/>
                <a:gd name="T39" fmla="*/ 75 h 81"/>
                <a:gd name="T40" fmla="*/ 102 w 144"/>
                <a:gd name="T41" fmla="*/ 45 h 81"/>
                <a:gd name="T42" fmla="*/ 102 w 144"/>
                <a:gd name="T43" fmla="*/ 41 h 81"/>
                <a:gd name="T44" fmla="*/ 106 w 144"/>
                <a:gd name="T45" fmla="*/ 41 h 81"/>
                <a:gd name="T46" fmla="*/ 138 w 144"/>
                <a:gd name="T47" fmla="*/ 71 h 81"/>
                <a:gd name="T48" fmla="*/ 138 w 144"/>
                <a:gd name="T49" fmla="*/ 75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44" h="81">
                  <a:moveTo>
                    <a:pt x="77" y="55"/>
                  </a:moveTo>
                  <a:cubicBezTo>
                    <a:pt x="74" y="57"/>
                    <a:pt x="69" y="57"/>
                    <a:pt x="67" y="55"/>
                  </a:cubicBezTo>
                  <a:cubicBezTo>
                    <a:pt x="0" y="0"/>
                    <a:pt x="0" y="0"/>
                    <a:pt x="0" y="0"/>
                  </a:cubicBezTo>
                  <a:cubicBezTo>
                    <a:pt x="0" y="74"/>
                    <a:pt x="0" y="74"/>
                    <a:pt x="0" y="74"/>
                  </a:cubicBezTo>
                  <a:cubicBezTo>
                    <a:pt x="0" y="78"/>
                    <a:pt x="3" y="81"/>
                    <a:pt x="6" y="81"/>
                  </a:cubicBezTo>
                  <a:cubicBezTo>
                    <a:pt x="137" y="81"/>
                    <a:pt x="137" y="81"/>
                    <a:pt x="137" y="81"/>
                  </a:cubicBezTo>
                  <a:cubicBezTo>
                    <a:pt x="141" y="81"/>
                    <a:pt x="144" y="78"/>
                    <a:pt x="144" y="74"/>
                  </a:cubicBezTo>
                  <a:cubicBezTo>
                    <a:pt x="144" y="0"/>
                    <a:pt x="144" y="0"/>
                    <a:pt x="144" y="0"/>
                  </a:cubicBezTo>
                  <a:lnTo>
                    <a:pt x="77" y="55"/>
                  </a:lnTo>
                  <a:close/>
                  <a:moveTo>
                    <a:pt x="41" y="45"/>
                  </a:moveTo>
                  <a:cubicBezTo>
                    <a:pt x="10" y="75"/>
                    <a:pt x="10" y="75"/>
                    <a:pt x="10" y="75"/>
                  </a:cubicBezTo>
                  <a:cubicBezTo>
                    <a:pt x="9" y="75"/>
                    <a:pt x="8" y="76"/>
                    <a:pt x="8" y="76"/>
                  </a:cubicBezTo>
                  <a:cubicBezTo>
                    <a:pt x="7" y="76"/>
                    <a:pt x="6" y="75"/>
                    <a:pt x="6" y="75"/>
                  </a:cubicBezTo>
                  <a:cubicBezTo>
                    <a:pt x="5" y="74"/>
                    <a:pt x="5" y="72"/>
                    <a:pt x="6" y="71"/>
                  </a:cubicBezTo>
                  <a:cubicBezTo>
                    <a:pt x="37" y="41"/>
                    <a:pt x="37" y="41"/>
                    <a:pt x="37" y="41"/>
                  </a:cubicBezTo>
                  <a:cubicBezTo>
                    <a:pt x="38" y="40"/>
                    <a:pt x="40" y="40"/>
                    <a:pt x="41" y="41"/>
                  </a:cubicBezTo>
                  <a:cubicBezTo>
                    <a:pt x="42" y="42"/>
                    <a:pt x="42" y="44"/>
                    <a:pt x="41" y="45"/>
                  </a:cubicBezTo>
                  <a:close/>
                  <a:moveTo>
                    <a:pt x="138" y="75"/>
                  </a:moveTo>
                  <a:cubicBezTo>
                    <a:pt x="137" y="75"/>
                    <a:pt x="136" y="76"/>
                    <a:pt x="136" y="76"/>
                  </a:cubicBezTo>
                  <a:cubicBezTo>
                    <a:pt x="135" y="76"/>
                    <a:pt x="134" y="75"/>
                    <a:pt x="134" y="75"/>
                  </a:cubicBezTo>
                  <a:cubicBezTo>
                    <a:pt x="102" y="45"/>
                    <a:pt x="102" y="45"/>
                    <a:pt x="102" y="45"/>
                  </a:cubicBezTo>
                  <a:cubicBezTo>
                    <a:pt x="101" y="44"/>
                    <a:pt x="101" y="42"/>
                    <a:pt x="102" y="41"/>
                  </a:cubicBezTo>
                  <a:cubicBezTo>
                    <a:pt x="103" y="40"/>
                    <a:pt x="105" y="40"/>
                    <a:pt x="106" y="41"/>
                  </a:cubicBezTo>
                  <a:cubicBezTo>
                    <a:pt x="138" y="71"/>
                    <a:pt x="138" y="71"/>
                    <a:pt x="138" y="71"/>
                  </a:cubicBezTo>
                  <a:cubicBezTo>
                    <a:pt x="139" y="72"/>
                    <a:pt x="139" y="74"/>
                    <a:pt x="138" y="75"/>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a:latin typeface="+mn-ea"/>
                <a:cs typeface="+mn-ea"/>
              </a:endParaRPr>
            </a:p>
          </p:txBody>
        </p:sp>
      </p:grpSp>
      <p:sp>
        <p:nvSpPr>
          <p:cNvPr id="32" name="Freeform 116"/>
          <p:cNvSpPr>
            <a:spLocks noEditPoints="1"/>
          </p:cNvSpPr>
          <p:nvPr/>
        </p:nvSpPr>
        <p:spPr bwMode="auto">
          <a:xfrm>
            <a:off x="1353783" y="2507555"/>
            <a:ext cx="329540" cy="290808"/>
          </a:xfrm>
          <a:custGeom>
            <a:avLst/>
            <a:gdLst>
              <a:gd name="T0" fmla="*/ 209 w 221"/>
              <a:gd name="T1" fmla="*/ 95 h 195"/>
              <a:gd name="T2" fmla="*/ 209 w 221"/>
              <a:gd name="T3" fmla="*/ 82 h 195"/>
              <a:gd name="T4" fmla="*/ 221 w 221"/>
              <a:gd name="T5" fmla="*/ 82 h 195"/>
              <a:gd name="T6" fmla="*/ 221 w 221"/>
              <a:gd name="T7" fmla="*/ 74 h 195"/>
              <a:gd name="T8" fmla="*/ 110 w 221"/>
              <a:gd name="T9" fmla="*/ 0 h 195"/>
              <a:gd name="T10" fmla="*/ 0 w 221"/>
              <a:gd name="T11" fmla="*/ 74 h 195"/>
              <a:gd name="T12" fmla="*/ 0 w 221"/>
              <a:gd name="T13" fmla="*/ 82 h 195"/>
              <a:gd name="T14" fmla="*/ 10 w 221"/>
              <a:gd name="T15" fmla="*/ 82 h 195"/>
              <a:gd name="T16" fmla="*/ 10 w 221"/>
              <a:gd name="T17" fmla="*/ 95 h 195"/>
              <a:gd name="T18" fmla="*/ 23 w 221"/>
              <a:gd name="T19" fmla="*/ 95 h 195"/>
              <a:gd name="T20" fmla="*/ 23 w 221"/>
              <a:gd name="T21" fmla="*/ 166 h 195"/>
              <a:gd name="T22" fmla="*/ 10 w 221"/>
              <a:gd name="T23" fmla="*/ 166 h 195"/>
              <a:gd name="T24" fmla="*/ 10 w 221"/>
              <a:gd name="T25" fmla="*/ 179 h 195"/>
              <a:gd name="T26" fmla="*/ 0 w 221"/>
              <a:gd name="T27" fmla="*/ 179 h 195"/>
              <a:gd name="T28" fmla="*/ 0 w 221"/>
              <a:gd name="T29" fmla="*/ 195 h 195"/>
              <a:gd name="T30" fmla="*/ 221 w 221"/>
              <a:gd name="T31" fmla="*/ 195 h 195"/>
              <a:gd name="T32" fmla="*/ 221 w 221"/>
              <a:gd name="T33" fmla="*/ 179 h 195"/>
              <a:gd name="T34" fmla="*/ 209 w 221"/>
              <a:gd name="T35" fmla="*/ 179 h 195"/>
              <a:gd name="T36" fmla="*/ 209 w 221"/>
              <a:gd name="T37" fmla="*/ 166 h 195"/>
              <a:gd name="T38" fmla="*/ 197 w 221"/>
              <a:gd name="T39" fmla="*/ 166 h 195"/>
              <a:gd name="T40" fmla="*/ 197 w 221"/>
              <a:gd name="T41" fmla="*/ 95 h 195"/>
              <a:gd name="T42" fmla="*/ 209 w 221"/>
              <a:gd name="T43" fmla="*/ 95 h 195"/>
              <a:gd name="T44" fmla="*/ 73 w 221"/>
              <a:gd name="T45" fmla="*/ 166 h 195"/>
              <a:gd name="T46" fmla="*/ 49 w 221"/>
              <a:gd name="T47" fmla="*/ 166 h 195"/>
              <a:gd name="T48" fmla="*/ 49 w 221"/>
              <a:gd name="T49" fmla="*/ 95 h 195"/>
              <a:gd name="T50" fmla="*/ 73 w 221"/>
              <a:gd name="T51" fmla="*/ 95 h 195"/>
              <a:gd name="T52" fmla="*/ 73 w 221"/>
              <a:gd name="T53" fmla="*/ 166 h 195"/>
              <a:gd name="T54" fmla="*/ 122 w 221"/>
              <a:gd name="T55" fmla="*/ 166 h 195"/>
              <a:gd name="T56" fmla="*/ 99 w 221"/>
              <a:gd name="T57" fmla="*/ 166 h 195"/>
              <a:gd name="T58" fmla="*/ 99 w 221"/>
              <a:gd name="T59" fmla="*/ 95 h 195"/>
              <a:gd name="T60" fmla="*/ 122 w 221"/>
              <a:gd name="T61" fmla="*/ 95 h 195"/>
              <a:gd name="T62" fmla="*/ 122 w 221"/>
              <a:gd name="T63" fmla="*/ 166 h 195"/>
              <a:gd name="T64" fmla="*/ 171 w 221"/>
              <a:gd name="T65" fmla="*/ 166 h 195"/>
              <a:gd name="T66" fmla="*/ 148 w 221"/>
              <a:gd name="T67" fmla="*/ 166 h 195"/>
              <a:gd name="T68" fmla="*/ 148 w 221"/>
              <a:gd name="T69" fmla="*/ 95 h 195"/>
              <a:gd name="T70" fmla="*/ 171 w 221"/>
              <a:gd name="T71" fmla="*/ 95 h 195"/>
              <a:gd name="T72" fmla="*/ 171 w 221"/>
              <a:gd name="T73" fmla="*/ 166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21" h="195">
                <a:moveTo>
                  <a:pt x="209" y="95"/>
                </a:moveTo>
                <a:lnTo>
                  <a:pt x="209" y="82"/>
                </a:lnTo>
                <a:lnTo>
                  <a:pt x="221" y="82"/>
                </a:lnTo>
                <a:lnTo>
                  <a:pt x="221" y="74"/>
                </a:lnTo>
                <a:lnTo>
                  <a:pt x="110" y="0"/>
                </a:lnTo>
                <a:lnTo>
                  <a:pt x="0" y="74"/>
                </a:lnTo>
                <a:lnTo>
                  <a:pt x="0" y="82"/>
                </a:lnTo>
                <a:lnTo>
                  <a:pt x="10" y="82"/>
                </a:lnTo>
                <a:lnTo>
                  <a:pt x="10" y="95"/>
                </a:lnTo>
                <a:lnTo>
                  <a:pt x="23" y="95"/>
                </a:lnTo>
                <a:lnTo>
                  <a:pt x="23" y="166"/>
                </a:lnTo>
                <a:lnTo>
                  <a:pt x="10" y="166"/>
                </a:lnTo>
                <a:lnTo>
                  <a:pt x="10" y="179"/>
                </a:lnTo>
                <a:lnTo>
                  <a:pt x="0" y="179"/>
                </a:lnTo>
                <a:lnTo>
                  <a:pt x="0" y="195"/>
                </a:lnTo>
                <a:lnTo>
                  <a:pt x="221" y="195"/>
                </a:lnTo>
                <a:lnTo>
                  <a:pt x="221" y="179"/>
                </a:lnTo>
                <a:lnTo>
                  <a:pt x="209" y="179"/>
                </a:lnTo>
                <a:lnTo>
                  <a:pt x="209" y="166"/>
                </a:lnTo>
                <a:lnTo>
                  <a:pt x="197" y="166"/>
                </a:lnTo>
                <a:lnTo>
                  <a:pt x="197" y="95"/>
                </a:lnTo>
                <a:lnTo>
                  <a:pt x="209" y="95"/>
                </a:lnTo>
                <a:close/>
                <a:moveTo>
                  <a:pt x="73" y="166"/>
                </a:moveTo>
                <a:lnTo>
                  <a:pt x="49" y="166"/>
                </a:lnTo>
                <a:lnTo>
                  <a:pt x="49" y="95"/>
                </a:lnTo>
                <a:lnTo>
                  <a:pt x="73" y="95"/>
                </a:lnTo>
                <a:lnTo>
                  <a:pt x="73" y="166"/>
                </a:lnTo>
                <a:close/>
                <a:moveTo>
                  <a:pt x="122" y="166"/>
                </a:moveTo>
                <a:lnTo>
                  <a:pt x="99" y="166"/>
                </a:lnTo>
                <a:lnTo>
                  <a:pt x="99" y="95"/>
                </a:lnTo>
                <a:lnTo>
                  <a:pt x="122" y="95"/>
                </a:lnTo>
                <a:lnTo>
                  <a:pt x="122" y="166"/>
                </a:lnTo>
                <a:close/>
                <a:moveTo>
                  <a:pt x="171" y="166"/>
                </a:moveTo>
                <a:lnTo>
                  <a:pt x="148" y="166"/>
                </a:lnTo>
                <a:lnTo>
                  <a:pt x="148" y="95"/>
                </a:lnTo>
                <a:lnTo>
                  <a:pt x="171" y="95"/>
                </a:lnTo>
                <a:lnTo>
                  <a:pt x="171" y="166"/>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a:latin typeface="+mn-ea"/>
              <a:cs typeface="+mn-ea"/>
            </a:endParaRPr>
          </a:p>
        </p:txBody>
      </p:sp>
      <p:grpSp>
        <p:nvGrpSpPr>
          <p:cNvPr id="33" name="组合 32"/>
          <p:cNvGrpSpPr/>
          <p:nvPr/>
        </p:nvGrpSpPr>
        <p:grpSpPr>
          <a:xfrm>
            <a:off x="9146370" y="2023382"/>
            <a:ext cx="307174" cy="307212"/>
            <a:chOff x="11121822" y="1145785"/>
            <a:chExt cx="307214" cy="307212"/>
          </a:xfrm>
          <a:solidFill>
            <a:schemeClr val="bg1"/>
          </a:solidFill>
        </p:grpSpPr>
        <p:sp>
          <p:nvSpPr>
            <p:cNvPr id="49" name="Freeform 140"/>
            <p:cNvSpPr>
              <a:spLocks noEditPoints="1"/>
            </p:cNvSpPr>
            <p:nvPr/>
          </p:nvSpPr>
          <p:spPr bwMode="auto">
            <a:xfrm>
              <a:off x="11121822" y="1211403"/>
              <a:ext cx="241594" cy="241594"/>
            </a:xfrm>
            <a:custGeom>
              <a:avLst/>
              <a:gdLst>
                <a:gd name="T0" fmla="*/ 103 w 112"/>
                <a:gd name="T1" fmla="*/ 47 h 112"/>
                <a:gd name="T2" fmla="*/ 106 w 112"/>
                <a:gd name="T3" fmla="*/ 36 h 112"/>
                <a:gd name="T4" fmla="*/ 102 w 112"/>
                <a:gd name="T5" fmla="*/ 22 h 112"/>
                <a:gd name="T6" fmla="*/ 92 w 112"/>
                <a:gd name="T7" fmla="*/ 25 h 112"/>
                <a:gd name="T8" fmla="*/ 90 w 112"/>
                <a:gd name="T9" fmla="*/ 14 h 112"/>
                <a:gd name="T10" fmla="*/ 79 w 112"/>
                <a:gd name="T11" fmla="*/ 4 h 112"/>
                <a:gd name="T12" fmla="*/ 71 w 112"/>
                <a:gd name="T13" fmla="*/ 11 h 112"/>
                <a:gd name="T14" fmla="*/ 64 w 112"/>
                <a:gd name="T15" fmla="*/ 3 h 112"/>
                <a:gd name="T16" fmla="*/ 50 w 112"/>
                <a:gd name="T17" fmla="*/ 0 h 112"/>
                <a:gd name="T18" fmla="*/ 47 w 112"/>
                <a:gd name="T19" fmla="*/ 10 h 112"/>
                <a:gd name="T20" fmla="*/ 37 w 112"/>
                <a:gd name="T21" fmla="*/ 6 h 112"/>
                <a:gd name="T22" fmla="*/ 23 w 112"/>
                <a:gd name="T23" fmla="*/ 11 h 112"/>
                <a:gd name="T24" fmla="*/ 25 w 112"/>
                <a:gd name="T25" fmla="*/ 20 h 112"/>
                <a:gd name="T26" fmla="*/ 14 w 112"/>
                <a:gd name="T27" fmla="*/ 22 h 112"/>
                <a:gd name="T28" fmla="*/ 5 w 112"/>
                <a:gd name="T29" fmla="*/ 33 h 112"/>
                <a:gd name="T30" fmla="*/ 12 w 112"/>
                <a:gd name="T31" fmla="*/ 41 h 112"/>
                <a:gd name="T32" fmla="*/ 3 w 112"/>
                <a:gd name="T33" fmla="*/ 48 h 112"/>
                <a:gd name="T34" fmla="*/ 0 w 112"/>
                <a:gd name="T35" fmla="*/ 62 h 112"/>
                <a:gd name="T36" fmla="*/ 10 w 112"/>
                <a:gd name="T37" fmla="*/ 65 h 112"/>
                <a:gd name="T38" fmla="*/ 6 w 112"/>
                <a:gd name="T39" fmla="*/ 75 h 112"/>
                <a:gd name="T40" fmla="*/ 11 w 112"/>
                <a:gd name="T41" fmla="*/ 89 h 112"/>
                <a:gd name="T42" fmla="*/ 21 w 112"/>
                <a:gd name="T43" fmla="*/ 87 h 112"/>
                <a:gd name="T44" fmla="*/ 23 w 112"/>
                <a:gd name="T45" fmla="*/ 98 h 112"/>
                <a:gd name="T46" fmla="*/ 34 w 112"/>
                <a:gd name="T47" fmla="*/ 108 h 112"/>
                <a:gd name="T48" fmla="*/ 41 w 112"/>
                <a:gd name="T49" fmla="*/ 101 h 112"/>
                <a:gd name="T50" fmla="*/ 48 w 112"/>
                <a:gd name="T51" fmla="*/ 109 h 112"/>
                <a:gd name="T52" fmla="*/ 63 w 112"/>
                <a:gd name="T53" fmla="*/ 112 h 112"/>
                <a:gd name="T54" fmla="*/ 66 w 112"/>
                <a:gd name="T55" fmla="*/ 102 h 112"/>
                <a:gd name="T56" fmla="*/ 76 w 112"/>
                <a:gd name="T57" fmla="*/ 106 h 112"/>
                <a:gd name="T58" fmla="*/ 90 w 112"/>
                <a:gd name="T59" fmla="*/ 101 h 112"/>
                <a:gd name="T60" fmla="*/ 88 w 112"/>
                <a:gd name="T61" fmla="*/ 91 h 112"/>
                <a:gd name="T62" fmla="*/ 98 w 112"/>
                <a:gd name="T63" fmla="*/ 89 h 112"/>
                <a:gd name="T64" fmla="*/ 108 w 112"/>
                <a:gd name="T65" fmla="*/ 78 h 112"/>
                <a:gd name="T66" fmla="*/ 101 w 112"/>
                <a:gd name="T67" fmla="*/ 71 h 112"/>
                <a:gd name="T68" fmla="*/ 110 w 112"/>
                <a:gd name="T69" fmla="*/ 64 h 112"/>
                <a:gd name="T70" fmla="*/ 112 w 112"/>
                <a:gd name="T71" fmla="*/ 49 h 112"/>
                <a:gd name="T72" fmla="*/ 56 w 112"/>
                <a:gd name="T73" fmla="*/ 86 h 112"/>
                <a:gd name="T74" fmla="*/ 56 w 112"/>
                <a:gd name="T75" fmla="*/ 26 h 112"/>
                <a:gd name="T76" fmla="*/ 56 w 112"/>
                <a:gd name="T77" fmla="*/ 86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12" h="112">
                  <a:moveTo>
                    <a:pt x="110" y="47"/>
                  </a:moveTo>
                  <a:cubicBezTo>
                    <a:pt x="103" y="47"/>
                    <a:pt x="103" y="47"/>
                    <a:pt x="103" y="47"/>
                  </a:cubicBezTo>
                  <a:cubicBezTo>
                    <a:pt x="102" y="44"/>
                    <a:pt x="101" y="42"/>
                    <a:pt x="101" y="39"/>
                  </a:cubicBezTo>
                  <a:cubicBezTo>
                    <a:pt x="106" y="36"/>
                    <a:pt x="106" y="36"/>
                    <a:pt x="106" y="36"/>
                  </a:cubicBezTo>
                  <a:cubicBezTo>
                    <a:pt x="108" y="35"/>
                    <a:pt x="108" y="34"/>
                    <a:pt x="107" y="32"/>
                  </a:cubicBezTo>
                  <a:cubicBezTo>
                    <a:pt x="102" y="22"/>
                    <a:pt x="102" y="22"/>
                    <a:pt x="102" y="22"/>
                  </a:cubicBezTo>
                  <a:cubicBezTo>
                    <a:pt x="101" y="21"/>
                    <a:pt x="99" y="20"/>
                    <a:pt x="98" y="21"/>
                  </a:cubicBezTo>
                  <a:cubicBezTo>
                    <a:pt x="92" y="25"/>
                    <a:pt x="92" y="25"/>
                    <a:pt x="92" y="25"/>
                  </a:cubicBezTo>
                  <a:cubicBezTo>
                    <a:pt x="90" y="23"/>
                    <a:pt x="88" y="21"/>
                    <a:pt x="87" y="20"/>
                  </a:cubicBezTo>
                  <a:cubicBezTo>
                    <a:pt x="90" y="14"/>
                    <a:pt x="90" y="14"/>
                    <a:pt x="90" y="14"/>
                  </a:cubicBezTo>
                  <a:cubicBezTo>
                    <a:pt x="91" y="12"/>
                    <a:pt x="90" y="11"/>
                    <a:pt x="89" y="10"/>
                  </a:cubicBezTo>
                  <a:cubicBezTo>
                    <a:pt x="79" y="4"/>
                    <a:pt x="79" y="4"/>
                    <a:pt x="79" y="4"/>
                  </a:cubicBezTo>
                  <a:cubicBezTo>
                    <a:pt x="77" y="3"/>
                    <a:pt x="76" y="4"/>
                    <a:pt x="75" y="5"/>
                  </a:cubicBezTo>
                  <a:cubicBezTo>
                    <a:pt x="71" y="11"/>
                    <a:pt x="71" y="11"/>
                    <a:pt x="71" y="11"/>
                  </a:cubicBezTo>
                  <a:cubicBezTo>
                    <a:pt x="69" y="10"/>
                    <a:pt x="67" y="10"/>
                    <a:pt x="64" y="9"/>
                  </a:cubicBezTo>
                  <a:cubicBezTo>
                    <a:pt x="64" y="3"/>
                    <a:pt x="64" y="3"/>
                    <a:pt x="64" y="3"/>
                  </a:cubicBezTo>
                  <a:cubicBezTo>
                    <a:pt x="64" y="1"/>
                    <a:pt x="63" y="0"/>
                    <a:pt x="61" y="0"/>
                  </a:cubicBezTo>
                  <a:cubicBezTo>
                    <a:pt x="50" y="0"/>
                    <a:pt x="50" y="0"/>
                    <a:pt x="50" y="0"/>
                  </a:cubicBezTo>
                  <a:cubicBezTo>
                    <a:pt x="48" y="0"/>
                    <a:pt x="47" y="1"/>
                    <a:pt x="47" y="3"/>
                  </a:cubicBezTo>
                  <a:cubicBezTo>
                    <a:pt x="47" y="10"/>
                    <a:pt x="47" y="10"/>
                    <a:pt x="47" y="10"/>
                  </a:cubicBezTo>
                  <a:cubicBezTo>
                    <a:pt x="45" y="10"/>
                    <a:pt x="42" y="11"/>
                    <a:pt x="40" y="12"/>
                  </a:cubicBezTo>
                  <a:cubicBezTo>
                    <a:pt x="37" y="6"/>
                    <a:pt x="37" y="6"/>
                    <a:pt x="37" y="6"/>
                  </a:cubicBezTo>
                  <a:cubicBezTo>
                    <a:pt x="36" y="4"/>
                    <a:pt x="34" y="4"/>
                    <a:pt x="33" y="5"/>
                  </a:cubicBezTo>
                  <a:cubicBezTo>
                    <a:pt x="23" y="11"/>
                    <a:pt x="23" y="11"/>
                    <a:pt x="23" y="11"/>
                  </a:cubicBezTo>
                  <a:cubicBezTo>
                    <a:pt x="21" y="11"/>
                    <a:pt x="21" y="13"/>
                    <a:pt x="22" y="14"/>
                  </a:cubicBezTo>
                  <a:cubicBezTo>
                    <a:pt x="25" y="20"/>
                    <a:pt x="25" y="20"/>
                    <a:pt x="25" y="20"/>
                  </a:cubicBezTo>
                  <a:cubicBezTo>
                    <a:pt x="23" y="22"/>
                    <a:pt x="22" y="24"/>
                    <a:pt x="20" y="26"/>
                  </a:cubicBezTo>
                  <a:cubicBezTo>
                    <a:pt x="14" y="22"/>
                    <a:pt x="14" y="22"/>
                    <a:pt x="14" y="22"/>
                  </a:cubicBezTo>
                  <a:cubicBezTo>
                    <a:pt x="13" y="22"/>
                    <a:pt x="11" y="22"/>
                    <a:pt x="10" y="23"/>
                  </a:cubicBezTo>
                  <a:cubicBezTo>
                    <a:pt x="5" y="33"/>
                    <a:pt x="5" y="33"/>
                    <a:pt x="5" y="33"/>
                  </a:cubicBezTo>
                  <a:cubicBezTo>
                    <a:pt x="4" y="35"/>
                    <a:pt x="4" y="36"/>
                    <a:pt x="6" y="37"/>
                  </a:cubicBezTo>
                  <a:cubicBezTo>
                    <a:pt x="12" y="41"/>
                    <a:pt x="12" y="41"/>
                    <a:pt x="12" y="41"/>
                  </a:cubicBezTo>
                  <a:cubicBezTo>
                    <a:pt x="11" y="43"/>
                    <a:pt x="10" y="45"/>
                    <a:pt x="10" y="48"/>
                  </a:cubicBezTo>
                  <a:cubicBezTo>
                    <a:pt x="3" y="48"/>
                    <a:pt x="3" y="48"/>
                    <a:pt x="3" y="48"/>
                  </a:cubicBezTo>
                  <a:cubicBezTo>
                    <a:pt x="2" y="48"/>
                    <a:pt x="0" y="49"/>
                    <a:pt x="0" y="51"/>
                  </a:cubicBezTo>
                  <a:cubicBezTo>
                    <a:pt x="0" y="62"/>
                    <a:pt x="0" y="62"/>
                    <a:pt x="0" y="62"/>
                  </a:cubicBezTo>
                  <a:cubicBezTo>
                    <a:pt x="0" y="64"/>
                    <a:pt x="2" y="65"/>
                    <a:pt x="3" y="65"/>
                  </a:cubicBezTo>
                  <a:cubicBezTo>
                    <a:pt x="10" y="65"/>
                    <a:pt x="10" y="65"/>
                    <a:pt x="10" y="65"/>
                  </a:cubicBezTo>
                  <a:cubicBezTo>
                    <a:pt x="11" y="68"/>
                    <a:pt x="11" y="70"/>
                    <a:pt x="12" y="72"/>
                  </a:cubicBezTo>
                  <a:cubicBezTo>
                    <a:pt x="6" y="75"/>
                    <a:pt x="6" y="75"/>
                    <a:pt x="6" y="75"/>
                  </a:cubicBezTo>
                  <a:cubicBezTo>
                    <a:pt x="5" y="76"/>
                    <a:pt x="5" y="78"/>
                    <a:pt x="5" y="79"/>
                  </a:cubicBezTo>
                  <a:cubicBezTo>
                    <a:pt x="11" y="89"/>
                    <a:pt x="11" y="89"/>
                    <a:pt x="11" y="89"/>
                  </a:cubicBezTo>
                  <a:cubicBezTo>
                    <a:pt x="12" y="91"/>
                    <a:pt x="14" y="91"/>
                    <a:pt x="15" y="90"/>
                  </a:cubicBezTo>
                  <a:cubicBezTo>
                    <a:pt x="21" y="87"/>
                    <a:pt x="21" y="87"/>
                    <a:pt x="21" y="87"/>
                  </a:cubicBezTo>
                  <a:cubicBezTo>
                    <a:pt x="23" y="89"/>
                    <a:pt x="24" y="91"/>
                    <a:pt x="26" y="92"/>
                  </a:cubicBezTo>
                  <a:cubicBezTo>
                    <a:pt x="23" y="98"/>
                    <a:pt x="23" y="98"/>
                    <a:pt x="23" y="98"/>
                  </a:cubicBezTo>
                  <a:cubicBezTo>
                    <a:pt x="22" y="99"/>
                    <a:pt x="23" y="101"/>
                    <a:pt x="24" y="102"/>
                  </a:cubicBezTo>
                  <a:cubicBezTo>
                    <a:pt x="34" y="108"/>
                    <a:pt x="34" y="108"/>
                    <a:pt x="34" y="108"/>
                  </a:cubicBezTo>
                  <a:cubicBezTo>
                    <a:pt x="35" y="108"/>
                    <a:pt x="37" y="108"/>
                    <a:pt x="38" y="106"/>
                  </a:cubicBezTo>
                  <a:cubicBezTo>
                    <a:pt x="41" y="101"/>
                    <a:pt x="41" y="101"/>
                    <a:pt x="41" y="101"/>
                  </a:cubicBezTo>
                  <a:cubicBezTo>
                    <a:pt x="44" y="101"/>
                    <a:pt x="46" y="102"/>
                    <a:pt x="48" y="102"/>
                  </a:cubicBezTo>
                  <a:cubicBezTo>
                    <a:pt x="48" y="109"/>
                    <a:pt x="48" y="109"/>
                    <a:pt x="48" y="109"/>
                  </a:cubicBezTo>
                  <a:cubicBezTo>
                    <a:pt x="48" y="111"/>
                    <a:pt x="50" y="112"/>
                    <a:pt x="51" y="112"/>
                  </a:cubicBezTo>
                  <a:cubicBezTo>
                    <a:pt x="63" y="112"/>
                    <a:pt x="63" y="112"/>
                    <a:pt x="63" y="112"/>
                  </a:cubicBezTo>
                  <a:cubicBezTo>
                    <a:pt x="64" y="112"/>
                    <a:pt x="66" y="111"/>
                    <a:pt x="66" y="109"/>
                  </a:cubicBezTo>
                  <a:cubicBezTo>
                    <a:pt x="66" y="102"/>
                    <a:pt x="66" y="102"/>
                    <a:pt x="66" y="102"/>
                  </a:cubicBezTo>
                  <a:cubicBezTo>
                    <a:pt x="68" y="102"/>
                    <a:pt x="70" y="101"/>
                    <a:pt x="73" y="100"/>
                  </a:cubicBezTo>
                  <a:cubicBezTo>
                    <a:pt x="76" y="106"/>
                    <a:pt x="76" y="106"/>
                    <a:pt x="76" y="106"/>
                  </a:cubicBezTo>
                  <a:cubicBezTo>
                    <a:pt x="77" y="107"/>
                    <a:pt x="79" y="108"/>
                    <a:pt x="80" y="107"/>
                  </a:cubicBezTo>
                  <a:cubicBezTo>
                    <a:pt x="90" y="101"/>
                    <a:pt x="90" y="101"/>
                    <a:pt x="90" y="101"/>
                  </a:cubicBezTo>
                  <a:cubicBezTo>
                    <a:pt x="91" y="100"/>
                    <a:pt x="92" y="99"/>
                    <a:pt x="91" y="97"/>
                  </a:cubicBezTo>
                  <a:cubicBezTo>
                    <a:pt x="88" y="91"/>
                    <a:pt x="88" y="91"/>
                    <a:pt x="88" y="91"/>
                  </a:cubicBezTo>
                  <a:cubicBezTo>
                    <a:pt x="89" y="90"/>
                    <a:pt x="91" y="88"/>
                    <a:pt x="93" y="86"/>
                  </a:cubicBezTo>
                  <a:cubicBezTo>
                    <a:pt x="98" y="89"/>
                    <a:pt x="98" y="89"/>
                    <a:pt x="98" y="89"/>
                  </a:cubicBezTo>
                  <a:cubicBezTo>
                    <a:pt x="100" y="90"/>
                    <a:pt x="102" y="90"/>
                    <a:pt x="102" y="88"/>
                  </a:cubicBezTo>
                  <a:cubicBezTo>
                    <a:pt x="108" y="78"/>
                    <a:pt x="108" y="78"/>
                    <a:pt x="108" y="78"/>
                  </a:cubicBezTo>
                  <a:cubicBezTo>
                    <a:pt x="109" y="77"/>
                    <a:pt x="108" y="75"/>
                    <a:pt x="107" y="74"/>
                  </a:cubicBezTo>
                  <a:cubicBezTo>
                    <a:pt x="101" y="71"/>
                    <a:pt x="101" y="71"/>
                    <a:pt x="101" y="71"/>
                  </a:cubicBezTo>
                  <a:cubicBezTo>
                    <a:pt x="102" y="69"/>
                    <a:pt x="102" y="66"/>
                    <a:pt x="103" y="64"/>
                  </a:cubicBezTo>
                  <a:cubicBezTo>
                    <a:pt x="110" y="64"/>
                    <a:pt x="110" y="64"/>
                    <a:pt x="110" y="64"/>
                  </a:cubicBezTo>
                  <a:cubicBezTo>
                    <a:pt x="111" y="64"/>
                    <a:pt x="112" y="63"/>
                    <a:pt x="112" y="61"/>
                  </a:cubicBezTo>
                  <a:cubicBezTo>
                    <a:pt x="112" y="49"/>
                    <a:pt x="112" y="49"/>
                    <a:pt x="112" y="49"/>
                  </a:cubicBezTo>
                  <a:cubicBezTo>
                    <a:pt x="112" y="48"/>
                    <a:pt x="111" y="47"/>
                    <a:pt x="110" y="47"/>
                  </a:cubicBezTo>
                  <a:close/>
                  <a:moveTo>
                    <a:pt x="56" y="86"/>
                  </a:moveTo>
                  <a:cubicBezTo>
                    <a:pt x="40" y="86"/>
                    <a:pt x="26" y="72"/>
                    <a:pt x="26" y="56"/>
                  </a:cubicBezTo>
                  <a:cubicBezTo>
                    <a:pt x="26" y="39"/>
                    <a:pt x="40" y="26"/>
                    <a:pt x="56" y="26"/>
                  </a:cubicBezTo>
                  <a:cubicBezTo>
                    <a:pt x="73" y="26"/>
                    <a:pt x="86" y="39"/>
                    <a:pt x="86" y="56"/>
                  </a:cubicBezTo>
                  <a:cubicBezTo>
                    <a:pt x="86" y="72"/>
                    <a:pt x="73" y="86"/>
                    <a:pt x="56" y="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cs typeface="+mn-ea"/>
              </a:endParaRPr>
            </a:p>
          </p:txBody>
        </p:sp>
        <p:sp>
          <p:nvSpPr>
            <p:cNvPr id="50" name="Freeform 141"/>
            <p:cNvSpPr>
              <a:spLocks noEditPoints="1"/>
            </p:cNvSpPr>
            <p:nvPr/>
          </p:nvSpPr>
          <p:spPr bwMode="auto">
            <a:xfrm>
              <a:off x="11317186" y="1145785"/>
              <a:ext cx="111850" cy="113341"/>
            </a:xfrm>
            <a:custGeom>
              <a:avLst/>
              <a:gdLst>
                <a:gd name="T0" fmla="*/ 48 w 52"/>
                <a:gd name="T1" fmla="*/ 23 h 52"/>
                <a:gd name="T2" fmla="*/ 50 w 52"/>
                <a:gd name="T3" fmla="*/ 17 h 52"/>
                <a:gd name="T4" fmla="*/ 48 w 52"/>
                <a:gd name="T5" fmla="*/ 11 h 52"/>
                <a:gd name="T6" fmla="*/ 44 w 52"/>
                <a:gd name="T7" fmla="*/ 12 h 52"/>
                <a:gd name="T8" fmla="*/ 42 w 52"/>
                <a:gd name="T9" fmla="*/ 6 h 52"/>
                <a:gd name="T10" fmla="*/ 38 w 52"/>
                <a:gd name="T11" fmla="*/ 2 h 52"/>
                <a:gd name="T12" fmla="*/ 34 w 52"/>
                <a:gd name="T13" fmla="*/ 5 h 52"/>
                <a:gd name="T14" fmla="*/ 30 w 52"/>
                <a:gd name="T15" fmla="*/ 1 h 52"/>
                <a:gd name="T16" fmla="*/ 24 w 52"/>
                <a:gd name="T17" fmla="*/ 0 h 52"/>
                <a:gd name="T18" fmla="*/ 23 w 52"/>
                <a:gd name="T19" fmla="*/ 4 h 52"/>
                <a:gd name="T20" fmla="*/ 17 w 52"/>
                <a:gd name="T21" fmla="*/ 2 h 52"/>
                <a:gd name="T22" fmla="*/ 11 w 52"/>
                <a:gd name="T23" fmla="*/ 4 h 52"/>
                <a:gd name="T24" fmla="*/ 12 w 52"/>
                <a:gd name="T25" fmla="*/ 8 h 52"/>
                <a:gd name="T26" fmla="*/ 6 w 52"/>
                <a:gd name="T27" fmla="*/ 10 h 52"/>
                <a:gd name="T28" fmla="*/ 2 w 52"/>
                <a:gd name="T29" fmla="*/ 14 h 52"/>
                <a:gd name="T30" fmla="*/ 6 w 52"/>
                <a:gd name="T31" fmla="*/ 18 h 52"/>
                <a:gd name="T32" fmla="*/ 1 w 52"/>
                <a:gd name="T33" fmla="*/ 22 h 52"/>
                <a:gd name="T34" fmla="*/ 0 w 52"/>
                <a:gd name="T35" fmla="*/ 28 h 52"/>
                <a:gd name="T36" fmla="*/ 4 w 52"/>
                <a:gd name="T37" fmla="*/ 29 h 52"/>
                <a:gd name="T38" fmla="*/ 2 w 52"/>
                <a:gd name="T39" fmla="*/ 35 h 52"/>
                <a:gd name="T40" fmla="*/ 4 w 52"/>
                <a:gd name="T41" fmla="*/ 41 h 52"/>
                <a:gd name="T42" fmla="*/ 9 w 52"/>
                <a:gd name="T43" fmla="*/ 40 h 52"/>
                <a:gd name="T44" fmla="*/ 10 w 52"/>
                <a:gd name="T45" fmla="*/ 46 h 52"/>
                <a:gd name="T46" fmla="*/ 15 w 52"/>
                <a:gd name="T47" fmla="*/ 50 h 52"/>
                <a:gd name="T48" fmla="*/ 18 w 52"/>
                <a:gd name="T49" fmla="*/ 47 h 52"/>
                <a:gd name="T50" fmla="*/ 22 w 52"/>
                <a:gd name="T51" fmla="*/ 51 h 52"/>
                <a:gd name="T52" fmla="*/ 28 w 52"/>
                <a:gd name="T53" fmla="*/ 52 h 52"/>
                <a:gd name="T54" fmla="*/ 29 w 52"/>
                <a:gd name="T55" fmla="*/ 48 h 52"/>
                <a:gd name="T56" fmla="*/ 35 w 52"/>
                <a:gd name="T57" fmla="*/ 50 h 52"/>
                <a:gd name="T58" fmla="*/ 41 w 52"/>
                <a:gd name="T59" fmla="*/ 48 h 52"/>
                <a:gd name="T60" fmla="*/ 40 w 52"/>
                <a:gd name="T61" fmla="*/ 43 h 52"/>
                <a:gd name="T62" fmla="*/ 46 w 52"/>
                <a:gd name="T63" fmla="*/ 42 h 52"/>
                <a:gd name="T64" fmla="*/ 50 w 52"/>
                <a:gd name="T65" fmla="*/ 37 h 52"/>
                <a:gd name="T66" fmla="*/ 47 w 52"/>
                <a:gd name="T67" fmla="*/ 34 h 52"/>
                <a:gd name="T68" fmla="*/ 51 w 52"/>
                <a:gd name="T69" fmla="*/ 30 h 52"/>
                <a:gd name="T70" fmla="*/ 52 w 52"/>
                <a:gd name="T71" fmla="*/ 24 h 52"/>
                <a:gd name="T72" fmla="*/ 26 w 52"/>
                <a:gd name="T73" fmla="*/ 40 h 52"/>
                <a:gd name="T74" fmla="*/ 26 w 52"/>
                <a:gd name="T75" fmla="*/ 12 h 52"/>
                <a:gd name="T76" fmla="*/ 26 w 52"/>
                <a:gd name="T77" fmla="*/ 4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2" h="52">
                  <a:moveTo>
                    <a:pt x="51" y="23"/>
                  </a:moveTo>
                  <a:cubicBezTo>
                    <a:pt x="48" y="23"/>
                    <a:pt x="48" y="23"/>
                    <a:pt x="48" y="23"/>
                  </a:cubicBezTo>
                  <a:cubicBezTo>
                    <a:pt x="48" y="21"/>
                    <a:pt x="48" y="20"/>
                    <a:pt x="47" y="18"/>
                  </a:cubicBezTo>
                  <a:cubicBezTo>
                    <a:pt x="50" y="17"/>
                    <a:pt x="50" y="17"/>
                    <a:pt x="50" y="17"/>
                  </a:cubicBezTo>
                  <a:cubicBezTo>
                    <a:pt x="50" y="16"/>
                    <a:pt x="51" y="16"/>
                    <a:pt x="50" y="15"/>
                  </a:cubicBezTo>
                  <a:cubicBezTo>
                    <a:pt x="48" y="11"/>
                    <a:pt x="48" y="11"/>
                    <a:pt x="48" y="11"/>
                  </a:cubicBezTo>
                  <a:cubicBezTo>
                    <a:pt x="48" y="10"/>
                    <a:pt x="47" y="10"/>
                    <a:pt x="46" y="11"/>
                  </a:cubicBezTo>
                  <a:cubicBezTo>
                    <a:pt x="44" y="12"/>
                    <a:pt x="44" y="12"/>
                    <a:pt x="44" y="12"/>
                  </a:cubicBezTo>
                  <a:cubicBezTo>
                    <a:pt x="43" y="11"/>
                    <a:pt x="42" y="10"/>
                    <a:pt x="40" y="9"/>
                  </a:cubicBezTo>
                  <a:cubicBezTo>
                    <a:pt x="42" y="6"/>
                    <a:pt x="42" y="6"/>
                    <a:pt x="42" y="6"/>
                  </a:cubicBezTo>
                  <a:cubicBezTo>
                    <a:pt x="42" y="6"/>
                    <a:pt x="42" y="5"/>
                    <a:pt x="42" y="4"/>
                  </a:cubicBezTo>
                  <a:cubicBezTo>
                    <a:pt x="38" y="2"/>
                    <a:pt x="38" y="2"/>
                    <a:pt x="38" y="2"/>
                  </a:cubicBezTo>
                  <a:cubicBezTo>
                    <a:pt x="37" y="2"/>
                    <a:pt x="36" y="2"/>
                    <a:pt x="36" y="3"/>
                  </a:cubicBezTo>
                  <a:cubicBezTo>
                    <a:pt x="34" y="5"/>
                    <a:pt x="34" y="5"/>
                    <a:pt x="34" y="5"/>
                  </a:cubicBezTo>
                  <a:cubicBezTo>
                    <a:pt x="33" y="5"/>
                    <a:pt x="32" y="4"/>
                    <a:pt x="30" y="4"/>
                  </a:cubicBezTo>
                  <a:cubicBezTo>
                    <a:pt x="30" y="1"/>
                    <a:pt x="30" y="1"/>
                    <a:pt x="30" y="1"/>
                  </a:cubicBezTo>
                  <a:cubicBezTo>
                    <a:pt x="30" y="0"/>
                    <a:pt x="29" y="0"/>
                    <a:pt x="29" y="0"/>
                  </a:cubicBezTo>
                  <a:cubicBezTo>
                    <a:pt x="24" y="0"/>
                    <a:pt x="24" y="0"/>
                    <a:pt x="24" y="0"/>
                  </a:cubicBezTo>
                  <a:cubicBezTo>
                    <a:pt x="24" y="0"/>
                    <a:pt x="23" y="0"/>
                    <a:pt x="23" y="1"/>
                  </a:cubicBezTo>
                  <a:cubicBezTo>
                    <a:pt x="23" y="4"/>
                    <a:pt x="23" y="4"/>
                    <a:pt x="23" y="4"/>
                  </a:cubicBezTo>
                  <a:cubicBezTo>
                    <a:pt x="21" y="4"/>
                    <a:pt x="20" y="5"/>
                    <a:pt x="19" y="5"/>
                  </a:cubicBezTo>
                  <a:cubicBezTo>
                    <a:pt x="17" y="2"/>
                    <a:pt x="17" y="2"/>
                    <a:pt x="17" y="2"/>
                  </a:cubicBezTo>
                  <a:cubicBezTo>
                    <a:pt x="17" y="2"/>
                    <a:pt x="16" y="1"/>
                    <a:pt x="15" y="2"/>
                  </a:cubicBezTo>
                  <a:cubicBezTo>
                    <a:pt x="11" y="4"/>
                    <a:pt x="11" y="4"/>
                    <a:pt x="11" y="4"/>
                  </a:cubicBezTo>
                  <a:cubicBezTo>
                    <a:pt x="11" y="4"/>
                    <a:pt x="11" y="5"/>
                    <a:pt x="11" y="6"/>
                  </a:cubicBezTo>
                  <a:cubicBezTo>
                    <a:pt x="12" y="8"/>
                    <a:pt x="12" y="8"/>
                    <a:pt x="12" y="8"/>
                  </a:cubicBezTo>
                  <a:cubicBezTo>
                    <a:pt x="11" y="9"/>
                    <a:pt x="10" y="10"/>
                    <a:pt x="9" y="12"/>
                  </a:cubicBezTo>
                  <a:cubicBezTo>
                    <a:pt x="6" y="10"/>
                    <a:pt x="6" y="10"/>
                    <a:pt x="6" y="10"/>
                  </a:cubicBezTo>
                  <a:cubicBezTo>
                    <a:pt x="6" y="10"/>
                    <a:pt x="5" y="10"/>
                    <a:pt x="5" y="10"/>
                  </a:cubicBezTo>
                  <a:cubicBezTo>
                    <a:pt x="2" y="14"/>
                    <a:pt x="2" y="14"/>
                    <a:pt x="2" y="14"/>
                  </a:cubicBezTo>
                  <a:cubicBezTo>
                    <a:pt x="2" y="15"/>
                    <a:pt x="2" y="16"/>
                    <a:pt x="3" y="16"/>
                  </a:cubicBezTo>
                  <a:cubicBezTo>
                    <a:pt x="6" y="18"/>
                    <a:pt x="6" y="18"/>
                    <a:pt x="6" y="18"/>
                  </a:cubicBezTo>
                  <a:cubicBezTo>
                    <a:pt x="5" y="19"/>
                    <a:pt x="5" y="21"/>
                    <a:pt x="4" y="22"/>
                  </a:cubicBezTo>
                  <a:cubicBezTo>
                    <a:pt x="1" y="22"/>
                    <a:pt x="1" y="22"/>
                    <a:pt x="1" y="22"/>
                  </a:cubicBezTo>
                  <a:cubicBezTo>
                    <a:pt x="0" y="22"/>
                    <a:pt x="0" y="23"/>
                    <a:pt x="0" y="23"/>
                  </a:cubicBezTo>
                  <a:cubicBezTo>
                    <a:pt x="0" y="28"/>
                    <a:pt x="0" y="28"/>
                    <a:pt x="0" y="28"/>
                  </a:cubicBezTo>
                  <a:cubicBezTo>
                    <a:pt x="0" y="29"/>
                    <a:pt x="0" y="29"/>
                    <a:pt x="1" y="29"/>
                  </a:cubicBezTo>
                  <a:cubicBezTo>
                    <a:pt x="4" y="29"/>
                    <a:pt x="4" y="29"/>
                    <a:pt x="4" y="29"/>
                  </a:cubicBezTo>
                  <a:cubicBezTo>
                    <a:pt x="4" y="31"/>
                    <a:pt x="5" y="32"/>
                    <a:pt x="5" y="34"/>
                  </a:cubicBezTo>
                  <a:cubicBezTo>
                    <a:pt x="2" y="35"/>
                    <a:pt x="2" y="35"/>
                    <a:pt x="2" y="35"/>
                  </a:cubicBezTo>
                  <a:cubicBezTo>
                    <a:pt x="2" y="36"/>
                    <a:pt x="2" y="36"/>
                    <a:pt x="2" y="37"/>
                  </a:cubicBezTo>
                  <a:cubicBezTo>
                    <a:pt x="4" y="41"/>
                    <a:pt x="4" y="41"/>
                    <a:pt x="4" y="41"/>
                  </a:cubicBezTo>
                  <a:cubicBezTo>
                    <a:pt x="5" y="41"/>
                    <a:pt x="5" y="42"/>
                    <a:pt x="6" y="41"/>
                  </a:cubicBezTo>
                  <a:cubicBezTo>
                    <a:pt x="9" y="40"/>
                    <a:pt x="9" y="40"/>
                    <a:pt x="9" y="40"/>
                  </a:cubicBezTo>
                  <a:cubicBezTo>
                    <a:pt x="10" y="41"/>
                    <a:pt x="11" y="42"/>
                    <a:pt x="12" y="43"/>
                  </a:cubicBezTo>
                  <a:cubicBezTo>
                    <a:pt x="10" y="46"/>
                    <a:pt x="10" y="46"/>
                    <a:pt x="10" y="46"/>
                  </a:cubicBezTo>
                  <a:cubicBezTo>
                    <a:pt x="10" y="46"/>
                    <a:pt x="10" y="47"/>
                    <a:pt x="11" y="47"/>
                  </a:cubicBezTo>
                  <a:cubicBezTo>
                    <a:pt x="15" y="50"/>
                    <a:pt x="15" y="50"/>
                    <a:pt x="15" y="50"/>
                  </a:cubicBezTo>
                  <a:cubicBezTo>
                    <a:pt x="15" y="50"/>
                    <a:pt x="16" y="50"/>
                    <a:pt x="16" y="49"/>
                  </a:cubicBezTo>
                  <a:cubicBezTo>
                    <a:pt x="18" y="47"/>
                    <a:pt x="18" y="47"/>
                    <a:pt x="18" y="47"/>
                  </a:cubicBezTo>
                  <a:cubicBezTo>
                    <a:pt x="19" y="47"/>
                    <a:pt x="21" y="48"/>
                    <a:pt x="22" y="48"/>
                  </a:cubicBezTo>
                  <a:cubicBezTo>
                    <a:pt x="22" y="51"/>
                    <a:pt x="22" y="51"/>
                    <a:pt x="22" y="51"/>
                  </a:cubicBezTo>
                  <a:cubicBezTo>
                    <a:pt x="22" y="52"/>
                    <a:pt x="23" y="52"/>
                    <a:pt x="24" y="52"/>
                  </a:cubicBezTo>
                  <a:cubicBezTo>
                    <a:pt x="28" y="52"/>
                    <a:pt x="28" y="52"/>
                    <a:pt x="28" y="52"/>
                  </a:cubicBezTo>
                  <a:cubicBezTo>
                    <a:pt x="29" y="52"/>
                    <a:pt x="29" y="52"/>
                    <a:pt x="29" y="51"/>
                  </a:cubicBezTo>
                  <a:cubicBezTo>
                    <a:pt x="29" y="48"/>
                    <a:pt x="29" y="48"/>
                    <a:pt x="29" y="48"/>
                  </a:cubicBezTo>
                  <a:cubicBezTo>
                    <a:pt x="31" y="48"/>
                    <a:pt x="32" y="47"/>
                    <a:pt x="34" y="47"/>
                  </a:cubicBezTo>
                  <a:cubicBezTo>
                    <a:pt x="35" y="50"/>
                    <a:pt x="35" y="50"/>
                    <a:pt x="35" y="50"/>
                  </a:cubicBezTo>
                  <a:cubicBezTo>
                    <a:pt x="36" y="50"/>
                    <a:pt x="36" y="50"/>
                    <a:pt x="37" y="50"/>
                  </a:cubicBezTo>
                  <a:cubicBezTo>
                    <a:pt x="41" y="48"/>
                    <a:pt x="41" y="48"/>
                    <a:pt x="41" y="48"/>
                  </a:cubicBezTo>
                  <a:cubicBezTo>
                    <a:pt x="42" y="47"/>
                    <a:pt x="42" y="47"/>
                    <a:pt x="41" y="46"/>
                  </a:cubicBezTo>
                  <a:cubicBezTo>
                    <a:pt x="40" y="43"/>
                    <a:pt x="40" y="43"/>
                    <a:pt x="40" y="43"/>
                  </a:cubicBezTo>
                  <a:cubicBezTo>
                    <a:pt x="41" y="42"/>
                    <a:pt x="42" y="41"/>
                    <a:pt x="43" y="40"/>
                  </a:cubicBezTo>
                  <a:cubicBezTo>
                    <a:pt x="46" y="42"/>
                    <a:pt x="46" y="42"/>
                    <a:pt x="46" y="42"/>
                  </a:cubicBezTo>
                  <a:cubicBezTo>
                    <a:pt x="47" y="42"/>
                    <a:pt x="47" y="42"/>
                    <a:pt x="48" y="41"/>
                  </a:cubicBezTo>
                  <a:cubicBezTo>
                    <a:pt x="50" y="37"/>
                    <a:pt x="50" y="37"/>
                    <a:pt x="50" y="37"/>
                  </a:cubicBezTo>
                  <a:cubicBezTo>
                    <a:pt x="50" y="37"/>
                    <a:pt x="50" y="36"/>
                    <a:pt x="50" y="36"/>
                  </a:cubicBezTo>
                  <a:cubicBezTo>
                    <a:pt x="47" y="34"/>
                    <a:pt x="47" y="34"/>
                    <a:pt x="47" y="34"/>
                  </a:cubicBezTo>
                  <a:cubicBezTo>
                    <a:pt x="47" y="33"/>
                    <a:pt x="48" y="31"/>
                    <a:pt x="48" y="30"/>
                  </a:cubicBezTo>
                  <a:cubicBezTo>
                    <a:pt x="51" y="30"/>
                    <a:pt x="51" y="30"/>
                    <a:pt x="51" y="30"/>
                  </a:cubicBezTo>
                  <a:cubicBezTo>
                    <a:pt x="52" y="30"/>
                    <a:pt x="52" y="29"/>
                    <a:pt x="52" y="29"/>
                  </a:cubicBezTo>
                  <a:cubicBezTo>
                    <a:pt x="52" y="24"/>
                    <a:pt x="52" y="24"/>
                    <a:pt x="52" y="24"/>
                  </a:cubicBezTo>
                  <a:cubicBezTo>
                    <a:pt x="52" y="23"/>
                    <a:pt x="52" y="23"/>
                    <a:pt x="51" y="23"/>
                  </a:cubicBezTo>
                  <a:close/>
                  <a:moveTo>
                    <a:pt x="26" y="40"/>
                  </a:moveTo>
                  <a:cubicBezTo>
                    <a:pt x="18" y="40"/>
                    <a:pt x="12" y="34"/>
                    <a:pt x="12" y="26"/>
                  </a:cubicBezTo>
                  <a:cubicBezTo>
                    <a:pt x="12" y="18"/>
                    <a:pt x="18" y="12"/>
                    <a:pt x="26" y="12"/>
                  </a:cubicBezTo>
                  <a:cubicBezTo>
                    <a:pt x="34" y="12"/>
                    <a:pt x="40" y="18"/>
                    <a:pt x="40" y="26"/>
                  </a:cubicBezTo>
                  <a:cubicBezTo>
                    <a:pt x="40" y="34"/>
                    <a:pt x="34" y="40"/>
                    <a:pt x="26"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cs typeface="+mn-ea"/>
              </a:endParaRPr>
            </a:p>
          </p:txBody>
        </p:sp>
      </p:grpSp>
      <p:grpSp>
        <p:nvGrpSpPr>
          <p:cNvPr id="51" name="组合 50"/>
          <p:cNvGrpSpPr/>
          <p:nvPr/>
        </p:nvGrpSpPr>
        <p:grpSpPr>
          <a:xfrm>
            <a:off x="6739264" y="4705357"/>
            <a:ext cx="402605" cy="331075"/>
            <a:chOff x="5108575" y="3992563"/>
            <a:chExt cx="428625" cy="352426"/>
          </a:xfrm>
          <a:solidFill>
            <a:schemeClr val="bg1"/>
          </a:solidFill>
        </p:grpSpPr>
        <p:sp>
          <p:nvSpPr>
            <p:cNvPr id="52" name="Freeform 223"/>
            <p:cNvSpPr>
              <a:spLocks/>
            </p:cNvSpPr>
            <p:nvPr/>
          </p:nvSpPr>
          <p:spPr bwMode="auto">
            <a:xfrm>
              <a:off x="5108575" y="3998913"/>
              <a:ext cx="201613" cy="106363"/>
            </a:xfrm>
            <a:custGeom>
              <a:avLst/>
              <a:gdLst>
                <a:gd name="T0" fmla="*/ 127 w 127"/>
                <a:gd name="T1" fmla="*/ 30 h 67"/>
                <a:gd name="T2" fmla="*/ 93 w 127"/>
                <a:gd name="T3" fmla="*/ 0 h 67"/>
                <a:gd name="T4" fmla="*/ 0 w 127"/>
                <a:gd name="T5" fmla="*/ 36 h 67"/>
                <a:gd name="T6" fmla="*/ 35 w 127"/>
                <a:gd name="T7" fmla="*/ 67 h 67"/>
                <a:gd name="T8" fmla="*/ 127 w 127"/>
                <a:gd name="T9" fmla="*/ 30 h 67"/>
              </a:gdLst>
              <a:ahLst/>
              <a:cxnLst>
                <a:cxn ang="0">
                  <a:pos x="T0" y="T1"/>
                </a:cxn>
                <a:cxn ang="0">
                  <a:pos x="T2" y="T3"/>
                </a:cxn>
                <a:cxn ang="0">
                  <a:pos x="T4" y="T5"/>
                </a:cxn>
                <a:cxn ang="0">
                  <a:pos x="T6" y="T7"/>
                </a:cxn>
                <a:cxn ang="0">
                  <a:pos x="T8" y="T9"/>
                </a:cxn>
              </a:cxnLst>
              <a:rect l="0" t="0" r="r" b="b"/>
              <a:pathLst>
                <a:path w="127" h="67">
                  <a:moveTo>
                    <a:pt x="127" y="30"/>
                  </a:moveTo>
                  <a:lnTo>
                    <a:pt x="93" y="0"/>
                  </a:lnTo>
                  <a:lnTo>
                    <a:pt x="0" y="36"/>
                  </a:lnTo>
                  <a:lnTo>
                    <a:pt x="35" y="67"/>
                  </a:lnTo>
                  <a:lnTo>
                    <a:pt x="127"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cs typeface="+mn-ea"/>
              </a:endParaRPr>
            </a:p>
          </p:txBody>
        </p:sp>
        <p:sp>
          <p:nvSpPr>
            <p:cNvPr id="53" name="Freeform 224"/>
            <p:cNvSpPr>
              <a:spLocks/>
            </p:cNvSpPr>
            <p:nvPr/>
          </p:nvSpPr>
          <p:spPr bwMode="auto">
            <a:xfrm>
              <a:off x="5324475" y="4168776"/>
              <a:ext cx="147638" cy="176213"/>
            </a:xfrm>
            <a:custGeom>
              <a:avLst/>
              <a:gdLst>
                <a:gd name="T0" fmla="*/ 0 w 93"/>
                <a:gd name="T1" fmla="*/ 0 h 111"/>
                <a:gd name="T2" fmla="*/ 0 w 93"/>
                <a:gd name="T3" fmla="*/ 111 h 111"/>
                <a:gd name="T4" fmla="*/ 93 w 93"/>
                <a:gd name="T5" fmla="*/ 73 h 111"/>
                <a:gd name="T6" fmla="*/ 93 w 93"/>
                <a:gd name="T7" fmla="*/ 15 h 111"/>
                <a:gd name="T8" fmla="*/ 41 w 93"/>
                <a:gd name="T9" fmla="*/ 37 h 111"/>
                <a:gd name="T10" fmla="*/ 0 w 93"/>
                <a:gd name="T11" fmla="*/ 0 h 111"/>
              </a:gdLst>
              <a:ahLst/>
              <a:cxnLst>
                <a:cxn ang="0">
                  <a:pos x="T0" y="T1"/>
                </a:cxn>
                <a:cxn ang="0">
                  <a:pos x="T2" y="T3"/>
                </a:cxn>
                <a:cxn ang="0">
                  <a:pos x="T4" y="T5"/>
                </a:cxn>
                <a:cxn ang="0">
                  <a:pos x="T6" y="T7"/>
                </a:cxn>
                <a:cxn ang="0">
                  <a:pos x="T8" y="T9"/>
                </a:cxn>
                <a:cxn ang="0">
                  <a:pos x="T10" y="T11"/>
                </a:cxn>
              </a:cxnLst>
              <a:rect l="0" t="0" r="r" b="b"/>
              <a:pathLst>
                <a:path w="93" h="111">
                  <a:moveTo>
                    <a:pt x="0" y="0"/>
                  </a:moveTo>
                  <a:lnTo>
                    <a:pt x="0" y="111"/>
                  </a:lnTo>
                  <a:lnTo>
                    <a:pt x="93" y="73"/>
                  </a:lnTo>
                  <a:lnTo>
                    <a:pt x="93" y="15"/>
                  </a:lnTo>
                  <a:lnTo>
                    <a:pt x="41" y="37"/>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cs typeface="+mn-ea"/>
              </a:endParaRPr>
            </a:p>
          </p:txBody>
        </p:sp>
        <p:sp>
          <p:nvSpPr>
            <p:cNvPr id="54" name="Freeform 225"/>
            <p:cNvSpPr>
              <a:spLocks/>
            </p:cNvSpPr>
            <p:nvPr/>
          </p:nvSpPr>
          <p:spPr bwMode="auto">
            <a:xfrm>
              <a:off x="5334000" y="4110038"/>
              <a:ext cx="203200" cy="104775"/>
            </a:xfrm>
            <a:custGeom>
              <a:avLst/>
              <a:gdLst>
                <a:gd name="T0" fmla="*/ 0 w 128"/>
                <a:gd name="T1" fmla="*/ 36 h 66"/>
                <a:gd name="T2" fmla="*/ 36 w 128"/>
                <a:gd name="T3" fmla="*/ 66 h 66"/>
                <a:gd name="T4" fmla="*/ 128 w 128"/>
                <a:gd name="T5" fmla="*/ 29 h 66"/>
                <a:gd name="T6" fmla="*/ 93 w 128"/>
                <a:gd name="T7" fmla="*/ 0 h 66"/>
                <a:gd name="T8" fmla="*/ 0 w 128"/>
                <a:gd name="T9" fmla="*/ 36 h 66"/>
              </a:gdLst>
              <a:ahLst/>
              <a:cxnLst>
                <a:cxn ang="0">
                  <a:pos x="T0" y="T1"/>
                </a:cxn>
                <a:cxn ang="0">
                  <a:pos x="T2" y="T3"/>
                </a:cxn>
                <a:cxn ang="0">
                  <a:pos x="T4" y="T5"/>
                </a:cxn>
                <a:cxn ang="0">
                  <a:pos x="T6" y="T7"/>
                </a:cxn>
                <a:cxn ang="0">
                  <a:pos x="T8" y="T9"/>
                </a:cxn>
              </a:cxnLst>
              <a:rect l="0" t="0" r="r" b="b"/>
              <a:pathLst>
                <a:path w="128" h="66">
                  <a:moveTo>
                    <a:pt x="0" y="36"/>
                  </a:moveTo>
                  <a:lnTo>
                    <a:pt x="36" y="66"/>
                  </a:lnTo>
                  <a:lnTo>
                    <a:pt x="128" y="29"/>
                  </a:lnTo>
                  <a:lnTo>
                    <a:pt x="93" y="0"/>
                  </a:lnTo>
                  <a:lnTo>
                    <a:pt x="0"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cs typeface="+mn-ea"/>
              </a:endParaRPr>
            </a:p>
          </p:txBody>
        </p:sp>
        <p:sp>
          <p:nvSpPr>
            <p:cNvPr id="55" name="Freeform 226"/>
            <p:cNvSpPr>
              <a:spLocks/>
            </p:cNvSpPr>
            <p:nvPr/>
          </p:nvSpPr>
          <p:spPr bwMode="auto">
            <a:xfrm>
              <a:off x="5319713" y="3992563"/>
              <a:ext cx="203200" cy="109538"/>
            </a:xfrm>
            <a:custGeom>
              <a:avLst/>
              <a:gdLst>
                <a:gd name="T0" fmla="*/ 128 w 128"/>
                <a:gd name="T1" fmla="*/ 36 h 69"/>
                <a:gd name="T2" fmla="*/ 35 w 128"/>
                <a:gd name="T3" fmla="*/ 0 h 69"/>
                <a:gd name="T4" fmla="*/ 0 w 128"/>
                <a:gd name="T5" fmla="*/ 32 h 69"/>
                <a:gd name="T6" fmla="*/ 93 w 128"/>
                <a:gd name="T7" fmla="*/ 69 h 69"/>
                <a:gd name="T8" fmla="*/ 128 w 128"/>
                <a:gd name="T9" fmla="*/ 36 h 69"/>
              </a:gdLst>
              <a:ahLst/>
              <a:cxnLst>
                <a:cxn ang="0">
                  <a:pos x="T0" y="T1"/>
                </a:cxn>
                <a:cxn ang="0">
                  <a:pos x="T2" y="T3"/>
                </a:cxn>
                <a:cxn ang="0">
                  <a:pos x="T4" y="T5"/>
                </a:cxn>
                <a:cxn ang="0">
                  <a:pos x="T6" y="T7"/>
                </a:cxn>
                <a:cxn ang="0">
                  <a:pos x="T8" y="T9"/>
                </a:cxn>
              </a:cxnLst>
              <a:rect l="0" t="0" r="r" b="b"/>
              <a:pathLst>
                <a:path w="128" h="69">
                  <a:moveTo>
                    <a:pt x="128" y="36"/>
                  </a:moveTo>
                  <a:lnTo>
                    <a:pt x="35" y="0"/>
                  </a:lnTo>
                  <a:lnTo>
                    <a:pt x="0" y="32"/>
                  </a:lnTo>
                  <a:lnTo>
                    <a:pt x="93" y="69"/>
                  </a:lnTo>
                  <a:lnTo>
                    <a:pt x="128"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cs typeface="+mn-ea"/>
              </a:endParaRPr>
            </a:p>
          </p:txBody>
        </p:sp>
        <p:sp>
          <p:nvSpPr>
            <p:cNvPr id="56" name="Freeform 227"/>
            <p:cNvSpPr>
              <a:spLocks/>
            </p:cNvSpPr>
            <p:nvPr/>
          </p:nvSpPr>
          <p:spPr bwMode="auto">
            <a:xfrm>
              <a:off x="5165725" y="4181476"/>
              <a:ext cx="147638" cy="163513"/>
            </a:xfrm>
            <a:custGeom>
              <a:avLst/>
              <a:gdLst>
                <a:gd name="T0" fmla="*/ 0 w 93"/>
                <a:gd name="T1" fmla="*/ 11 h 103"/>
                <a:gd name="T2" fmla="*/ 0 w 93"/>
                <a:gd name="T3" fmla="*/ 65 h 103"/>
                <a:gd name="T4" fmla="*/ 93 w 93"/>
                <a:gd name="T5" fmla="*/ 103 h 103"/>
                <a:gd name="T6" fmla="*/ 93 w 93"/>
                <a:gd name="T7" fmla="*/ 0 h 103"/>
                <a:gd name="T8" fmla="*/ 57 w 93"/>
                <a:gd name="T9" fmla="*/ 34 h 103"/>
                <a:gd name="T10" fmla="*/ 0 w 93"/>
                <a:gd name="T11" fmla="*/ 11 h 103"/>
              </a:gdLst>
              <a:ahLst/>
              <a:cxnLst>
                <a:cxn ang="0">
                  <a:pos x="T0" y="T1"/>
                </a:cxn>
                <a:cxn ang="0">
                  <a:pos x="T2" y="T3"/>
                </a:cxn>
                <a:cxn ang="0">
                  <a:pos x="T4" y="T5"/>
                </a:cxn>
                <a:cxn ang="0">
                  <a:pos x="T6" y="T7"/>
                </a:cxn>
                <a:cxn ang="0">
                  <a:pos x="T8" y="T9"/>
                </a:cxn>
                <a:cxn ang="0">
                  <a:pos x="T10" y="T11"/>
                </a:cxn>
              </a:cxnLst>
              <a:rect l="0" t="0" r="r" b="b"/>
              <a:pathLst>
                <a:path w="93" h="103">
                  <a:moveTo>
                    <a:pt x="0" y="11"/>
                  </a:moveTo>
                  <a:lnTo>
                    <a:pt x="0" y="65"/>
                  </a:lnTo>
                  <a:lnTo>
                    <a:pt x="93" y="103"/>
                  </a:lnTo>
                  <a:lnTo>
                    <a:pt x="93" y="0"/>
                  </a:lnTo>
                  <a:lnTo>
                    <a:pt x="57" y="34"/>
                  </a:lnTo>
                  <a:lnTo>
                    <a:pt x="0" y="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cs typeface="+mn-ea"/>
              </a:endParaRPr>
            </a:p>
          </p:txBody>
        </p:sp>
        <p:sp>
          <p:nvSpPr>
            <p:cNvPr id="57" name="Freeform 228"/>
            <p:cNvSpPr>
              <a:spLocks/>
            </p:cNvSpPr>
            <p:nvPr/>
          </p:nvSpPr>
          <p:spPr bwMode="auto">
            <a:xfrm>
              <a:off x="5108575" y="4114801"/>
              <a:ext cx="200025" cy="109538"/>
            </a:xfrm>
            <a:custGeom>
              <a:avLst/>
              <a:gdLst>
                <a:gd name="T0" fmla="*/ 126 w 126"/>
                <a:gd name="T1" fmla="*/ 36 h 69"/>
                <a:gd name="T2" fmla="*/ 33 w 126"/>
                <a:gd name="T3" fmla="*/ 0 h 69"/>
                <a:gd name="T4" fmla="*/ 0 w 126"/>
                <a:gd name="T5" fmla="*/ 31 h 69"/>
                <a:gd name="T6" fmla="*/ 91 w 126"/>
                <a:gd name="T7" fmla="*/ 69 h 69"/>
                <a:gd name="T8" fmla="*/ 126 w 126"/>
                <a:gd name="T9" fmla="*/ 36 h 69"/>
              </a:gdLst>
              <a:ahLst/>
              <a:cxnLst>
                <a:cxn ang="0">
                  <a:pos x="T0" y="T1"/>
                </a:cxn>
                <a:cxn ang="0">
                  <a:pos x="T2" y="T3"/>
                </a:cxn>
                <a:cxn ang="0">
                  <a:pos x="T4" y="T5"/>
                </a:cxn>
                <a:cxn ang="0">
                  <a:pos x="T6" y="T7"/>
                </a:cxn>
                <a:cxn ang="0">
                  <a:pos x="T8" y="T9"/>
                </a:cxn>
              </a:cxnLst>
              <a:rect l="0" t="0" r="r" b="b"/>
              <a:pathLst>
                <a:path w="126" h="69">
                  <a:moveTo>
                    <a:pt x="126" y="36"/>
                  </a:moveTo>
                  <a:lnTo>
                    <a:pt x="33" y="0"/>
                  </a:lnTo>
                  <a:lnTo>
                    <a:pt x="0" y="31"/>
                  </a:lnTo>
                  <a:lnTo>
                    <a:pt x="91" y="69"/>
                  </a:lnTo>
                  <a:lnTo>
                    <a:pt x="126"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cs typeface="+mn-ea"/>
              </a:endParaRPr>
            </a:p>
          </p:txBody>
        </p:sp>
      </p:grpSp>
    </p:spTree>
    <p:extLst>
      <p:ext uri="{BB962C8B-B14F-4D97-AF65-F5344CB8AC3E}">
        <p14:creationId xmlns:p14="http://schemas.microsoft.com/office/powerpoint/2010/main" val="1346434083"/>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80"/>
                                        </p:tgtEl>
                                        <p:attrNameLst>
                                          <p:attrName>style.visibility</p:attrName>
                                        </p:attrNameLst>
                                      </p:cBhvr>
                                      <p:to>
                                        <p:strVal val="visible"/>
                                      </p:to>
                                    </p:set>
                                    <p:animEffect transition="in" filter="strips(downLeft)">
                                      <p:cBhvr>
                                        <p:cTn id="7" dur="500"/>
                                        <p:tgtEl>
                                          <p:spTgt spid="80"/>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44"/>
                                        </p:tgtEl>
                                        <p:attrNameLst>
                                          <p:attrName>style.visibility</p:attrName>
                                        </p:attrNameLst>
                                      </p:cBhvr>
                                      <p:to>
                                        <p:strVal val="visible"/>
                                      </p:to>
                                    </p:set>
                                    <p:animEffect transition="in" filter="strips(downLeft)">
                                      <p:cBhvr>
                                        <p:cTn id="12" dur="500"/>
                                        <p:tgtEl>
                                          <p:spTgt spid="44"/>
                                        </p:tgtEl>
                                      </p:cBhvr>
                                    </p:animEffect>
                                  </p:childTnLst>
                                </p:cTn>
                              </p:par>
                              <p:par>
                                <p:cTn id="13" presetID="18" presetClass="entr" presetSubtype="12" fill="hold" grpId="0" nodeType="withEffect">
                                  <p:stCondLst>
                                    <p:cond delay="0"/>
                                  </p:stCondLst>
                                  <p:childTnLst>
                                    <p:set>
                                      <p:cBhvr>
                                        <p:cTn id="14" dur="1" fill="hold">
                                          <p:stCondLst>
                                            <p:cond delay="0"/>
                                          </p:stCondLst>
                                        </p:cTn>
                                        <p:tgtEl>
                                          <p:spTgt spid="43"/>
                                        </p:tgtEl>
                                        <p:attrNameLst>
                                          <p:attrName>style.visibility</p:attrName>
                                        </p:attrNameLst>
                                      </p:cBhvr>
                                      <p:to>
                                        <p:strVal val="visible"/>
                                      </p:to>
                                    </p:set>
                                    <p:animEffect transition="in" filter="strips(downLeft)">
                                      <p:cBhvr>
                                        <p:cTn id="15" dur="500"/>
                                        <p:tgtEl>
                                          <p:spTgt spid="43"/>
                                        </p:tgtEl>
                                      </p:cBhvr>
                                    </p:animEffect>
                                  </p:childTnLst>
                                </p:cTn>
                              </p:par>
                              <p:par>
                                <p:cTn id="16" presetID="18" presetClass="entr" presetSubtype="12" fill="hold" grpId="0" nodeType="withEffect">
                                  <p:stCondLst>
                                    <p:cond delay="0"/>
                                  </p:stCondLst>
                                  <p:childTnLst>
                                    <p:set>
                                      <p:cBhvr>
                                        <p:cTn id="17" dur="1" fill="hold">
                                          <p:stCondLst>
                                            <p:cond delay="0"/>
                                          </p:stCondLst>
                                        </p:cTn>
                                        <p:tgtEl>
                                          <p:spTgt spid="35"/>
                                        </p:tgtEl>
                                        <p:attrNameLst>
                                          <p:attrName>style.visibility</p:attrName>
                                        </p:attrNameLst>
                                      </p:cBhvr>
                                      <p:to>
                                        <p:strVal val="visible"/>
                                      </p:to>
                                    </p:set>
                                    <p:animEffect transition="in" filter="strips(downLeft)">
                                      <p:cBhvr>
                                        <p:cTn id="18" dur="500"/>
                                        <p:tgtEl>
                                          <p:spTgt spid="35"/>
                                        </p:tgtEl>
                                      </p:cBhvr>
                                    </p:animEffect>
                                  </p:childTnLst>
                                </p:cTn>
                              </p:par>
                              <p:par>
                                <p:cTn id="19" presetID="18" presetClass="entr" presetSubtype="12" fill="hold" grpId="0" nodeType="withEffect">
                                  <p:stCondLst>
                                    <p:cond delay="0"/>
                                  </p:stCondLst>
                                  <p:childTnLst>
                                    <p:set>
                                      <p:cBhvr>
                                        <p:cTn id="20" dur="1" fill="hold">
                                          <p:stCondLst>
                                            <p:cond delay="0"/>
                                          </p:stCondLst>
                                        </p:cTn>
                                        <p:tgtEl>
                                          <p:spTgt spid="41"/>
                                        </p:tgtEl>
                                        <p:attrNameLst>
                                          <p:attrName>style.visibility</p:attrName>
                                        </p:attrNameLst>
                                      </p:cBhvr>
                                      <p:to>
                                        <p:strVal val="visible"/>
                                      </p:to>
                                    </p:set>
                                    <p:animEffect transition="in" filter="strips(downLeft)">
                                      <p:cBhvr>
                                        <p:cTn id="21" dur="500"/>
                                        <p:tgtEl>
                                          <p:spTgt spid="41"/>
                                        </p:tgtEl>
                                      </p:cBhvr>
                                    </p:animEffect>
                                  </p:childTnLst>
                                </p:cTn>
                              </p:par>
                            </p:childTnLst>
                          </p:cTn>
                        </p:par>
                      </p:childTnLst>
                    </p:cTn>
                  </p:par>
                  <p:par>
                    <p:cTn id="22" fill="hold">
                      <p:stCondLst>
                        <p:cond delay="indefinite"/>
                      </p:stCondLst>
                      <p:childTnLst>
                        <p:par>
                          <p:cTn id="23" fill="hold">
                            <p:stCondLst>
                              <p:cond delay="0"/>
                            </p:stCondLst>
                            <p:childTnLst>
                              <p:par>
                                <p:cTn id="24" presetID="18" presetClass="entr" presetSubtype="12" fill="hold" grpId="0" nodeType="clickEffect">
                                  <p:stCondLst>
                                    <p:cond delay="0"/>
                                  </p:stCondLst>
                                  <p:childTnLst>
                                    <p:set>
                                      <p:cBhvr>
                                        <p:cTn id="25" dur="1" fill="hold">
                                          <p:stCondLst>
                                            <p:cond delay="0"/>
                                          </p:stCondLst>
                                        </p:cTn>
                                        <p:tgtEl>
                                          <p:spTgt spid="36"/>
                                        </p:tgtEl>
                                        <p:attrNameLst>
                                          <p:attrName>style.visibility</p:attrName>
                                        </p:attrNameLst>
                                      </p:cBhvr>
                                      <p:to>
                                        <p:strVal val="visible"/>
                                      </p:to>
                                    </p:set>
                                    <p:animEffect transition="in" filter="strips(downLeft)">
                                      <p:cBhvr>
                                        <p:cTn id="26" dur="500"/>
                                        <p:tgtEl>
                                          <p:spTgt spid="36"/>
                                        </p:tgtEl>
                                      </p:cBhvr>
                                    </p:animEffect>
                                  </p:childTnLst>
                                </p:cTn>
                              </p:par>
                              <p:par>
                                <p:cTn id="27" presetID="18" presetClass="entr" presetSubtype="12" fill="hold" grpId="0" nodeType="withEffect">
                                  <p:stCondLst>
                                    <p:cond delay="0"/>
                                  </p:stCondLst>
                                  <p:childTnLst>
                                    <p:set>
                                      <p:cBhvr>
                                        <p:cTn id="28" dur="1" fill="hold">
                                          <p:stCondLst>
                                            <p:cond delay="0"/>
                                          </p:stCondLst>
                                        </p:cTn>
                                        <p:tgtEl>
                                          <p:spTgt spid="77"/>
                                        </p:tgtEl>
                                        <p:attrNameLst>
                                          <p:attrName>style.visibility</p:attrName>
                                        </p:attrNameLst>
                                      </p:cBhvr>
                                      <p:to>
                                        <p:strVal val="visible"/>
                                      </p:to>
                                    </p:set>
                                    <p:animEffect transition="in" filter="strips(downLeft)">
                                      <p:cBhvr>
                                        <p:cTn id="29" dur="500"/>
                                        <p:tgtEl>
                                          <p:spTgt spid="77"/>
                                        </p:tgtEl>
                                      </p:cBhvr>
                                    </p:animEffect>
                                  </p:childTnLst>
                                </p:cTn>
                              </p:par>
                              <p:par>
                                <p:cTn id="30" presetID="18" presetClass="entr" presetSubtype="12" fill="hold" grpId="0" nodeType="withEffect">
                                  <p:stCondLst>
                                    <p:cond delay="0"/>
                                  </p:stCondLst>
                                  <p:childTnLst>
                                    <p:set>
                                      <p:cBhvr>
                                        <p:cTn id="31" dur="1" fill="hold">
                                          <p:stCondLst>
                                            <p:cond delay="0"/>
                                          </p:stCondLst>
                                        </p:cTn>
                                        <p:tgtEl>
                                          <p:spTgt spid="78"/>
                                        </p:tgtEl>
                                        <p:attrNameLst>
                                          <p:attrName>style.visibility</p:attrName>
                                        </p:attrNameLst>
                                      </p:cBhvr>
                                      <p:to>
                                        <p:strVal val="visible"/>
                                      </p:to>
                                    </p:set>
                                    <p:animEffect transition="in" filter="strips(downLeft)">
                                      <p:cBhvr>
                                        <p:cTn id="32" dur="500"/>
                                        <p:tgtEl>
                                          <p:spTgt spid="78"/>
                                        </p:tgtEl>
                                      </p:cBhvr>
                                    </p:animEffect>
                                  </p:childTnLst>
                                </p:cTn>
                              </p:par>
                              <p:par>
                                <p:cTn id="33" presetID="18" presetClass="entr" presetSubtype="12" fill="hold" grpId="0" nodeType="withEffect">
                                  <p:stCondLst>
                                    <p:cond delay="0"/>
                                  </p:stCondLst>
                                  <p:childTnLst>
                                    <p:set>
                                      <p:cBhvr>
                                        <p:cTn id="34" dur="1" fill="hold">
                                          <p:stCondLst>
                                            <p:cond delay="0"/>
                                          </p:stCondLst>
                                        </p:cTn>
                                        <p:tgtEl>
                                          <p:spTgt spid="37"/>
                                        </p:tgtEl>
                                        <p:attrNameLst>
                                          <p:attrName>style.visibility</p:attrName>
                                        </p:attrNameLst>
                                      </p:cBhvr>
                                      <p:to>
                                        <p:strVal val="visible"/>
                                      </p:to>
                                    </p:set>
                                    <p:animEffect transition="in" filter="strips(downLeft)">
                                      <p:cBhvr>
                                        <p:cTn id="35" dur="500"/>
                                        <p:tgtEl>
                                          <p:spTgt spid="37"/>
                                        </p:tgtEl>
                                      </p:cBhvr>
                                    </p:animEffect>
                                  </p:childTnLst>
                                </p:cTn>
                              </p:par>
                              <p:par>
                                <p:cTn id="36" presetID="18" presetClass="entr" presetSubtype="12" fill="hold" grpId="0" nodeType="withEffect">
                                  <p:stCondLst>
                                    <p:cond delay="0"/>
                                  </p:stCondLst>
                                  <p:childTnLst>
                                    <p:set>
                                      <p:cBhvr>
                                        <p:cTn id="37" dur="1" fill="hold">
                                          <p:stCondLst>
                                            <p:cond delay="0"/>
                                          </p:stCondLst>
                                        </p:cTn>
                                        <p:tgtEl>
                                          <p:spTgt spid="46"/>
                                        </p:tgtEl>
                                        <p:attrNameLst>
                                          <p:attrName>style.visibility</p:attrName>
                                        </p:attrNameLst>
                                      </p:cBhvr>
                                      <p:to>
                                        <p:strVal val="visible"/>
                                      </p:to>
                                    </p:set>
                                    <p:animEffect transition="in" filter="strips(downLeft)">
                                      <p:cBhvr>
                                        <p:cTn id="38" dur="500"/>
                                        <p:tgtEl>
                                          <p:spTgt spid="46"/>
                                        </p:tgtEl>
                                      </p:cBhvr>
                                    </p:animEffect>
                                  </p:childTnLst>
                                </p:cTn>
                              </p:par>
                              <p:par>
                                <p:cTn id="39" presetID="18" presetClass="entr" presetSubtype="12" fill="hold" grpId="0" nodeType="withEffect">
                                  <p:stCondLst>
                                    <p:cond delay="0"/>
                                  </p:stCondLst>
                                  <p:childTnLst>
                                    <p:set>
                                      <p:cBhvr>
                                        <p:cTn id="40" dur="1" fill="hold">
                                          <p:stCondLst>
                                            <p:cond delay="0"/>
                                          </p:stCondLst>
                                        </p:cTn>
                                        <p:tgtEl>
                                          <p:spTgt spid="40"/>
                                        </p:tgtEl>
                                        <p:attrNameLst>
                                          <p:attrName>style.visibility</p:attrName>
                                        </p:attrNameLst>
                                      </p:cBhvr>
                                      <p:to>
                                        <p:strVal val="visible"/>
                                      </p:to>
                                    </p:set>
                                    <p:animEffect transition="in" filter="strips(downLeft)">
                                      <p:cBhvr>
                                        <p:cTn id="41" dur="500"/>
                                        <p:tgtEl>
                                          <p:spTgt spid="40"/>
                                        </p:tgtEl>
                                      </p:cBhvr>
                                    </p:animEffect>
                                  </p:childTnLst>
                                </p:cTn>
                              </p:par>
                            </p:childTnLst>
                          </p:cTn>
                        </p:par>
                      </p:childTnLst>
                    </p:cTn>
                  </p:par>
                  <p:par>
                    <p:cTn id="42" fill="hold">
                      <p:stCondLst>
                        <p:cond delay="indefinite"/>
                      </p:stCondLst>
                      <p:childTnLst>
                        <p:par>
                          <p:cTn id="43" fill="hold">
                            <p:stCondLst>
                              <p:cond delay="0"/>
                            </p:stCondLst>
                            <p:childTnLst>
                              <p:par>
                                <p:cTn id="44" presetID="18" presetClass="entr" presetSubtype="12" fill="hold" grpId="0" nodeType="clickEffect">
                                  <p:stCondLst>
                                    <p:cond delay="0"/>
                                  </p:stCondLst>
                                  <p:childTnLst>
                                    <p:set>
                                      <p:cBhvr>
                                        <p:cTn id="45" dur="1" fill="hold">
                                          <p:stCondLst>
                                            <p:cond delay="0"/>
                                          </p:stCondLst>
                                        </p:cTn>
                                        <p:tgtEl>
                                          <p:spTgt spid="81"/>
                                        </p:tgtEl>
                                        <p:attrNameLst>
                                          <p:attrName>style.visibility</p:attrName>
                                        </p:attrNameLst>
                                      </p:cBhvr>
                                      <p:to>
                                        <p:strVal val="visible"/>
                                      </p:to>
                                    </p:set>
                                    <p:animEffect transition="in" filter="strips(downLeft)">
                                      <p:cBhvr>
                                        <p:cTn id="46" dur="500"/>
                                        <p:tgtEl>
                                          <p:spTgt spid="81"/>
                                        </p:tgtEl>
                                      </p:cBhvr>
                                    </p:animEffect>
                                  </p:childTnLst>
                                </p:cTn>
                              </p:par>
                              <p:par>
                                <p:cTn id="47" presetID="18" presetClass="entr" presetSubtype="12" fill="hold" grpId="0" nodeType="withEffect">
                                  <p:stCondLst>
                                    <p:cond delay="0"/>
                                  </p:stCondLst>
                                  <p:childTnLst>
                                    <p:set>
                                      <p:cBhvr>
                                        <p:cTn id="48" dur="1" fill="hold">
                                          <p:stCondLst>
                                            <p:cond delay="0"/>
                                          </p:stCondLst>
                                        </p:cTn>
                                        <p:tgtEl>
                                          <p:spTgt spid="79"/>
                                        </p:tgtEl>
                                        <p:attrNameLst>
                                          <p:attrName>style.visibility</p:attrName>
                                        </p:attrNameLst>
                                      </p:cBhvr>
                                      <p:to>
                                        <p:strVal val="visible"/>
                                      </p:to>
                                    </p:set>
                                    <p:animEffect transition="in" filter="strips(downLeft)">
                                      <p:cBhvr>
                                        <p:cTn id="49" dur="500"/>
                                        <p:tgtEl>
                                          <p:spTgt spid="79"/>
                                        </p:tgtEl>
                                      </p:cBhvr>
                                    </p:animEffect>
                                  </p:childTnLst>
                                </p:cTn>
                              </p:par>
                              <p:par>
                                <p:cTn id="50" presetID="18" presetClass="entr" presetSubtype="12" fill="hold" grpId="0" nodeType="withEffect">
                                  <p:stCondLst>
                                    <p:cond delay="0"/>
                                  </p:stCondLst>
                                  <p:childTnLst>
                                    <p:set>
                                      <p:cBhvr>
                                        <p:cTn id="51" dur="1" fill="hold">
                                          <p:stCondLst>
                                            <p:cond delay="0"/>
                                          </p:stCondLst>
                                        </p:cTn>
                                        <p:tgtEl>
                                          <p:spTgt spid="42"/>
                                        </p:tgtEl>
                                        <p:attrNameLst>
                                          <p:attrName>style.visibility</p:attrName>
                                        </p:attrNameLst>
                                      </p:cBhvr>
                                      <p:to>
                                        <p:strVal val="visible"/>
                                      </p:to>
                                    </p:set>
                                    <p:animEffect transition="in" filter="strips(downLeft)">
                                      <p:cBhvr>
                                        <p:cTn id="52" dur="500"/>
                                        <p:tgtEl>
                                          <p:spTgt spid="42"/>
                                        </p:tgtEl>
                                      </p:cBhvr>
                                    </p:animEffect>
                                  </p:childTnLst>
                                </p:cTn>
                              </p:par>
                            </p:childTnLst>
                          </p:cTn>
                        </p:par>
                      </p:childTnLst>
                    </p:cTn>
                  </p:par>
                  <p:par>
                    <p:cTn id="53" fill="hold">
                      <p:stCondLst>
                        <p:cond delay="indefinite"/>
                      </p:stCondLst>
                      <p:childTnLst>
                        <p:par>
                          <p:cTn id="54" fill="hold">
                            <p:stCondLst>
                              <p:cond delay="0"/>
                            </p:stCondLst>
                            <p:childTnLst>
                              <p:par>
                                <p:cTn id="55" presetID="18" presetClass="entr" presetSubtype="12" fill="hold" grpId="0" nodeType="clickEffect">
                                  <p:stCondLst>
                                    <p:cond delay="0"/>
                                  </p:stCondLst>
                                  <p:childTnLst>
                                    <p:set>
                                      <p:cBhvr>
                                        <p:cTn id="56" dur="1" fill="hold">
                                          <p:stCondLst>
                                            <p:cond delay="0"/>
                                          </p:stCondLst>
                                        </p:cTn>
                                        <p:tgtEl>
                                          <p:spTgt spid="45"/>
                                        </p:tgtEl>
                                        <p:attrNameLst>
                                          <p:attrName>style.visibility</p:attrName>
                                        </p:attrNameLst>
                                      </p:cBhvr>
                                      <p:to>
                                        <p:strVal val="visible"/>
                                      </p:to>
                                    </p:set>
                                    <p:animEffect transition="in" filter="strips(downLeft)">
                                      <p:cBhvr>
                                        <p:cTn id="57" dur="500"/>
                                        <p:tgtEl>
                                          <p:spTgt spid="45"/>
                                        </p:tgtEl>
                                      </p:cBhvr>
                                    </p:animEffect>
                                  </p:childTnLst>
                                </p:cTn>
                              </p:par>
                              <p:par>
                                <p:cTn id="58" presetID="18" presetClass="entr" presetSubtype="12" fill="hold" grpId="0" nodeType="withEffect">
                                  <p:stCondLst>
                                    <p:cond delay="0"/>
                                  </p:stCondLst>
                                  <p:childTnLst>
                                    <p:set>
                                      <p:cBhvr>
                                        <p:cTn id="59" dur="1" fill="hold">
                                          <p:stCondLst>
                                            <p:cond delay="0"/>
                                          </p:stCondLst>
                                        </p:cTn>
                                        <p:tgtEl>
                                          <p:spTgt spid="39"/>
                                        </p:tgtEl>
                                        <p:attrNameLst>
                                          <p:attrName>style.visibility</p:attrName>
                                        </p:attrNameLst>
                                      </p:cBhvr>
                                      <p:to>
                                        <p:strVal val="visible"/>
                                      </p:to>
                                    </p:set>
                                    <p:animEffect transition="in" filter="strips(downLeft)">
                                      <p:cBhvr>
                                        <p:cTn id="60" dur="500"/>
                                        <p:tgtEl>
                                          <p:spTgt spid="39"/>
                                        </p:tgtEl>
                                      </p:cBhvr>
                                    </p:animEffect>
                                  </p:childTnLst>
                                </p:cTn>
                              </p:par>
                              <p:par>
                                <p:cTn id="61" presetID="18" presetClass="entr" presetSubtype="12" fill="hold" grpId="0" nodeType="withEffect">
                                  <p:stCondLst>
                                    <p:cond delay="0"/>
                                  </p:stCondLst>
                                  <p:childTnLst>
                                    <p:set>
                                      <p:cBhvr>
                                        <p:cTn id="62" dur="1" fill="hold">
                                          <p:stCondLst>
                                            <p:cond delay="0"/>
                                          </p:stCondLst>
                                        </p:cTn>
                                        <p:tgtEl>
                                          <p:spTgt spid="47"/>
                                        </p:tgtEl>
                                        <p:attrNameLst>
                                          <p:attrName>style.visibility</p:attrName>
                                        </p:attrNameLst>
                                      </p:cBhvr>
                                      <p:to>
                                        <p:strVal val="visible"/>
                                      </p:to>
                                    </p:set>
                                    <p:animEffect transition="in" filter="strips(downLeft)">
                                      <p:cBhvr>
                                        <p:cTn id="63" dur="500"/>
                                        <p:tgtEl>
                                          <p:spTgt spid="47"/>
                                        </p:tgtEl>
                                      </p:cBhvr>
                                    </p:animEffect>
                                  </p:childTnLst>
                                </p:cTn>
                              </p:par>
                              <p:par>
                                <p:cTn id="64" presetID="18" presetClass="entr" presetSubtype="12" fill="hold" grpId="0" nodeType="withEffect">
                                  <p:stCondLst>
                                    <p:cond delay="0"/>
                                  </p:stCondLst>
                                  <p:childTnLst>
                                    <p:set>
                                      <p:cBhvr>
                                        <p:cTn id="65" dur="1" fill="hold">
                                          <p:stCondLst>
                                            <p:cond delay="0"/>
                                          </p:stCondLst>
                                        </p:cTn>
                                        <p:tgtEl>
                                          <p:spTgt spid="48"/>
                                        </p:tgtEl>
                                        <p:attrNameLst>
                                          <p:attrName>style.visibility</p:attrName>
                                        </p:attrNameLst>
                                      </p:cBhvr>
                                      <p:to>
                                        <p:strVal val="visible"/>
                                      </p:to>
                                    </p:set>
                                    <p:animEffect transition="in" filter="strips(downLeft)">
                                      <p:cBhvr>
                                        <p:cTn id="66" dur="500"/>
                                        <p:tgtEl>
                                          <p:spTgt spid="48"/>
                                        </p:tgtEl>
                                      </p:cBhvr>
                                    </p:animEffect>
                                  </p:childTnLst>
                                </p:cTn>
                              </p:par>
                              <p:par>
                                <p:cTn id="67" presetID="18" presetClass="entr" presetSubtype="12" fill="hold" grpId="0" nodeType="withEffect">
                                  <p:stCondLst>
                                    <p:cond delay="0"/>
                                  </p:stCondLst>
                                  <p:childTnLst>
                                    <p:set>
                                      <p:cBhvr>
                                        <p:cTn id="68" dur="1" fill="hold">
                                          <p:stCondLst>
                                            <p:cond delay="0"/>
                                          </p:stCondLst>
                                        </p:cTn>
                                        <p:tgtEl>
                                          <p:spTgt spid="34"/>
                                        </p:tgtEl>
                                        <p:attrNameLst>
                                          <p:attrName>style.visibility</p:attrName>
                                        </p:attrNameLst>
                                      </p:cBhvr>
                                      <p:to>
                                        <p:strVal val="visible"/>
                                      </p:to>
                                    </p:set>
                                    <p:animEffect transition="in" filter="strips(downLeft)">
                                      <p:cBhvr>
                                        <p:cTn id="69" dur="500"/>
                                        <p:tgtEl>
                                          <p:spTgt spid="34"/>
                                        </p:tgtEl>
                                      </p:cBhvr>
                                    </p:animEffect>
                                  </p:childTnLst>
                                </p:cTn>
                              </p:par>
                              <p:par>
                                <p:cTn id="70" presetID="18" presetClass="entr" presetSubtype="12" fill="hold" grpId="0" nodeType="withEffect">
                                  <p:stCondLst>
                                    <p:cond delay="0"/>
                                  </p:stCondLst>
                                  <p:childTnLst>
                                    <p:set>
                                      <p:cBhvr>
                                        <p:cTn id="71" dur="1" fill="hold">
                                          <p:stCondLst>
                                            <p:cond delay="0"/>
                                          </p:stCondLst>
                                        </p:cTn>
                                        <p:tgtEl>
                                          <p:spTgt spid="38"/>
                                        </p:tgtEl>
                                        <p:attrNameLst>
                                          <p:attrName>style.visibility</p:attrName>
                                        </p:attrNameLst>
                                      </p:cBhvr>
                                      <p:to>
                                        <p:strVal val="visible"/>
                                      </p:to>
                                    </p:set>
                                    <p:animEffect transition="in" filter="strips(downLeft)">
                                      <p:cBhvr>
                                        <p:cTn id="72" dur="500"/>
                                        <p:tgtEl>
                                          <p:spTgt spid="38"/>
                                        </p:tgtEl>
                                      </p:cBhvr>
                                    </p:animEffect>
                                  </p:childTnLst>
                                </p:cTn>
                              </p:par>
                            </p:childTnLst>
                          </p:cTn>
                        </p:par>
                      </p:childTnLst>
                    </p:cTn>
                  </p:par>
                  <p:par>
                    <p:cTn id="73" fill="hold">
                      <p:stCondLst>
                        <p:cond delay="indefinite"/>
                      </p:stCondLst>
                      <p:childTnLst>
                        <p:par>
                          <p:cTn id="74" fill="hold">
                            <p:stCondLst>
                              <p:cond delay="0"/>
                            </p:stCondLst>
                            <p:childTnLst>
                              <p:par>
                                <p:cTn id="75" presetID="10" presetClass="entr" presetSubtype="0" fill="hold" grpId="0" nodeType="clickEffect">
                                  <p:stCondLst>
                                    <p:cond delay="0"/>
                                  </p:stCondLst>
                                  <p:childTnLst>
                                    <p:set>
                                      <p:cBhvr>
                                        <p:cTn id="76" dur="1" fill="hold">
                                          <p:stCondLst>
                                            <p:cond delay="0"/>
                                          </p:stCondLst>
                                        </p:cTn>
                                        <p:tgtEl>
                                          <p:spTgt spid="82"/>
                                        </p:tgtEl>
                                        <p:attrNameLst>
                                          <p:attrName>style.visibility</p:attrName>
                                        </p:attrNameLst>
                                      </p:cBhvr>
                                      <p:to>
                                        <p:strVal val="visible"/>
                                      </p:to>
                                    </p:set>
                                    <p:animEffect transition="in" filter="fade">
                                      <p:cBhvr>
                                        <p:cTn id="77"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5" grpId="0" animBg="1"/>
      <p:bldP spid="36" grpId="0" animBg="1"/>
      <p:bldP spid="37" grpId="0" animBg="1"/>
      <p:bldP spid="38" grpId="0" animBg="1"/>
      <p:bldP spid="39" grpId="0" animBg="1"/>
      <p:bldP spid="40" grpId="0" animBg="1"/>
      <p:bldP spid="41" grpId="0" animBg="1"/>
      <p:bldP spid="42" grpId="0" animBg="1"/>
      <p:bldP spid="43" grpId="0"/>
      <p:bldP spid="44" grpId="0"/>
      <p:bldP spid="45" grpId="0"/>
      <p:bldP spid="46" grpId="0"/>
      <p:bldP spid="47" grpId="0"/>
      <p:bldP spid="48" grpId="0"/>
      <p:bldP spid="77" grpId="0"/>
      <p:bldP spid="78" grpId="0"/>
      <p:bldP spid="79" grpId="0" animBg="1"/>
      <p:bldP spid="80" grpId="0" animBg="1"/>
      <p:bldP spid="81" grpId="0" animBg="1"/>
      <p:bldP spid="8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a:cs typeface="+mn-ea"/>
              </a:rPr>
              <a:t>单击此处添加标题</a:t>
            </a:r>
            <a:endParaRPr lang="zh-CN" altLang="en-US" dirty="0">
              <a:ea typeface="+mn-ea"/>
              <a:cs typeface="+mn-ea"/>
            </a:endParaRPr>
          </a:p>
        </p:txBody>
      </p:sp>
      <p:sp>
        <p:nvSpPr>
          <p:cNvPr id="34" name="Text Placeholder 32"/>
          <p:cNvSpPr txBox="1">
            <a:spLocks/>
          </p:cNvSpPr>
          <p:nvPr/>
        </p:nvSpPr>
        <p:spPr>
          <a:xfrm>
            <a:off x="2530985" y="2487187"/>
            <a:ext cx="1650125" cy="420871"/>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40000"/>
              </a:lnSpc>
              <a:spcBef>
                <a:spcPts val="0"/>
              </a:spcBef>
              <a:buNone/>
            </a:pPr>
            <a:r>
              <a:rPr lang="zh-CN" altLang="en-US" sz="900" dirty="0">
                <a:solidFill>
                  <a:srgbClr val="7F7F7F"/>
                </a:solidFill>
                <a:latin typeface="+mn-ea"/>
                <a:cs typeface="+mn-ea"/>
              </a:rPr>
              <a:t>单击此处添加副标题或详细文本描述</a:t>
            </a:r>
            <a:endParaRPr lang="en-US" sz="900" dirty="0">
              <a:solidFill>
                <a:srgbClr val="7F7F7F"/>
              </a:solidFill>
              <a:latin typeface="+mn-ea"/>
              <a:cs typeface="+mn-ea"/>
            </a:endParaRPr>
          </a:p>
        </p:txBody>
      </p:sp>
      <p:sp>
        <p:nvSpPr>
          <p:cNvPr id="35" name="Text Placeholder 33"/>
          <p:cNvSpPr txBox="1">
            <a:spLocks/>
          </p:cNvSpPr>
          <p:nvPr/>
        </p:nvSpPr>
        <p:spPr>
          <a:xfrm>
            <a:off x="2530986" y="2255175"/>
            <a:ext cx="1650123" cy="318864"/>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buNone/>
            </a:pPr>
            <a:r>
              <a:rPr lang="zh-CN" altLang="en-US" sz="1200" dirty="0">
                <a:solidFill>
                  <a:srgbClr val="7F7F7F"/>
                </a:solidFill>
                <a:latin typeface="+mn-ea"/>
                <a:cs typeface="+mn-ea"/>
              </a:rPr>
              <a:t>创意策略</a:t>
            </a:r>
            <a:endParaRPr lang="en-AU" sz="1200" dirty="0">
              <a:solidFill>
                <a:srgbClr val="7F7F7F"/>
              </a:solidFill>
              <a:latin typeface="+mn-ea"/>
              <a:cs typeface="+mn-ea"/>
            </a:endParaRPr>
          </a:p>
        </p:txBody>
      </p:sp>
      <p:sp>
        <p:nvSpPr>
          <p:cNvPr id="36" name="Oval 35"/>
          <p:cNvSpPr>
            <a:spLocks noChangeAspect="1"/>
          </p:cNvSpPr>
          <p:nvPr/>
        </p:nvSpPr>
        <p:spPr>
          <a:xfrm>
            <a:off x="3080086" y="1574553"/>
            <a:ext cx="551920" cy="551992"/>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AU" dirty="0">
                <a:solidFill>
                  <a:schemeClr val="bg1"/>
                </a:solidFill>
                <a:latin typeface="+mn-ea"/>
                <a:cs typeface="+mn-ea"/>
              </a:rPr>
              <a:t>1</a:t>
            </a:r>
            <a:endParaRPr lang="en-US" dirty="0">
              <a:solidFill>
                <a:schemeClr val="bg1"/>
              </a:solidFill>
              <a:latin typeface="+mn-ea"/>
              <a:cs typeface="+mn-ea"/>
            </a:endParaRPr>
          </a:p>
        </p:txBody>
      </p:sp>
      <p:sp>
        <p:nvSpPr>
          <p:cNvPr id="37" name="Text Placeholder 32"/>
          <p:cNvSpPr txBox="1">
            <a:spLocks/>
          </p:cNvSpPr>
          <p:nvPr/>
        </p:nvSpPr>
        <p:spPr>
          <a:xfrm>
            <a:off x="1263731" y="4031984"/>
            <a:ext cx="1650125" cy="420871"/>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40000"/>
              </a:lnSpc>
              <a:spcBef>
                <a:spcPts val="0"/>
              </a:spcBef>
              <a:buNone/>
            </a:pPr>
            <a:r>
              <a:rPr lang="zh-CN" altLang="en-US" sz="900" dirty="0">
                <a:solidFill>
                  <a:srgbClr val="7F7F7F"/>
                </a:solidFill>
                <a:latin typeface="+mn-ea"/>
                <a:cs typeface="+mn-ea"/>
              </a:rPr>
              <a:t>单击此处添加副标题或详细文本描述</a:t>
            </a:r>
            <a:endParaRPr lang="en-US" sz="900" dirty="0">
              <a:solidFill>
                <a:srgbClr val="7F7F7F"/>
              </a:solidFill>
              <a:latin typeface="+mn-ea"/>
              <a:cs typeface="+mn-ea"/>
            </a:endParaRPr>
          </a:p>
        </p:txBody>
      </p:sp>
      <p:sp>
        <p:nvSpPr>
          <p:cNvPr id="39" name="Text Placeholder 33"/>
          <p:cNvSpPr txBox="1">
            <a:spLocks/>
          </p:cNvSpPr>
          <p:nvPr/>
        </p:nvSpPr>
        <p:spPr>
          <a:xfrm>
            <a:off x="1263732" y="3799972"/>
            <a:ext cx="1650123" cy="318864"/>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buNone/>
            </a:pPr>
            <a:r>
              <a:rPr lang="zh-CN" altLang="en-US" sz="1200" dirty="0">
                <a:solidFill>
                  <a:srgbClr val="7F7F7F"/>
                </a:solidFill>
                <a:latin typeface="+mn-ea"/>
                <a:cs typeface="+mn-ea"/>
              </a:rPr>
              <a:t>概念策略</a:t>
            </a:r>
            <a:endParaRPr lang="en-AU" sz="1200" dirty="0">
              <a:solidFill>
                <a:srgbClr val="7F7F7F"/>
              </a:solidFill>
              <a:latin typeface="+mn-ea"/>
              <a:cs typeface="+mn-ea"/>
            </a:endParaRPr>
          </a:p>
        </p:txBody>
      </p:sp>
      <p:sp>
        <p:nvSpPr>
          <p:cNvPr id="40" name="Oval 39"/>
          <p:cNvSpPr>
            <a:spLocks noChangeAspect="1"/>
          </p:cNvSpPr>
          <p:nvPr/>
        </p:nvSpPr>
        <p:spPr>
          <a:xfrm>
            <a:off x="1812832" y="3119350"/>
            <a:ext cx="551920" cy="55199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AU" dirty="0">
                <a:solidFill>
                  <a:srgbClr val="FFFFFF"/>
                </a:solidFill>
                <a:latin typeface="+mn-ea"/>
                <a:cs typeface="+mn-ea"/>
              </a:rPr>
              <a:t>2</a:t>
            </a:r>
          </a:p>
        </p:txBody>
      </p:sp>
      <p:sp>
        <p:nvSpPr>
          <p:cNvPr id="42" name="Text Placeholder 32"/>
          <p:cNvSpPr txBox="1">
            <a:spLocks/>
          </p:cNvSpPr>
          <p:nvPr/>
        </p:nvSpPr>
        <p:spPr>
          <a:xfrm>
            <a:off x="2530985" y="5435567"/>
            <a:ext cx="1650125" cy="420871"/>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40000"/>
              </a:lnSpc>
              <a:spcBef>
                <a:spcPts val="0"/>
              </a:spcBef>
              <a:buNone/>
            </a:pPr>
            <a:r>
              <a:rPr lang="zh-CN" altLang="en-US" sz="900" dirty="0">
                <a:solidFill>
                  <a:srgbClr val="7F7F7F"/>
                </a:solidFill>
                <a:latin typeface="+mn-ea"/>
                <a:cs typeface="+mn-ea"/>
              </a:rPr>
              <a:t>单击此处添加副标题或详细文本描述</a:t>
            </a:r>
            <a:endParaRPr lang="en-US" sz="900" dirty="0">
              <a:solidFill>
                <a:srgbClr val="7F7F7F"/>
              </a:solidFill>
              <a:latin typeface="+mn-ea"/>
              <a:cs typeface="+mn-ea"/>
            </a:endParaRPr>
          </a:p>
        </p:txBody>
      </p:sp>
      <p:sp>
        <p:nvSpPr>
          <p:cNvPr id="44" name="Text Placeholder 33"/>
          <p:cNvSpPr txBox="1">
            <a:spLocks/>
          </p:cNvSpPr>
          <p:nvPr/>
        </p:nvSpPr>
        <p:spPr>
          <a:xfrm>
            <a:off x="2530986" y="5203555"/>
            <a:ext cx="1650123" cy="318864"/>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buNone/>
            </a:pPr>
            <a:r>
              <a:rPr lang="zh-CN" altLang="en-US" sz="1200" dirty="0">
                <a:solidFill>
                  <a:srgbClr val="7F7F7F"/>
                </a:solidFill>
                <a:latin typeface="+mn-ea"/>
                <a:cs typeface="+mn-ea"/>
              </a:rPr>
              <a:t>数据分析</a:t>
            </a:r>
            <a:endParaRPr lang="en-AU" sz="1200" dirty="0">
              <a:solidFill>
                <a:srgbClr val="7F7F7F"/>
              </a:solidFill>
              <a:latin typeface="+mn-ea"/>
              <a:cs typeface="+mn-ea"/>
            </a:endParaRPr>
          </a:p>
        </p:txBody>
      </p:sp>
      <p:sp>
        <p:nvSpPr>
          <p:cNvPr id="46" name="Oval 45"/>
          <p:cNvSpPr>
            <a:spLocks noChangeAspect="1"/>
          </p:cNvSpPr>
          <p:nvPr/>
        </p:nvSpPr>
        <p:spPr>
          <a:xfrm>
            <a:off x="3080086" y="4522933"/>
            <a:ext cx="551920" cy="55199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AU" dirty="0">
                <a:solidFill>
                  <a:srgbClr val="FFFFFF"/>
                </a:solidFill>
                <a:latin typeface="+mn-ea"/>
                <a:cs typeface="+mn-ea"/>
              </a:rPr>
              <a:t>3</a:t>
            </a:r>
            <a:endParaRPr lang="en-US" dirty="0">
              <a:solidFill>
                <a:srgbClr val="FFFFFF"/>
              </a:solidFill>
              <a:latin typeface="+mn-ea"/>
              <a:cs typeface="+mn-ea"/>
            </a:endParaRPr>
          </a:p>
        </p:txBody>
      </p:sp>
      <p:cxnSp>
        <p:nvCxnSpPr>
          <p:cNvPr id="48" name="Elbow Connector 47"/>
          <p:cNvCxnSpPr/>
          <p:nvPr/>
        </p:nvCxnSpPr>
        <p:spPr>
          <a:xfrm rot="10800000" flipV="1">
            <a:off x="3777273" y="3401725"/>
            <a:ext cx="1792321" cy="1396104"/>
          </a:xfrm>
          <a:prstGeom prst="bentConnector3">
            <a:avLst>
              <a:gd name="adj1" fmla="val 50000"/>
            </a:avLst>
          </a:prstGeom>
          <a:ln w="63500">
            <a:solidFill>
              <a:schemeClr val="accent3"/>
            </a:solidFill>
            <a:tailEnd type="triangle"/>
          </a:ln>
        </p:spPr>
        <p:style>
          <a:lnRef idx="1">
            <a:schemeClr val="accent1"/>
          </a:lnRef>
          <a:fillRef idx="0">
            <a:schemeClr val="accent1"/>
          </a:fillRef>
          <a:effectRef idx="0">
            <a:schemeClr val="accent1"/>
          </a:effectRef>
          <a:fontRef idx="minor">
            <a:schemeClr val="tx1"/>
          </a:fontRef>
        </p:style>
      </p:cxnSp>
      <p:cxnSp>
        <p:nvCxnSpPr>
          <p:cNvPr id="51" name="Elbow Connector 50"/>
          <p:cNvCxnSpPr/>
          <p:nvPr/>
        </p:nvCxnSpPr>
        <p:spPr>
          <a:xfrm rot="10800000">
            <a:off x="2510466" y="3401725"/>
            <a:ext cx="3239578" cy="479966"/>
          </a:xfrm>
          <a:prstGeom prst="bentConnector3">
            <a:avLst>
              <a:gd name="adj1" fmla="val 50000"/>
            </a:avLst>
          </a:prstGeom>
          <a:ln w="63500">
            <a:solidFill>
              <a:schemeClr val="accent4"/>
            </a:solidFill>
            <a:tailEnd type="triangle"/>
          </a:ln>
        </p:spPr>
        <p:style>
          <a:lnRef idx="1">
            <a:schemeClr val="accent1"/>
          </a:lnRef>
          <a:fillRef idx="0">
            <a:schemeClr val="accent1"/>
          </a:fillRef>
          <a:effectRef idx="0">
            <a:schemeClr val="accent1"/>
          </a:effectRef>
          <a:fontRef idx="minor">
            <a:schemeClr val="tx1"/>
          </a:fontRef>
        </p:style>
      </p:cxnSp>
      <p:sp>
        <p:nvSpPr>
          <p:cNvPr id="52" name="Text Placeholder 32"/>
          <p:cNvSpPr txBox="1">
            <a:spLocks/>
          </p:cNvSpPr>
          <p:nvPr/>
        </p:nvSpPr>
        <p:spPr>
          <a:xfrm flipH="1">
            <a:off x="8001057" y="2477950"/>
            <a:ext cx="1650125" cy="420871"/>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40000"/>
              </a:lnSpc>
              <a:spcBef>
                <a:spcPts val="0"/>
              </a:spcBef>
              <a:buNone/>
            </a:pPr>
            <a:r>
              <a:rPr lang="zh-CN" altLang="en-US" sz="900" dirty="0">
                <a:solidFill>
                  <a:srgbClr val="7F7F7F"/>
                </a:solidFill>
                <a:latin typeface="+mn-ea"/>
                <a:cs typeface="+mn-ea"/>
              </a:rPr>
              <a:t>单击此处添加副标题或详细文本描述</a:t>
            </a:r>
            <a:endParaRPr lang="en-US" sz="900" dirty="0">
              <a:solidFill>
                <a:srgbClr val="7F7F7F"/>
              </a:solidFill>
              <a:latin typeface="+mn-ea"/>
              <a:cs typeface="+mn-ea"/>
            </a:endParaRPr>
          </a:p>
        </p:txBody>
      </p:sp>
      <p:sp>
        <p:nvSpPr>
          <p:cNvPr id="53" name="Text Placeholder 33"/>
          <p:cNvSpPr txBox="1">
            <a:spLocks/>
          </p:cNvSpPr>
          <p:nvPr/>
        </p:nvSpPr>
        <p:spPr>
          <a:xfrm flipH="1">
            <a:off x="8001058" y="2245938"/>
            <a:ext cx="1650123" cy="318864"/>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buNone/>
            </a:pPr>
            <a:r>
              <a:rPr lang="zh-CN" altLang="en-US" sz="1200" dirty="0">
                <a:solidFill>
                  <a:srgbClr val="7F7F7F"/>
                </a:solidFill>
                <a:latin typeface="+mn-ea"/>
                <a:cs typeface="+mn-ea"/>
              </a:rPr>
              <a:t>桌面应用</a:t>
            </a:r>
            <a:endParaRPr lang="en-AU" sz="1200" dirty="0">
              <a:solidFill>
                <a:srgbClr val="7F7F7F"/>
              </a:solidFill>
              <a:latin typeface="+mn-ea"/>
              <a:cs typeface="+mn-ea"/>
            </a:endParaRPr>
          </a:p>
        </p:txBody>
      </p:sp>
      <p:sp>
        <p:nvSpPr>
          <p:cNvPr id="54" name="Oval 53"/>
          <p:cNvSpPr>
            <a:spLocks noChangeAspect="1"/>
          </p:cNvSpPr>
          <p:nvPr/>
        </p:nvSpPr>
        <p:spPr>
          <a:xfrm flipH="1">
            <a:off x="8550158" y="1565316"/>
            <a:ext cx="551920" cy="551992"/>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dirty="0">
                <a:solidFill>
                  <a:schemeClr val="bg1"/>
                </a:solidFill>
                <a:latin typeface="+mn-ea"/>
                <a:cs typeface="+mn-ea"/>
              </a:rPr>
              <a:t>4</a:t>
            </a:r>
          </a:p>
        </p:txBody>
      </p:sp>
      <p:sp>
        <p:nvSpPr>
          <p:cNvPr id="55" name="Text Placeholder 32"/>
          <p:cNvSpPr txBox="1">
            <a:spLocks/>
          </p:cNvSpPr>
          <p:nvPr/>
        </p:nvSpPr>
        <p:spPr>
          <a:xfrm flipH="1">
            <a:off x="9458929" y="3876501"/>
            <a:ext cx="1650125" cy="420871"/>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40000"/>
              </a:lnSpc>
              <a:spcBef>
                <a:spcPts val="0"/>
              </a:spcBef>
              <a:buNone/>
            </a:pPr>
            <a:r>
              <a:rPr lang="zh-CN" altLang="en-US" sz="900" dirty="0">
                <a:solidFill>
                  <a:srgbClr val="7F7F7F"/>
                </a:solidFill>
                <a:latin typeface="+mn-ea"/>
                <a:cs typeface="+mn-ea"/>
              </a:rPr>
              <a:t>单击此处添加副标题或详细文本描述</a:t>
            </a:r>
            <a:endParaRPr lang="en-US" sz="900" dirty="0">
              <a:solidFill>
                <a:srgbClr val="7F7F7F"/>
              </a:solidFill>
              <a:latin typeface="+mn-ea"/>
              <a:cs typeface="+mn-ea"/>
            </a:endParaRPr>
          </a:p>
        </p:txBody>
      </p:sp>
      <p:sp>
        <p:nvSpPr>
          <p:cNvPr id="56" name="Text Placeholder 33"/>
          <p:cNvSpPr txBox="1">
            <a:spLocks/>
          </p:cNvSpPr>
          <p:nvPr/>
        </p:nvSpPr>
        <p:spPr>
          <a:xfrm flipH="1">
            <a:off x="9458930" y="3644490"/>
            <a:ext cx="1650123" cy="318864"/>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buNone/>
            </a:pPr>
            <a:r>
              <a:rPr lang="zh-CN" altLang="en-US" sz="1200" dirty="0">
                <a:solidFill>
                  <a:srgbClr val="7F7F7F"/>
                </a:solidFill>
                <a:latin typeface="+mn-ea"/>
                <a:cs typeface="+mn-ea"/>
              </a:rPr>
              <a:t>市场策略</a:t>
            </a:r>
            <a:endParaRPr lang="en-AU" sz="1200" dirty="0">
              <a:solidFill>
                <a:srgbClr val="7F7F7F"/>
              </a:solidFill>
              <a:latin typeface="+mn-ea"/>
              <a:cs typeface="+mn-ea"/>
            </a:endParaRPr>
          </a:p>
        </p:txBody>
      </p:sp>
      <p:sp>
        <p:nvSpPr>
          <p:cNvPr id="57" name="Oval 56"/>
          <p:cNvSpPr>
            <a:spLocks noChangeAspect="1"/>
          </p:cNvSpPr>
          <p:nvPr/>
        </p:nvSpPr>
        <p:spPr>
          <a:xfrm flipH="1">
            <a:off x="10008030" y="2963868"/>
            <a:ext cx="551920" cy="55199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AU" dirty="0">
                <a:solidFill>
                  <a:srgbClr val="FFFFFF"/>
                </a:solidFill>
                <a:latin typeface="+mn-ea"/>
                <a:cs typeface="+mn-ea"/>
              </a:rPr>
              <a:t>5</a:t>
            </a:r>
            <a:endParaRPr lang="en-US" dirty="0">
              <a:solidFill>
                <a:srgbClr val="FFFFFF"/>
              </a:solidFill>
              <a:latin typeface="+mn-ea"/>
              <a:cs typeface="+mn-ea"/>
            </a:endParaRPr>
          </a:p>
        </p:txBody>
      </p:sp>
      <p:sp>
        <p:nvSpPr>
          <p:cNvPr id="58" name="Text Placeholder 32"/>
          <p:cNvSpPr txBox="1">
            <a:spLocks/>
          </p:cNvSpPr>
          <p:nvPr/>
        </p:nvSpPr>
        <p:spPr>
          <a:xfrm flipH="1">
            <a:off x="8029850" y="5545197"/>
            <a:ext cx="1650125" cy="420871"/>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40000"/>
              </a:lnSpc>
              <a:spcBef>
                <a:spcPts val="0"/>
              </a:spcBef>
              <a:buNone/>
            </a:pPr>
            <a:r>
              <a:rPr lang="zh-CN" altLang="en-US" sz="900" dirty="0">
                <a:solidFill>
                  <a:srgbClr val="7F7F7F"/>
                </a:solidFill>
                <a:latin typeface="+mn-ea"/>
                <a:cs typeface="+mn-ea"/>
              </a:rPr>
              <a:t>单击此处添加副标题或详细文本描述</a:t>
            </a:r>
            <a:endParaRPr lang="en-US" sz="900" dirty="0">
              <a:solidFill>
                <a:srgbClr val="7F7F7F"/>
              </a:solidFill>
              <a:latin typeface="+mn-ea"/>
              <a:cs typeface="+mn-ea"/>
            </a:endParaRPr>
          </a:p>
        </p:txBody>
      </p:sp>
      <p:sp>
        <p:nvSpPr>
          <p:cNvPr id="59" name="Text Placeholder 33"/>
          <p:cNvSpPr txBox="1">
            <a:spLocks/>
          </p:cNvSpPr>
          <p:nvPr/>
        </p:nvSpPr>
        <p:spPr>
          <a:xfrm flipH="1">
            <a:off x="8029851" y="5313185"/>
            <a:ext cx="1650123" cy="318864"/>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buNone/>
            </a:pPr>
            <a:r>
              <a:rPr lang="zh-CN" altLang="en-US" sz="1200" dirty="0">
                <a:solidFill>
                  <a:srgbClr val="7F7F7F"/>
                </a:solidFill>
                <a:latin typeface="+mn-ea"/>
                <a:cs typeface="+mn-ea"/>
              </a:rPr>
              <a:t>平面设计</a:t>
            </a:r>
            <a:endParaRPr lang="en-AU" sz="1200" dirty="0">
              <a:solidFill>
                <a:srgbClr val="7F7F7F"/>
              </a:solidFill>
              <a:latin typeface="+mn-ea"/>
              <a:cs typeface="+mn-ea"/>
            </a:endParaRPr>
          </a:p>
        </p:txBody>
      </p:sp>
      <p:sp>
        <p:nvSpPr>
          <p:cNvPr id="60" name="Oval 59"/>
          <p:cNvSpPr>
            <a:spLocks noChangeAspect="1"/>
          </p:cNvSpPr>
          <p:nvPr/>
        </p:nvSpPr>
        <p:spPr>
          <a:xfrm flipH="1">
            <a:off x="8578951" y="4632563"/>
            <a:ext cx="551920" cy="55199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AU" dirty="0">
                <a:solidFill>
                  <a:srgbClr val="FFFFFF"/>
                </a:solidFill>
                <a:latin typeface="+mn-ea"/>
                <a:cs typeface="+mn-ea"/>
              </a:rPr>
              <a:t>6</a:t>
            </a:r>
          </a:p>
        </p:txBody>
      </p:sp>
      <p:cxnSp>
        <p:nvCxnSpPr>
          <p:cNvPr id="61" name="Elbow Connector 60"/>
          <p:cNvCxnSpPr/>
          <p:nvPr/>
        </p:nvCxnSpPr>
        <p:spPr>
          <a:xfrm rot="10800000">
            <a:off x="3760699" y="1863114"/>
            <a:ext cx="1656514" cy="1100754"/>
          </a:xfrm>
          <a:prstGeom prst="bentConnector3">
            <a:avLst>
              <a:gd name="adj1" fmla="val 50000"/>
            </a:avLst>
          </a:prstGeom>
          <a:ln w="63500">
            <a:solidFill>
              <a:schemeClr val="accent5"/>
            </a:solidFill>
            <a:tailEnd type="triangle"/>
          </a:ln>
        </p:spPr>
        <p:style>
          <a:lnRef idx="1">
            <a:schemeClr val="accent1"/>
          </a:lnRef>
          <a:fillRef idx="0">
            <a:schemeClr val="accent1"/>
          </a:fillRef>
          <a:effectRef idx="0">
            <a:schemeClr val="accent1"/>
          </a:effectRef>
          <a:fontRef idx="minor">
            <a:schemeClr val="tx1"/>
          </a:fontRef>
        </p:style>
      </p:cxnSp>
      <p:cxnSp>
        <p:nvCxnSpPr>
          <p:cNvPr id="62" name="Elbow Connector 61"/>
          <p:cNvCxnSpPr/>
          <p:nvPr/>
        </p:nvCxnSpPr>
        <p:spPr>
          <a:xfrm>
            <a:off x="6556556" y="2954715"/>
            <a:ext cx="3270345" cy="327277"/>
          </a:xfrm>
          <a:prstGeom prst="bentConnector3">
            <a:avLst>
              <a:gd name="adj1" fmla="val 43646"/>
            </a:avLst>
          </a:prstGeom>
          <a:ln w="63500">
            <a:solidFill>
              <a:schemeClr val="accent4"/>
            </a:solidFill>
            <a:tailEnd type="triangle"/>
          </a:ln>
        </p:spPr>
        <p:style>
          <a:lnRef idx="1">
            <a:schemeClr val="accent1"/>
          </a:lnRef>
          <a:fillRef idx="0">
            <a:schemeClr val="accent1"/>
          </a:fillRef>
          <a:effectRef idx="0">
            <a:schemeClr val="accent1"/>
          </a:effectRef>
          <a:fontRef idx="minor">
            <a:schemeClr val="tx1"/>
          </a:fontRef>
        </p:style>
      </p:cxnSp>
      <p:cxnSp>
        <p:nvCxnSpPr>
          <p:cNvPr id="63" name="Elbow Connector 62"/>
          <p:cNvCxnSpPr/>
          <p:nvPr/>
        </p:nvCxnSpPr>
        <p:spPr>
          <a:xfrm>
            <a:off x="6889386" y="3441646"/>
            <a:ext cx="1611868" cy="1500725"/>
          </a:xfrm>
          <a:prstGeom prst="bentConnector3">
            <a:avLst>
              <a:gd name="adj1" fmla="val 58594"/>
            </a:avLst>
          </a:prstGeom>
          <a:ln w="63500">
            <a:solidFill>
              <a:schemeClr val="accent3"/>
            </a:solidFill>
            <a:tailEnd type="triangle"/>
          </a:ln>
        </p:spPr>
        <p:style>
          <a:lnRef idx="1">
            <a:schemeClr val="accent1"/>
          </a:lnRef>
          <a:fillRef idx="0">
            <a:schemeClr val="accent1"/>
          </a:fillRef>
          <a:effectRef idx="0">
            <a:schemeClr val="accent1"/>
          </a:effectRef>
          <a:fontRef idx="minor">
            <a:schemeClr val="tx1"/>
          </a:fontRef>
        </p:style>
      </p:cxnSp>
      <p:cxnSp>
        <p:nvCxnSpPr>
          <p:cNvPr id="64" name="Elbow Connector 63"/>
          <p:cNvCxnSpPr/>
          <p:nvPr/>
        </p:nvCxnSpPr>
        <p:spPr>
          <a:xfrm rot="10800000" flipH="1">
            <a:off x="6563669" y="1841312"/>
            <a:ext cx="1849728" cy="2093432"/>
          </a:xfrm>
          <a:prstGeom prst="bentConnector3">
            <a:avLst>
              <a:gd name="adj1" fmla="val 49001"/>
            </a:avLst>
          </a:prstGeom>
          <a:ln w="63500">
            <a:solidFill>
              <a:schemeClr val="accent5"/>
            </a:solidFill>
            <a:tailEnd type="triangle"/>
          </a:ln>
        </p:spPr>
        <p:style>
          <a:lnRef idx="1">
            <a:schemeClr val="accent1"/>
          </a:lnRef>
          <a:fillRef idx="0">
            <a:schemeClr val="accent1"/>
          </a:fillRef>
          <a:effectRef idx="0">
            <a:schemeClr val="accent1"/>
          </a:effectRef>
          <a:fontRef idx="minor">
            <a:schemeClr val="tx1"/>
          </a:fontRef>
        </p:style>
      </p:cxnSp>
      <p:sp>
        <p:nvSpPr>
          <p:cNvPr id="65" name="Oval 19"/>
          <p:cNvSpPr>
            <a:spLocks noChangeArrowheads="1"/>
          </p:cNvSpPr>
          <p:nvPr/>
        </p:nvSpPr>
        <p:spPr bwMode="auto">
          <a:xfrm>
            <a:off x="5168069" y="2558901"/>
            <a:ext cx="1855864" cy="1851020"/>
          </a:xfrm>
          <a:prstGeom prst="ellipse">
            <a:avLst/>
          </a:prstGeom>
          <a:solidFill>
            <a:schemeClr val="accent6"/>
          </a:solidFill>
          <a:ln>
            <a:noFill/>
          </a:ln>
        </p:spPr>
        <p:txBody>
          <a:bodyPr vert="horz" wrap="square" lIns="91440" tIns="45720" rIns="91440" bIns="45720" numCol="1" anchor="ctr" anchorCtr="0" compatLnSpc="1">
            <a:prstTxWarp prst="textNoShape">
              <a:avLst/>
            </a:prstTxWarp>
          </a:bodyPr>
          <a:lstStyle/>
          <a:p>
            <a:pPr algn="ctr"/>
            <a:r>
              <a:rPr lang="zh-CN" altLang="en-US" dirty="0">
                <a:solidFill>
                  <a:schemeClr val="bg1"/>
                </a:solidFill>
                <a:latin typeface="+mn-ea"/>
                <a:cs typeface="+mn-ea"/>
              </a:rPr>
              <a:t>商业</a:t>
            </a:r>
            <a:endParaRPr lang="en-AU" dirty="0">
              <a:solidFill>
                <a:schemeClr val="bg1"/>
              </a:solidFill>
              <a:latin typeface="+mn-ea"/>
              <a:cs typeface="+mn-ea"/>
            </a:endParaRPr>
          </a:p>
          <a:p>
            <a:pPr algn="ctr"/>
            <a:r>
              <a:rPr lang="zh-CN" altLang="en-US" dirty="0">
                <a:solidFill>
                  <a:schemeClr val="bg1"/>
                </a:solidFill>
                <a:latin typeface="+mn-ea"/>
                <a:cs typeface="+mn-ea"/>
              </a:rPr>
              <a:t>操作流程</a:t>
            </a:r>
            <a:endParaRPr lang="en-US" dirty="0">
              <a:solidFill>
                <a:schemeClr val="bg1"/>
              </a:solidFill>
              <a:latin typeface="+mn-ea"/>
              <a:cs typeface="+mn-ea"/>
            </a:endParaRPr>
          </a:p>
        </p:txBody>
      </p:sp>
    </p:spTree>
    <p:extLst>
      <p:ext uri="{BB962C8B-B14F-4D97-AF65-F5344CB8AC3E}">
        <p14:creationId xmlns:p14="http://schemas.microsoft.com/office/powerpoint/2010/main" val="3164303440"/>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5"/>
                                        </p:tgtEl>
                                        <p:attrNameLst>
                                          <p:attrName>style.visibility</p:attrName>
                                        </p:attrNameLst>
                                      </p:cBhvr>
                                      <p:to>
                                        <p:strVal val="visible"/>
                                      </p:to>
                                    </p:set>
                                    <p:animEffect transition="in" filter="randombar(horizontal)">
                                      <p:cBhvr>
                                        <p:cTn id="7" dur="500"/>
                                        <p:tgtEl>
                                          <p:spTgt spid="6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2" fill="hold" nodeType="clickEffect">
                                  <p:stCondLst>
                                    <p:cond delay="0"/>
                                  </p:stCondLst>
                                  <p:childTnLst>
                                    <p:set>
                                      <p:cBhvr>
                                        <p:cTn id="11" dur="1" fill="hold">
                                          <p:stCondLst>
                                            <p:cond delay="0"/>
                                          </p:stCondLst>
                                        </p:cTn>
                                        <p:tgtEl>
                                          <p:spTgt spid="61"/>
                                        </p:tgtEl>
                                        <p:attrNameLst>
                                          <p:attrName>style.visibility</p:attrName>
                                        </p:attrNameLst>
                                      </p:cBhvr>
                                      <p:to>
                                        <p:strVal val="visible"/>
                                      </p:to>
                                    </p:set>
                                    <p:animEffect transition="in" filter="wipe(right)">
                                      <p:cBhvr>
                                        <p:cTn id="12" dur="500"/>
                                        <p:tgtEl>
                                          <p:spTgt spid="61"/>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6"/>
                                        </p:tgtEl>
                                        <p:attrNameLst>
                                          <p:attrName>style.visibility</p:attrName>
                                        </p:attrNameLst>
                                      </p:cBhvr>
                                      <p:to>
                                        <p:strVal val="visible"/>
                                      </p:to>
                                    </p:set>
                                    <p:animEffect transition="in" filter="fade">
                                      <p:cBhvr>
                                        <p:cTn id="17" dur="500"/>
                                        <p:tgtEl>
                                          <p:spTgt spid="36"/>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35"/>
                                        </p:tgtEl>
                                        <p:attrNameLst>
                                          <p:attrName>style.visibility</p:attrName>
                                        </p:attrNameLst>
                                      </p:cBhvr>
                                      <p:to>
                                        <p:strVal val="visible"/>
                                      </p:to>
                                    </p:set>
                                    <p:animEffect transition="in" filter="fade">
                                      <p:cBhvr>
                                        <p:cTn id="20" dur="500"/>
                                        <p:tgtEl>
                                          <p:spTgt spid="35"/>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34"/>
                                        </p:tgtEl>
                                        <p:attrNameLst>
                                          <p:attrName>style.visibility</p:attrName>
                                        </p:attrNameLst>
                                      </p:cBhvr>
                                      <p:to>
                                        <p:strVal val="visible"/>
                                      </p:to>
                                    </p:set>
                                    <p:animEffect transition="in" filter="fade">
                                      <p:cBhvr>
                                        <p:cTn id="23" dur="500"/>
                                        <p:tgtEl>
                                          <p:spTgt spid="34"/>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2" fill="hold" nodeType="clickEffect">
                                  <p:stCondLst>
                                    <p:cond delay="0"/>
                                  </p:stCondLst>
                                  <p:childTnLst>
                                    <p:set>
                                      <p:cBhvr>
                                        <p:cTn id="27" dur="1" fill="hold">
                                          <p:stCondLst>
                                            <p:cond delay="0"/>
                                          </p:stCondLst>
                                        </p:cTn>
                                        <p:tgtEl>
                                          <p:spTgt spid="51"/>
                                        </p:tgtEl>
                                        <p:attrNameLst>
                                          <p:attrName>style.visibility</p:attrName>
                                        </p:attrNameLst>
                                      </p:cBhvr>
                                      <p:to>
                                        <p:strVal val="visible"/>
                                      </p:to>
                                    </p:set>
                                    <p:animEffect transition="in" filter="wipe(right)">
                                      <p:cBhvr>
                                        <p:cTn id="28" dur="500"/>
                                        <p:tgtEl>
                                          <p:spTgt spid="51"/>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40"/>
                                        </p:tgtEl>
                                        <p:attrNameLst>
                                          <p:attrName>style.visibility</p:attrName>
                                        </p:attrNameLst>
                                      </p:cBhvr>
                                      <p:to>
                                        <p:strVal val="visible"/>
                                      </p:to>
                                    </p:set>
                                    <p:animEffect transition="in" filter="fade">
                                      <p:cBhvr>
                                        <p:cTn id="33" dur="500"/>
                                        <p:tgtEl>
                                          <p:spTgt spid="40"/>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39"/>
                                        </p:tgtEl>
                                        <p:attrNameLst>
                                          <p:attrName>style.visibility</p:attrName>
                                        </p:attrNameLst>
                                      </p:cBhvr>
                                      <p:to>
                                        <p:strVal val="visible"/>
                                      </p:to>
                                    </p:set>
                                    <p:animEffect transition="in" filter="fade">
                                      <p:cBhvr>
                                        <p:cTn id="36" dur="500"/>
                                        <p:tgtEl>
                                          <p:spTgt spid="39"/>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37"/>
                                        </p:tgtEl>
                                        <p:attrNameLst>
                                          <p:attrName>style.visibility</p:attrName>
                                        </p:attrNameLst>
                                      </p:cBhvr>
                                      <p:to>
                                        <p:strVal val="visible"/>
                                      </p:to>
                                    </p:set>
                                    <p:animEffect transition="in" filter="fade">
                                      <p:cBhvr>
                                        <p:cTn id="39" dur="500"/>
                                        <p:tgtEl>
                                          <p:spTgt spid="37"/>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2" fill="hold" nodeType="clickEffect">
                                  <p:stCondLst>
                                    <p:cond delay="0"/>
                                  </p:stCondLst>
                                  <p:childTnLst>
                                    <p:set>
                                      <p:cBhvr>
                                        <p:cTn id="43" dur="1" fill="hold">
                                          <p:stCondLst>
                                            <p:cond delay="0"/>
                                          </p:stCondLst>
                                        </p:cTn>
                                        <p:tgtEl>
                                          <p:spTgt spid="48"/>
                                        </p:tgtEl>
                                        <p:attrNameLst>
                                          <p:attrName>style.visibility</p:attrName>
                                        </p:attrNameLst>
                                      </p:cBhvr>
                                      <p:to>
                                        <p:strVal val="visible"/>
                                      </p:to>
                                    </p:set>
                                    <p:animEffect transition="in" filter="wipe(right)">
                                      <p:cBhvr>
                                        <p:cTn id="44" dur="500"/>
                                        <p:tgtEl>
                                          <p:spTgt spid="48"/>
                                        </p:tgtEl>
                                      </p:cBhvr>
                                    </p:animEffect>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grpId="0" nodeType="clickEffect">
                                  <p:stCondLst>
                                    <p:cond delay="0"/>
                                  </p:stCondLst>
                                  <p:childTnLst>
                                    <p:set>
                                      <p:cBhvr>
                                        <p:cTn id="48" dur="1" fill="hold">
                                          <p:stCondLst>
                                            <p:cond delay="0"/>
                                          </p:stCondLst>
                                        </p:cTn>
                                        <p:tgtEl>
                                          <p:spTgt spid="46"/>
                                        </p:tgtEl>
                                        <p:attrNameLst>
                                          <p:attrName>style.visibility</p:attrName>
                                        </p:attrNameLst>
                                      </p:cBhvr>
                                      <p:to>
                                        <p:strVal val="visible"/>
                                      </p:to>
                                    </p:set>
                                    <p:animEffect transition="in" filter="fade">
                                      <p:cBhvr>
                                        <p:cTn id="49" dur="500"/>
                                        <p:tgtEl>
                                          <p:spTgt spid="46"/>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44"/>
                                        </p:tgtEl>
                                        <p:attrNameLst>
                                          <p:attrName>style.visibility</p:attrName>
                                        </p:attrNameLst>
                                      </p:cBhvr>
                                      <p:to>
                                        <p:strVal val="visible"/>
                                      </p:to>
                                    </p:set>
                                    <p:animEffect transition="in" filter="fade">
                                      <p:cBhvr>
                                        <p:cTn id="52" dur="500"/>
                                        <p:tgtEl>
                                          <p:spTgt spid="44"/>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42"/>
                                        </p:tgtEl>
                                        <p:attrNameLst>
                                          <p:attrName>style.visibility</p:attrName>
                                        </p:attrNameLst>
                                      </p:cBhvr>
                                      <p:to>
                                        <p:strVal val="visible"/>
                                      </p:to>
                                    </p:set>
                                    <p:animEffect transition="in" filter="fade">
                                      <p:cBhvr>
                                        <p:cTn id="55" dur="500"/>
                                        <p:tgtEl>
                                          <p:spTgt spid="42"/>
                                        </p:tgtEl>
                                      </p:cBhvr>
                                    </p:animEffect>
                                  </p:childTnLst>
                                </p:cTn>
                              </p:par>
                            </p:childTnLst>
                          </p:cTn>
                        </p:par>
                      </p:childTnLst>
                    </p:cTn>
                  </p:par>
                  <p:par>
                    <p:cTn id="56" fill="hold">
                      <p:stCondLst>
                        <p:cond delay="indefinite"/>
                      </p:stCondLst>
                      <p:childTnLst>
                        <p:par>
                          <p:cTn id="57" fill="hold">
                            <p:stCondLst>
                              <p:cond delay="0"/>
                            </p:stCondLst>
                            <p:childTnLst>
                              <p:par>
                                <p:cTn id="58" presetID="22" presetClass="entr" presetSubtype="8" fill="hold" nodeType="clickEffect">
                                  <p:stCondLst>
                                    <p:cond delay="0"/>
                                  </p:stCondLst>
                                  <p:childTnLst>
                                    <p:set>
                                      <p:cBhvr>
                                        <p:cTn id="59" dur="1" fill="hold">
                                          <p:stCondLst>
                                            <p:cond delay="0"/>
                                          </p:stCondLst>
                                        </p:cTn>
                                        <p:tgtEl>
                                          <p:spTgt spid="64"/>
                                        </p:tgtEl>
                                        <p:attrNameLst>
                                          <p:attrName>style.visibility</p:attrName>
                                        </p:attrNameLst>
                                      </p:cBhvr>
                                      <p:to>
                                        <p:strVal val="visible"/>
                                      </p:to>
                                    </p:set>
                                    <p:animEffect transition="in" filter="wipe(left)">
                                      <p:cBhvr>
                                        <p:cTn id="60" dur="500"/>
                                        <p:tgtEl>
                                          <p:spTgt spid="64"/>
                                        </p:tgtEl>
                                      </p:cBhvr>
                                    </p:animEffect>
                                  </p:childTnLst>
                                </p:cTn>
                              </p:par>
                            </p:childTnLst>
                          </p:cTn>
                        </p:par>
                      </p:childTnLst>
                    </p:cTn>
                  </p:par>
                  <p:par>
                    <p:cTn id="61" fill="hold">
                      <p:stCondLst>
                        <p:cond delay="indefinite"/>
                      </p:stCondLst>
                      <p:childTnLst>
                        <p:par>
                          <p:cTn id="62" fill="hold">
                            <p:stCondLst>
                              <p:cond delay="0"/>
                            </p:stCondLst>
                            <p:childTnLst>
                              <p:par>
                                <p:cTn id="63" presetID="10" presetClass="entr" presetSubtype="0" fill="hold" grpId="0" nodeType="clickEffect">
                                  <p:stCondLst>
                                    <p:cond delay="0"/>
                                  </p:stCondLst>
                                  <p:childTnLst>
                                    <p:set>
                                      <p:cBhvr>
                                        <p:cTn id="64" dur="1" fill="hold">
                                          <p:stCondLst>
                                            <p:cond delay="0"/>
                                          </p:stCondLst>
                                        </p:cTn>
                                        <p:tgtEl>
                                          <p:spTgt spid="54"/>
                                        </p:tgtEl>
                                        <p:attrNameLst>
                                          <p:attrName>style.visibility</p:attrName>
                                        </p:attrNameLst>
                                      </p:cBhvr>
                                      <p:to>
                                        <p:strVal val="visible"/>
                                      </p:to>
                                    </p:set>
                                    <p:animEffect transition="in" filter="fade">
                                      <p:cBhvr>
                                        <p:cTn id="65" dur="500"/>
                                        <p:tgtEl>
                                          <p:spTgt spid="54"/>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53"/>
                                        </p:tgtEl>
                                        <p:attrNameLst>
                                          <p:attrName>style.visibility</p:attrName>
                                        </p:attrNameLst>
                                      </p:cBhvr>
                                      <p:to>
                                        <p:strVal val="visible"/>
                                      </p:to>
                                    </p:set>
                                    <p:animEffect transition="in" filter="fade">
                                      <p:cBhvr>
                                        <p:cTn id="68" dur="500"/>
                                        <p:tgtEl>
                                          <p:spTgt spid="53"/>
                                        </p:tgtEl>
                                      </p:cBhvr>
                                    </p:animEffect>
                                  </p:childTnLst>
                                </p:cTn>
                              </p:par>
                              <p:par>
                                <p:cTn id="69" presetID="10" presetClass="entr" presetSubtype="0" fill="hold" grpId="0" nodeType="withEffect">
                                  <p:stCondLst>
                                    <p:cond delay="0"/>
                                  </p:stCondLst>
                                  <p:childTnLst>
                                    <p:set>
                                      <p:cBhvr>
                                        <p:cTn id="70" dur="1" fill="hold">
                                          <p:stCondLst>
                                            <p:cond delay="0"/>
                                          </p:stCondLst>
                                        </p:cTn>
                                        <p:tgtEl>
                                          <p:spTgt spid="52"/>
                                        </p:tgtEl>
                                        <p:attrNameLst>
                                          <p:attrName>style.visibility</p:attrName>
                                        </p:attrNameLst>
                                      </p:cBhvr>
                                      <p:to>
                                        <p:strVal val="visible"/>
                                      </p:to>
                                    </p:set>
                                    <p:animEffect transition="in" filter="fade">
                                      <p:cBhvr>
                                        <p:cTn id="71" dur="500"/>
                                        <p:tgtEl>
                                          <p:spTgt spid="52"/>
                                        </p:tgtEl>
                                      </p:cBhvr>
                                    </p:animEffect>
                                  </p:childTnLst>
                                </p:cTn>
                              </p:par>
                            </p:childTnLst>
                          </p:cTn>
                        </p:par>
                      </p:childTnLst>
                    </p:cTn>
                  </p:par>
                  <p:par>
                    <p:cTn id="72" fill="hold">
                      <p:stCondLst>
                        <p:cond delay="indefinite"/>
                      </p:stCondLst>
                      <p:childTnLst>
                        <p:par>
                          <p:cTn id="73" fill="hold">
                            <p:stCondLst>
                              <p:cond delay="0"/>
                            </p:stCondLst>
                            <p:childTnLst>
                              <p:par>
                                <p:cTn id="74" presetID="22" presetClass="entr" presetSubtype="8" fill="hold" nodeType="clickEffect">
                                  <p:stCondLst>
                                    <p:cond delay="0"/>
                                  </p:stCondLst>
                                  <p:childTnLst>
                                    <p:set>
                                      <p:cBhvr>
                                        <p:cTn id="75" dur="1" fill="hold">
                                          <p:stCondLst>
                                            <p:cond delay="0"/>
                                          </p:stCondLst>
                                        </p:cTn>
                                        <p:tgtEl>
                                          <p:spTgt spid="62"/>
                                        </p:tgtEl>
                                        <p:attrNameLst>
                                          <p:attrName>style.visibility</p:attrName>
                                        </p:attrNameLst>
                                      </p:cBhvr>
                                      <p:to>
                                        <p:strVal val="visible"/>
                                      </p:to>
                                    </p:set>
                                    <p:animEffect transition="in" filter="wipe(left)">
                                      <p:cBhvr>
                                        <p:cTn id="76" dur="500"/>
                                        <p:tgtEl>
                                          <p:spTgt spid="62"/>
                                        </p:tgtEl>
                                      </p:cBhvr>
                                    </p:animEffect>
                                  </p:childTnLst>
                                </p:cTn>
                              </p:par>
                            </p:childTnLst>
                          </p:cTn>
                        </p:par>
                      </p:childTnLst>
                    </p:cTn>
                  </p:par>
                  <p:par>
                    <p:cTn id="77" fill="hold">
                      <p:stCondLst>
                        <p:cond delay="indefinite"/>
                      </p:stCondLst>
                      <p:childTnLst>
                        <p:par>
                          <p:cTn id="78" fill="hold">
                            <p:stCondLst>
                              <p:cond delay="0"/>
                            </p:stCondLst>
                            <p:childTnLst>
                              <p:par>
                                <p:cTn id="79" presetID="10" presetClass="entr" presetSubtype="0" fill="hold" grpId="0" nodeType="clickEffect">
                                  <p:stCondLst>
                                    <p:cond delay="0"/>
                                  </p:stCondLst>
                                  <p:childTnLst>
                                    <p:set>
                                      <p:cBhvr>
                                        <p:cTn id="80" dur="1" fill="hold">
                                          <p:stCondLst>
                                            <p:cond delay="0"/>
                                          </p:stCondLst>
                                        </p:cTn>
                                        <p:tgtEl>
                                          <p:spTgt spid="57"/>
                                        </p:tgtEl>
                                        <p:attrNameLst>
                                          <p:attrName>style.visibility</p:attrName>
                                        </p:attrNameLst>
                                      </p:cBhvr>
                                      <p:to>
                                        <p:strVal val="visible"/>
                                      </p:to>
                                    </p:set>
                                    <p:animEffect transition="in" filter="fade">
                                      <p:cBhvr>
                                        <p:cTn id="81" dur="500"/>
                                        <p:tgtEl>
                                          <p:spTgt spid="57"/>
                                        </p:tgtEl>
                                      </p:cBhvr>
                                    </p:animEffect>
                                  </p:childTnLst>
                                </p:cTn>
                              </p:par>
                              <p:par>
                                <p:cTn id="82" presetID="10" presetClass="entr" presetSubtype="0" fill="hold" grpId="0" nodeType="withEffect">
                                  <p:stCondLst>
                                    <p:cond delay="0"/>
                                  </p:stCondLst>
                                  <p:childTnLst>
                                    <p:set>
                                      <p:cBhvr>
                                        <p:cTn id="83" dur="1" fill="hold">
                                          <p:stCondLst>
                                            <p:cond delay="0"/>
                                          </p:stCondLst>
                                        </p:cTn>
                                        <p:tgtEl>
                                          <p:spTgt spid="56"/>
                                        </p:tgtEl>
                                        <p:attrNameLst>
                                          <p:attrName>style.visibility</p:attrName>
                                        </p:attrNameLst>
                                      </p:cBhvr>
                                      <p:to>
                                        <p:strVal val="visible"/>
                                      </p:to>
                                    </p:set>
                                    <p:animEffect transition="in" filter="fade">
                                      <p:cBhvr>
                                        <p:cTn id="84" dur="500"/>
                                        <p:tgtEl>
                                          <p:spTgt spid="56"/>
                                        </p:tgtEl>
                                      </p:cBhvr>
                                    </p:animEffect>
                                  </p:childTnLst>
                                </p:cTn>
                              </p:par>
                              <p:par>
                                <p:cTn id="85" presetID="10" presetClass="entr" presetSubtype="0" fill="hold" grpId="0" nodeType="withEffect">
                                  <p:stCondLst>
                                    <p:cond delay="0"/>
                                  </p:stCondLst>
                                  <p:childTnLst>
                                    <p:set>
                                      <p:cBhvr>
                                        <p:cTn id="86" dur="1" fill="hold">
                                          <p:stCondLst>
                                            <p:cond delay="0"/>
                                          </p:stCondLst>
                                        </p:cTn>
                                        <p:tgtEl>
                                          <p:spTgt spid="55"/>
                                        </p:tgtEl>
                                        <p:attrNameLst>
                                          <p:attrName>style.visibility</p:attrName>
                                        </p:attrNameLst>
                                      </p:cBhvr>
                                      <p:to>
                                        <p:strVal val="visible"/>
                                      </p:to>
                                    </p:set>
                                    <p:animEffect transition="in" filter="fade">
                                      <p:cBhvr>
                                        <p:cTn id="87" dur="500"/>
                                        <p:tgtEl>
                                          <p:spTgt spid="55"/>
                                        </p:tgtEl>
                                      </p:cBhvr>
                                    </p:animEffect>
                                  </p:childTnLst>
                                </p:cTn>
                              </p:par>
                            </p:childTnLst>
                          </p:cTn>
                        </p:par>
                      </p:childTnLst>
                    </p:cTn>
                  </p:par>
                  <p:par>
                    <p:cTn id="88" fill="hold">
                      <p:stCondLst>
                        <p:cond delay="indefinite"/>
                      </p:stCondLst>
                      <p:childTnLst>
                        <p:par>
                          <p:cTn id="89" fill="hold">
                            <p:stCondLst>
                              <p:cond delay="0"/>
                            </p:stCondLst>
                            <p:childTnLst>
                              <p:par>
                                <p:cTn id="90" presetID="22" presetClass="entr" presetSubtype="8" fill="hold" nodeType="clickEffect">
                                  <p:stCondLst>
                                    <p:cond delay="0"/>
                                  </p:stCondLst>
                                  <p:childTnLst>
                                    <p:set>
                                      <p:cBhvr>
                                        <p:cTn id="91" dur="1" fill="hold">
                                          <p:stCondLst>
                                            <p:cond delay="0"/>
                                          </p:stCondLst>
                                        </p:cTn>
                                        <p:tgtEl>
                                          <p:spTgt spid="63"/>
                                        </p:tgtEl>
                                        <p:attrNameLst>
                                          <p:attrName>style.visibility</p:attrName>
                                        </p:attrNameLst>
                                      </p:cBhvr>
                                      <p:to>
                                        <p:strVal val="visible"/>
                                      </p:to>
                                    </p:set>
                                    <p:animEffect transition="in" filter="wipe(left)">
                                      <p:cBhvr>
                                        <p:cTn id="92" dur="500"/>
                                        <p:tgtEl>
                                          <p:spTgt spid="63"/>
                                        </p:tgtEl>
                                      </p:cBhvr>
                                    </p:animEffect>
                                  </p:childTnLst>
                                </p:cTn>
                              </p:par>
                            </p:childTnLst>
                          </p:cTn>
                        </p:par>
                      </p:childTnLst>
                    </p:cTn>
                  </p:par>
                  <p:par>
                    <p:cTn id="93" fill="hold">
                      <p:stCondLst>
                        <p:cond delay="indefinite"/>
                      </p:stCondLst>
                      <p:childTnLst>
                        <p:par>
                          <p:cTn id="94" fill="hold">
                            <p:stCondLst>
                              <p:cond delay="0"/>
                            </p:stCondLst>
                            <p:childTnLst>
                              <p:par>
                                <p:cTn id="95" presetID="10" presetClass="entr" presetSubtype="0" fill="hold" grpId="0" nodeType="clickEffect">
                                  <p:stCondLst>
                                    <p:cond delay="0"/>
                                  </p:stCondLst>
                                  <p:childTnLst>
                                    <p:set>
                                      <p:cBhvr>
                                        <p:cTn id="96" dur="1" fill="hold">
                                          <p:stCondLst>
                                            <p:cond delay="0"/>
                                          </p:stCondLst>
                                        </p:cTn>
                                        <p:tgtEl>
                                          <p:spTgt spid="58"/>
                                        </p:tgtEl>
                                        <p:attrNameLst>
                                          <p:attrName>style.visibility</p:attrName>
                                        </p:attrNameLst>
                                      </p:cBhvr>
                                      <p:to>
                                        <p:strVal val="visible"/>
                                      </p:to>
                                    </p:set>
                                    <p:animEffect transition="in" filter="fade">
                                      <p:cBhvr>
                                        <p:cTn id="97" dur="500"/>
                                        <p:tgtEl>
                                          <p:spTgt spid="58"/>
                                        </p:tgtEl>
                                      </p:cBhvr>
                                    </p:animEffect>
                                  </p:childTnLst>
                                </p:cTn>
                              </p:par>
                              <p:par>
                                <p:cTn id="98" presetID="10" presetClass="entr" presetSubtype="0" fill="hold" grpId="0" nodeType="withEffect">
                                  <p:stCondLst>
                                    <p:cond delay="0"/>
                                  </p:stCondLst>
                                  <p:childTnLst>
                                    <p:set>
                                      <p:cBhvr>
                                        <p:cTn id="99" dur="1" fill="hold">
                                          <p:stCondLst>
                                            <p:cond delay="0"/>
                                          </p:stCondLst>
                                        </p:cTn>
                                        <p:tgtEl>
                                          <p:spTgt spid="59"/>
                                        </p:tgtEl>
                                        <p:attrNameLst>
                                          <p:attrName>style.visibility</p:attrName>
                                        </p:attrNameLst>
                                      </p:cBhvr>
                                      <p:to>
                                        <p:strVal val="visible"/>
                                      </p:to>
                                    </p:set>
                                    <p:animEffect transition="in" filter="fade">
                                      <p:cBhvr>
                                        <p:cTn id="100" dur="500"/>
                                        <p:tgtEl>
                                          <p:spTgt spid="59"/>
                                        </p:tgtEl>
                                      </p:cBhvr>
                                    </p:animEffect>
                                  </p:childTnLst>
                                </p:cTn>
                              </p:par>
                              <p:par>
                                <p:cTn id="101" presetID="10" presetClass="entr" presetSubtype="0" fill="hold" grpId="0" nodeType="withEffect">
                                  <p:stCondLst>
                                    <p:cond delay="0"/>
                                  </p:stCondLst>
                                  <p:childTnLst>
                                    <p:set>
                                      <p:cBhvr>
                                        <p:cTn id="102" dur="1" fill="hold">
                                          <p:stCondLst>
                                            <p:cond delay="0"/>
                                          </p:stCondLst>
                                        </p:cTn>
                                        <p:tgtEl>
                                          <p:spTgt spid="60"/>
                                        </p:tgtEl>
                                        <p:attrNameLst>
                                          <p:attrName>style.visibility</p:attrName>
                                        </p:attrNameLst>
                                      </p:cBhvr>
                                      <p:to>
                                        <p:strVal val="visible"/>
                                      </p:to>
                                    </p:set>
                                    <p:animEffect transition="in" filter="fade">
                                      <p:cBhvr>
                                        <p:cTn id="103"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5" grpId="0"/>
      <p:bldP spid="36" grpId="0" animBg="1"/>
      <p:bldP spid="37" grpId="0"/>
      <p:bldP spid="39" grpId="0"/>
      <p:bldP spid="40" grpId="0" animBg="1"/>
      <p:bldP spid="42" grpId="0"/>
      <p:bldP spid="44" grpId="0"/>
      <p:bldP spid="46" grpId="0" animBg="1"/>
      <p:bldP spid="52" grpId="0"/>
      <p:bldP spid="53" grpId="0"/>
      <p:bldP spid="54" grpId="0" animBg="1"/>
      <p:bldP spid="55" grpId="0"/>
      <p:bldP spid="56" grpId="0"/>
      <p:bldP spid="57" grpId="0" animBg="1"/>
      <p:bldP spid="58" grpId="0"/>
      <p:bldP spid="59" grpId="0"/>
      <p:bldP spid="60" grpId="0" animBg="1"/>
      <p:bldP spid="65"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0"/>
            <a:ext cx="12204700" cy="6858000"/>
          </a:xfrm>
          <a:prstGeom prst="rect">
            <a:avLst/>
          </a:prstGeom>
        </p:spPr>
      </p:pic>
      <p:sp>
        <p:nvSpPr>
          <p:cNvPr id="2" name="01"/>
          <p:cNvSpPr/>
          <p:nvPr/>
        </p:nvSpPr>
        <p:spPr>
          <a:xfrm>
            <a:off x="2545710" y="1839571"/>
            <a:ext cx="3031974" cy="3031974"/>
          </a:xfrm>
          <a:prstGeom prst="ellipse">
            <a:avLst/>
          </a:prstGeom>
          <a:solidFill>
            <a:schemeClr val="tx2">
              <a:alpha val="6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7">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 name="01"/>
          <p:cNvSpPr/>
          <p:nvPr/>
        </p:nvSpPr>
        <p:spPr>
          <a:xfrm>
            <a:off x="5347455" y="1243065"/>
            <a:ext cx="812940" cy="812938"/>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7">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 name="01"/>
          <p:cNvSpPr txBox="1"/>
          <p:nvPr/>
        </p:nvSpPr>
        <p:spPr>
          <a:xfrm>
            <a:off x="2622002" y="2144663"/>
            <a:ext cx="2879387" cy="2421753"/>
          </a:xfrm>
          <a:prstGeom prst="rect">
            <a:avLst/>
          </a:prstGeom>
          <a:noFill/>
        </p:spPr>
        <p:txBody>
          <a:bodyPr wrap="square" lIns="0" tIns="0" rIns="0" bIns="0" rtlCol="0">
            <a:spAutoFit/>
          </a:bodyPr>
          <a:lstStyle/>
          <a:p>
            <a:pPr algn="ctr"/>
            <a:r>
              <a:rPr lang="en-US" altLang="zh-CN" sz="15737" b="1"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04</a:t>
            </a:r>
            <a:endParaRPr lang="zh-CN" altLang="en-US" sz="15737"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 name="01"/>
          <p:cNvSpPr txBox="1"/>
          <p:nvPr/>
        </p:nvSpPr>
        <p:spPr>
          <a:xfrm>
            <a:off x="5930165" y="2477366"/>
            <a:ext cx="3416320" cy="699807"/>
          </a:xfrm>
          <a:prstGeom prst="rect">
            <a:avLst/>
          </a:prstGeom>
          <a:noFill/>
        </p:spPr>
        <p:txBody>
          <a:bodyPr wrap="none" rtlCol="0">
            <a:spAutoFit/>
          </a:bodyPr>
          <a:lstStyle/>
          <a:p>
            <a:pPr latinLnBrk="1">
              <a:lnSpc>
                <a:spcPct val="120000"/>
              </a:lnSpc>
              <a:defRPr/>
            </a:pPr>
            <a:r>
              <a:rPr kumimoji="1" lang="zh-CN" altLang="en-US" sz="3600" b="1"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kumimoji="1" lang="en-US" altLang="ko-KR" sz="3600" b="1"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 name="01"/>
          <p:cNvSpPr txBox="1"/>
          <p:nvPr/>
        </p:nvSpPr>
        <p:spPr>
          <a:xfrm>
            <a:off x="6041739" y="3261490"/>
            <a:ext cx="1838736" cy="350096"/>
          </a:xfrm>
          <a:prstGeom prst="rect">
            <a:avLst/>
          </a:prstGeom>
          <a:noFill/>
        </p:spPr>
        <p:txBody>
          <a:bodyPr wrap="square" lIns="0" tIns="0" rIns="0" bIns="0" rtlCol="0">
            <a:spAutoFit/>
          </a:bodyPr>
          <a:lstStyle/>
          <a:p>
            <a:pPr algn="just" latinLnBrk="1">
              <a:lnSpc>
                <a:spcPct val="120000"/>
              </a:lnSpc>
              <a:defRPr/>
            </a:pPr>
            <a:r>
              <a:rPr kumimoji="1" lang="zh-CN" altLang="en-US" sz="1896"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kumimoji="1" lang="en-US" altLang="ko-KR" sz="1896"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 name="01"/>
          <p:cNvSpPr txBox="1"/>
          <p:nvPr/>
        </p:nvSpPr>
        <p:spPr>
          <a:xfrm>
            <a:off x="6041739" y="3695303"/>
            <a:ext cx="1992890" cy="350096"/>
          </a:xfrm>
          <a:prstGeom prst="rect">
            <a:avLst/>
          </a:prstGeom>
          <a:noFill/>
        </p:spPr>
        <p:txBody>
          <a:bodyPr wrap="square" lIns="0" tIns="0" rIns="0" bIns="0" rtlCol="0">
            <a:spAutoFit/>
          </a:bodyPr>
          <a:lstStyle/>
          <a:p>
            <a:pPr algn="just" latinLnBrk="1">
              <a:lnSpc>
                <a:spcPct val="120000"/>
              </a:lnSpc>
              <a:defRPr/>
            </a:pPr>
            <a:r>
              <a:rPr kumimoji="1" lang="zh-CN" altLang="en-US" sz="1896"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kumimoji="1" lang="en-US" altLang="ko-KR" sz="1896"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 name="01"/>
          <p:cNvSpPr txBox="1"/>
          <p:nvPr/>
        </p:nvSpPr>
        <p:spPr>
          <a:xfrm>
            <a:off x="8312133" y="3265833"/>
            <a:ext cx="1838736" cy="350096"/>
          </a:xfrm>
          <a:prstGeom prst="rect">
            <a:avLst/>
          </a:prstGeom>
          <a:noFill/>
        </p:spPr>
        <p:txBody>
          <a:bodyPr wrap="square" lIns="0" tIns="0" rIns="0" bIns="0" rtlCol="0">
            <a:spAutoFit/>
          </a:bodyPr>
          <a:lstStyle/>
          <a:p>
            <a:pPr algn="just" latinLnBrk="1">
              <a:lnSpc>
                <a:spcPct val="120000"/>
              </a:lnSpc>
              <a:defRPr/>
            </a:pPr>
            <a:r>
              <a:rPr kumimoji="1" lang="zh-CN" altLang="en-US" sz="1896"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kumimoji="1" lang="en-US" altLang="ko-KR" sz="1896"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01"/>
          <p:cNvSpPr txBox="1"/>
          <p:nvPr/>
        </p:nvSpPr>
        <p:spPr>
          <a:xfrm>
            <a:off x="8312137" y="3700246"/>
            <a:ext cx="1838733" cy="350096"/>
          </a:xfrm>
          <a:prstGeom prst="rect">
            <a:avLst/>
          </a:prstGeom>
          <a:noFill/>
        </p:spPr>
        <p:txBody>
          <a:bodyPr wrap="square" lIns="0" tIns="0" rIns="0" bIns="0" rtlCol="0">
            <a:spAutoFit/>
          </a:bodyPr>
          <a:lstStyle/>
          <a:p>
            <a:pPr algn="just" latinLnBrk="1">
              <a:lnSpc>
                <a:spcPct val="120000"/>
              </a:lnSpc>
              <a:defRPr/>
            </a:pPr>
            <a:r>
              <a:rPr kumimoji="1" lang="zh-CN" altLang="en-US" sz="1896"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kumimoji="1" lang="en-US" altLang="ko-KR" sz="1896"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endParaRPr>
          </a:p>
        </p:txBody>
      </p:sp>
      <p:pic>
        <p:nvPicPr>
          <p:cNvPr id="11" name="图片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08442" y="492014"/>
            <a:ext cx="1997731" cy="6239144"/>
          </a:xfrm>
          <a:prstGeom prst="rect">
            <a:avLst/>
          </a:prstGeom>
        </p:spPr>
      </p:pic>
    </p:spTree>
    <p:extLst>
      <p:ext uri="{BB962C8B-B14F-4D97-AF65-F5344CB8AC3E}">
        <p14:creationId xmlns:p14="http://schemas.microsoft.com/office/powerpoint/2010/main" val="777955847"/>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500"/>
                                        <p:tgtEl>
                                          <p:spTgt spid="10"/>
                                        </p:tgtEl>
                                      </p:cBhvr>
                                    </p:animEffect>
                                    <p:anim calcmode="lin" valueType="num">
                                      <p:cBhvr>
                                        <p:cTn id="8" dur="1500" fill="hold"/>
                                        <p:tgtEl>
                                          <p:spTgt spid="10"/>
                                        </p:tgtEl>
                                        <p:attrNameLst>
                                          <p:attrName>ppt_x</p:attrName>
                                        </p:attrNameLst>
                                      </p:cBhvr>
                                      <p:tavLst>
                                        <p:tav tm="0">
                                          <p:val>
                                            <p:strVal val="#ppt_x"/>
                                          </p:val>
                                        </p:tav>
                                        <p:tav tm="100000">
                                          <p:val>
                                            <p:strVal val="#ppt_x"/>
                                          </p:val>
                                        </p:tav>
                                      </p:tavLst>
                                    </p:anim>
                                    <p:anim calcmode="lin" valueType="num">
                                      <p:cBhvr>
                                        <p:cTn id="9" dur="1500" fill="hold"/>
                                        <p:tgtEl>
                                          <p:spTgt spid="10"/>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50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1500"/>
                                        <p:tgtEl>
                                          <p:spTgt spid="11"/>
                                        </p:tgtEl>
                                      </p:cBhvr>
                                    </p:animEffect>
                                    <p:anim calcmode="lin" valueType="num">
                                      <p:cBhvr>
                                        <p:cTn id="13" dur="1500" fill="hold"/>
                                        <p:tgtEl>
                                          <p:spTgt spid="11"/>
                                        </p:tgtEl>
                                        <p:attrNameLst>
                                          <p:attrName>ppt_x</p:attrName>
                                        </p:attrNameLst>
                                      </p:cBhvr>
                                      <p:tavLst>
                                        <p:tav tm="0">
                                          <p:val>
                                            <p:strVal val="#ppt_x"/>
                                          </p:val>
                                        </p:tav>
                                        <p:tav tm="100000">
                                          <p:val>
                                            <p:strVal val="#ppt_x"/>
                                          </p:val>
                                        </p:tav>
                                      </p:tavLst>
                                    </p:anim>
                                    <p:anim calcmode="lin" valueType="num">
                                      <p:cBhvr>
                                        <p:cTn id="14" dur="1500" fill="hold"/>
                                        <p:tgtEl>
                                          <p:spTgt spid="11"/>
                                        </p:tgtEl>
                                        <p:attrNameLst>
                                          <p:attrName>ppt_y</p:attrName>
                                        </p:attrNameLst>
                                      </p:cBhvr>
                                      <p:tavLst>
                                        <p:tav tm="0">
                                          <p:val>
                                            <p:strVal val="#ppt_y+.1"/>
                                          </p:val>
                                        </p:tav>
                                        <p:tav tm="100000">
                                          <p:val>
                                            <p:strVal val="#ppt_y"/>
                                          </p:val>
                                        </p:tav>
                                      </p:tavLst>
                                    </p:anim>
                                  </p:childTnLst>
                                </p:cTn>
                              </p:par>
                            </p:childTnLst>
                          </p:cTn>
                        </p:par>
                        <p:par>
                          <p:cTn id="15" fill="hold">
                            <p:stCondLst>
                              <p:cond delay="2000"/>
                            </p:stCondLst>
                            <p:childTnLst>
                              <p:par>
                                <p:cTn id="16" presetID="53" presetClass="entr" presetSubtype="16" fill="hold" grpId="0" nodeType="after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p:cTn id="18" dur="500" fill="hold"/>
                                        <p:tgtEl>
                                          <p:spTgt spid="2"/>
                                        </p:tgtEl>
                                        <p:attrNameLst>
                                          <p:attrName>ppt_w</p:attrName>
                                        </p:attrNameLst>
                                      </p:cBhvr>
                                      <p:tavLst>
                                        <p:tav tm="0">
                                          <p:val>
                                            <p:fltVal val="0"/>
                                          </p:val>
                                        </p:tav>
                                        <p:tav tm="100000">
                                          <p:val>
                                            <p:strVal val="#ppt_w"/>
                                          </p:val>
                                        </p:tav>
                                      </p:tavLst>
                                    </p:anim>
                                    <p:anim calcmode="lin" valueType="num">
                                      <p:cBhvr>
                                        <p:cTn id="19" dur="500" fill="hold"/>
                                        <p:tgtEl>
                                          <p:spTgt spid="2"/>
                                        </p:tgtEl>
                                        <p:attrNameLst>
                                          <p:attrName>ppt_h</p:attrName>
                                        </p:attrNameLst>
                                      </p:cBhvr>
                                      <p:tavLst>
                                        <p:tav tm="0">
                                          <p:val>
                                            <p:fltVal val="0"/>
                                          </p:val>
                                        </p:tav>
                                        <p:tav tm="100000">
                                          <p:val>
                                            <p:strVal val="#ppt_h"/>
                                          </p:val>
                                        </p:tav>
                                      </p:tavLst>
                                    </p:anim>
                                    <p:animEffect transition="in" filter="fade">
                                      <p:cBhvr>
                                        <p:cTn id="20" dur="500"/>
                                        <p:tgtEl>
                                          <p:spTgt spid="2"/>
                                        </p:tgtEl>
                                      </p:cBhvr>
                                    </p:animEffect>
                                  </p:childTnLst>
                                </p:cTn>
                              </p:par>
                            </p:childTnLst>
                          </p:cTn>
                        </p:par>
                        <p:par>
                          <p:cTn id="21" fill="hold">
                            <p:stCondLst>
                              <p:cond delay="2500"/>
                            </p:stCondLst>
                            <p:childTnLst>
                              <p:par>
                                <p:cTn id="22" presetID="53" presetClass="entr" presetSubtype="16" fill="hold" grpId="0" nodeType="afterEffect">
                                  <p:stCondLst>
                                    <p:cond delay="0"/>
                                  </p:stCondLst>
                                  <p:childTnLst>
                                    <p:set>
                                      <p:cBhvr>
                                        <p:cTn id="23" dur="1" fill="hold">
                                          <p:stCondLst>
                                            <p:cond delay="0"/>
                                          </p:stCondLst>
                                        </p:cTn>
                                        <p:tgtEl>
                                          <p:spTgt spid="3"/>
                                        </p:tgtEl>
                                        <p:attrNameLst>
                                          <p:attrName>style.visibility</p:attrName>
                                        </p:attrNameLst>
                                      </p:cBhvr>
                                      <p:to>
                                        <p:strVal val="visible"/>
                                      </p:to>
                                    </p:set>
                                    <p:anim calcmode="lin" valueType="num">
                                      <p:cBhvr>
                                        <p:cTn id="24" dur="500" fill="hold"/>
                                        <p:tgtEl>
                                          <p:spTgt spid="3"/>
                                        </p:tgtEl>
                                        <p:attrNameLst>
                                          <p:attrName>ppt_w</p:attrName>
                                        </p:attrNameLst>
                                      </p:cBhvr>
                                      <p:tavLst>
                                        <p:tav tm="0">
                                          <p:val>
                                            <p:fltVal val="0"/>
                                          </p:val>
                                        </p:tav>
                                        <p:tav tm="100000">
                                          <p:val>
                                            <p:strVal val="#ppt_w"/>
                                          </p:val>
                                        </p:tav>
                                      </p:tavLst>
                                    </p:anim>
                                    <p:anim calcmode="lin" valueType="num">
                                      <p:cBhvr>
                                        <p:cTn id="25" dur="500" fill="hold"/>
                                        <p:tgtEl>
                                          <p:spTgt spid="3"/>
                                        </p:tgtEl>
                                        <p:attrNameLst>
                                          <p:attrName>ppt_h</p:attrName>
                                        </p:attrNameLst>
                                      </p:cBhvr>
                                      <p:tavLst>
                                        <p:tav tm="0">
                                          <p:val>
                                            <p:fltVal val="0"/>
                                          </p:val>
                                        </p:tav>
                                        <p:tav tm="100000">
                                          <p:val>
                                            <p:strVal val="#ppt_h"/>
                                          </p:val>
                                        </p:tav>
                                      </p:tavLst>
                                    </p:anim>
                                    <p:animEffect transition="in" filter="fade">
                                      <p:cBhvr>
                                        <p:cTn id="26" dur="500"/>
                                        <p:tgtEl>
                                          <p:spTgt spid="3"/>
                                        </p:tgtEl>
                                      </p:cBhvr>
                                    </p:animEffect>
                                  </p:childTnLst>
                                </p:cTn>
                              </p:par>
                            </p:childTnLst>
                          </p:cTn>
                        </p:par>
                        <p:par>
                          <p:cTn id="27" fill="hold">
                            <p:stCondLst>
                              <p:cond delay="3000"/>
                            </p:stCondLst>
                            <p:childTnLst>
                              <p:par>
                                <p:cTn id="28" presetID="47" presetClass="entr" presetSubtype="0" fill="hold" grpId="0" nodeType="afterEffect">
                                  <p:stCondLst>
                                    <p:cond delay="0"/>
                                  </p:stCondLst>
                                  <p:childTnLst>
                                    <p:set>
                                      <p:cBhvr>
                                        <p:cTn id="29" dur="1" fill="hold">
                                          <p:stCondLst>
                                            <p:cond delay="0"/>
                                          </p:stCondLst>
                                        </p:cTn>
                                        <p:tgtEl>
                                          <p:spTgt spid="4"/>
                                        </p:tgtEl>
                                        <p:attrNameLst>
                                          <p:attrName>style.visibility</p:attrName>
                                        </p:attrNameLst>
                                      </p:cBhvr>
                                      <p:to>
                                        <p:strVal val="visible"/>
                                      </p:to>
                                    </p:set>
                                    <p:animEffect transition="in" filter="fade">
                                      <p:cBhvr>
                                        <p:cTn id="30" dur="500"/>
                                        <p:tgtEl>
                                          <p:spTgt spid="4"/>
                                        </p:tgtEl>
                                      </p:cBhvr>
                                    </p:animEffect>
                                    <p:anim calcmode="lin" valueType="num">
                                      <p:cBhvr>
                                        <p:cTn id="31" dur="500" fill="hold"/>
                                        <p:tgtEl>
                                          <p:spTgt spid="4"/>
                                        </p:tgtEl>
                                        <p:attrNameLst>
                                          <p:attrName>ppt_x</p:attrName>
                                        </p:attrNameLst>
                                      </p:cBhvr>
                                      <p:tavLst>
                                        <p:tav tm="0">
                                          <p:val>
                                            <p:strVal val="#ppt_x"/>
                                          </p:val>
                                        </p:tav>
                                        <p:tav tm="100000">
                                          <p:val>
                                            <p:strVal val="#ppt_x"/>
                                          </p:val>
                                        </p:tav>
                                      </p:tavLst>
                                    </p:anim>
                                    <p:anim calcmode="lin" valueType="num">
                                      <p:cBhvr>
                                        <p:cTn id="32" dur="500" fill="hold"/>
                                        <p:tgtEl>
                                          <p:spTgt spid="4"/>
                                        </p:tgtEl>
                                        <p:attrNameLst>
                                          <p:attrName>ppt_y</p:attrName>
                                        </p:attrNameLst>
                                      </p:cBhvr>
                                      <p:tavLst>
                                        <p:tav tm="0">
                                          <p:val>
                                            <p:strVal val="#ppt_y-.1"/>
                                          </p:val>
                                        </p:tav>
                                        <p:tav tm="100000">
                                          <p:val>
                                            <p:strVal val="#ppt_y"/>
                                          </p:val>
                                        </p:tav>
                                      </p:tavLst>
                                    </p:anim>
                                  </p:childTnLst>
                                </p:cTn>
                              </p:par>
                              <p:par>
                                <p:cTn id="33" presetID="12" presetClass="entr" presetSubtype="8" fill="hold" grpId="0" nodeType="withEffect">
                                  <p:stCondLst>
                                    <p:cond delay="0"/>
                                  </p:stCondLst>
                                  <p:childTnLst>
                                    <p:set>
                                      <p:cBhvr>
                                        <p:cTn id="34" dur="1" fill="hold">
                                          <p:stCondLst>
                                            <p:cond delay="0"/>
                                          </p:stCondLst>
                                        </p:cTn>
                                        <p:tgtEl>
                                          <p:spTgt spid="5"/>
                                        </p:tgtEl>
                                        <p:attrNameLst>
                                          <p:attrName>style.visibility</p:attrName>
                                        </p:attrNameLst>
                                      </p:cBhvr>
                                      <p:to>
                                        <p:strVal val="visible"/>
                                      </p:to>
                                    </p:set>
                                    <p:anim calcmode="lin" valueType="num">
                                      <p:cBhvr additive="base">
                                        <p:cTn id="35" dur="500"/>
                                        <p:tgtEl>
                                          <p:spTgt spid="5"/>
                                        </p:tgtEl>
                                        <p:attrNameLst>
                                          <p:attrName>ppt_x</p:attrName>
                                        </p:attrNameLst>
                                      </p:cBhvr>
                                      <p:tavLst>
                                        <p:tav tm="0">
                                          <p:val>
                                            <p:strVal val="#ppt_x-#ppt_w*1.125000"/>
                                          </p:val>
                                        </p:tav>
                                        <p:tav tm="100000">
                                          <p:val>
                                            <p:strVal val="#ppt_x"/>
                                          </p:val>
                                        </p:tav>
                                      </p:tavLst>
                                    </p:anim>
                                    <p:animEffect transition="in" filter="wipe(right)">
                                      <p:cBhvr>
                                        <p:cTn id="36" dur="500"/>
                                        <p:tgtEl>
                                          <p:spTgt spid="5"/>
                                        </p:tgtEl>
                                      </p:cBhvr>
                                    </p:animEffect>
                                  </p:childTnLst>
                                </p:cTn>
                              </p:par>
                            </p:childTnLst>
                          </p:cTn>
                        </p:par>
                        <p:par>
                          <p:cTn id="37" fill="hold">
                            <p:stCondLst>
                              <p:cond delay="3500"/>
                            </p:stCondLst>
                            <p:childTnLst>
                              <p:par>
                                <p:cTn id="38" presetID="2" presetClass="entr" presetSubtype="4" fill="hold" grpId="0" nodeType="afterEffect">
                                  <p:stCondLst>
                                    <p:cond delay="0"/>
                                  </p:stCondLst>
                                  <p:childTnLst>
                                    <p:set>
                                      <p:cBhvr>
                                        <p:cTn id="39" dur="1" fill="hold">
                                          <p:stCondLst>
                                            <p:cond delay="0"/>
                                          </p:stCondLst>
                                        </p:cTn>
                                        <p:tgtEl>
                                          <p:spTgt spid="6"/>
                                        </p:tgtEl>
                                        <p:attrNameLst>
                                          <p:attrName>style.visibility</p:attrName>
                                        </p:attrNameLst>
                                      </p:cBhvr>
                                      <p:to>
                                        <p:strVal val="visible"/>
                                      </p:to>
                                    </p:set>
                                    <p:anim calcmode="lin" valueType="num">
                                      <p:cBhvr additive="base">
                                        <p:cTn id="40" dur="500" fill="hold"/>
                                        <p:tgtEl>
                                          <p:spTgt spid="6"/>
                                        </p:tgtEl>
                                        <p:attrNameLst>
                                          <p:attrName>ppt_x</p:attrName>
                                        </p:attrNameLst>
                                      </p:cBhvr>
                                      <p:tavLst>
                                        <p:tav tm="0">
                                          <p:val>
                                            <p:strVal val="#ppt_x"/>
                                          </p:val>
                                        </p:tav>
                                        <p:tav tm="100000">
                                          <p:val>
                                            <p:strVal val="#ppt_x"/>
                                          </p:val>
                                        </p:tav>
                                      </p:tavLst>
                                    </p:anim>
                                    <p:anim calcmode="lin" valueType="num">
                                      <p:cBhvr additive="base">
                                        <p:cTn id="41" dur="500" fill="hold"/>
                                        <p:tgtEl>
                                          <p:spTgt spid="6"/>
                                        </p:tgtEl>
                                        <p:attrNameLst>
                                          <p:attrName>ppt_y</p:attrName>
                                        </p:attrNameLst>
                                      </p:cBhvr>
                                      <p:tavLst>
                                        <p:tav tm="0">
                                          <p:val>
                                            <p:strVal val="1+#ppt_h/2"/>
                                          </p:val>
                                        </p:tav>
                                        <p:tav tm="100000">
                                          <p:val>
                                            <p:strVal val="#ppt_y"/>
                                          </p:val>
                                        </p:tav>
                                      </p:tavLst>
                                    </p:anim>
                                  </p:childTnLst>
                                </p:cTn>
                              </p:par>
                              <p:par>
                                <p:cTn id="42" presetID="2" presetClass="entr" presetSubtype="4" fill="hold" grpId="0" nodeType="withEffect">
                                  <p:stCondLst>
                                    <p:cond delay="200"/>
                                  </p:stCondLst>
                                  <p:childTnLst>
                                    <p:set>
                                      <p:cBhvr>
                                        <p:cTn id="43" dur="1" fill="hold">
                                          <p:stCondLst>
                                            <p:cond delay="0"/>
                                          </p:stCondLst>
                                        </p:cTn>
                                        <p:tgtEl>
                                          <p:spTgt spid="7"/>
                                        </p:tgtEl>
                                        <p:attrNameLst>
                                          <p:attrName>style.visibility</p:attrName>
                                        </p:attrNameLst>
                                      </p:cBhvr>
                                      <p:to>
                                        <p:strVal val="visible"/>
                                      </p:to>
                                    </p:set>
                                    <p:anim calcmode="lin" valueType="num">
                                      <p:cBhvr additive="base">
                                        <p:cTn id="44" dur="500" fill="hold"/>
                                        <p:tgtEl>
                                          <p:spTgt spid="7"/>
                                        </p:tgtEl>
                                        <p:attrNameLst>
                                          <p:attrName>ppt_x</p:attrName>
                                        </p:attrNameLst>
                                      </p:cBhvr>
                                      <p:tavLst>
                                        <p:tav tm="0">
                                          <p:val>
                                            <p:strVal val="#ppt_x"/>
                                          </p:val>
                                        </p:tav>
                                        <p:tav tm="100000">
                                          <p:val>
                                            <p:strVal val="#ppt_x"/>
                                          </p:val>
                                        </p:tav>
                                      </p:tavLst>
                                    </p:anim>
                                    <p:anim calcmode="lin" valueType="num">
                                      <p:cBhvr additive="base">
                                        <p:cTn id="45" dur="500" fill="hold"/>
                                        <p:tgtEl>
                                          <p:spTgt spid="7"/>
                                        </p:tgtEl>
                                        <p:attrNameLst>
                                          <p:attrName>ppt_y</p:attrName>
                                        </p:attrNameLst>
                                      </p:cBhvr>
                                      <p:tavLst>
                                        <p:tav tm="0">
                                          <p:val>
                                            <p:strVal val="1+#ppt_h/2"/>
                                          </p:val>
                                        </p:tav>
                                        <p:tav tm="100000">
                                          <p:val>
                                            <p:strVal val="#ppt_y"/>
                                          </p:val>
                                        </p:tav>
                                      </p:tavLst>
                                    </p:anim>
                                  </p:childTnLst>
                                </p:cTn>
                              </p:par>
                              <p:par>
                                <p:cTn id="46" presetID="2" presetClass="entr" presetSubtype="4" fill="hold" grpId="0" nodeType="withEffect">
                                  <p:stCondLst>
                                    <p:cond delay="200"/>
                                  </p:stCondLst>
                                  <p:childTnLst>
                                    <p:set>
                                      <p:cBhvr>
                                        <p:cTn id="47" dur="1" fill="hold">
                                          <p:stCondLst>
                                            <p:cond delay="0"/>
                                          </p:stCondLst>
                                        </p:cTn>
                                        <p:tgtEl>
                                          <p:spTgt spid="8"/>
                                        </p:tgtEl>
                                        <p:attrNameLst>
                                          <p:attrName>style.visibility</p:attrName>
                                        </p:attrNameLst>
                                      </p:cBhvr>
                                      <p:to>
                                        <p:strVal val="visible"/>
                                      </p:to>
                                    </p:set>
                                    <p:anim calcmode="lin" valueType="num">
                                      <p:cBhvr additive="base">
                                        <p:cTn id="48" dur="500" fill="hold"/>
                                        <p:tgtEl>
                                          <p:spTgt spid="8"/>
                                        </p:tgtEl>
                                        <p:attrNameLst>
                                          <p:attrName>ppt_x</p:attrName>
                                        </p:attrNameLst>
                                      </p:cBhvr>
                                      <p:tavLst>
                                        <p:tav tm="0">
                                          <p:val>
                                            <p:strVal val="#ppt_x"/>
                                          </p:val>
                                        </p:tav>
                                        <p:tav tm="100000">
                                          <p:val>
                                            <p:strVal val="#ppt_x"/>
                                          </p:val>
                                        </p:tav>
                                      </p:tavLst>
                                    </p:anim>
                                    <p:anim calcmode="lin" valueType="num">
                                      <p:cBhvr additive="base">
                                        <p:cTn id="49" dur="500" fill="hold"/>
                                        <p:tgtEl>
                                          <p:spTgt spid="8"/>
                                        </p:tgtEl>
                                        <p:attrNameLst>
                                          <p:attrName>ppt_y</p:attrName>
                                        </p:attrNameLst>
                                      </p:cBhvr>
                                      <p:tavLst>
                                        <p:tav tm="0">
                                          <p:val>
                                            <p:strVal val="1+#ppt_h/2"/>
                                          </p:val>
                                        </p:tav>
                                        <p:tav tm="100000">
                                          <p:val>
                                            <p:strVal val="#ppt_y"/>
                                          </p:val>
                                        </p:tav>
                                      </p:tavLst>
                                    </p:anim>
                                  </p:childTnLst>
                                </p:cTn>
                              </p:par>
                              <p:par>
                                <p:cTn id="50" presetID="2" presetClass="entr" presetSubtype="4" fill="hold" grpId="0" nodeType="withEffect">
                                  <p:stCondLst>
                                    <p:cond delay="400"/>
                                  </p:stCondLst>
                                  <p:childTnLst>
                                    <p:set>
                                      <p:cBhvr>
                                        <p:cTn id="51" dur="1" fill="hold">
                                          <p:stCondLst>
                                            <p:cond delay="0"/>
                                          </p:stCondLst>
                                        </p:cTn>
                                        <p:tgtEl>
                                          <p:spTgt spid="9"/>
                                        </p:tgtEl>
                                        <p:attrNameLst>
                                          <p:attrName>style.visibility</p:attrName>
                                        </p:attrNameLst>
                                      </p:cBhvr>
                                      <p:to>
                                        <p:strVal val="visible"/>
                                      </p:to>
                                    </p:set>
                                    <p:anim calcmode="lin" valueType="num">
                                      <p:cBhvr additive="base">
                                        <p:cTn id="52" dur="500" fill="hold"/>
                                        <p:tgtEl>
                                          <p:spTgt spid="9"/>
                                        </p:tgtEl>
                                        <p:attrNameLst>
                                          <p:attrName>ppt_x</p:attrName>
                                        </p:attrNameLst>
                                      </p:cBhvr>
                                      <p:tavLst>
                                        <p:tav tm="0">
                                          <p:val>
                                            <p:strVal val="#ppt_x"/>
                                          </p:val>
                                        </p:tav>
                                        <p:tav tm="100000">
                                          <p:val>
                                            <p:strVal val="#ppt_x"/>
                                          </p:val>
                                        </p:tav>
                                      </p:tavLst>
                                    </p:anim>
                                    <p:anim calcmode="lin" valueType="num">
                                      <p:cBhvr additive="base">
                                        <p:cTn id="53"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p:bldP spid="5" grpId="0"/>
      <p:bldP spid="6" grpId="0"/>
      <p:bldP spid="7" grpId="0"/>
      <p:bldP spid="8" grpId="0"/>
      <p:bldP spid="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a:cs typeface="+mn-ea"/>
              </a:rPr>
              <a:t>单击此处添加标题</a:t>
            </a:r>
            <a:endParaRPr lang="zh-CN" altLang="en-US" dirty="0">
              <a:ea typeface="+mn-ea"/>
              <a:cs typeface="+mn-ea"/>
            </a:endParaRPr>
          </a:p>
        </p:txBody>
      </p:sp>
      <p:sp>
        <p:nvSpPr>
          <p:cNvPr id="22" name="Oval 21"/>
          <p:cNvSpPr/>
          <p:nvPr/>
        </p:nvSpPr>
        <p:spPr>
          <a:xfrm rot="10800000" flipV="1">
            <a:off x="4324221" y="4169331"/>
            <a:ext cx="1152366" cy="1152516"/>
          </a:xfrm>
          <a:prstGeom prst="ellipse">
            <a:avLst/>
          </a:prstGeom>
          <a:solidFill>
            <a:schemeClr val="bg1"/>
          </a:solidFill>
          <a:ln w="2159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accent1"/>
              </a:solidFill>
              <a:latin typeface="+mn-ea"/>
              <a:cs typeface="+mn-ea"/>
            </a:endParaRPr>
          </a:p>
        </p:txBody>
      </p:sp>
      <p:sp>
        <p:nvSpPr>
          <p:cNvPr id="23" name="Oval 22"/>
          <p:cNvSpPr/>
          <p:nvPr/>
        </p:nvSpPr>
        <p:spPr>
          <a:xfrm rot="10800000" flipV="1">
            <a:off x="5519818" y="4169331"/>
            <a:ext cx="1152366" cy="1152516"/>
          </a:xfrm>
          <a:prstGeom prst="ellipse">
            <a:avLst/>
          </a:prstGeom>
          <a:solidFill>
            <a:schemeClr val="bg1"/>
          </a:solidFill>
          <a:ln w="2159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accent2"/>
              </a:solidFill>
              <a:latin typeface="+mn-ea"/>
              <a:cs typeface="+mn-ea"/>
            </a:endParaRPr>
          </a:p>
        </p:txBody>
      </p:sp>
      <p:sp>
        <p:nvSpPr>
          <p:cNvPr id="24" name="Oval 23"/>
          <p:cNvSpPr/>
          <p:nvPr/>
        </p:nvSpPr>
        <p:spPr>
          <a:xfrm rot="10800000" flipV="1">
            <a:off x="6715414" y="4169331"/>
            <a:ext cx="1152366" cy="1152516"/>
          </a:xfrm>
          <a:prstGeom prst="ellipse">
            <a:avLst/>
          </a:prstGeom>
          <a:solidFill>
            <a:schemeClr val="bg1"/>
          </a:solidFill>
          <a:ln w="2159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accent3"/>
              </a:solidFill>
              <a:latin typeface="+mn-ea"/>
              <a:cs typeface="+mn-ea"/>
            </a:endParaRPr>
          </a:p>
        </p:txBody>
      </p:sp>
      <p:sp>
        <p:nvSpPr>
          <p:cNvPr id="25" name="Oval 24"/>
          <p:cNvSpPr/>
          <p:nvPr/>
        </p:nvSpPr>
        <p:spPr>
          <a:xfrm rot="10800000" flipV="1">
            <a:off x="4894191" y="3098000"/>
            <a:ext cx="1152366" cy="1152516"/>
          </a:xfrm>
          <a:prstGeom prst="ellipse">
            <a:avLst/>
          </a:prstGeom>
          <a:solidFill>
            <a:schemeClr val="bg1"/>
          </a:solidFill>
          <a:ln w="2159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accent5"/>
              </a:solidFill>
              <a:latin typeface="+mn-ea"/>
              <a:cs typeface="+mn-ea"/>
            </a:endParaRPr>
          </a:p>
        </p:txBody>
      </p:sp>
      <p:sp>
        <p:nvSpPr>
          <p:cNvPr id="26" name="Oval 25"/>
          <p:cNvSpPr/>
          <p:nvPr/>
        </p:nvSpPr>
        <p:spPr>
          <a:xfrm rot="10800000" flipV="1">
            <a:off x="6089787" y="3098000"/>
            <a:ext cx="1152366" cy="1152516"/>
          </a:xfrm>
          <a:prstGeom prst="ellipse">
            <a:avLst/>
          </a:prstGeom>
          <a:solidFill>
            <a:schemeClr val="bg1"/>
          </a:solidFill>
          <a:ln w="2159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sz="2800" dirty="0">
              <a:solidFill>
                <a:schemeClr val="accent4"/>
              </a:solidFill>
              <a:latin typeface="+mn-ea"/>
              <a:cs typeface="+mn-ea"/>
            </a:endParaRPr>
          </a:p>
        </p:txBody>
      </p:sp>
      <p:sp>
        <p:nvSpPr>
          <p:cNvPr id="27" name="Oval 26"/>
          <p:cNvSpPr/>
          <p:nvPr/>
        </p:nvSpPr>
        <p:spPr>
          <a:xfrm rot="10800000" flipV="1">
            <a:off x="5411713" y="1978169"/>
            <a:ext cx="1152366" cy="1152516"/>
          </a:xfrm>
          <a:prstGeom prst="ellipse">
            <a:avLst/>
          </a:prstGeom>
          <a:solidFill>
            <a:schemeClr val="bg1"/>
          </a:solidFill>
          <a:ln w="2159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accent6"/>
              </a:solidFill>
              <a:latin typeface="+mn-ea"/>
              <a:cs typeface="+mn-ea"/>
            </a:endParaRPr>
          </a:p>
        </p:txBody>
      </p:sp>
      <p:sp>
        <p:nvSpPr>
          <p:cNvPr id="28" name="TextBox 27"/>
          <p:cNvSpPr txBox="1"/>
          <p:nvPr/>
        </p:nvSpPr>
        <p:spPr>
          <a:xfrm>
            <a:off x="9288663" y="1909022"/>
            <a:ext cx="1960625" cy="215444"/>
          </a:xfrm>
          <a:prstGeom prst="rect">
            <a:avLst/>
          </a:prstGeom>
          <a:noFill/>
        </p:spPr>
        <p:txBody>
          <a:bodyPr wrap="square" lIns="0" tIns="0" rIns="0" bIns="0" rtlCol="0" anchor="ctr">
            <a:spAutoFit/>
          </a:bodyPr>
          <a:lstStyle/>
          <a:p>
            <a:r>
              <a:rPr lang="zh-CN" altLang="en-US" sz="1400" dirty="0">
                <a:solidFill>
                  <a:schemeClr val="accent6"/>
                </a:solidFill>
                <a:latin typeface="+mn-ea"/>
                <a:cs typeface="+mn-ea"/>
              </a:rPr>
              <a:t>员工界面</a:t>
            </a:r>
            <a:endParaRPr lang="en-AU" sz="1400" dirty="0">
              <a:solidFill>
                <a:schemeClr val="accent6"/>
              </a:solidFill>
              <a:latin typeface="+mn-ea"/>
              <a:cs typeface="+mn-ea"/>
            </a:endParaRPr>
          </a:p>
        </p:txBody>
      </p:sp>
      <p:sp>
        <p:nvSpPr>
          <p:cNvPr id="29" name="Text Placeholder 32"/>
          <p:cNvSpPr txBox="1">
            <a:spLocks/>
          </p:cNvSpPr>
          <p:nvPr/>
        </p:nvSpPr>
        <p:spPr>
          <a:xfrm>
            <a:off x="9288663" y="2185990"/>
            <a:ext cx="1960624" cy="791985"/>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30000"/>
              </a:lnSpc>
              <a:spcBef>
                <a:spcPts val="0"/>
              </a:spcBef>
              <a:buNone/>
            </a:pPr>
            <a:r>
              <a:rPr lang="zh-CN" altLang="en-US" sz="900" dirty="0">
                <a:solidFill>
                  <a:schemeClr val="tx1">
                    <a:lumMod val="65000"/>
                    <a:lumOff val="35000"/>
                  </a:schemeClr>
                </a:solidFill>
                <a:latin typeface="+mn-ea"/>
                <a:cs typeface="+mn-ea"/>
              </a:rPr>
              <a:t>此处添加详细文本描述，建议与标题相关并符合整体语言风格，语言描述尽量简洁生动。</a:t>
            </a:r>
            <a:endParaRPr lang="en-US" sz="900" dirty="0">
              <a:solidFill>
                <a:schemeClr val="tx1">
                  <a:lumMod val="65000"/>
                  <a:lumOff val="35000"/>
                </a:schemeClr>
              </a:solidFill>
              <a:latin typeface="+mn-ea"/>
              <a:cs typeface="+mn-ea"/>
            </a:endParaRPr>
          </a:p>
        </p:txBody>
      </p:sp>
      <p:sp>
        <p:nvSpPr>
          <p:cNvPr id="30" name="TextBox 29"/>
          <p:cNvSpPr txBox="1"/>
          <p:nvPr/>
        </p:nvSpPr>
        <p:spPr>
          <a:xfrm>
            <a:off x="9288663" y="3258430"/>
            <a:ext cx="1960625" cy="215444"/>
          </a:xfrm>
          <a:prstGeom prst="rect">
            <a:avLst/>
          </a:prstGeom>
          <a:noFill/>
        </p:spPr>
        <p:txBody>
          <a:bodyPr wrap="square" lIns="0" tIns="0" rIns="0" bIns="0" rtlCol="0" anchor="ctr">
            <a:spAutoFit/>
          </a:bodyPr>
          <a:lstStyle/>
          <a:p>
            <a:r>
              <a:rPr lang="zh-CN" altLang="en-US" sz="1400" dirty="0">
                <a:solidFill>
                  <a:schemeClr val="accent5"/>
                </a:solidFill>
                <a:latin typeface="+mn-ea"/>
                <a:cs typeface="+mn-ea"/>
              </a:rPr>
              <a:t>系统保护</a:t>
            </a:r>
            <a:endParaRPr lang="en-AU" sz="1400" dirty="0">
              <a:solidFill>
                <a:schemeClr val="accent5"/>
              </a:solidFill>
              <a:latin typeface="+mn-ea"/>
              <a:cs typeface="+mn-ea"/>
            </a:endParaRPr>
          </a:p>
        </p:txBody>
      </p:sp>
      <p:sp>
        <p:nvSpPr>
          <p:cNvPr id="31" name="Text Placeholder 32"/>
          <p:cNvSpPr txBox="1">
            <a:spLocks/>
          </p:cNvSpPr>
          <p:nvPr/>
        </p:nvSpPr>
        <p:spPr>
          <a:xfrm>
            <a:off x="9288663" y="3535398"/>
            <a:ext cx="1960624" cy="791985"/>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30000"/>
              </a:lnSpc>
              <a:spcBef>
                <a:spcPts val="0"/>
              </a:spcBef>
              <a:buNone/>
            </a:pPr>
            <a:r>
              <a:rPr lang="zh-CN" altLang="en-US" sz="900" dirty="0">
                <a:solidFill>
                  <a:schemeClr val="tx1">
                    <a:lumMod val="65000"/>
                    <a:lumOff val="35000"/>
                  </a:schemeClr>
                </a:solidFill>
                <a:latin typeface="+mn-ea"/>
                <a:cs typeface="+mn-ea"/>
              </a:rPr>
              <a:t>此处添加详细文本描述，建议与标题相关并符合整体语言风格，语言描述尽量简洁生动。</a:t>
            </a:r>
            <a:endParaRPr lang="en-US" sz="900" dirty="0">
              <a:solidFill>
                <a:schemeClr val="tx1">
                  <a:lumMod val="65000"/>
                  <a:lumOff val="35000"/>
                </a:schemeClr>
              </a:solidFill>
              <a:latin typeface="+mn-ea"/>
              <a:cs typeface="+mn-ea"/>
            </a:endParaRPr>
          </a:p>
        </p:txBody>
      </p:sp>
      <p:sp>
        <p:nvSpPr>
          <p:cNvPr id="32" name="TextBox 31"/>
          <p:cNvSpPr txBox="1"/>
          <p:nvPr/>
        </p:nvSpPr>
        <p:spPr>
          <a:xfrm>
            <a:off x="9288663" y="4607837"/>
            <a:ext cx="1960625" cy="215444"/>
          </a:xfrm>
          <a:prstGeom prst="rect">
            <a:avLst/>
          </a:prstGeom>
          <a:noFill/>
        </p:spPr>
        <p:txBody>
          <a:bodyPr wrap="square" lIns="0" tIns="0" rIns="0" bIns="0" rtlCol="0" anchor="ctr">
            <a:spAutoFit/>
          </a:bodyPr>
          <a:lstStyle/>
          <a:p>
            <a:r>
              <a:rPr lang="zh-CN" altLang="en-US" sz="1400" dirty="0">
                <a:solidFill>
                  <a:schemeClr val="accent4"/>
                </a:solidFill>
                <a:latin typeface="+mn-ea"/>
                <a:cs typeface="+mn-ea"/>
              </a:rPr>
              <a:t>数据分析</a:t>
            </a:r>
            <a:endParaRPr lang="en-AU" sz="1400" dirty="0">
              <a:solidFill>
                <a:schemeClr val="accent4"/>
              </a:solidFill>
              <a:latin typeface="+mn-ea"/>
              <a:cs typeface="+mn-ea"/>
            </a:endParaRPr>
          </a:p>
        </p:txBody>
      </p:sp>
      <p:sp>
        <p:nvSpPr>
          <p:cNvPr id="33" name="Text Placeholder 32"/>
          <p:cNvSpPr txBox="1">
            <a:spLocks/>
          </p:cNvSpPr>
          <p:nvPr/>
        </p:nvSpPr>
        <p:spPr>
          <a:xfrm>
            <a:off x="9288663" y="4884805"/>
            <a:ext cx="1960624" cy="791985"/>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30000"/>
              </a:lnSpc>
              <a:spcBef>
                <a:spcPts val="0"/>
              </a:spcBef>
              <a:buNone/>
            </a:pPr>
            <a:r>
              <a:rPr lang="zh-CN" altLang="en-US" sz="900" dirty="0">
                <a:solidFill>
                  <a:schemeClr val="tx1">
                    <a:lumMod val="65000"/>
                    <a:lumOff val="35000"/>
                  </a:schemeClr>
                </a:solidFill>
                <a:latin typeface="+mn-ea"/>
                <a:cs typeface="+mn-ea"/>
              </a:rPr>
              <a:t>此处添加详细文本描述，建议与标题相关并符合整体语言风格，语言描述尽量简洁生动。</a:t>
            </a:r>
            <a:endParaRPr lang="en-US" sz="900" dirty="0">
              <a:solidFill>
                <a:schemeClr val="tx1">
                  <a:lumMod val="65000"/>
                  <a:lumOff val="35000"/>
                </a:schemeClr>
              </a:solidFill>
              <a:latin typeface="+mn-ea"/>
              <a:cs typeface="+mn-ea"/>
            </a:endParaRPr>
          </a:p>
        </p:txBody>
      </p:sp>
      <p:sp>
        <p:nvSpPr>
          <p:cNvPr id="38" name="Rounded Rectangle 37"/>
          <p:cNvSpPr/>
          <p:nvPr/>
        </p:nvSpPr>
        <p:spPr>
          <a:xfrm>
            <a:off x="8474410" y="1933883"/>
            <a:ext cx="604616" cy="604695"/>
          </a:xfrm>
          <a:prstGeom prst="roundRect">
            <a:avLst>
              <a:gd name="adj" fmla="val 16554"/>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dirty="0">
              <a:solidFill>
                <a:srgbClr val="FFFFFF"/>
              </a:solidFill>
              <a:latin typeface="+mn-ea"/>
              <a:cs typeface="+mn-ea"/>
            </a:endParaRPr>
          </a:p>
        </p:txBody>
      </p:sp>
      <p:sp>
        <p:nvSpPr>
          <p:cNvPr id="41" name="Rounded Rectangle 40"/>
          <p:cNvSpPr/>
          <p:nvPr/>
        </p:nvSpPr>
        <p:spPr>
          <a:xfrm>
            <a:off x="8474410" y="3283288"/>
            <a:ext cx="604616" cy="604695"/>
          </a:xfrm>
          <a:prstGeom prst="roundRect">
            <a:avLst>
              <a:gd name="adj" fmla="val 16554"/>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dirty="0">
              <a:solidFill>
                <a:srgbClr val="FFFFFF"/>
              </a:solidFill>
              <a:latin typeface="+mn-ea"/>
              <a:cs typeface="+mn-ea"/>
            </a:endParaRPr>
          </a:p>
        </p:txBody>
      </p:sp>
      <p:sp>
        <p:nvSpPr>
          <p:cNvPr id="43" name="Rounded Rectangle 42"/>
          <p:cNvSpPr/>
          <p:nvPr/>
        </p:nvSpPr>
        <p:spPr>
          <a:xfrm>
            <a:off x="8474410" y="4632695"/>
            <a:ext cx="604616" cy="604695"/>
          </a:xfrm>
          <a:prstGeom prst="roundRect">
            <a:avLst>
              <a:gd name="adj" fmla="val 16554"/>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dirty="0">
              <a:solidFill>
                <a:srgbClr val="FFFFFF"/>
              </a:solidFill>
              <a:latin typeface="+mn-ea"/>
              <a:cs typeface="+mn-ea"/>
            </a:endParaRPr>
          </a:p>
        </p:txBody>
      </p:sp>
      <p:sp>
        <p:nvSpPr>
          <p:cNvPr id="45" name="TextBox 44"/>
          <p:cNvSpPr txBox="1"/>
          <p:nvPr/>
        </p:nvSpPr>
        <p:spPr>
          <a:xfrm flipH="1">
            <a:off x="914258" y="1939783"/>
            <a:ext cx="1984862" cy="215444"/>
          </a:xfrm>
          <a:prstGeom prst="rect">
            <a:avLst/>
          </a:prstGeom>
          <a:noFill/>
        </p:spPr>
        <p:txBody>
          <a:bodyPr wrap="square" lIns="0" tIns="0" rIns="0" bIns="0" rtlCol="0" anchor="ctr">
            <a:spAutoFit/>
          </a:bodyPr>
          <a:lstStyle/>
          <a:p>
            <a:pPr algn="r"/>
            <a:r>
              <a:rPr lang="zh-CN" altLang="en-US" sz="1400" dirty="0">
                <a:solidFill>
                  <a:schemeClr val="accent1"/>
                </a:solidFill>
                <a:latin typeface="+mn-ea"/>
                <a:cs typeface="+mn-ea"/>
              </a:rPr>
              <a:t>创意策略</a:t>
            </a:r>
            <a:endParaRPr lang="en-AU" sz="1400" dirty="0">
              <a:solidFill>
                <a:schemeClr val="accent1"/>
              </a:solidFill>
              <a:latin typeface="+mn-ea"/>
              <a:cs typeface="+mn-ea"/>
            </a:endParaRPr>
          </a:p>
        </p:txBody>
      </p:sp>
      <p:sp>
        <p:nvSpPr>
          <p:cNvPr id="47" name="Text Placeholder 32"/>
          <p:cNvSpPr txBox="1">
            <a:spLocks/>
          </p:cNvSpPr>
          <p:nvPr/>
        </p:nvSpPr>
        <p:spPr>
          <a:xfrm flipH="1">
            <a:off x="914258" y="2185990"/>
            <a:ext cx="1984862" cy="791985"/>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lnSpc>
                <a:spcPct val="130000"/>
              </a:lnSpc>
              <a:spcBef>
                <a:spcPts val="0"/>
              </a:spcBef>
              <a:buNone/>
            </a:pPr>
            <a:r>
              <a:rPr lang="zh-CN" altLang="en-US" sz="900" dirty="0">
                <a:solidFill>
                  <a:schemeClr val="tx1">
                    <a:lumMod val="65000"/>
                    <a:lumOff val="35000"/>
                  </a:schemeClr>
                </a:solidFill>
                <a:latin typeface="+mn-ea"/>
                <a:cs typeface="+mn-ea"/>
              </a:rPr>
              <a:t>此处添加详细文本描述，建议与标题相关并符合整体语言风格，语言描述尽量简洁生动。</a:t>
            </a:r>
            <a:endParaRPr lang="en-US" sz="900" dirty="0">
              <a:solidFill>
                <a:schemeClr val="tx1">
                  <a:lumMod val="65000"/>
                  <a:lumOff val="35000"/>
                </a:schemeClr>
              </a:solidFill>
              <a:latin typeface="+mn-ea"/>
              <a:cs typeface="+mn-ea"/>
            </a:endParaRPr>
          </a:p>
        </p:txBody>
      </p:sp>
      <p:sp>
        <p:nvSpPr>
          <p:cNvPr id="49" name="TextBox 48"/>
          <p:cNvSpPr txBox="1"/>
          <p:nvPr/>
        </p:nvSpPr>
        <p:spPr>
          <a:xfrm flipH="1">
            <a:off x="914258" y="3289191"/>
            <a:ext cx="1984862" cy="215444"/>
          </a:xfrm>
          <a:prstGeom prst="rect">
            <a:avLst/>
          </a:prstGeom>
          <a:noFill/>
        </p:spPr>
        <p:txBody>
          <a:bodyPr wrap="square" lIns="0" tIns="0" rIns="0" bIns="0" rtlCol="0" anchor="ctr">
            <a:spAutoFit/>
          </a:bodyPr>
          <a:lstStyle/>
          <a:p>
            <a:pPr algn="r"/>
            <a:r>
              <a:rPr lang="zh-CN" altLang="en-US" sz="1400" dirty="0">
                <a:solidFill>
                  <a:schemeClr val="accent2"/>
                </a:solidFill>
                <a:latin typeface="+mn-ea"/>
                <a:cs typeface="+mn-ea"/>
              </a:rPr>
              <a:t>安全级别</a:t>
            </a:r>
            <a:endParaRPr lang="en-AU" sz="1400" dirty="0">
              <a:solidFill>
                <a:schemeClr val="accent2"/>
              </a:solidFill>
              <a:latin typeface="+mn-ea"/>
              <a:cs typeface="+mn-ea"/>
            </a:endParaRPr>
          </a:p>
        </p:txBody>
      </p:sp>
      <p:sp>
        <p:nvSpPr>
          <p:cNvPr id="50" name="Text Placeholder 32"/>
          <p:cNvSpPr txBox="1">
            <a:spLocks/>
          </p:cNvSpPr>
          <p:nvPr/>
        </p:nvSpPr>
        <p:spPr>
          <a:xfrm flipH="1">
            <a:off x="914258" y="3535398"/>
            <a:ext cx="1984862" cy="791985"/>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lnSpc>
                <a:spcPct val="130000"/>
              </a:lnSpc>
              <a:spcBef>
                <a:spcPts val="0"/>
              </a:spcBef>
              <a:buNone/>
            </a:pPr>
            <a:r>
              <a:rPr lang="zh-CN" altLang="en-US" sz="900" dirty="0">
                <a:solidFill>
                  <a:schemeClr val="tx1">
                    <a:lumMod val="65000"/>
                    <a:lumOff val="35000"/>
                  </a:schemeClr>
                </a:solidFill>
                <a:latin typeface="+mn-ea"/>
                <a:cs typeface="+mn-ea"/>
              </a:rPr>
              <a:t>此处添加详细文本描述，建议与标题相关并符合整体语言风格，语言描述尽量简洁生动。</a:t>
            </a:r>
            <a:endParaRPr lang="en-US" sz="900" dirty="0">
              <a:solidFill>
                <a:schemeClr val="tx1">
                  <a:lumMod val="65000"/>
                  <a:lumOff val="35000"/>
                </a:schemeClr>
              </a:solidFill>
              <a:latin typeface="+mn-ea"/>
              <a:cs typeface="+mn-ea"/>
            </a:endParaRPr>
          </a:p>
        </p:txBody>
      </p:sp>
      <p:sp>
        <p:nvSpPr>
          <p:cNvPr id="51" name="TextBox 50"/>
          <p:cNvSpPr txBox="1"/>
          <p:nvPr/>
        </p:nvSpPr>
        <p:spPr>
          <a:xfrm flipH="1">
            <a:off x="914258" y="4638598"/>
            <a:ext cx="1984862" cy="215444"/>
          </a:xfrm>
          <a:prstGeom prst="rect">
            <a:avLst/>
          </a:prstGeom>
          <a:noFill/>
        </p:spPr>
        <p:txBody>
          <a:bodyPr wrap="square" lIns="0" tIns="0" rIns="0" bIns="0" rtlCol="0" anchor="ctr">
            <a:spAutoFit/>
          </a:bodyPr>
          <a:lstStyle/>
          <a:p>
            <a:pPr algn="r"/>
            <a:r>
              <a:rPr lang="zh-CN" altLang="en-US" sz="1400" dirty="0">
                <a:solidFill>
                  <a:srgbClr val="7F7F7F"/>
                </a:solidFill>
                <a:latin typeface="+mn-ea"/>
                <a:cs typeface="+mn-ea"/>
              </a:rPr>
              <a:t>产品发布 </a:t>
            </a:r>
            <a:endParaRPr lang="en-AU" sz="1400" dirty="0">
              <a:solidFill>
                <a:srgbClr val="7F7F7F"/>
              </a:solidFill>
              <a:latin typeface="+mn-ea"/>
              <a:cs typeface="+mn-ea"/>
            </a:endParaRPr>
          </a:p>
        </p:txBody>
      </p:sp>
      <p:sp>
        <p:nvSpPr>
          <p:cNvPr id="56" name="Text Placeholder 32"/>
          <p:cNvSpPr txBox="1">
            <a:spLocks/>
          </p:cNvSpPr>
          <p:nvPr/>
        </p:nvSpPr>
        <p:spPr>
          <a:xfrm flipH="1">
            <a:off x="914258" y="4884805"/>
            <a:ext cx="1984862" cy="791985"/>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lnSpc>
                <a:spcPct val="130000"/>
              </a:lnSpc>
              <a:spcBef>
                <a:spcPts val="0"/>
              </a:spcBef>
              <a:buNone/>
            </a:pPr>
            <a:r>
              <a:rPr lang="zh-CN" altLang="en-US" sz="900" dirty="0">
                <a:solidFill>
                  <a:schemeClr val="tx1">
                    <a:lumMod val="65000"/>
                    <a:lumOff val="35000"/>
                  </a:schemeClr>
                </a:solidFill>
                <a:latin typeface="+mn-ea"/>
                <a:cs typeface="+mn-ea"/>
              </a:rPr>
              <a:t>此处添加详细文本描述，建议与标题相关并符合整体语言风格，语言描述尽量简洁生动。</a:t>
            </a:r>
            <a:endParaRPr lang="en-US" sz="900" dirty="0">
              <a:solidFill>
                <a:schemeClr val="tx1">
                  <a:lumMod val="65000"/>
                  <a:lumOff val="35000"/>
                </a:schemeClr>
              </a:solidFill>
              <a:latin typeface="+mn-ea"/>
              <a:cs typeface="+mn-ea"/>
            </a:endParaRPr>
          </a:p>
        </p:txBody>
      </p:sp>
      <p:sp>
        <p:nvSpPr>
          <p:cNvPr id="57" name="Rounded Rectangle 56"/>
          <p:cNvSpPr/>
          <p:nvPr/>
        </p:nvSpPr>
        <p:spPr>
          <a:xfrm flipH="1">
            <a:off x="3108760" y="1933883"/>
            <a:ext cx="604616" cy="604695"/>
          </a:xfrm>
          <a:prstGeom prst="roundRect">
            <a:avLst>
              <a:gd name="adj" fmla="val 16554"/>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dirty="0">
              <a:solidFill>
                <a:srgbClr val="FFFFFF"/>
              </a:solidFill>
              <a:latin typeface="+mn-ea"/>
              <a:cs typeface="+mn-ea"/>
            </a:endParaRPr>
          </a:p>
        </p:txBody>
      </p:sp>
      <p:sp>
        <p:nvSpPr>
          <p:cNvPr id="58" name="Rounded Rectangle 57"/>
          <p:cNvSpPr/>
          <p:nvPr/>
        </p:nvSpPr>
        <p:spPr>
          <a:xfrm flipH="1">
            <a:off x="3108760" y="3283288"/>
            <a:ext cx="604616" cy="604695"/>
          </a:xfrm>
          <a:prstGeom prst="roundRect">
            <a:avLst>
              <a:gd name="adj" fmla="val 16554"/>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dirty="0">
              <a:solidFill>
                <a:schemeClr val="bg1"/>
              </a:solidFill>
              <a:latin typeface="+mn-ea"/>
              <a:cs typeface="+mn-ea"/>
            </a:endParaRPr>
          </a:p>
        </p:txBody>
      </p:sp>
      <p:sp>
        <p:nvSpPr>
          <p:cNvPr id="59" name="Rounded Rectangle 58"/>
          <p:cNvSpPr/>
          <p:nvPr/>
        </p:nvSpPr>
        <p:spPr>
          <a:xfrm flipH="1">
            <a:off x="3108760" y="4632695"/>
            <a:ext cx="604616" cy="604695"/>
          </a:xfrm>
          <a:prstGeom prst="roundRect">
            <a:avLst>
              <a:gd name="adj" fmla="val 16554"/>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lvl="0" algn="ctr"/>
            <a:endParaRPr lang="en-US" dirty="0">
              <a:solidFill>
                <a:srgbClr val="FFFFFF"/>
              </a:solidFill>
              <a:latin typeface="+mn-ea"/>
              <a:cs typeface="+mn-ea"/>
            </a:endParaRPr>
          </a:p>
        </p:txBody>
      </p:sp>
      <p:grpSp>
        <p:nvGrpSpPr>
          <p:cNvPr id="34" name="组合 33"/>
          <p:cNvGrpSpPr/>
          <p:nvPr/>
        </p:nvGrpSpPr>
        <p:grpSpPr>
          <a:xfrm>
            <a:off x="8631573" y="3433681"/>
            <a:ext cx="307174" cy="307212"/>
            <a:chOff x="11121822" y="1145785"/>
            <a:chExt cx="307214" cy="307212"/>
          </a:xfrm>
          <a:solidFill>
            <a:schemeClr val="bg1"/>
          </a:solidFill>
        </p:grpSpPr>
        <p:sp>
          <p:nvSpPr>
            <p:cNvPr id="35" name="Freeform 140"/>
            <p:cNvSpPr>
              <a:spLocks noEditPoints="1"/>
            </p:cNvSpPr>
            <p:nvPr/>
          </p:nvSpPr>
          <p:spPr bwMode="auto">
            <a:xfrm>
              <a:off x="11121822" y="1211403"/>
              <a:ext cx="241594" cy="241594"/>
            </a:xfrm>
            <a:custGeom>
              <a:avLst/>
              <a:gdLst>
                <a:gd name="T0" fmla="*/ 103 w 112"/>
                <a:gd name="T1" fmla="*/ 47 h 112"/>
                <a:gd name="T2" fmla="*/ 106 w 112"/>
                <a:gd name="T3" fmla="*/ 36 h 112"/>
                <a:gd name="T4" fmla="*/ 102 w 112"/>
                <a:gd name="T5" fmla="*/ 22 h 112"/>
                <a:gd name="T6" fmla="*/ 92 w 112"/>
                <a:gd name="T7" fmla="*/ 25 h 112"/>
                <a:gd name="T8" fmla="*/ 90 w 112"/>
                <a:gd name="T9" fmla="*/ 14 h 112"/>
                <a:gd name="T10" fmla="*/ 79 w 112"/>
                <a:gd name="T11" fmla="*/ 4 h 112"/>
                <a:gd name="T12" fmla="*/ 71 w 112"/>
                <a:gd name="T13" fmla="*/ 11 h 112"/>
                <a:gd name="T14" fmla="*/ 64 w 112"/>
                <a:gd name="T15" fmla="*/ 3 h 112"/>
                <a:gd name="T16" fmla="*/ 50 w 112"/>
                <a:gd name="T17" fmla="*/ 0 h 112"/>
                <a:gd name="T18" fmla="*/ 47 w 112"/>
                <a:gd name="T19" fmla="*/ 10 h 112"/>
                <a:gd name="T20" fmla="*/ 37 w 112"/>
                <a:gd name="T21" fmla="*/ 6 h 112"/>
                <a:gd name="T22" fmla="*/ 23 w 112"/>
                <a:gd name="T23" fmla="*/ 11 h 112"/>
                <a:gd name="T24" fmla="*/ 25 w 112"/>
                <a:gd name="T25" fmla="*/ 20 h 112"/>
                <a:gd name="T26" fmla="*/ 14 w 112"/>
                <a:gd name="T27" fmla="*/ 22 h 112"/>
                <a:gd name="T28" fmla="*/ 5 w 112"/>
                <a:gd name="T29" fmla="*/ 33 h 112"/>
                <a:gd name="T30" fmla="*/ 12 w 112"/>
                <a:gd name="T31" fmla="*/ 41 h 112"/>
                <a:gd name="T32" fmla="*/ 3 w 112"/>
                <a:gd name="T33" fmla="*/ 48 h 112"/>
                <a:gd name="T34" fmla="*/ 0 w 112"/>
                <a:gd name="T35" fmla="*/ 62 h 112"/>
                <a:gd name="T36" fmla="*/ 10 w 112"/>
                <a:gd name="T37" fmla="*/ 65 h 112"/>
                <a:gd name="T38" fmla="*/ 6 w 112"/>
                <a:gd name="T39" fmla="*/ 75 h 112"/>
                <a:gd name="T40" fmla="*/ 11 w 112"/>
                <a:gd name="T41" fmla="*/ 89 h 112"/>
                <a:gd name="T42" fmla="*/ 21 w 112"/>
                <a:gd name="T43" fmla="*/ 87 h 112"/>
                <a:gd name="T44" fmla="*/ 23 w 112"/>
                <a:gd name="T45" fmla="*/ 98 h 112"/>
                <a:gd name="T46" fmla="*/ 34 w 112"/>
                <a:gd name="T47" fmla="*/ 108 h 112"/>
                <a:gd name="T48" fmla="*/ 41 w 112"/>
                <a:gd name="T49" fmla="*/ 101 h 112"/>
                <a:gd name="T50" fmla="*/ 48 w 112"/>
                <a:gd name="T51" fmla="*/ 109 h 112"/>
                <a:gd name="T52" fmla="*/ 63 w 112"/>
                <a:gd name="T53" fmla="*/ 112 h 112"/>
                <a:gd name="T54" fmla="*/ 66 w 112"/>
                <a:gd name="T55" fmla="*/ 102 h 112"/>
                <a:gd name="T56" fmla="*/ 76 w 112"/>
                <a:gd name="T57" fmla="*/ 106 h 112"/>
                <a:gd name="T58" fmla="*/ 90 w 112"/>
                <a:gd name="T59" fmla="*/ 101 h 112"/>
                <a:gd name="T60" fmla="*/ 88 w 112"/>
                <a:gd name="T61" fmla="*/ 91 h 112"/>
                <a:gd name="T62" fmla="*/ 98 w 112"/>
                <a:gd name="T63" fmla="*/ 89 h 112"/>
                <a:gd name="T64" fmla="*/ 108 w 112"/>
                <a:gd name="T65" fmla="*/ 78 h 112"/>
                <a:gd name="T66" fmla="*/ 101 w 112"/>
                <a:gd name="T67" fmla="*/ 71 h 112"/>
                <a:gd name="T68" fmla="*/ 110 w 112"/>
                <a:gd name="T69" fmla="*/ 64 h 112"/>
                <a:gd name="T70" fmla="*/ 112 w 112"/>
                <a:gd name="T71" fmla="*/ 49 h 112"/>
                <a:gd name="T72" fmla="*/ 56 w 112"/>
                <a:gd name="T73" fmla="*/ 86 h 112"/>
                <a:gd name="T74" fmla="*/ 56 w 112"/>
                <a:gd name="T75" fmla="*/ 26 h 112"/>
                <a:gd name="T76" fmla="*/ 56 w 112"/>
                <a:gd name="T77" fmla="*/ 86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12" h="112">
                  <a:moveTo>
                    <a:pt x="110" y="47"/>
                  </a:moveTo>
                  <a:cubicBezTo>
                    <a:pt x="103" y="47"/>
                    <a:pt x="103" y="47"/>
                    <a:pt x="103" y="47"/>
                  </a:cubicBezTo>
                  <a:cubicBezTo>
                    <a:pt x="102" y="44"/>
                    <a:pt x="101" y="42"/>
                    <a:pt x="101" y="39"/>
                  </a:cubicBezTo>
                  <a:cubicBezTo>
                    <a:pt x="106" y="36"/>
                    <a:pt x="106" y="36"/>
                    <a:pt x="106" y="36"/>
                  </a:cubicBezTo>
                  <a:cubicBezTo>
                    <a:pt x="108" y="35"/>
                    <a:pt x="108" y="34"/>
                    <a:pt x="107" y="32"/>
                  </a:cubicBezTo>
                  <a:cubicBezTo>
                    <a:pt x="102" y="22"/>
                    <a:pt x="102" y="22"/>
                    <a:pt x="102" y="22"/>
                  </a:cubicBezTo>
                  <a:cubicBezTo>
                    <a:pt x="101" y="21"/>
                    <a:pt x="99" y="20"/>
                    <a:pt x="98" y="21"/>
                  </a:cubicBezTo>
                  <a:cubicBezTo>
                    <a:pt x="92" y="25"/>
                    <a:pt x="92" y="25"/>
                    <a:pt x="92" y="25"/>
                  </a:cubicBezTo>
                  <a:cubicBezTo>
                    <a:pt x="90" y="23"/>
                    <a:pt x="88" y="21"/>
                    <a:pt x="87" y="20"/>
                  </a:cubicBezTo>
                  <a:cubicBezTo>
                    <a:pt x="90" y="14"/>
                    <a:pt x="90" y="14"/>
                    <a:pt x="90" y="14"/>
                  </a:cubicBezTo>
                  <a:cubicBezTo>
                    <a:pt x="91" y="12"/>
                    <a:pt x="90" y="11"/>
                    <a:pt x="89" y="10"/>
                  </a:cubicBezTo>
                  <a:cubicBezTo>
                    <a:pt x="79" y="4"/>
                    <a:pt x="79" y="4"/>
                    <a:pt x="79" y="4"/>
                  </a:cubicBezTo>
                  <a:cubicBezTo>
                    <a:pt x="77" y="3"/>
                    <a:pt x="76" y="4"/>
                    <a:pt x="75" y="5"/>
                  </a:cubicBezTo>
                  <a:cubicBezTo>
                    <a:pt x="71" y="11"/>
                    <a:pt x="71" y="11"/>
                    <a:pt x="71" y="11"/>
                  </a:cubicBezTo>
                  <a:cubicBezTo>
                    <a:pt x="69" y="10"/>
                    <a:pt x="67" y="10"/>
                    <a:pt x="64" y="9"/>
                  </a:cubicBezTo>
                  <a:cubicBezTo>
                    <a:pt x="64" y="3"/>
                    <a:pt x="64" y="3"/>
                    <a:pt x="64" y="3"/>
                  </a:cubicBezTo>
                  <a:cubicBezTo>
                    <a:pt x="64" y="1"/>
                    <a:pt x="63" y="0"/>
                    <a:pt x="61" y="0"/>
                  </a:cubicBezTo>
                  <a:cubicBezTo>
                    <a:pt x="50" y="0"/>
                    <a:pt x="50" y="0"/>
                    <a:pt x="50" y="0"/>
                  </a:cubicBezTo>
                  <a:cubicBezTo>
                    <a:pt x="48" y="0"/>
                    <a:pt x="47" y="1"/>
                    <a:pt x="47" y="3"/>
                  </a:cubicBezTo>
                  <a:cubicBezTo>
                    <a:pt x="47" y="10"/>
                    <a:pt x="47" y="10"/>
                    <a:pt x="47" y="10"/>
                  </a:cubicBezTo>
                  <a:cubicBezTo>
                    <a:pt x="45" y="10"/>
                    <a:pt x="42" y="11"/>
                    <a:pt x="40" y="12"/>
                  </a:cubicBezTo>
                  <a:cubicBezTo>
                    <a:pt x="37" y="6"/>
                    <a:pt x="37" y="6"/>
                    <a:pt x="37" y="6"/>
                  </a:cubicBezTo>
                  <a:cubicBezTo>
                    <a:pt x="36" y="4"/>
                    <a:pt x="34" y="4"/>
                    <a:pt x="33" y="5"/>
                  </a:cubicBezTo>
                  <a:cubicBezTo>
                    <a:pt x="23" y="11"/>
                    <a:pt x="23" y="11"/>
                    <a:pt x="23" y="11"/>
                  </a:cubicBezTo>
                  <a:cubicBezTo>
                    <a:pt x="21" y="11"/>
                    <a:pt x="21" y="13"/>
                    <a:pt x="22" y="14"/>
                  </a:cubicBezTo>
                  <a:cubicBezTo>
                    <a:pt x="25" y="20"/>
                    <a:pt x="25" y="20"/>
                    <a:pt x="25" y="20"/>
                  </a:cubicBezTo>
                  <a:cubicBezTo>
                    <a:pt x="23" y="22"/>
                    <a:pt x="22" y="24"/>
                    <a:pt x="20" y="26"/>
                  </a:cubicBezTo>
                  <a:cubicBezTo>
                    <a:pt x="14" y="22"/>
                    <a:pt x="14" y="22"/>
                    <a:pt x="14" y="22"/>
                  </a:cubicBezTo>
                  <a:cubicBezTo>
                    <a:pt x="13" y="22"/>
                    <a:pt x="11" y="22"/>
                    <a:pt x="10" y="23"/>
                  </a:cubicBezTo>
                  <a:cubicBezTo>
                    <a:pt x="5" y="33"/>
                    <a:pt x="5" y="33"/>
                    <a:pt x="5" y="33"/>
                  </a:cubicBezTo>
                  <a:cubicBezTo>
                    <a:pt x="4" y="35"/>
                    <a:pt x="4" y="36"/>
                    <a:pt x="6" y="37"/>
                  </a:cubicBezTo>
                  <a:cubicBezTo>
                    <a:pt x="12" y="41"/>
                    <a:pt x="12" y="41"/>
                    <a:pt x="12" y="41"/>
                  </a:cubicBezTo>
                  <a:cubicBezTo>
                    <a:pt x="11" y="43"/>
                    <a:pt x="10" y="45"/>
                    <a:pt x="10" y="48"/>
                  </a:cubicBezTo>
                  <a:cubicBezTo>
                    <a:pt x="3" y="48"/>
                    <a:pt x="3" y="48"/>
                    <a:pt x="3" y="48"/>
                  </a:cubicBezTo>
                  <a:cubicBezTo>
                    <a:pt x="2" y="48"/>
                    <a:pt x="0" y="49"/>
                    <a:pt x="0" y="51"/>
                  </a:cubicBezTo>
                  <a:cubicBezTo>
                    <a:pt x="0" y="62"/>
                    <a:pt x="0" y="62"/>
                    <a:pt x="0" y="62"/>
                  </a:cubicBezTo>
                  <a:cubicBezTo>
                    <a:pt x="0" y="64"/>
                    <a:pt x="2" y="65"/>
                    <a:pt x="3" y="65"/>
                  </a:cubicBezTo>
                  <a:cubicBezTo>
                    <a:pt x="10" y="65"/>
                    <a:pt x="10" y="65"/>
                    <a:pt x="10" y="65"/>
                  </a:cubicBezTo>
                  <a:cubicBezTo>
                    <a:pt x="11" y="68"/>
                    <a:pt x="11" y="70"/>
                    <a:pt x="12" y="72"/>
                  </a:cubicBezTo>
                  <a:cubicBezTo>
                    <a:pt x="6" y="75"/>
                    <a:pt x="6" y="75"/>
                    <a:pt x="6" y="75"/>
                  </a:cubicBezTo>
                  <a:cubicBezTo>
                    <a:pt x="5" y="76"/>
                    <a:pt x="5" y="78"/>
                    <a:pt x="5" y="79"/>
                  </a:cubicBezTo>
                  <a:cubicBezTo>
                    <a:pt x="11" y="89"/>
                    <a:pt x="11" y="89"/>
                    <a:pt x="11" y="89"/>
                  </a:cubicBezTo>
                  <a:cubicBezTo>
                    <a:pt x="12" y="91"/>
                    <a:pt x="14" y="91"/>
                    <a:pt x="15" y="90"/>
                  </a:cubicBezTo>
                  <a:cubicBezTo>
                    <a:pt x="21" y="87"/>
                    <a:pt x="21" y="87"/>
                    <a:pt x="21" y="87"/>
                  </a:cubicBezTo>
                  <a:cubicBezTo>
                    <a:pt x="23" y="89"/>
                    <a:pt x="24" y="91"/>
                    <a:pt x="26" y="92"/>
                  </a:cubicBezTo>
                  <a:cubicBezTo>
                    <a:pt x="23" y="98"/>
                    <a:pt x="23" y="98"/>
                    <a:pt x="23" y="98"/>
                  </a:cubicBezTo>
                  <a:cubicBezTo>
                    <a:pt x="22" y="99"/>
                    <a:pt x="23" y="101"/>
                    <a:pt x="24" y="102"/>
                  </a:cubicBezTo>
                  <a:cubicBezTo>
                    <a:pt x="34" y="108"/>
                    <a:pt x="34" y="108"/>
                    <a:pt x="34" y="108"/>
                  </a:cubicBezTo>
                  <a:cubicBezTo>
                    <a:pt x="35" y="108"/>
                    <a:pt x="37" y="108"/>
                    <a:pt x="38" y="106"/>
                  </a:cubicBezTo>
                  <a:cubicBezTo>
                    <a:pt x="41" y="101"/>
                    <a:pt x="41" y="101"/>
                    <a:pt x="41" y="101"/>
                  </a:cubicBezTo>
                  <a:cubicBezTo>
                    <a:pt x="44" y="101"/>
                    <a:pt x="46" y="102"/>
                    <a:pt x="48" y="102"/>
                  </a:cubicBezTo>
                  <a:cubicBezTo>
                    <a:pt x="48" y="109"/>
                    <a:pt x="48" y="109"/>
                    <a:pt x="48" y="109"/>
                  </a:cubicBezTo>
                  <a:cubicBezTo>
                    <a:pt x="48" y="111"/>
                    <a:pt x="50" y="112"/>
                    <a:pt x="51" y="112"/>
                  </a:cubicBezTo>
                  <a:cubicBezTo>
                    <a:pt x="63" y="112"/>
                    <a:pt x="63" y="112"/>
                    <a:pt x="63" y="112"/>
                  </a:cubicBezTo>
                  <a:cubicBezTo>
                    <a:pt x="64" y="112"/>
                    <a:pt x="66" y="111"/>
                    <a:pt x="66" y="109"/>
                  </a:cubicBezTo>
                  <a:cubicBezTo>
                    <a:pt x="66" y="102"/>
                    <a:pt x="66" y="102"/>
                    <a:pt x="66" y="102"/>
                  </a:cubicBezTo>
                  <a:cubicBezTo>
                    <a:pt x="68" y="102"/>
                    <a:pt x="70" y="101"/>
                    <a:pt x="73" y="100"/>
                  </a:cubicBezTo>
                  <a:cubicBezTo>
                    <a:pt x="76" y="106"/>
                    <a:pt x="76" y="106"/>
                    <a:pt x="76" y="106"/>
                  </a:cubicBezTo>
                  <a:cubicBezTo>
                    <a:pt x="77" y="107"/>
                    <a:pt x="79" y="108"/>
                    <a:pt x="80" y="107"/>
                  </a:cubicBezTo>
                  <a:cubicBezTo>
                    <a:pt x="90" y="101"/>
                    <a:pt x="90" y="101"/>
                    <a:pt x="90" y="101"/>
                  </a:cubicBezTo>
                  <a:cubicBezTo>
                    <a:pt x="91" y="100"/>
                    <a:pt x="92" y="99"/>
                    <a:pt x="91" y="97"/>
                  </a:cubicBezTo>
                  <a:cubicBezTo>
                    <a:pt x="88" y="91"/>
                    <a:pt x="88" y="91"/>
                    <a:pt x="88" y="91"/>
                  </a:cubicBezTo>
                  <a:cubicBezTo>
                    <a:pt x="89" y="90"/>
                    <a:pt x="91" y="88"/>
                    <a:pt x="93" y="86"/>
                  </a:cubicBezTo>
                  <a:cubicBezTo>
                    <a:pt x="98" y="89"/>
                    <a:pt x="98" y="89"/>
                    <a:pt x="98" y="89"/>
                  </a:cubicBezTo>
                  <a:cubicBezTo>
                    <a:pt x="100" y="90"/>
                    <a:pt x="102" y="90"/>
                    <a:pt x="102" y="88"/>
                  </a:cubicBezTo>
                  <a:cubicBezTo>
                    <a:pt x="108" y="78"/>
                    <a:pt x="108" y="78"/>
                    <a:pt x="108" y="78"/>
                  </a:cubicBezTo>
                  <a:cubicBezTo>
                    <a:pt x="109" y="77"/>
                    <a:pt x="108" y="75"/>
                    <a:pt x="107" y="74"/>
                  </a:cubicBezTo>
                  <a:cubicBezTo>
                    <a:pt x="101" y="71"/>
                    <a:pt x="101" y="71"/>
                    <a:pt x="101" y="71"/>
                  </a:cubicBezTo>
                  <a:cubicBezTo>
                    <a:pt x="102" y="69"/>
                    <a:pt x="102" y="66"/>
                    <a:pt x="103" y="64"/>
                  </a:cubicBezTo>
                  <a:cubicBezTo>
                    <a:pt x="110" y="64"/>
                    <a:pt x="110" y="64"/>
                    <a:pt x="110" y="64"/>
                  </a:cubicBezTo>
                  <a:cubicBezTo>
                    <a:pt x="111" y="64"/>
                    <a:pt x="112" y="63"/>
                    <a:pt x="112" y="61"/>
                  </a:cubicBezTo>
                  <a:cubicBezTo>
                    <a:pt x="112" y="49"/>
                    <a:pt x="112" y="49"/>
                    <a:pt x="112" y="49"/>
                  </a:cubicBezTo>
                  <a:cubicBezTo>
                    <a:pt x="112" y="48"/>
                    <a:pt x="111" y="47"/>
                    <a:pt x="110" y="47"/>
                  </a:cubicBezTo>
                  <a:close/>
                  <a:moveTo>
                    <a:pt x="56" y="86"/>
                  </a:moveTo>
                  <a:cubicBezTo>
                    <a:pt x="40" y="86"/>
                    <a:pt x="26" y="72"/>
                    <a:pt x="26" y="56"/>
                  </a:cubicBezTo>
                  <a:cubicBezTo>
                    <a:pt x="26" y="39"/>
                    <a:pt x="40" y="26"/>
                    <a:pt x="56" y="26"/>
                  </a:cubicBezTo>
                  <a:cubicBezTo>
                    <a:pt x="73" y="26"/>
                    <a:pt x="86" y="39"/>
                    <a:pt x="86" y="56"/>
                  </a:cubicBezTo>
                  <a:cubicBezTo>
                    <a:pt x="86" y="72"/>
                    <a:pt x="73" y="86"/>
                    <a:pt x="56" y="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cs typeface="+mn-ea"/>
              </a:endParaRPr>
            </a:p>
          </p:txBody>
        </p:sp>
        <p:sp>
          <p:nvSpPr>
            <p:cNvPr id="36" name="Freeform 141"/>
            <p:cNvSpPr>
              <a:spLocks noEditPoints="1"/>
            </p:cNvSpPr>
            <p:nvPr/>
          </p:nvSpPr>
          <p:spPr bwMode="auto">
            <a:xfrm>
              <a:off x="11317186" y="1145785"/>
              <a:ext cx="111850" cy="113341"/>
            </a:xfrm>
            <a:custGeom>
              <a:avLst/>
              <a:gdLst>
                <a:gd name="T0" fmla="*/ 48 w 52"/>
                <a:gd name="T1" fmla="*/ 23 h 52"/>
                <a:gd name="T2" fmla="*/ 50 w 52"/>
                <a:gd name="T3" fmla="*/ 17 h 52"/>
                <a:gd name="T4" fmla="*/ 48 w 52"/>
                <a:gd name="T5" fmla="*/ 11 h 52"/>
                <a:gd name="T6" fmla="*/ 44 w 52"/>
                <a:gd name="T7" fmla="*/ 12 h 52"/>
                <a:gd name="T8" fmla="*/ 42 w 52"/>
                <a:gd name="T9" fmla="*/ 6 h 52"/>
                <a:gd name="T10" fmla="*/ 38 w 52"/>
                <a:gd name="T11" fmla="*/ 2 h 52"/>
                <a:gd name="T12" fmla="*/ 34 w 52"/>
                <a:gd name="T13" fmla="*/ 5 h 52"/>
                <a:gd name="T14" fmla="*/ 30 w 52"/>
                <a:gd name="T15" fmla="*/ 1 h 52"/>
                <a:gd name="T16" fmla="*/ 24 w 52"/>
                <a:gd name="T17" fmla="*/ 0 h 52"/>
                <a:gd name="T18" fmla="*/ 23 w 52"/>
                <a:gd name="T19" fmla="*/ 4 h 52"/>
                <a:gd name="T20" fmla="*/ 17 w 52"/>
                <a:gd name="T21" fmla="*/ 2 h 52"/>
                <a:gd name="T22" fmla="*/ 11 w 52"/>
                <a:gd name="T23" fmla="*/ 4 h 52"/>
                <a:gd name="T24" fmla="*/ 12 w 52"/>
                <a:gd name="T25" fmla="*/ 8 h 52"/>
                <a:gd name="T26" fmla="*/ 6 w 52"/>
                <a:gd name="T27" fmla="*/ 10 h 52"/>
                <a:gd name="T28" fmla="*/ 2 w 52"/>
                <a:gd name="T29" fmla="*/ 14 h 52"/>
                <a:gd name="T30" fmla="*/ 6 w 52"/>
                <a:gd name="T31" fmla="*/ 18 h 52"/>
                <a:gd name="T32" fmla="*/ 1 w 52"/>
                <a:gd name="T33" fmla="*/ 22 h 52"/>
                <a:gd name="T34" fmla="*/ 0 w 52"/>
                <a:gd name="T35" fmla="*/ 28 h 52"/>
                <a:gd name="T36" fmla="*/ 4 w 52"/>
                <a:gd name="T37" fmla="*/ 29 h 52"/>
                <a:gd name="T38" fmla="*/ 2 w 52"/>
                <a:gd name="T39" fmla="*/ 35 h 52"/>
                <a:gd name="T40" fmla="*/ 4 w 52"/>
                <a:gd name="T41" fmla="*/ 41 h 52"/>
                <a:gd name="T42" fmla="*/ 9 w 52"/>
                <a:gd name="T43" fmla="*/ 40 h 52"/>
                <a:gd name="T44" fmla="*/ 10 w 52"/>
                <a:gd name="T45" fmla="*/ 46 h 52"/>
                <a:gd name="T46" fmla="*/ 15 w 52"/>
                <a:gd name="T47" fmla="*/ 50 h 52"/>
                <a:gd name="T48" fmla="*/ 18 w 52"/>
                <a:gd name="T49" fmla="*/ 47 h 52"/>
                <a:gd name="T50" fmla="*/ 22 w 52"/>
                <a:gd name="T51" fmla="*/ 51 h 52"/>
                <a:gd name="T52" fmla="*/ 28 w 52"/>
                <a:gd name="T53" fmla="*/ 52 h 52"/>
                <a:gd name="T54" fmla="*/ 29 w 52"/>
                <a:gd name="T55" fmla="*/ 48 h 52"/>
                <a:gd name="T56" fmla="*/ 35 w 52"/>
                <a:gd name="T57" fmla="*/ 50 h 52"/>
                <a:gd name="T58" fmla="*/ 41 w 52"/>
                <a:gd name="T59" fmla="*/ 48 h 52"/>
                <a:gd name="T60" fmla="*/ 40 w 52"/>
                <a:gd name="T61" fmla="*/ 43 h 52"/>
                <a:gd name="T62" fmla="*/ 46 w 52"/>
                <a:gd name="T63" fmla="*/ 42 h 52"/>
                <a:gd name="T64" fmla="*/ 50 w 52"/>
                <a:gd name="T65" fmla="*/ 37 h 52"/>
                <a:gd name="T66" fmla="*/ 47 w 52"/>
                <a:gd name="T67" fmla="*/ 34 h 52"/>
                <a:gd name="T68" fmla="*/ 51 w 52"/>
                <a:gd name="T69" fmla="*/ 30 h 52"/>
                <a:gd name="T70" fmla="*/ 52 w 52"/>
                <a:gd name="T71" fmla="*/ 24 h 52"/>
                <a:gd name="T72" fmla="*/ 26 w 52"/>
                <a:gd name="T73" fmla="*/ 40 h 52"/>
                <a:gd name="T74" fmla="*/ 26 w 52"/>
                <a:gd name="T75" fmla="*/ 12 h 52"/>
                <a:gd name="T76" fmla="*/ 26 w 52"/>
                <a:gd name="T77" fmla="*/ 4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2" h="52">
                  <a:moveTo>
                    <a:pt x="51" y="23"/>
                  </a:moveTo>
                  <a:cubicBezTo>
                    <a:pt x="48" y="23"/>
                    <a:pt x="48" y="23"/>
                    <a:pt x="48" y="23"/>
                  </a:cubicBezTo>
                  <a:cubicBezTo>
                    <a:pt x="48" y="21"/>
                    <a:pt x="48" y="20"/>
                    <a:pt x="47" y="18"/>
                  </a:cubicBezTo>
                  <a:cubicBezTo>
                    <a:pt x="50" y="17"/>
                    <a:pt x="50" y="17"/>
                    <a:pt x="50" y="17"/>
                  </a:cubicBezTo>
                  <a:cubicBezTo>
                    <a:pt x="50" y="16"/>
                    <a:pt x="51" y="16"/>
                    <a:pt x="50" y="15"/>
                  </a:cubicBezTo>
                  <a:cubicBezTo>
                    <a:pt x="48" y="11"/>
                    <a:pt x="48" y="11"/>
                    <a:pt x="48" y="11"/>
                  </a:cubicBezTo>
                  <a:cubicBezTo>
                    <a:pt x="48" y="10"/>
                    <a:pt x="47" y="10"/>
                    <a:pt x="46" y="11"/>
                  </a:cubicBezTo>
                  <a:cubicBezTo>
                    <a:pt x="44" y="12"/>
                    <a:pt x="44" y="12"/>
                    <a:pt x="44" y="12"/>
                  </a:cubicBezTo>
                  <a:cubicBezTo>
                    <a:pt x="43" y="11"/>
                    <a:pt x="42" y="10"/>
                    <a:pt x="40" y="9"/>
                  </a:cubicBezTo>
                  <a:cubicBezTo>
                    <a:pt x="42" y="6"/>
                    <a:pt x="42" y="6"/>
                    <a:pt x="42" y="6"/>
                  </a:cubicBezTo>
                  <a:cubicBezTo>
                    <a:pt x="42" y="6"/>
                    <a:pt x="42" y="5"/>
                    <a:pt x="42" y="4"/>
                  </a:cubicBezTo>
                  <a:cubicBezTo>
                    <a:pt x="38" y="2"/>
                    <a:pt x="38" y="2"/>
                    <a:pt x="38" y="2"/>
                  </a:cubicBezTo>
                  <a:cubicBezTo>
                    <a:pt x="37" y="2"/>
                    <a:pt x="36" y="2"/>
                    <a:pt x="36" y="3"/>
                  </a:cubicBezTo>
                  <a:cubicBezTo>
                    <a:pt x="34" y="5"/>
                    <a:pt x="34" y="5"/>
                    <a:pt x="34" y="5"/>
                  </a:cubicBezTo>
                  <a:cubicBezTo>
                    <a:pt x="33" y="5"/>
                    <a:pt x="32" y="4"/>
                    <a:pt x="30" y="4"/>
                  </a:cubicBezTo>
                  <a:cubicBezTo>
                    <a:pt x="30" y="1"/>
                    <a:pt x="30" y="1"/>
                    <a:pt x="30" y="1"/>
                  </a:cubicBezTo>
                  <a:cubicBezTo>
                    <a:pt x="30" y="0"/>
                    <a:pt x="29" y="0"/>
                    <a:pt x="29" y="0"/>
                  </a:cubicBezTo>
                  <a:cubicBezTo>
                    <a:pt x="24" y="0"/>
                    <a:pt x="24" y="0"/>
                    <a:pt x="24" y="0"/>
                  </a:cubicBezTo>
                  <a:cubicBezTo>
                    <a:pt x="24" y="0"/>
                    <a:pt x="23" y="0"/>
                    <a:pt x="23" y="1"/>
                  </a:cubicBezTo>
                  <a:cubicBezTo>
                    <a:pt x="23" y="4"/>
                    <a:pt x="23" y="4"/>
                    <a:pt x="23" y="4"/>
                  </a:cubicBezTo>
                  <a:cubicBezTo>
                    <a:pt x="21" y="4"/>
                    <a:pt x="20" y="5"/>
                    <a:pt x="19" y="5"/>
                  </a:cubicBezTo>
                  <a:cubicBezTo>
                    <a:pt x="17" y="2"/>
                    <a:pt x="17" y="2"/>
                    <a:pt x="17" y="2"/>
                  </a:cubicBezTo>
                  <a:cubicBezTo>
                    <a:pt x="17" y="2"/>
                    <a:pt x="16" y="1"/>
                    <a:pt x="15" y="2"/>
                  </a:cubicBezTo>
                  <a:cubicBezTo>
                    <a:pt x="11" y="4"/>
                    <a:pt x="11" y="4"/>
                    <a:pt x="11" y="4"/>
                  </a:cubicBezTo>
                  <a:cubicBezTo>
                    <a:pt x="11" y="4"/>
                    <a:pt x="11" y="5"/>
                    <a:pt x="11" y="6"/>
                  </a:cubicBezTo>
                  <a:cubicBezTo>
                    <a:pt x="12" y="8"/>
                    <a:pt x="12" y="8"/>
                    <a:pt x="12" y="8"/>
                  </a:cubicBezTo>
                  <a:cubicBezTo>
                    <a:pt x="11" y="9"/>
                    <a:pt x="10" y="10"/>
                    <a:pt x="9" y="12"/>
                  </a:cubicBezTo>
                  <a:cubicBezTo>
                    <a:pt x="6" y="10"/>
                    <a:pt x="6" y="10"/>
                    <a:pt x="6" y="10"/>
                  </a:cubicBezTo>
                  <a:cubicBezTo>
                    <a:pt x="6" y="10"/>
                    <a:pt x="5" y="10"/>
                    <a:pt x="5" y="10"/>
                  </a:cubicBezTo>
                  <a:cubicBezTo>
                    <a:pt x="2" y="14"/>
                    <a:pt x="2" y="14"/>
                    <a:pt x="2" y="14"/>
                  </a:cubicBezTo>
                  <a:cubicBezTo>
                    <a:pt x="2" y="15"/>
                    <a:pt x="2" y="16"/>
                    <a:pt x="3" y="16"/>
                  </a:cubicBezTo>
                  <a:cubicBezTo>
                    <a:pt x="6" y="18"/>
                    <a:pt x="6" y="18"/>
                    <a:pt x="6" y="18"/>
                  </a:cubicBezTo>
                  <a:cubicBezTo>
                    <a:pt x="5" y="19"/>
                    <a:pt x="5" y="21"/>
                    <a:pt x="4" y="22"/>
                  </a:cubicBezTo>
                  <a:cubicBezTo>
                    <a:pt x="1" y="22"/>
                    <a:pt x="1" y="22"/>
                    <a:pt x="1" y="22"/>
                  </a:cubicBezTo>
                  <a:cubicBezTo>
                    <a:pt x="0" y="22"/>
                    <a:pt x="0" y="23"/>
                    <a:pt x="0" y="23"/>
                  </a:cubicBezTo>
                  <a:cubicBezTo>
                    <a:pt x="0" y="28"/>
                    <a:pt x="0" y="28"/>
                    <a:pt x="0" y="28"/>
                  </a:cubicBezTo>
                  <a:cubicBezTo>
                    <a:pt x="0" y="29"/>
                    <a:pt x="0" y="29"/>
                    <a:pt x="1" y="29"/>
                  </a:cubicBezTo>
                  <a:cubicBezTo>
                    <a:pt x="4" y="29"/>
                    <a:pt x="4" y="29"/>
                    <a:pt x="4" y="29"/>
                  </a:cubicBezTo>
                  <a:cubicBezTo>
                    <a:pt x="4" y="31"/>
                    <a:pt x="5" y="32"/>
                    <a:pt x="5" y="34"/>
                  </a:cubicBezTo>
                  <a:cubicBezTo>
                    <a:pt x="2" y="35"/>
                    <a:pt x="2" y="35"/>
                    <a:pt x="2" y="35"/>
                  </a:cubicBezTo>
                  <a:cubicBezTo>
                    <a:pt x="2" y="36"/>
                    <a:pt x="2" y="36"/>
                    <a:pt x="2" y="37"/>
                  </a:cubicBezTo>
                  <a:cubicBezTo>
                    <a:pt x="4" y="41"/>
                    <a:pt x="4" y="41"/>
                    <a:pt x="4" y="41"/>
                  </a:cubicBezTo>
                  <a:cubicBezTo>
                    <a:pt x="5" y="41"/>
                    <a:pt x="5" y="42"/>
                    <a:pt x="6" y="41"/>
                  </a:cubicBezTo>
                  <a:cubicBezTo>
                    <a:pt x="9" y="40"/>
                    <a:pt x="9" y="40"/>
                    <a:pt x="9" y="40"/>
                  </a:cubicBezTo>
                  <a:cubicBezTo>
                    <a:pt x="10" y="41"/>
                    <a:pt x="11" y="42"/>
                    <a:pt x="12" y="43"/>
                  </a:cubicBezTo>
                  <a:cubicBezTo>
                    <a:pt x="10" y="46"/>
                    <a:pt x="10" y="46"/>
                    <a:pt x="10" y="46"/>
                  </a:cubicBezTo>
                  <a:cubicBezTo>
                    <a:pt x="10" y="46"/>
                    <a:pt x="10" y="47"/>
                    <a:pt x="11" y="47"/>
                  </a:cubicBezTo>
                  <a:cubicBezTo>
                    <a:pt x="15" y="50"/>
                    <a:pt x="15" y="50"/>
                    <a:pt x="15" y="50"/>
                  </a:cubicBezTo>
                  <a:cubicBezTo>
                    <a:pt x="15" y="50"/>
                    <a:pt x="16" y="50"/>
                    <a:pt x="16" y="49"/>
                  </a:cubicBezTo>
                  <a:cubicBezTo>
                    <a:pt x="18" y="47"/>
                    <a:pt x="18" y="47"/>
                    <a:pt x="18" y="47"/>
                  </a:cubicBezTo>
                  <a:cubicBezTo>
                    <a:pt x="19" y="47"/>
                    <a:pt x="21" y="48"/>
                    <a:pt x="22" y="48"/>
                  </a:cubicBezTo>
                  <a:cubicBezTo>
                    <a:pt x="22" y="51"/>
                    <a:pt x="22" y="51"/>
                    <a:pt x="22" y="51"/>
                  </a:cubicBezTo>
                  <a:cubicBezTo>
                    <a:pt x="22" y="52"/>
                    <a:pt x="23" y="52"/>
                    <a:pt x="24" y="52"/>
                  </a:cubicBezTo>
                  <a:cubicBezTo>
                    <a:pt x="28" y="52"/>
                    <a:pt x="28" y="52"/>
                    <a:pt x="28" y="52"/>
                  </a:cubicBezTo>
                  <a:cubicBezTo>
                    <a:pt x="29" y="52"/>
                    <a:pt x="29" y="52"/>
                    <a:pt x="29" y="51"/>
                  </a:cubicBezTo>
                  <a:cubicBezTo>
                    <a:pt x="29" y="48"/>
                    <a:pt x="29" y="48"/>
                    <a:pt x="29" y="48"/>
                  </a:cubicBezTo>
                  <a:cubicBezTo>
                    <a:pt x="31" y="48"/>
                    <a:pt x="32" y="47"/>
                    <a:pt x="34" y="47"/>
                  </a:cubicBezTo>
                  <a:cubicBezTo>
                    <a:pt x="35" y="50"/>
                    <a:pt x="35" y="50"/>
                    <a:pt x="35" y="50"/>
                  </a:cubicBezTo>
                  <a:cubicBezTo>
                    <a:pt x="36" y="50"/>
                    <a:pt x="36" y="50"/>
                    <a:pt x="37" y="50"/>
                  </a:cubicBezTo>
                  <a:cubicBezTo>
                    <a:pt x="41" y="48"/>
                    <a:pt x="41" y="48"/>
                    <a:pt x="41" y="48"/>
                  </a:cubicBezTo>
                  <a:cubicBezTo>
                    <a:pt x="42" y="47"/>
                    <a:pt x="42" y="47"/>
                    <a:pt x="41" y="46"/>
                  </a:cubicBezTo>
                  <a:cubicBezTo>
                    <a:pt x="40" y="43"/>
                    <a:pt x="40" y="43"/>
                    <a:pt x="40" y="43"/>
                  </a:cubicBezTo>
                  <a:cubicBezTo>
                    <a:pt x="41" y="42"/>
                    <a:pt x="42" y="41"/>
                    <a:pt x="43" y="40"/>
                  </a:cubicBezTo>
                  <a:cubicBezTo>
                    <a:pt x="46" y="42"/>
                    <a:pt x="46" y="42"/>
                    <a:pt x="46" y="42"/>
                  </a:cubicBezTo>
                  <a:cubicBezTo>
                    <a:pt x="47" y="42"/>
                    <a:pt x="47" y="42"/>
                    <a:pt x="48" y="41"/>
                  </a:cubicBezTo>
                  <a:cubicBezTo>
                    <a:pt x="50" y="37"/>
                    <a:pt x="50" y="37"/>
                    <a:pt x="50" y="37"/>
                  </a:cubicBezTo>
                  <a:cubicBezTo>
                    <a:pt x="50" y="37"/>
                    <a:pt x="50" y="36"/>
                    <a:pt x="50" y="36"/>
                  </a:cubicBezTo>
                  <a:cubicBezTo>
                    <a:pt x="47" y="34"/>
                    <a:pt x="47" y="34"/>
                    <a:pt x="47" y="34"/>
                  </a:cubicBezTo>
                  <a:cubicBezTo>
                    <a:pt x="47" y="33"/>
                    <a:pt x="48" y="31"/>
                    <a:pt x="48" y="30"/>
                  </a:cubicBezTo>
                  <a:cubicBezTo>
                    <a:pt x="51" y="30"/>
                    <a:pt x="51" y="30"/>
                    <a:pt x="51" y="30"/>
                  </a:cubicBezTo>
                  <a:cubicBezTo>
                    <a:pt x="52" y="30"/>
                    <a:pt x="52" y="29"/>
                    <a:pt x="52" y="29"/>
                  </a:cubicBezTo>
                  <a:cubicBezTo>
                    <a:pt x="52" y="24"/>
                    <a:pt x="52" y="24"/>
                    <a:pt x="52" y="24"/>
                  </a:cubicBezTo>
                  <a:cubicBezTo>
                    <a:pt x="52" y="23"/>
                    <a:pt x="52" y="23"/>
                    <a:pt x="51" y="23"/>
                  </a:cubicBezTo>
                  <a:close/>
                  <a:moveTo>
                    <a:pt x="26" y="40"/>
                  </a:moveTo>
                  <a:cubicBezTo>
                    <a:pt x="18" y="40"/>
                    <a:pt x="12" y="34"/>
                    <a:pt x="12" y="26"/>
                  </a:cubicBezTo>
                  <a:cubicBezTo>
                    <a:pt x="12" y="18"/>
                    <a:pt x="18" y="12"/>
                    <a:pt x="26" y="12"/>
                  </a:cubicBezTo>
                  <a:cubicBezTo>
                    <a:pt x="34" y="12"/>
                    <a:pt x="40" y="18"/>
                    <a:pt x="40" y="26"/>
                  </a:cubicBezTo>
                  <a:cubicBezTo>
                    <a:pt x="40" y="34"/>
                    <a:pt x="34" y="40"/>
                    <a:pt x="26"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cs typeface="+mn-ea"/>
              </a:endParaRPr>
            </a:p>
          </p:txBody>
        </p:sp>
      </p:grpSp>
      <p:sp>
        <p:nvSpPr>
          <p:cNvPr id="37" name="Freeform 142"/>
          <p:cNvSpPr>
            <a:spLocks/>
          </p:cNvSpPr>
          <p:nvPr/>
        </p:nvSpPr>
        <p:spPr bwMode="auto">
          <a:xfrm>
            <a:off x="3267530" y="4829318"/>
            <a:ext cx="292261" cy="238612"/>
          </a:xfrm>
          <a:custGeom>
            <a:avLst/>
            <a:gdLst>
              <a:gd name="T0" fmla="*/ 135 w 135"/>
              <a:gd name="T1" fmla="*/ 49 h 110"/>
              <a:gd name="T2" fmla="*/ 68 w 135"/>
              <a:gd name="T3" fmla="*/ 0 h 110"/>
              <a:gd name="T4" fmla="*/ 0 w 135"/>
              <a:gd name="T5" fmla="*/ 49 h 110"/>
              <a:gd name="T6" fmla="*/ 68 w 135"/>
              <a:gd name="T7" fmla="*/ 99 h 110"/>
              <a:gd name="T8" fmla="*/ 93 w 135"/>
              <a:gd name="T9" fmla="*/ 96 h 110"/>
              <a:gd name="T10" fmla="*/ 121 w 135"/>
              <a:gd name="T11" fmla="*/ 110 h 110"/>
              <a:gd name="T12" fmla="*/ 113 w 135"/>
              <a:gd name="T13" fmla="*/ 86 h 110"/>
              <a:gd name="T14" fmla="*/ 135 w 135"/>
              <a:gd name="T15" fmla="*/ 49 h 1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5" h="110">
                <a:moveTo>
                  <a:pt x="135" y="49"/>
                </a:moveTo>
                <a:cubicBezTo>
                  <a:pt x="135" y="22"/>
                  <a:pt x="105" y="0"/>
                  <a:pt x="68" y="0"/>
                </a:cubicBezTo>
                <a:cubicBezTo>
                  <a:pt x="30" y="0"/>
                  <a:pt x="0" y="22"/>
                  <a:pt x="0" y="49"/>
                </a:cubicBezTo>
                <a:cubicBezTo>
                  <a:pt x="0" y="77"/>
                  <a:pt x="30" y="99"/>
                  <a:pt x="68" y="99"/>
                </a:cubicBezTo>
                <a:cubicBezTo>
                  <a:pt x="76" y="99"/>
                  <a:pt x="85" y="98"/>
                  <a:pt x="93" y="96"/>
                </a:cubicBezTo>
                <a:cubicBezTo>
                  <a:pt x="95" y="95"/>
                  <a:pt x="121" y="110"/>
                  <a:pt x="121" y="110"/>
                </a:cubicBezTo>
                <a:cubicBezTo>
                  <a:pt x="113" y="86"/>
                  <a:pt x="113" y="86"/>
                  <a:pt x="113" y="86"/>
                </a:cubicBezTo>
                <a:cubicBezTo>
                  <a:pt x="126" y="77"/>
                  <a:pt x="135" y="64"/>
                  <a:pt x="135" y="49"/>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a:latin typeface="+mn-ea"/>
              <a:cs typeface="+mn-ea"/>
            </a:endParaRPr>
          </a:p>
        </p:txBody>
      </p:sp>
      <p:sp>
        <p:nvSpPr>
          <p:cNvPr id="39" name="Freeform 149"/>
          <p:cNvSpPr>
            <a:spLocks/>
          </p:cNvSpPr>
          <p:nvPr/>
        </p:nvSpPr>
        <p:spPr bwMode="auto">
          <a:xfrm>
            <a:off x="3254986" y="3448594"/>
            <a:ext cx="307172" cy="301247"/>
          </a:xfrm>
          <a:custGeom>
            <a:avLst/>
            <a:gdLst>
              <a:gd name="T0" fmla="*/ 133 w 142"/>
              <a:gd name="T1" fmla="*/ 95 h 139"/>
              <a:gd name="T2" fmla="*/ 106 w 142"/>
              <a:gd name="T3" fmla="*/ 89 h 139"/>
              <a:gd name="T4" fmla="*/ 83 w 142"/>
              <a:gd name="T5" fmla="*/ 67 h 139"/>
              <a:gd name="T6" fmla="*/ 111 w 142"/>
              <a:gd name="T7" fmla="*/ 39 h 139"/>
              <a:gd name="T8" fmla="*/ 119 w 142"/>
              <a:gd name="T9" fmla="*/ 38 h 139"/>
              <a:gd name="T10" fmla="*/ 133 w 142"/>
              <a:gd name="T11" fmla="*/ 16 h 139"/>
              <a:gd name="T12" fmla="*/ 125 w 142"/>
              <a:gd name="T13" fmla="*/ 9 h 139"/>
              <a:gd name="T14" fmla="*/ 104 w 142"/>
              <a:gd name="T15" fmla="*/ 23 h 139"/>
              <a:gd name="T16" fmla="*/ 103 w 142"/>
              <a:gd name="T17" fmla="*/ 30 h 139"/>
              <a:gd name="T18" fmla="*/ 75 w 142"/>
              <a:gd name="T19" fmla="*/ 58 h 139"/>
              <a:gd name="T20" fmla="*/ 51 w 142"/>
              <a:gd name="T21" fmla="*/ 34 h 139"/>
              <a:gd name="T22" fmla="*/ 45 w 142"/>
              <a:gd name="T23" fmla="*/ 7 h 139"/>
              <a:gd name="T24" fmla="*/ 29 w 142"/>
              <a:gd name="T25" fmla="*/ 0 h 139"/>
              <a:gd name="T26" fmla="*/ 39 w 142"/>
              <a:gd name="T27" fmla="*/ 10 h 139"/>
              <a:gd name="T28" fmla="*/ 35 w 142"/>
              <a:gd name="T29" fmla="*/ 27 h 139"/>
              <a:gd name="T30" fmla="*/ 18 w 142"/>
              <a:gd name="T31" fmla="*/ 32 h 139"/>
              <a:gd name="T32" fmla="*/ 3 w 142"/>
              <a:gd name="T33" fmla="*/ 17 h 139"/>
              <a:gd name="T34" fmla="*/ 9 w 142"/>
              <a:gd name="T35" fmla="*/ 43 h 139"/>
              <a:gd name="T36" fmla="*/ 37 w 142"/>
              <a:gd name="T37" fmla="*/ 48 h 139"/>
              <a:gd name="T38" fmla="*/ 58 w 142"/>
              <a:gd name="T39" fmla="*/ 70 h 139"/>
              <a:gd name="T40" fmla="*/ 12 w 142"/>
              <a:gd name="T41" fmla="*/ 115 h 139"/>
              <a:gd name="T42" fmla="*/ 12 w 142"/>
              <a:gd name="T43" fmla="*/ 129 h 139"/>
              <a:gd name="T44" fmla="*/ 13 w 142"/>
              <a:gd name="T45" fmla="*/ 130 h 139"/>
              <a:gd name="T46" fmla="*/ 26 w 142"/>
              <a:gd name="T47" fmla="*/ 130 h 139"/>
              <a:gd name="T48" fmla="*/ 72 w 142"/>
              <a:gd name="T49" fmla="*/ 84 h 139"/>
              <a:gd name="T50" fmla="*/ 92 w 142"/>
              <a:gd name="T51" fmla="*/ 103 h 139"/>
              <a:gd name="T52" fmla="*/ 97 w 142"/>
              <a:gd name="T53" fmla="*/ 131 h 139"/>
              <a:gd name="T54" fmla="*/ 119 w 142"/>
              <a:gd name="T55" fmla="*/ 138 h 139"/>
              <a:gd name="T56" fmla="*/ 105 w 142"/>
              <a:gd name="T57" fmla="*/ 124 h 139"/>
              <a:gd name="T58" fmla="*/ 109 w 142"/>
              <a:gd name="T59" fmla="*/ 110 h 139"/>
              <a:gd name="T60" fmla="*/ 123 w 142"/>
              <a:gd name="T61" fmla="*/ 106 h 139"/>
              <a:gd name="T62" fmla="*/ 139 w 142"/>
              <a:gd name="T63" fmla="*/ 122 h 139"/>
              <a:gd name="T64" fmla="*/ 133 w 142"/>
              <a:gd name="T65" fmla="*/ 95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42" h="139">
                <a:moveTo>
                  <a:pt x="133" y="95"/>
                </a:moveTo>
                <a:cubicBezTo>
                  <a:pt x="126" y="87"/>
                  <a:pt x="115" y="86"/>
                  <a:pt x="106" y="89"/>
                </a:cubicBezTo>
                <a:cubicBezTo>
                  <a:pt x="83" y="67"/>
                  <a:pt x="83" y="67"/>
                  <a:pt x="83" y="67"/>
                </a:cubicBezTo>
                <a:cubicBezTo>
                  <a:pt x="111" y="39"/>
                  <a:pt x="111" y="39"/>
                  <a:pt x="111" y="39"/>
                </a:cubicBezTo>
                <a:cubicBezTo>
                  <a:pt x="119" y="38"/>
                  <a:pt x="119" y="38"/>
                  <a:pt x="119" y="38"/>
                </a:cubicBezTo>
                <a:cubicBezTo>
                  <a:pt x="133" y="16"/>
                  <a:pt x="133" y="16"/>
                  <a:pt x="133" y="16"/>
                </a:cubicBezTo>
                <a:cubicBezTo>
                  <a:pt x="125" y="9"/>
                  <a:pt x="125" y="9"/>
                  <a:pt x="125" y="9"/>
                </a:cubicBezTo>
                <a:cubicBezTo>
                  <a:pt x="104" y="23"/>
                  <a:pt x="104" y="23"/>
                  <a:pt x="104" y="23"/>
                </a:cubicBezTo>
                <a:cubicBezTo>
                  <a:pt x="103" y="30"/>
                  <a:pt x="103" y="30"/>
                  <a:pt x="103" y="30"/>
                </a:cubicBezTo>
                <a:cubicBezTo>
                  <a:pt x="75" y="58"/>
                  <a:pt x="75" y="58"/>
                  <a:pt x="75" y="58"/>
                </a:cubicBezTo>
                <a:cubicBezTo>
                  <a:pt x="51" y="34"/>
                  <a:pt x="51" y="34"/>
                  <a:pt x="51" y="34"/>
                </a:cubicBezTo>
                <a:cubicBezTo>
                  <a:pt x="54" y="25"/>
                  <a:pt x="52" y="14"/>
                  <a:pt x="45" y="7"/>
                </a:cubicBezTo>
                <a:cubicBezTo>
                  <a:pt x="41" y="2"/>
                  <a:pt x="35" y="0"/>
                  <a:pt x="29" y="0"/>
                </a:cubicBezTo>
                <a:cubicBezTo>
                  <a:pt x="39" y="10"/>
                  <a:pt x="39" y="10"/>
                  <a:pt x="39" y="10"/>
                </a:cubicBezTo>
                <a:cubicBezTo>
                  <a:pt x="35" y="27"/>
                  <a:pt x="35" y="27"/>
                  <a:pt x="35" y="27"/>
                </a:cubicBezTo>
                <a:cubicBezTo>
                  <a:pt x="18" y="32"/>
                  <a:pt x="18" y="32"/>
                  <a:pt x="18" y="32"/>
                </a:cubicBezTo>
                <a:cubicBezTo>
                  <a:pt x="3" y="17"/>
                  <a:pt x="3" y="17"/>
                  <a:pt x="3" y="17"/>
                </a:cubicBezTo>
                <a:cubicBezTo>
                  <a:pt x="0" y="26"/>
                  <a:pt x="3" y="36"/>
                  <a:pt x="9" y="43"/>
                </a:cubicBezTo>
                <a:cubicBezTo>
                  <a:pt x="17" y="50"/>
                  <a:pt x="28" y="52"/>
                  <a:pt x="37" y="48"/>
                </a:cubicBezTo>
                <a:cubicBezTo>
                  <a:pt x="58" y="70"/>
                  <a:pt x="58" y="70"/>
                  <a:pt x="58" y="70"/>
                </a:cubicBezTo>
                <a:cubicBezTo>
                  <a:pt x="12" y="115"/>
                  <a:pt x="12" y="115"/>
                  <a:pt x="12" y="115"/>
                </a:cubicBezTo>
                <a:cubicBezTo>
                  <a:pt x="9" y="119"/>
                  <a:pt x="9" y="125"/>
                  <a:pt x="12" y="129"/>
                </a:cubicBezTo>
                <a:cubicBezTo>
                  <a:pt x="13" y="130"/>
                  <a:pt x="13" y="130"/>
                  <a:pt x="13" y="130"/>
                </a:cubicBezTo>
                <a:cubicBezTo>
                  <a:pt x="17" y="133"/>
                  <a:pt x="23" y="133"/>
                  <a:pt x="26" y="130"/>
                </a:cubicBezTo>
                <a:cubicBezTo>
                  <a:pt x="72" y="84"/>
                  <a:pt x="72" y="84"/>
                  <a:pt x="72" y="84"/>
                </a:cubicBezTo>
                <a:cubicBezTo>
                  <a:pt x="92" y="103"/>
                  <a:pt x="92" y="103"/>
                  <a:pt x="92" y="103"/>
                </a:cubicBezTo>
                <a:cubicBezTo>
                  <a:pt x="88" y="112"/>
                  <a:pt x="90" y="123"/>
                  <a:pt x="97" y="131"/>
                </a:cubicBezTo>
                <a:cubicBezTo>
                  <a:pt x="103" y="136"/>
                  <a:pt x="111" y="139"/>
                  <a:pt x="119" y="138"/>
                </a:cubicBezTo>
                <a:cubicBezTo>
                  <a:pt x="105" y="124"/>
                  <a:pt x="105" y="124"/>
                  <a:pt x="105" y="124"/>
                </a:cubicBezTo>
                <a:cubicBezTo>
                  <a:pt x="109" y="110"/>
                  <a:pt x="109" y="110"/>
                  <a:pt x="109" y="110"/>
                </a:cubicBezTo>
                <a:cubicBezTo>
                  <a:pt x="123" y="106"/>
                  <a:pt x="123" y="106"/>
                  <a:pt x="123" y="106"/>
                </a:cubicBezTo>
                <a:cubicBezTo>
                  <a:pt x="139" y="122"/>
                  <a:pt x="139" y="122"/>
                  <a:pt x="139" y="122"/>
                </a:cubicBezTo>
                <a:cubicBezTo>
                  <a:pt x="142" y="113"/>
                  <a:pt x="140" y="102"/>
                  <a:pt x="133" y="95"/>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a:latin typeface="+mn-ea"/>
              <a:cs typeface="+mn-ea"/>
            </a:endParaRPr>
          </a:p>
        </p:txBody>
      </p:sp>
      <p:grpSp>
        <p:nvGrpSpPr>
          <p:cNvPr id="40" name="组合 39"/>
          <p:cNvGrpSpPr/>
          <p:nvPr/>
        </p:nvGrpSpPr>
        <p:grpSpPr>
          <a:xfrm>
            <a:off x="8622216" y="2145642"/>
            <a:ext cx="311646" cy="193872"/>
            <a:chOff x="8292784" y="1202455"/>
            <a:chExt cx="311687" cy="193872"/>
          </a:xfrm>
        </p:grpSpPr>
        <p:sp>
          <p:nvSpPr>
            <p:cNvPr id="42" name="Freeform 151"/>
            <p:cNvSpPr>
              <a:spLocks/>
            </p:cNvSpPr>
            <p:nvPr/>
          </p:nvSpPr>
          <p:spPr bwMode="auto">
            <a:xfrm>
              <a:off x="8297258" y="1202455"/>
              <a:ext cx="299756" cy="123780"/>
            </a:xfrm>
            <a:custGeom>
              <a:avLst/>
              <a:gdLst>
                <a:gd name="T0" fmla="*/ 135 w 139"/>
                <a:gd name="T1" fmla="*/ 0 h 57"/>
                <a:gd name="T2" fmla="*/ 4 w 139"/>
                <a:gd name="T3" fmla="*/ 0 h 57"/>
                <a:gd name="T4" fmla="*/ 0 w 139"/>
                <a:gd name="T5" fmla="*/ 1 h 57"/>
                <a:gd name="T6" fmla="*/ 65 w 139"/>
                <a:gd name="T7" fmla="*/ 55 h 57"/>
                <a:gd name="T8" fmla="*/ 74 w 139"/>
                <a:gd name="T9" fmla="*/ 55 h 57"/>
                <a:gd name="T10" fmla="*/ 139 w 139"/>
                <a:gd name="T11" fmla="*/ 1 h 57"/>
                <a:gd name="T12" fmla="*/ 135 w 139"/>
                <a:gd name="T13" fmla="*/ 0 h 57"/>
              </a:gdLst>
              <a:ahLst/>
              <a:cxnLst>
                <a:cxn ang="0">
                  <a:pos x="T0" y="T1"/>
                </a:cxn>
                <a:cxn ang="0">
                  <a:pos x="T2" y="T3"/>
                </a:cxn>
                <a:cxn ang="0">
                  <a:pos x="T4" y="T5"/>
                </a:cxn>
                <a:cxn ang="0">
                  <a:pos x="T6" y="T7"/>
                </a:cxn>
                <a:cxn ang="0">
                  <a:pos x="T8" y="T9"/>
                </a:cxn>
                <a:cxn ang="0">
                  <a:pos x="T10" y="T11"/>
                </a:cxn>
                <a:cxn ang="0">
                  <a:pos x="T12" y="T13"/>
                </a:cxn>
              </a:cxnLst>
              <a:rect l="0" t="0" r="r" b="b"/>
              <a:pathLst>
                <a:path w="139" h="57">
                  <a:moveTo>
                    <a:pt x="135" y="0"/>
                  </a:moveTo>
                  <a:cubicBezTo>
                    <a:pt x="4" y="0"/>
                    <a:pt x="4" y="0"/>
                    <a:pt x="4" y="0"/>
                  </a:cubicBezTo>
                  <a:cubicBezTo>
                    <a:pt x="3" y="0"/>
                    <a:pt x="1" y="0"/>
                    <a:pt x="0" y="1"/>
                  </a:cubicBezTo>
                  <a:cubicBezTo>
                    <a:pt x="65" y="55"/>
                    <a:pt x="65" y="55"/>
                    <a:pt x="65" y="55"/>
                  </a:cubicBezTo>
                  <a:cubicBezTo>
                    <a:pt x="68" y="57"/>
                    <a:pt x="72" y="57"/>
                    <a:pt x="74" y="55"/>
                  </a:cubicBezTo>
                  <a:cubicBezTo>
                    <a:pt x="139" y="1"/>
                    <a:pt x="139" y="1"/>
                    <a:pt x="139" y="1"/>
                  </a:cubicBezTo>
                  <a:cubicBezTo>
                    <a:pt x="138" y="0"/>
                    <a:pt x="137" y="0"/>
                    <a:pt x="135" y="0"/>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a:latin typeface="+mn-ea"/>
                <a:cs typeface="+mn-ea"/>
              </a:endParaRPr>
            </a:p>
          </p:txBody>
        </p:sp>
        <p:sp>
          <p:nvSpPr>
            <p:cNvPr id="44" name="Freeform 152"/>
            <p:cNvSpPr>
              <a:spLocks noEditPoints="1"/>
            </p:cNvSpPr>
            <p:nvPr/>
          </p:nvSpPr>
          <p:spPr bwMode="auto">
            <a:xfrm>
              <a:off x="8292784" y="1221842"/>
              <a:ext cx="311687" cy="174485"/>
            </a:xfrm>
            <a:custGeom>
              <a:avLst/>
              <a:gdLst>
                <a:gd name="T0" fmla="*/ 77 w 144"/>
                <a:gd name="T1" fmla="*/ 55 h 81"/>
                <a:gd name="T2" fmla="*/ 67 w 144"/>
                <a:gd name="T3" fmla="*/ 55 h 81"/>
                <a:gd name="T4" fmla="*/ 0 w 144"/>
                <a:gd name="T5" fmla="*/ 0 h 81"/>
                <a:gd name="T6" fmla="*/ 0 w 144"/>
                <a:gd name="T7" fmla="*/ 74 h 81"/>
                <a:gd name="T8" fmla="*/ 6 w 144"/>
                <a:gd name="T9" fmla="*/ 81 h 81"/>
                <a:gd name="T10" fmla="*/ 137 w 144"/>
                <a:gd name="T11" fmla="*/ 81 h 81"/>
                <a:gd name="T12" fmla="*/ 144 w 144"/>
                <a:gd name="T13" fmla="*/ 74 h 81"/>
                <a:gd name="T14" fmla="*/ 144 w 144"/>
                <a:gd name="T15" fmla="*/ 0 h 81"/>
                <a:gd name="T16" fmla="*/ 77 w 144"/>
                <a:gd name="T17" fmla="*/ 55 h 81"/>
                <a:gd name="T18" fmla="*/ 41 w 144"/>
                <a:gd name="T19" fmla="*/ 45 h 81"/>
                <a:gd name="T20" fmla="*/ 10 w 144"/>
                <a:gd name="T21" fmla="*/ 75 h 81"/>
                <a:gd name="T22" fmla="*/ 8 w 144"/>
                <a:gd name="T23" fmla="*/ 76 h 81"/>
                <a:gd name="T24" fmla="*/ 6 w 144"/>
                <a:gd name="T25" fmla="*/ 75 h 81"/>
                <a:gd name="T26" fmla="*/ 6 w 144"/>
                <a:gd name="T27" fmla="*/ 71 h 81"/>
                <a:gd name="T28" fmla="*/ 37 w 144"/>
                <a:gd name="T29" fmla="*/ 41 h 81"/>
                <a:gd name="T30" fmla="*/ 41 w 144"/>
                <a:gd name="T31" fmla="*/ 41 h 81"/>
                <a:gd name="T32" fmla="*/ 41 w 144"/>
                <a:gd name="T33" fmla="*/ 45 h 81"/>
                <a:gd name="T34" fmla="*/ 138 w 144"/>
                <a:gd name="T35" fmla="*/ 75 h 81"/>
                <a:gd name="T36" fmla="*/ 136 w 144"/>
                <a:gd name="T37" fmla="*/ 76 h 81"/>
                <a:gd name="T38" fmla="*/ 134 w 144"/>
                <a:gd name="T39" fmla="*/ 75 h 81"/>
                <a:gd name="T40" fmla="*/ 102 w 144"/>
                <a:gd name="T41" fmla="*/ 45 h 81"/>
                <a:gd name="T42" fmla="*/ 102 w 144"/>
                <a:gd name="T43" fmla="*/ 41 h 81"/>
                <a:gd name="T44" fmla="*/ 106 w 144"/>
                <a:gd name="T45" fmla="*/ 41 h 81"/>
                <a:gd name="T46" fmla="*/ 138 w 144"/>
                <a:gd name="T47" fmla="*/ 71 h 81"/>
                <a:gd name="T48" fmla="*/ 138 w 144"/>
                <a:gd name="T49" fmla="*/ 75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44" h="81">
                  <a:moveTo>
                    <a:pt x="77" y="55"/>
                  </a:moveTo>
                  <a:cubicBezTo>
                    <a:pt x="74" y="57"/>
                    <a:pt x="69" y="57"/>
                    <a:pt x="67" y="55"/>
                  </a:cubicBezTo>
                  <a:cubicBezTo>
                    <a:pt x="0" y="0"/>
                    <a:pt x="0" y="0"/>
                    <a:pt x="0" y="0"/>
                  </a:cubicBezTo>
                  <a:cubicBezTo>
                    <a:pt x="0" y="74"/>
                    <a:pt x="0" y="74"/>
                    <a:pt x="0" y="74"/>
                  </a:cubicBezTo>
                  <a:cubicBezTo>
                    <a:pt x="0" y="78"/>
                    <a:pt x="3" y="81"/>
                    <a:pt x="6" y="81"/>
                  </a:cubicBezTo>
                  <a:cubicBezTo>
                    <a:pt x="137" y="81"/>
                    <a:pt x="137" y="81"/>
                    <a:pt x="137" y="81"/>
                  </a:cubicBezTo>
                  <a:cubicBezTo>
                    <a:pt x="141" y="81"/>
                    <a:pt x="144" y="78"/>
                    <a:pt x="144" y="74"/>
                  </a:cubicBezTo>
                  <a:cubicBezTo>
                    <a:pt x="144" y="0"/>
                    <a:pt x="144" y="0"/>
                    <a:pt x="144" y="0"/>
                  </a:cubicBezTo>
                  <a:lnTo>
                    <a:pt x="77" y="55"/>
                  </a:lnTo>
                  <a:close/>
                  <a:moveTo>
                    <a:pt x="41" y="45"/>
                  </a:moveTo>
                  <a:cubicBezTo>
                    <a:pt x="10" y="75"/>
                    <a:pt x="10" y="75"/>
                    <a:pt x="10" y="75"/>
                  </a:cubicBezTo>
                  <a:cubicBezTo>
                    <a:pt x="9" y="75"/>
                    <a:pt x="8" y="76"/>
                    <a:pt x="8" y="76"/>
                  </a:cubicBezTo>
                  <a:cubicBezTo>
                    <a:pt x="7" y="76"/>
                    <a:pt x="6" y="75"/>
                    <a:pt x="6" y="75"/>
                  </a:cubicBezTo>
                  <a:cubicBezTo>
                    <a:pt x="5" y="74"/>
                    <a:pt x="5" y="72"/>
                    <a:pt x="6" y="71"/>
                  </a:cubicBezTo>
                  <a:cubicBezTo>
                    <a:pt x="37" y="41"/>
                    <a:pt x="37" y="41"/>
                    <a:pt x="37" y="41"/>
                  </a:cubicBezTo>
                  <a:cubicBezTo>
                    <a:pt x="38" y="40"/>
                    <a:pt x="40" y="40"/>
                    <a:pt x="41" y="41"/>
                  </a:cubicBezTo>
                  <a:cubicBezTo>
                    <a:pt x="42" y="42"/>
                    <a:pt x="42" y="44"/>
                    <a:pt x="41" y="45"/>
                  </a:cubicBezTo>
                  <a:close/>
                  <a:moveTo>
                    <a:pt x="138" y="75"/>
                  </a:moveTo>
                  <a:cubicBezTo>
                    <a:pt x="137" y="75"/>
                    <a:pt x="136" y="76"/>
                    <a:pt x="136" y="76"/>
                  </a:cubicBezTo>
                  <a:cubicBezTo>
                    <a:pt x="135" y="76"/>
                    <a:pt x="134" y="75"/>
                    <a:pt x="134" y="75"/>
                  </a:cubicBezTo>
                  <a:cubicBezTo>
                    <a:pt x="102" y="45"/>
                    <a:pt x="102" y="45"/>
                    <a:pt x="102" y="45"/>
                  </a:cubicBezTo>
                  <a:cubicBezTo>
                    <a:pt x="101" y="44"/>
                    <a:pt x="101" y="42"/>
                    <a:pt x="102" y="41"/>
                  </a:cubicBezTo>
                  <a:cubicBezTo>
                    <a:pt x="103" y="40"/>
                    <a:pt x="105" y="40"/>
                    <a:pt x="106" y="41"/>
                  </a:cubicBezTo>
                  <a:cubicBezTo>
                    <a:pt x="138" y="71"/>
                    <a:pt x="138" y="71"/>
                    <a:pt x="138" y="71"/>
                  </a:cubicBezTo>
                  <a:cubicBezTo>
                    <a:pt x="139" y="72"/>
                    <a:pt x="139" y="74"/>
                    <a:pt x="138" y="75"/>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a:latin typeface="+mn-ea"/>
                <a:cs typeface="+mn-ea"/>
              </a:endParaRPr>
            </a:p>
          </p:txBody>
        </p:sp>
      </p:grpSp>
      <p:sp>
        <p:nvSpPr>
          <p:cNvPr id="46" name="Freeform 116"/>
          <p:cNvSpPr>
            <a:spLocks noEditPoints="1"/>
          </p:cNvSpPr>
          <p:nvPr/>
        </p:nvSpPr>
        <p:spPr bwMode="auto">
          <a:xfrm>
            <a:off x="3244565" y="2079019"/>
            <a:ext cx="329540" cy="290808"/>
          </a:xfrm>
          <a:custGeom>
            <a:avLst/>
            <a:gdLst>
              <a:gd name="T0" fmla="*/ 209 w 221"/>
              <a:gd name="T1" fmla="*/ 95 h 195"/>
              <a:gd name="T2" fmla="*/ 209 w 221"/>
              <a:gd name="T3" fmla="*/ 82 h 195"/>
              <a:gd name="T4" fmla="*/ 221 w 221"/>
              <a:gd name="T5" fmla="*/ 82 h 195"/>
              <a:gd name="T6" fmla="*/ 221 w 221"/>
              <a:gd name="T7" fmla="*/ 74 h 195"/>
              <a:gd name="T8" fmla="*/ 110 w 221"/>
              <a:gd name="T9" fmla="*/ 0 h 195"/>
              <a:gd name="T10" fmla="*/ 0 w 221"/>
              <a:gd name="T11" fmla="*/ 74 h 195"/>
              <a:gd name="T12" fmla="*/ 0 w 221"/>
              <a:gd name="T13" fmla="*/ 82 h 195"/>
              <a:gd name="T14" fmla="*/ 10 w 221"/>
              <a:gd name="T15" fmla="*/ 82 h 195"/>
              <a:gd name="T16" fmla="*/ 10 w 221"/>
              <a:gd name="T17" fmla="*/ 95 h 195"/>
              <a:gd name="T18" fmla="*/ 23 w 221"/>
              <a:gd name="T19" fmla="*/ 95 h 195"/>
              <a:gd name="T20" fmla="*/ 23 w 221"/>
              <a:gd name="T21" fmla="*/ 166 h 195"/>
              <a:gd name="T22" fmla="*/ 10 w 221"/>
              <a:gd name="T23" fmla="*/ 166 h 195"/>
              <a:gd name="T24" fmla="*/ 10 w 221"/>
              <a:gd name="T25" fmla="*/ 179 h 195"/>
              <a:gd name="T26" fmla="*/ 0 w 221"/>
              <a:gd name="T27" fmla="*/ 179 h 195"/>
              <a:gd name="T28" fmla="*/ 0 w 221"/>
              <a:gd name="T29" fmla="*/ 195 h 195"/>
              <a:gd name="T30" fmla="*/ 221 w 221"/>
              <a:gd name="T31" fmla="*/ 195 h 195"/>
              <a:gd name="T32" fmla="*/ 221 w 221"/>
              <a:gd name="T33" fmla="*/ 179 h 195"/>
              <a:gd name="T34" fmla="*/ 209 w 221"/>
              <a:gd name="T35" fmla="*/ 179 h 195"/>
              <a:gd name="T36" fmla="*/ 209 w 221"/>
              <a:gd name="T37" fmla="*/ 166 h 195"/>
              <a:gd name="T38" fmla="*/ 197 w 221"/>
              <a:gd name="T39" fmla="*/ 166 h 195"/>
              <a:gd name="T40" fmla="*/ 197 w 221"/>
              <a:gd name="T41" fmla="*/ 95 h 195"/>
              <a:gd name="T42" fmla="*/ 209 w 221"/>
              <a:gd name="T43" fmla="*/ 95 h 195"/>
              <a:gd name="T44" fmla="*/ 73 w 221"/>
              <a:gd name="T45" fmla="*/ 166 h 195"/>
              <a:gd name="T46" fmla="*/ 49 w 221"/>
              <a:gd name="T47" fmla="*/ 166 h 195"/>
              <a:gd name="T48" fmla="*/ 49 w 221"/>
              <a:gd name="T49" fmla="*/ 95 h 195"/>
              <a:gd name="T50" fmla="*/ 73 w 221"/>
              <a:gd name="T51" fmla="*/ 95 h 195"/>
              <a:gd name="T52" fmla="*/ 73 w 221"/>
              <a:gd name="T53" fmla="*/ 166 h 195"/>
              <a:gd name="T54" fmla="*/ 122 w 221"/>
              <a:gd name="T55" fmla="*/ 166 h 195"/>
              <a:gd name="T56" fmla="*/ 99 w 221"/>
              <a:gd name="T57" fmla="*/ 166 h 195"/>
              <a:gd name="T58" fmla="*/ 99 w 221"/>
              <a:gd name="T59" fmla="*/ 95 h 195"/>
              <a:gd name="T60" fmla="*/ 122 w 221"/>
              <a:gd name="T61" fmla="*/ 95 h 195"/>
              <a:gd name="T62" fmla="*/ 122 w 221"/>
              <a:gd name="T63" fmla="*/ 166 h 195"/>
              <a:gd name="T64" fmla="*/ 171 w 221"/>
              <a:gd name="T65" fmla="*/ 166 h 195"/>
              <a:gd name="T66" fmla="*/ 148 w 221"/>
              <a:gd name="T67" fmla="*/ 166 h 195"/>
              <a:gd name="T68" fmla="*/ 148 w 221"/>
              <a:gd name="T69" fmla="*/ 95 h 195"/>
              <a:gd name="T70" fmla="*/ 171 w 221"/>
              <a:gd name="T71" fmla="*/ 95 h 195"/>
              <a:gd name="T72" fmla="*/ 171 w 221"/>
              <a:gd name="T73" fmla="*/ 166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21" h="195">
                <a:moveTo>
                  <a:pt x="209" y="95"/>
                </a:moveTo>
                <a:lnTo>
                  <a:pt x="209" y="82"/>
                </a:lnTo>
                <a:lnTo>
                  <a:pt x="221" y="82"/>
                </a:lnTo>
                <a:lnTo>
                  <a:pt x="221" y="74"/>
                </a:lnTo>
                <a:lnTo>
                  <a:pt x="110" y="0"/>
                </a:lnTo>
                <a:lnTo>
                  <a:pt x="0" y="74"/>
                </a:lnTo>
                <a:lnTo>
                  <a:pt x="0" y="82"/>
                </a:lnTo>
                <a:lnTo>
                  <a:pt x="10" y="82"/>
                </a:lnTo>
                <a:lnTo>
                  <a:pt x="10" y="95"/>
                </a:lnTo>
                <a:lnTo>
                  <a:pt x="23" y="95"/>
                </a:lnTo>
                <a:lnTo>
                  <a:pt x="23" y="166"/>
                </a:lnTo>
                <a:lnTo>
                  <a:pt x="10" y="166"/>
                </a:lnTo>
                <a:lnTo>
                  <a:pt x="10" y="179"/>
                </a:lnTo>
                <a:lnTo>
                  <a:pt x="0" y="179"/>
                </a:lnTo>
                <a:lnTo>
                  <a:pt x="0" y="195"/>
                </a:lnTo>
                <a:lnTo>
                  <a:pt x="221" y="195"/>
                </a:lnTo>
                <a:lnTo>
                  <a:pt x="221" y="179"/>
                </a:lnTo>
                <a:lnTo>
                  <a:pt x="209" y="179"/>
                </a:lnTo>
                <a:lnTo>
                  <a:pt x="209" y="166"/>
                </a:lnTo>
                <a:lnTo>
                  <a:pt x="197" y="166"/>
                </a:lnTo>
                <a:lnTo>
                  <a:pt x="197" y="95"/>
                </a:lnTo>
                <a:lnTo>
                  <a:pt x="209" y="95"/>
                </a:lnTo>
                <a:close/>
                <a:moveTo>
                  <a:pt x="73" y="166"/>
                </a:moveTo>
                <a:lnTo>
                  <a:pt x="49" y="166"/>
                </a:lnTo>
                <a:lnTo>
                  <a:pt x="49" y="95"/>
                </a:lnTo>
                <a:lnTo>
                  <a:pt x="73" y="95"/>
                </a:lnTo>
                <a:lnTo>
                  <a:pt x="73" y="166"/>
                </a:lnTo>
                <a:close/>
                <a:moveTo>
                  <a:pt x="122" y="166"/>
                </a:moveTo>
                <a:lnTo>
                  <a:pt x="99" y="166"/>
                </a:lnTo>
                <a:lnTo>
                  <a:pt x="99" y="95"/>
                </a:lnTo>
                <a:lnTo>
                  <a:pt x="122" y="95"/>
                </a:lnTo>
                <a:lnTo>
                  <a:pt x="122" y="166"/>
                </a:lnTo>
                <a:close/>
                <a:moveTo>
                  <a:pt x="171" y="166"/>
                </a:moveTo>
                <a:lnTo>
                  <a:pt x="148" y="166"/>
                </a:lnTo>
                <a:lnTo>
                  <a:pt x="148" y="95"/>
                </a:lnTo>
                <a:lnTo>
                  <a:pt x="171" y="95"/>
                </a:lnTo>
                <a:lnTo>
                  <a:pt x="171" y="166"/>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a:latin typeface="+mn-ea"/>
              <a:cs typeface="+mn-ea"/>
            </a:endParaRPr>
          </a:p>
        </p:txBody>
      </p:sp>
      <p:grpSp>
        <p:nvGrpSpPr>
          <p:cNvPr id="48" name="组合 47"/>
          <p:cNvGrpSpPr/>
          <p:nvPr/>
        </p:nvGrpSpPr>
        <p:grpSpPr>
          <a:xfrm>
            <a:off x="8566300" y="4771158"/>
            <a:ext cx="402605" cy="331075"/>
            <a:chOff x="5108575" y="3992563"/>
            <a:chExt cx="428625" cy="352426"/>
          </a:xfrm>
          <a:solidFill>
            <a:schemeClr val="bg1"/>
          </a:solidFill>
        </p:grpSpPr>
        <p:sp>
          <p:nvSpPr>
            <p:cNvPr id="52" name="Freeform 223"/>
            <p:cNvSpPr>
              <a:spLocks/>
            </p:cNvSpPr>
            <p:nvPr/>
          </p:nvSpPr>
          <p:spPr bwMode="auto">
            <a:xfrm>
              <a:off x="5108575" y="3998913"/>
              <a:ext cx="201613" cy="106363"/>
            </a:xfrm>
            <a:custGeom>
              <a:avLst/>
              <a:gdLst>
                <a:gd name="T0" fmla="*/ 127 w 127"/>
                <a:gd name="T1" fmla="*/ 30 h 67"/>
                <a:gd name="T2" fmla="*/ 93 w 127"/>
                <a:gd name="T3" fmla="*/ 0 h 67"/>
                <a:gd name="T4" fmla="*/ 0 w 127"/>
                <a:gd name="T5" fmla="*/ 36 h 67"/>
                <a:gd name="T6" fmla="*/ 35 w 127"/>
                <a:gd name="T7" fmla="*/ 67 h 67"/>
                <a:gd name="T8" fmla="*/ 127 w 127"/>
                <a:gd name="T9" fmla="*/ 30 h 67"/>
              </a:gdLst>
              <a:ahLst/>
              <a:cxnLst>
                <a:cxn ang="0">
                  <a:pos x="T0" y="T1"/>
                </a:cxn>
                <a:cxn ang="0">
                  <a:pos x="T2" y="T3"/>
                </a:cxn>
                <a:cxn ang="0">
                  <a:pos x="T4" y="T5"/>
                </a:cxn>
                <a:cxn ang="0">
                  <a:pos x="T6" y="T7"/>
                </a:cxn>
                <a:cxn ang="0">
                  <a:pos x="T8" y="T9"/>
                </a:cxn>
              </a:cxnLst>
              <a:rect l="0" t="0" r="r" b="b"/>
              <a:pathLst>
                <a:path w="127" h="67">
                  <a:moveTo>
                    <a:pt x="127" y="30"/>
                  </a:moveTo>
                  <a:lnTo>
                    <a:pt x="93" y="0"/>
                  </a:lnTo>
                  <a:lnTo>
                    <a:pt x="0" y="36"/>
                  </a:lnTo>
                  <a:lnTo>
                    <a:pt x="35" y="67"/>
                  </a:lnTo>
                  <a:lnTo>
                    <a:pt x="127"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cs typeface="+mn-ea"/>
              </a:endParaRPr>
            </a:p>
          </p:txBody>
        </p:sp>
        <p:sp>
          <p:nvSpPr>
            <p:cNvPr id="53" name="Freeform 224"/>
            <p:cNvSpPr>
              <a:spLocks/>
            </p:cNvSpPr>
            <p:nvPr/>
          </p:nvSpPr>
          <p:spPr bwMode="auto">
            <a:xfrm>
              <a:off x="5324475" y="4168776"/>
              <a:ext cx="147638" cy="176213"/>
            </a:xfrm>
            <a:custGeom>
              <a:avLst/>
              <a:gdLst>
                <a:gd name="T0" fmla="*/ 0 w 93"/>
                <a:gd name="T1" fmla="*/ 0 h 111"/>
                <a:gd name="T2" fmla="*/ 0 w 93"/>
                <a:gd name="T3" fmla="*/ 111 h 111"/>
                <a:gd name="T4" fmla="*/ 93 w 93"/>
                <a:gd name="T5" fmla="*/ 73 h 111"/>
                <a:gd name="T6" fmla="*/ 93 w 93"/>
                <a:gd name="T7" fmla="*/ 15 h 111"/>
                <a:gd name="T8" fmla="*/ 41 w 93"/>
                <a:gd name="T9" fmla="*/ 37 h 111"/>
                <a:gd name="T10" fmla="*/ 0 w 93"/>
                <a:gd name="T11" fmla="*/ 0 h 111"/>
              </a:gdLst>
              <a:ahLst/>
              <a:cxnLst>
                <a:cxn ang="0">
                  <a:pos x="T0" y="T1"/>
                </a:cxn>
                <a:cxn ang="0">
                  <a:pos x="T2" y="T3"/>
                </a:cxn>
                <a:cxn ang="0">
                  <a:pos x="T4" y="T5"/>
                </a:cxn>
                <a:cxn ang="0">
                  <a:pos x="T6" y="T7"/>
                </a:cxn>
                <a:cxn ang="0">
                  <a:pos x="T8" y="T9"/>
                </a:cxn>
                <a:cxn ang="0">
                  <a:pos x="T10" y="T11"/>
                </a:cxn>
              </a:cxnLst>
              <a:rect l="0" t="0" r="r" b="b"/>
              <a:pathLst>
                <a:path w="93" h="111">
                  <a:moveTo>
                    <a:pt x="0" y="0"/>
                  </a:moveTo>
                  <a:lnTo>
                    <a:pt x="0" y="111"/>
                  </a:lnTo>
                  <a:lnTo>
                    <a:pt x="93" y="73"/>
                  </a:lnTo>
                  <a:lnTo>
                    <a:pt x="93" y="15"/>
                  </a:lnTo>
                  <a:lnTo>
                    <a:pt x="41" y="37"/>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cs typeface="+mn-ea"/>
              </a:endParaRPr>
            </a:p>
          </p:txBody>
        </p:sp>
        <p:sp>
          <p:nvSpPr>
            <p:cNvPr id="54" name="Freeform 225"/>
            <p:cNvSpPr>
              <a:spLocks/>
            </p:cNvSpPr>
            <p:nvPr/>
          </p:nvSpPr>
          <p:spPr bwMode="auto">
            <a:xfrm>
              <a:off x="5334000" y="4110038"/>
              <a:ext cx="203200" cy="104775"/>
            </a:xfrm>
            <a:custGeom>
              <a:avLst/>
              <a:gdLst>
                <a:gd name="T0" fmla="*/ 0 w 128"/>
                <a:gd name="T1" fmla="*/ 36 h 66"/>
                <a:gd name="T2" fmla="*/ 36 w 128"/>
                <a:gd name="T3" fmla="*/ 66 h 66"/>
                <a:gd name="T4" fmla="*/ 128 w 128"/>
                <a:gd name="T5" fmla="*/ 29 h 66"/>
                <a:gd name="T6" fmla="*/ 93 w 128"/>
                <a:gd name="T7" fmla="*/ 0 h 66"/>
                <a:gd name="T8" fmla="*/ 0 w 128"/>
                <a:gd name="T9" fmla="*/ 36 h 66"/>
              </a:gdLst>
              <a:ahLst/>
              <a:cxnLst>
                <a:cxn ang="0">
                  <a:pos x="T0" y="T1"/>
                </a:cxn>
                <a:cxn ang="0">
                  <a:pos x="T2" y="T3"/>
                </a:cxn>
                <a:cxn ang="0">
                  <a:pos x="T4" y="T5"/>
                </a:cxn>
                <a:cxn ang="0">
                  <a:pos x="T6" y="T7"/>
                </a:cxn>
                <a:cxn ang="0">
                  <a:pos x="T8" y="T9"/>
                </a:cxn>
              </a:cxnLst>
              <a:rect l="0" t="0" r="r" b="b"/>
              <a:pathLst>
                <a:path w="128" h="66">
                  <a:moveTo>
                    <a:pt x="0" y="36"/>
                  </a:moveTo>
                  <a:lnTo>
                    <a:pt x="36" y="66"/>
                  </a:lnTo>
                  <a:lnTo>
                    <a:pt x="128" y="29"/>
                  </a:lnTo>
                  <a:lnTo>
                    <a:pt x="93" y="0"/>
                  </a:lnTo>
                  <a:lnTo>
                    <a:pt x="0"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cs typeface="+mn-ea"/>
              </a:endParaRPr>
            </a:p>
          </p:txBody>
        </p:sp>
        <p:sp>
          <p:nvSpPr>
            <p:cNvPr id="55" name="Freeform 226"/>
            <p:cNvSpPr>
              <a:spLocks/>
            </p:cNvSpPr>
            <p:nvPr/>
          </p:nvSpPr>
          <p:spPr bwMode="auto">
            <a:xfrm>
              <a:off x="5319713" y="3992563"/>
              <a:ext cx="203200" cy="109538"/>
            </a:xfrm>
            <a:custGeom>
              <a:avLst/>
              <a:gdLst>
                <a:gd name="T0" fmla="*/ 128 w 128"/>
                <a:gd name="T1" fmla="*/ 36 h 69"/>
                <a:gd name="T2" fmla="*/ 35 w 128"/>
                <a:gd name="T3" fmla="*/ 0 h 69"/>
                <a:gd name="T4" fmla="*/ 0 w 128"/>
                <a:gd name="T5" fmla="*/ 32 h 69"/>
                <a:gd name="T6" fmla="*/ 93 w 128"/>
                <a:gd name="T7" fmla="*/ 69 h 69"/>
                <a:gd name="T8" fmla="*/ 128 w 128"/>
                <a:gd name="T9" fmla="*/ 36 h 69"/>
              </a:gdLst>
              <a:ahLst/>
              <a:cxnLst>
                <a:cxn ang="0">
                  <a:pos x="T0" y="T1"/>
                </a:cxn>
                <a:cxn ang="0">
                  <a:pos x="T2" y="T3"/>
                </a:cxn>
                <a:cxn ang="0">
                  <a:pos x="T4" y="T5"/>
                </a:cxn>
                <a:cxn ang="0">
                  <a:pos x="T6" y="T7"/>
                </a:cxn>
                <a:cxn ang="0">
                  <a:pos x="T8" y="T9"/>
                </a:cxn>
              </a:cxnLst>
              <a:rect l="0" t="0" r="r" b="b"/>
              <a:pathLst>
                <a:path w="128" h="69">
                  <a:moveTo>
                    <a:pt x="128" y="36"/>
                  </a:moveTo>
                  <a:lnTo>
                    <a:pt x="35" y="0"/>
                  </a:lnTo>
                  <a:lnTo>
                    <a:pt x="0" y="32"/>
                  </a:lnTo>
                  <a:lnTo>
                    <a:pt x="93" y="69"/>
                  </a:lnTo>
                  <a:lnTo>
                    <a:pt x="128"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cs typeface="+mn-ea"/>
              </a:endParaRPr>
            </a:p>
          </p:txBody>
        </p:sp>
        <p:sp>
          <p:nvSpPr>
            <p:cNvPr id="60" name="Freeform 227"/>
            <p:cNvSpPr>
              <a:spLocks/>
            </p:cNvSpPr>
            <p:nvPr/>
          </p:nvSpPr>
          <p:spPr bwMode="auto">
            <a:xfrm>
              <a:off x="5165725" y="4181476"/>
              <a:ext cx="147638" cy="163513"/>
            </a:xfrm>
            <a:custGeom>
              <a:avLst/>
              <a:gdLst>
                <a:gd name="T0" fmla="*/ 0 w 93"/>
                <a:gd name="T1" fmla="*/ 11 h 103"/>
                <a:gd name="T2" fmla="*/ 0 w 93"/>
                <a:gd name="T3" fmla="*/ 65 h 103"/>
                <a:gd name="T4" fmla="*/ 93 w 93"/>
                <a:gd name="T5" fmla="*/ 103 h 103"/>
                <a:gd name="T6" fmla="*/ 93 w 93"/>
                <a:gd name="T7" fmla="*/ 0 h 103"/>
                <a:gd name="T8" fmla="*/ 57 w 93"/>
                <a:gd name="T9" fmla="*/ 34 h 103"/>
                <a:gd name="T10" fmla="*/ 0 w 93"/>
                <a:gd name="T11" fmla="*/ 11 h 103"/>
              </a:gdLst>
              <a:ahLst/>
              <a:cxnLst>
                <a:cxn ang="0">
                  <a:pos x="T0" y="T1"/>
                </a:cxn>
                <a:cxn ang="0">
                  <a:pos x="T2" y="T3"/>
                </a:cxn>
                <a:cxn ang="0">
                  <a:pos x="T4" y="T5"/>
                </a:cxn>
                <a:cxn ang="0">
                  <a:pos x="T6" y="T7"/>
                </a:cxn>
                <a:cxn ang="0">
                  <a:pos x="T8" y="T9"/>
                </a:cxn>
                <a:cxn ang="0">
                  <a:pos x="T10" y="T11"/>
                </a:cxn>
              </a:cxnLst>
              <a:rect l="0" t="0" r="r" b="b"/>
              <a:pathLst>
                <a:path w="93" h="103">
                  <a:moveTo>
                    <a:pt x="0" y="11"/>
                  </a:moveTo>
                  <a:lnTo>
                    <a:pt x="0" y="65"/>
                  </a:lnTo>
                  <a:lnTo>
                    <a:pt x="93" y="103"/>
                  </a:lnTo>
                  <a:lnTo>
                    <a:pt x="93" y="0"/>
                  </a:lnTo>
                  <a:lnTo>
                    <a:pt x="57" y="34"/>
                  </a:lnTo>
                  <a:lnTo>
                    <a:pt x="0" y="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cs typeface="+mn-ea"/>
              </a:endParaRPr>
            </a:p>
          </p:txBody>
        </p:sp>
        <p:sp>
          <p:nvSpPr>
            <p:cNvPr id="61" name="Freeform 228"/>
            <p:cNvSpPr>
              <a:spLocks/>
            </p:cNvSpPr>
            <p:nvPr/>
          </p:nvSpPr>
          <p:spPr bwMode="auto">
            <a:xfrm>
              <a:off x="5108575" y="4114801"/>
              <a:ext cx="200025" cy="109538"/>
            </a:xfrm>
            <a:custGeom>
              <a:avLst/>
              <a:gdLst>
                <a:gd name="T0" fmla="*/ 126 w 126"/>
                <a:gd name="T1" fmla="*/ 36 h 69"/>
                <a:gd name="T2" fmla="*/ 33 w 126"/>
                <a:gd name="T3" fmla="*/ 0 h 69"/>
                <a:gd name="T4" fmla="*/ 0 w 126"/>
                <a:gd name="T5" fmla="*/ 31 h 69"/>
                <a:gd name="T6" fmla="*/ 91 w 126"/>
                <a:gd name="T7" fmla="*/ 69 h 69"/>
                <a:gd name="T8" fmla="*/ 126 w 126"/>
                <a:gd name="T9" fmla="*/ 36 h 69"/>
              </a:gdLst>
              <a:ahLst/>
              <a:cxnLst>
                <a:cxn ang="0">
                  <a:pos x="T0" y="T1"/>
                </a:cxn>
                <a:cxn ang="0">
                  <a:pos x="T2" y="T3"/>
                </a:cxn>
                <a:cxn ang="0">
                  <a:pos x="T4" y="T5"/>
                </a:cxn>
                <a:cxn ang="0">
                  <a:pos x="T6" y="T7"/>
                </a:cxn>
                <a:cxn ang="0">
                  <a:pos x="T8" y="T9"/>
                </a:cxn>
              </a:cxnLst>
              <a:rect l="0" t="0" r="r" b="b"/>
              <a:pathLst>
                <a:path w="126" h="69">
                  <a:moveTo>
                    <a:pt x="126" y="36"/>
                  </a:moveTo>
                  <a:lnTo>
                    <a:pt x="33" y="0"/>
                  </a:lnTo>
                  <a:lnTo>
                    <a:pt x="0" y="31"/>
                  </a:lnTo>
                  <a:lnTo>
                    <a:pt x="91" y="69"/>
                  </a:lnTo>
                  <a:lnTo>
                    <a:pt x="126"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cs typeface="+mn-ea"/>
              </a:endParaRPr>
            </a:p>
          </p:txBody>
        </p:sp>
      </p:grpSp>
      <p:sp>
        <p:nvSpPr>
          <p:cNvPr id="62" name="Freeform 116"/>
          <p:cNvSpPr>
            <a:spLocks noEditPoints="1"/>
          </p:cNvSpPr>
          <p:nvPr/>
        </p:nvSpPr>
        <p:spPr bwMode="auto">
          <a:xfrm>
            <a:off x="5823126" y="2392680"/>
            <a:ext cx="329540" cy="290808"/>
          </a:xfrm>
          <a:custGeom>
            <a:avLst/>
            <a:gdLst>
              <a:gd name="T0" fmla="*/ 209 w 221"/>
              <a:gd name="T1" fmla="*/ 95 h 195"/>
              <a:gd name="T2" fmla="*/ 209 w 221"/>
              <a:gd name="T3" fmla="*/ 82 h 195"/>
              <a:gd name="T4" fmla="*/ 221 w 221"/>
              <a:gd name="T5" fmla="*/ 82 h 195"/>
              <a:gd name="T6" fmla="*/ 221 w 221"/>
              <a:gd name="T7" fmla="*/ 74 h 195"/>
              <a:gd name="T8" fmla="*/ 110 w 221"/>
              <a:gd name="T9" fmla="*/ 0 h 195"/>
              <a:gd name="T10" fmla="*/ 0 w 221"/>
              <a:gd name="T11" fmla="*/ 74 h 195"/>
              <a:gd name="T12" fmla="*/ 0 w 221"/>
              <a:gd name="T13" fmla="*/ 82 h 195"/>
              <a:gd name="T14" fmla="*/ 10 w 221"/>
              <a:gd name="T15" fmla="*/ 82 h 195"/>
              <a:gd name="T16" fmla="*/ 10 w 221"/>
              <a:gd name="T17" fmla="*/ 95 h 195"/>
              <a:gd name="T18" fmla="*/ 23 w 221"/>
              <a:gd name="T19" fmla="*/ 95 h 195"/>
              <a:gd name="T20" fmla="*/ 23 w 221"/>
              <a:gd name="T21" fmla="*/ 166 h 195"/>
              <a:gd name="T22" fmla="*/ 10 w 221"/>
              <a:gd name="T23" fmla="*/ 166 h 195"/>
              <a:gd name="T24" fmla="*/ 10 w 221"/>
              <a:gd name="T25" fmla="*/ 179 h 195"/>
              <a:gd name="T26" fmla="*/ 0 w 221"/>
              <a:gd name="T27" fmla="*/ 179 h 195"/>
              <a:gd name="T28" fmla="*/ 0 w 221"/>
              <a:gd name="T29" fmla="*/ 195 h 195"/>
              <a:gd name="T30" fmla="*/ 221 w 221"/>
              <a:gd name="T31" fmla="*/ 195 h 195"/>
              <a:gd name="T32" fmla="*/ 221 w 221"/>
              <a:gd name="T33" fmla="*/ 179 h 195"/>
              <a:gd name="T34" fmla="*/ 209 w 221"/>
              <a:gd name="T35" fmla="*/ 179 h 195"/>
              <a:gd name="T36" fmla="*/ 209 w 221"/>
              <a:gd name="T37" fmla="*/ 166 h 195"/>
              <a:gd name="T38" fmla="*/ 197 w 221"/>
              <a:gd name="T39" fmla="*/ 166 h 195"/>
              <a:gd name="T40" fmla="*/ 197 w 221"/>
              <a:gd name="T41" fmla="*/ 95 h 195"/>
              <a:gd name="T42" fmla="*/ 209 w 221"/>
              <a:gd name="T43" fmla="*/ 95 h 195"/>
              <a:gd name="T44" fmla="*/ 73 w 221"/>
              <a:gd name="T45" fmla="*/ 166 h 195"/>
              <a:gd name="T46" fmla="*/ 49 w 221"/>
              <a:gd name="T47" fmla="*/ 166 h 195"/>
              <a:gd name="T48" fmla="*/ 49 w 221"/>
              <a:gd name="T49" fmla="*/ 95 h 195"/>
              <a:gd name="T50" fmla="*/ 73 w 221"/>
              <a:gd name="T51" fmla="*/ 95 h 195"/>
              <a:gd name="T52" fmla="*/ 73 w 221"/>
              <a:gd name="T53" fmla="*/ 166 h 195"/>
              <a:gd name="T54" fmla="*/ 122 w 221"/>
              <a:gd name="T55" fmla="*/ 166 h 195"/>
              <a:gd name="T56" fmla="*/ 99 w 221"/>
              <a:gd name="T57" fmla="*/ 166 h 195"/>
              <a:gd name="T58" fmla="*/ 99 w 221"/>
              <a:gd name="T59" fmla="*/ 95 h 195"/>
              <a:gd name="T60" fmla="*/ 122 w 221"/>
              <a:gd name="T61" fmla="*/ 95 h 195"/>
              <a:gd name="T62" fmla="*/ 122 w 221"/>
              <a:gd name="T63" fmla="*/ 166 h 195"/>
              <a:gd name="T64" fmla="*/ 171 w 221"/>
              <a:gd name="T65" fmla="*/ 166 h 195"/>
              <a:gd name="T66" fmla="*/ 148 w 221"/>
              <a:gd name="T67" fmla="*/ 166 h 195"/>
              <a:gd name="T68" fmla="*/ 148 w 221"/>
              <a:gd name="T69" fmla="*/ 95 h 195"/>
              <a:gd name="T70" fmla="*/ 171 w 221"/>
              <a:gd name="T71" fmla="*/ 95 h 195"/>
              <a:gd name="T72" fmla="*/ 171 w 221"/>
              <a:gd name="T73" fmla="*/ 166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21" h="195">
                <a:moveTo>
                  <a:pt x="209" y="95"/>
                </a:moveTo>
                <a:lnTo>
                  <a:pt x="209" y="82"/>
                </a:lnTo>
                <a:lnTo>
                  <a:pt x="221" y="82"/>
                </a:lnTo>
                <a:lnTo>
                  <a:pt x="221" y="74"/>
                </a:lnTo>
                <a:lnTo>
                  <a:pt x="110" y="0"/>
                </a:lnTo>
                <a:lnTo>
                  <a:pt x="0" y="74"/>
                </a:lnTo>
                <a:lnTo>
                  <a:pt x="0" y="82"/>
                </a:lnTo>
                <a:lnTo>
                  <a:pt x="10" y="82"/>
                </a:lnTo>
                <a:lnTo>
                  <a:pt x="10" y="95"/>
                </a:lnTo>
                <a:lnTo>
                  <a:pt x="23" y="95"/>
                </a:lnTo>
                <a:lnTo>
                  <a:pt x="23" y="166"/>
                </a:lnTo>
                <a:lnTo>
                  <a:pt x="10" y="166"/>
                </a:lnTo>
                <a:lnTo>
                  <a:pt x="10" y="179"/>
                </a:lnTo>
                <a:lnTo>
                  <a:pt x="0" y="179"/>
                </a:lnTo>
                <a:lnTo>
                  <a:pt x="0" y="195"/>
                </a:lnTo>
                <a:lnTo>
                  <a:pt x="221" y="195"/>
                </a:lnTo>
                <a:lnTo>
                  <a:pt x="221" y="179"/>
                </a:lnTo>
                <a:lnTo>
                  <a:pt x="209" y="179"/>
                </a:lnTo>
                <a:lnTo>
                  <a:pt x="209" y="166"/>
                </a:lnTo>
                <a:lnTo>
                  <a:pt x="197" y="166"/>
                </a:lnTo>
                <a:lnTo>
                  <a:pt x="197" y="95"/>
                </a:lnTo>
                <a:lnTo>
                  <a:pt x="209" y="95"/>
                </a:lnTo>
                <a:close/>
                <a:moveTo>
                  <a:pt x="73" y="166"/>
                </a:moveTo>
                <a:lnTo>
                  <a:pt x="49" y="166"/>
                </a:lnTo>
                <a:lnTo>
                  <a:pt x="49" y="95"/>
                </a:lnTo>
                <a:lnTo>
                  <a:pt x="73" y="95"/>
                </a:lnTo>
                <a:lnTo>
                  <a:pt x="73" y="166"/>
                </a:lnTo>
                <a:close/>
                <a:moveTo>
                  <a:pt x="122" y="166"/>
                </a:moveTo>
                <a:lnTo>
                  <a:pt x="99" y="166"/>
                </a:lnTo>
                <a:lnTo>
                  <a:pt x="99" y="95"/>
                </a:lnTo>
                <a:lnTo>
                  <a:pt x="122" y="95"/>
                </a:lnTo>
                <a:lnTo>
                  <a:pt x="122" y="166"/>
                </a:lnTo>
                <a:close/>
                <a:moveTo>
                  <a:pt x="171" y="166"/>
                </a:moveTo>
                <a:lnTo>
                  <a:pt x="148" y="166"/>
                </a:lnTo>
                <a:lnTo>
                  <a:pt x="148" y="95"/>
                </a:lnTo>
                <a:lnTo>
                  <a:pt x="171" y="95"/>
                </a:lnTo>
                <a:lnTo>
                  <a:pt x="171" y="166"/>
                </a:lnTo>
                <a:close/>
              </a:path>
            </a:pathLst>
          </a:custGeom>
          <a:solidFill>
            <a:schemeClr val="accent6"/>
          </a:solidFill>
          <a:ln>
            <a:noFill/>
          </a:ln>
          <a:extLst/>
        </p:spPr>
        <p:txBody>
          <a:bodyPr vert="horz" wrap="square" lIns="91440" tIns="45720" rIns="91440" bIns="45720" numCol="1" anchor="t" anchorCtr="0" compatLnSpc="1">
            <a:prstTxWarp prst="textNoShape">
              <a:avLst/>
            </a:prstTxWarp>
          </a:bodyPr>
          <a:lstStyle/>
          <a:p>
            <a:endParaRPr lang="en-US">
              <a:latin typeface="+mn-ea"/>
              <a:cs typeface="+mn-ea"/>
            </a:endParaRPr>
          </a:p>
        </p:txBody>
      </p:sp>
      <p:sp>
        <p:nvSpPr>
          <p:cNvPr id="63" name="Freeform 149"/>
          <p:cNvSpPr>
            <a:spLocks/>
          </p:cNvSpPr>
          <p:nvPr/>
        </p:nvSpPr>
        <p:spPr bwMode="auto">
          <a:xfrm>
            <a:off x="5320073" y="3515727"/>
            <a:ext cx="307172" cy="301247"/>
          </a:xfrm>
          <a:custGeom>
            <a:avLst/>
            <a:gdLst>
              <a:gd name="T0" fmla="*/ 133 w 142"/>
              <a:gd name="T1" fmla="*/ 95 h 139"/>
              <a:gd name="T2" fmla="*/ 106 w 142"/>
              <a:gd name="T3" fmla="*/ 89 h 139"/>
              <a:gd name="T4" fmla="*/ 83 w 142"/>
              <a:gd name="T5" fmla="*/ 67 h 139"/>
              <a:gd name="T6" fmla="*/ 111 w 142"/>
              <a:gd name="T7" fmla="*/ 39 h 139"/>
              <a:gd name="T8" fmla="*/ 119 w 142"/>
              <a:gd name="T9" fmla="*/ 38 h 139"/>
              <a:gd name="T10" fmla="*/ 133 w 142"/>
              <a:gd name="T11" fmla="*/ 16 h 139"/>
              <a:gd name="T12" fmla="*/ 125 w 142"/>
              <a:gd name="T13" fmla="*/ 9 h 139"/>
              <a:gd name="T14" fmla="*/ 104 w 142"/>
              <a:gd name="T15" fmla="*/ 23 h 139"/>
              <a:gd name="T16" fmla="*/ 103 w 142"/>
              <a:gd name="T17" fmla="*/ 30 h 139"/>
              <a:gd name="T18" fmla="*/ 75 w 142"/>
              <a:gd name="T19" fmla="*/ 58 h 139"/>
              <a:gd name="T20" fmla="*/ 51 w 142"/>
              <a:gd name="T21" fmla="*/ 34 h 139"/>
              <a:gd name="T22" fmla="*/ 45 w 142"/>
              <a:gd name="T23" fmla="*/ 7 h 139"/>
              <a:gd name="T24" fmla="*/ 29 w 142"/>
              <a:gd name="T25" fmla="*/ 0 h 139"/>
              <a:gd name="T26" fmla="*/ 39 w 142"/>
              <a:gd name="T27" fmla="*/ 10 h 139"/>
              <a:gd name="T28" fmla="*/ 35 w 142"/>
              <a:gd name="T29" fmla="*/ 27 h 139"/>
              <a:gd name="T30" fmla="*/ 18 w 142"/>
              <a:gd name="T31" fmla="*/ 32 h 139"/>
              <a:gd name="T32" fmla="*/ 3 w 142"/>
              <a:gd name="T33" fmla="*/ 17 h 139"/>
              <a:gd name="T34" fmla="*/ 9 w 142"/>
              <a:gd name="T35" fmla="*/ 43 h 139"/>
              <a:gd name="T36" fmla="*/ 37 w 142"/>
              <a:gd name="T37" fmla="*/ 48 h 139"/>
              <a:gd name="T38" fmla="*/ 58 w 142"/>
              <a:gd name="T39" fmla="*/ 70 h 139"/>
              <a:gd name="T40" fmla="*/ 12 w 142"/>
              <a:gd name="T41" fmla="*/ 115 h 139"/>
              <a:gd name="T42" fmla="*/ 12 w 142"/>
              <a:gd name="T43" fmla="*/ 129 h 139"/>
              <a:gd name="T44" fmla="*/ 13 w 142"/>
              <a:gd name="T45" fmla="*/ 130 h 139"/>
              <a:gd name="T46" fmla="*/ 26 w 142"/>
              <a:gd name="T47" fmla="*/ 130 h 139"/>
              <a:gd name="T48" fmla="*/ 72 w 142"/>
              <a:gd name="T49" fmla="*/ 84 h 139"/>
              <a:gd name="T50" fmla="*/ 92 w 142"/>
              <a:gd name="T51" fmla="*/ 103 h 139"/>
              <a:gd name="T52" fmla="*/ 97 w 142"/>
              <a:gd name="T53" fmla="*/ 131 h 139"/>
              <a:gd name="T54" fmla="*/ 119 w 142"/>
              <a:gd name="T55" fmla="*/ 138 h 139"/>
              <a:gd name="T56" fmla="*/ 105 w 142"/>
              <a:gd name="T57" fmla="*/ 124 h 139"/>
              <a:gd name="T58" fmla="*/ 109 w 142"/>
              <a:gd name="T59" fmla="*/ 110 h 139"/>
              <a:gd name="T60" fmla="*/ 123 w 142"/>
              <a:gd name="T61" fmla="*/ 106 h 139"/>
              <a:gd name="T62" fmla="*/ 139 w 142"/>
              <a:gd name="T63" fmla="*/ 122 h 139"/>
              <a:gd name="T64" fmla="*/ 133 w 142"/>
              <a:gd name="T65" fmla="*/ 95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42" h="139">
                <a:moveTo>
                  <a:pt x="133" y="95"/>
                </a:moveTo>
                <a:cubicBezTo>
                  <a:pt x="126" y="87"/>
                  <a:pt x="115" y="86"/>
                  <a:pt x="106" y="89"/>
                </a:cubicBezTo>
                <a:cubicBezTo>
                  <a:pt x="83" y="67"/>
                  <a:pt x="83" y="67"/>
                  <a:pt x="83" y="67"/>
                </a:cubicBezTo>
                <a:cubicBezTo>
                  <a:pt x="111" y="39"/>
                  <a:pt x="111" y="39"/>
                  <a:pt x="111" y="39"/>
                </a:cubicBezTo>
                <a:cubicBezTo>
                  <a:pt x="119" y="38"/>
                  <a:pt x="119" y="38"/>
                  <a:pt x="119" y="38"/>
                </a:cubicBezTo>
                <a:cubicBezTo>
                  <a:pt x="133" y="16"/>
                  <a:pt x="133" y="16"/>
                  <a:pt x="133" y="16"/>
                </a:cubicBezTo>
                <a:cubicBezTo>
                  <a:pt x="125" y="9"/>
                  <a:pt x="125" y="9"/>
                  <a:pt x="125" y="9"/>
                </a:cubicBezTo>
                <a:cubicBezTo>
                  <a:pt x="104" y="23"/>
                  <a:pt x="104" y="23"/>
                  <a:pt x="104" y="23"/>
                </a:cubicBezTo>
                <a:cubicBezTo>
                  <a:pt x="103" y="30"/>
                  <a:pt x="103" y="30"/>
                  <a:pt x="103" y="30"/>
                </a:cubicBezTo>
                <a:cubicBezTo>
                  <a:pt x="75" y="58"/>
                  <a:pt x="75" y="58"/>
                  <a:pt x="75" y="58"/>
                </a:cubicBezTo>
                <a:cubicBezTo>
                  <a:pt x="51" y="34"/>
                  <a:pt x="51" y="34"/>
                  <a:pt x="51" y="34"/>
                </a:cubicBezTo>
                <a:cubicBezTo>
                  <a:pt x="54" y="25"/>
                  <a:pt x="52" y="14"/>
                  <a:pt x="45" y="7"/>
                </a:cubicBezTo>
                <a:cubicBezTo>
                  <a:pt x="41" y="2"/>
                  <a:pt x="35" y="0"/>
                  <a:pt x="29" y="0"/>
                </a:cubicBezTo>
                <a:cubicBezTo>
                  <a:pt x="39" y="10"/>
                  <a:pt x="39" y="10"/>
                  <a:pt x="39" y="10"/>
                </a:cubicBezTo>
                <a:cubicBezTo>
                  <a:pt x="35" y="27"/>
                  <a:pt x="35" y="27"/>
                  <a:pt x="35" y="27"/>
                </a:cubicBezTo>
                <a:cubicBezTo>
                  <a:pt x="18" y="32"/>
                  <a:pt x="18" y="32"/>
                  <a:pt x="18" y="32"/>
                </a:cubicBezTo>
                <a:cubicBezTo>
                  <a:pt x="3" y="17"/>
                  <a:pt x="3" y="17"/>
                  <a:pt x="3" y="17"/>
                </a:cubicBezTo>
                <a:cubicBezTo>
                  <a:pt x="0" y="26"/>
                  <a:pt x="3" y="36"/>
                  <a:pt x="9" y="43"/>
                </a:cubicBezTo>
                <a:cubicBezTo>
                  <a:pt x="17" y="50"/>
                  <a:pt x="28" y="52"/>
                  <a:pt x="37" y="48"/>
                </a:cubicBezTo>
                <a:cubicBezTo>
                  <a:pt x="58" y="70"/>
                  <a:pt x="58" y="70"/>
                  <a:pt x="58" y="70"/>
                </a:cubicBezTo>
                <a:cubicBezTo>
                  <a:pt x="12" y="115"/>
                  <a:pt x="12" y="115"/>
                  <a:pt x="12" y="115"/>
                </a:cubicBezTo>
                <a:cubicBezTo>
                  <a:pt x="9" y="119"/>
                  <a:pt x="9" y="125"/>
                  <a:pt x="12" y="129"/>
                </a:cubicBezTo>
                <a:cubicBezTo>
                  <a:pt x="13" y="130"/>
                  <a:pt x="13" y="130"/>
                  <a:pt x="13" y="130"/>
                </a:cubicBezTo>
                <a:cubicBezTo>
                  <a:pt x="17" y="133"/>
                  <a:pt x="23" y="133"/>
                  <a:pt x="26" y="130"/>
                </a:cubicBezTo>
                <a:cubicBezTo>
                  <a:pt x="72" y="84"/>
                  <a:pt x="72" y="84"/>
                  <a:pt x="72" y="84"/>
                </a:cubicBezTo>
                <a:cubicBezTo>
                  <a:pt x="92" y="103"/>
                  <a:pt x="92" y="103"/>
                  <a:pt x="92" y="103"/>
                </a:cubicBezTo>
                <a:cubicBezTo>
                  <a:pt x="88" y="112"/>
                  <a:pt x="90" y="123"/>
                  <a:pt x="97" y="131"/>
                </a:cubicBezTo>
                <a:cubicBezTo>
                  <a:pt x="103" y="136"/>
                  <a:pt x="111" y="139"/>
                  <a:pt x="119" y="138"/>
                </a:cubicBezTo>
                <a:cubicBezTo>
                  <a:pt x="105" y="124"/>
                  <a:pt x="105" y="124"/>
                  <a:pt x="105" y="124"/>
                </a:cubicBezTo>
                <a:cubicBezTo>
                  <a:pt x="109" y="110"/>
                  <a:pt x="109" y="110"/>
                  <a:pt x="109" y="110"/>
                </a:cubicBezTo>
                <a:cubicBezTo>
                  <a:pt x="123" y="106"/>
                  <a:pt x="123" y="106"/>
                  <a:pt x="123" y="106"/>
                </a:cubicBezTo>
                <a:cubicBezTo>
                  <a:pt x="139" y="122"/>
                  <a:pt x="139" y="122"/>
                  <a:pt x="139" y="122"/>
                </a:cubicBezTo>
                <a:cubicBezTo>
                  <a:pt x="142" y="113"/>
                  <a:pt x="140" y="102"/>
                  <a:pt x="133" y="95"/>
                </a:cubicBezTo>
                <a:close/>
              </a:path>
            </a:pathLst>
          </a:custGeom>
          <a:solidFill>
            <a:schemeClr val="accent5"/>
          </a:solidFill>
          <a:ln>
            <a:noFill/>
          </a:ln>
          <a:extLst/>
        </p:spPr>
        <p:txBody>
          <a:bodyPr vert="horz" wrap="square" lIns="91440" tIns="45720" rIns="91440" bIns="45720" numCol="1" anchor="t" anchorCtr="0" compatLnSpc="1">
            <a:prstTxWarp prst="textNoShape">
              <a:avLst/>
            </a:prstTxWarp>
          </a:bodyPr>
          <a:lstStyle/>
          <a:p>
            <a:endParaRPr lang="en-US">
              <a:latin typeface="+mn-ea"/>
              <a:cs typeface="+mn-ea"/>
            </a:endParaRPr>
          </a:p>
        </p:txBody>
      </p:sp>
      <p:sp>
        <p:nvSpPr>
          <p:cNvPr id="64" name="Freeform 142"/>
          <p:cNvSpPr>
            <a:spLocks/>
          </p:cNvSpPr>
          <p:nvPr/>
        </p:nvSpPr>
        <p:spPr bwMode="auto">
          <a:xfrm>
            <a:off x="6516555" y="3562463"/>
            <a:ext cx="292261" cy="238612"/>
          </a:xfrm>
          <a:custGeom>
            <a:avLst/>
            <a:gdLst>
              <a:gd name="T0" fmla="*/ 135 w 135"/>
              <a:gd name="T1" fmla="*/ 49 h 110"/>
              <a:gd name="T2" fmla="*/ 68 w 135"/>
              <a:gd name="T3" fmla="*/ 0 h 110"/>
              <a:gd name="T4" fmla="*/ 0 w 135"/>
              <a:gd name="T5" fmla="*/ 49 h 110"/>
              <a:gd name="T6" fmla="*/ 68 w 135"/>
              <a:gd name="T7" fmla="*/ 99 h 110"/>
              <a:gd name="T8" fmla="*/ 93 w 135"/>
              <a:gd name="T9" fmla="*/ 96 h 110"/>
              <a:gd name="T10" fmla="*/ 121 w 135"/>
              <a:gd name="T11" fmla="*/ 110 h 110"/>
              <a:gd name="T12" fmla="*/ 113 w 135"/>
              <a:gd name="T13" fmla="*/ 86 h 110"/>
              <a:gd name="T14" fmla="*/ 135 w 135"/>
              <a:gd name="T15" fmla="*/ 49 h 1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5" h="110">
                <a:moveTo>
                  <a:pt x="135" y="49"/>
                </a:moveTo>
                <a:cubicBezTo>
                  <a:pt x="135" y="22"/>
                  <a:pt x="105" y="0"/>
                  <a:pt x="68" y="0"/>
                </a:cubicBezTo>
                <a:cubicBezTo>
                  <a:pt x="30" y="0"/>
                  <a:pt x="0" y="22"/>
                  <a:pt x="0" y="49"/>
                </a:cubicBezTo>
                <a:cubicBezTo>
                  <a:pt x="0" y="77"/>
                  <a:pt x="30" y="99"/>
                  <a:pt x="68" y="99"/>
                </a:cubicBezTo>
                <a:cubicBezTo>
                  <a:pt x="76" y="99"/>
                  <a:pt x="85" y="98"/>
                  <a:pt x="93" y="96"/>
                </a:cubicBezTo>
                <a:cubicBezTo>
                  <a:pt x="95" y="95"/>
                  <a:pt x="121" y="110"/>
                  <a:pt x="121" y="110"/>
                </a:cubicBezTo>
                <a:cubicBezTo>
                  <a:pt x="113" y="86"/>
                  <a:pt x="113" y="86"/>
                  <a:pt x="113" y="86"/>
                </a:cubicBezTo>
                <a:cubicBezTo>
                  <a:pt x="126" y="77"/>
                  <a:pt x="135" y="64"/>
                  <a:pt x="135" y="49"/>
                </a:cubicBezTo>
                <a:close/>
              </a:path>
            </a:pathLst>
          </a:custGeom>
          <a:solidFill>
            <a:schemeClr val="accent4"/>
          </a:solidFill>
          <a:ln>
            <a:noFill/>
          </a:ln>
          <a:extLst/>
        </p:spPr>
        <p:txBody>
          <a:bodyPr vert="horz" wrap="square" lIns="91440" tIns="45720" rIns="91440" bIns="45720" numCol="1" anchor="t" anchorCtr="0" compatLnSpc="1">
            <a:prstTxWarp prst="textNoShape">
              <a:avLst/>
            </a:prstTxWarp>
          </a:bodyPr>
          <a:lstStyle/>
          <a:p>
            <a:endParaRPr lang="en-US">
              <a:latin typeface="+mn-ea"/>
              <a:cs typeface="+mn-ea"/>
            </a:endParaRPr>
          </a:p>
        </p:txBody>
      </p:sp>
      <p:grpSp>
        <p:nvGrpSpPr>
          <p:cNvPr id="65" name="组合 64"/>
          <p:cNvGrpSpPr/>
          <p:nvPr/>
        </p:nvGrpSpPr>
        <p:grpSpPr>
          <a:xfrm>
            <a:off x="7135773" y="4645467"/>
            <a:ext cx="311646" cy="193872"/>
            <a:chOff x="8292784" y="1202455"/>
            <a:chExt cx="311687" cy="193872"/>
          </a:xfrm>
          <a:solidFill>
            <a:schemeClr val="accent3"/>
          </a:solidFill>
        </p:grpSpPr>
        <p:sp>
          <p:nvSpPr>
            <p:cNvPr id="66" name="Freeform 151"/>
            <p:cNvSpPr>
              <a:spLocks/>
            </p:cNvSpPr>
            <p:nvPr/>
          </p:nvSpPr>
          <p:spPr bwMode="auto">
            <a:xfrm>
              <a:off x="8297258" y="1202455"/>
              <a:ext cx="299756" cy="123780"/>
            </a:xfrm>
            <a:custGeom>
              <a:avLst/>
              <a:gdLst>
                <a:gd name="T0" fmla="*/ 135 w 139"/>
                <a:gd name="T1" fmla="*/ 0 h 57"/>
                <a:gd name="T2" fmla="*/ 4 w 139"/>
                <a:gd name="T3" fmla="*/ 0 h 57"/>
                <a:gd name="T4" fmla="*/ 0 w 139"/>
                <a:gd name="T5" fmla="*/ 1 h 57"/>
                <a:gd name="T6" fmla="*/ 65 w 139"/>
                <a:gd name="T7" fmla="*/ 55 h 57"/>
                <a:gd name="T8" fmla="*/ 74 w 139"/>
                <a:gd name="T9" fmla="*/ 55 h 57"/>
                <a:gd name="T10" fmla="*/ 139 w 139"/>
                <a:gd name="T11" fmla="*/ 1 h 57"/>
                <a:gd name="T12" fmla="*/ 135 w 139"/>
                <a:gd name="T13" fmla="*/ 0 h 57"/>
              </a:gdLst>
              <a:ahLst/>
              <a:cxnLst>
                <a:cxn ang="0">
                  <a:pos x="T0" y="T1"/>
                </a:cxn>
                <a:cxn ang="0">
                  <a:pos x="T2" y="T3"/>
                </a:cxn>
                <a:cxn ang="0">
                  <a:pos x="T4" y="T5"/>
                </a:cxn>
                <a:cxn ang="0">
                  <a:pos x="T6" y="T7"/>
                </a:cxn>
                <a:cxn ang="0">
                  <a:pos x="T8" y="T9"/>
                </a:cxn>
                <a:cxn ang="0">
                  <a:pos x="T10" y="T11"/>
                </a:cxn>
                <a:cxn ang="0">
                  <a:pos x="T12" y="T13"/>
                </a:cxn>
              </a:cxnLst>
              <a:rect l="0" t="0" r="r" b="b"/>
              <a:pathLst>
                <a:path w="139" h="57">
                  <a:moveTo>
                    <a:pt x="135" y="0"/>
                  </a:moveTo>
                  <a:cubicBezTo>
                    <a:pt x="4" y="0"/>
                    <a:pt x="4" y="0"/>
                    <a:pt x="4" y="0"/>
                  </a:cubicBezTo>
                  <a:cubicBezTo>
                    <a:pt x="3" y="0"/>
                    <a:pt x="1" y="0"/>
                    <a:pt x="0" y="1"/>
                  </a:cubicBezTo>
                  <a:cubicBezTo>
                    <a:pt x="65" y="55"/>
                    <a:pt x="65" y="55"/>
                    <a:pt x="65" y="55"/>
                  </a:cubicBezTo>
                  <a:cubicBezTo>
                    <a:pt x="68" y="57"/>
                    <a:pt x="72" y="57"/>
                    <a:pt x="74" y="55"/>
                  </a:cubicBezTo>
                  <a:cubicBezTo>
                    <a:pt x="139" y="1"/>
                    <a:pt x="139" y="1"/>
                    <a:pt x="139" y="1"/>
                  </a:cubicBezTo>
                  <a:cubicBezTo>
                    <a:pt x="138" y="0"/>
                    <a:pt x="137" y="0"/>
                    <a:pt x="135"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en-US">
                <a:latin typeface="+mn-ea"/>
                <a:cs typeface="+mn-ea"/>
              </a:endParaRPr>
            </a:p>
          </p:txBody>
        </p:sp>
        <p:sp>
          <p:nvSpPr>
            <p:cNvPr id="67" name="Freeform 152"/>
            <p:cNvSpPr>
              <a:spLocks noEditPoints="1"/>
            </p:cNvSpPr>
            <p:nvPr/>
          </p:nvSpPr>
          <p:spPr bwMode="auto">
            <a:xfrm>
              <a:off x="8292784" y="1221842"/>
              <a:ext cx="311687" cy="174485"/>
            </a:xfrm>
            <a:custGeom>
              <a:avLst/>
              <a:gdLst>
                <a:gd name="T0" fmla="*/ 77 w 144"/>
                <a:gd name="T1" fmla="*/ 55 h 81"/>
                <a:gd name="T2" fmla="*/ 67 w 144"/>
                <a:gd name="T3" fmla="*/ 55 h 81"/>
                <a:gd name="T4" fmla="*/ 0 w 144"/>
                <a:gd name="T5" fmla="*/ 0 h 81"/>
                <a:gd name="T6" fmla="*/ 0 w 144"/>
                <a:gd name="T7" fmla="*/ 74 h 81"/>
                <a:gd name="T8" fmla="*/ 6 w 144"/>
                <a:gd name="T9" fmla="*/ 81 h 81"/>
                <a:gd name="T10" fmla="*/ 137 w 144"/>
                <a:gd name="T11" fmla="*/ 81 h 81"/>
                <a:gd name="T12" fmla="*/ 144 w 144"/>
                <a:gd name="T13" fmla="*/ 74 h 81"/>
                <a:gd name="T14" fmla="*/ 144 w 144"/>
                <a:gd name="T15" fmla="*/ 0 h 81"/>
                <a:gd name="T16" fmla="*/ 77 w 144"/>
                <a:gd name="T17" fmla="*/ 55 h 81"/>
                <a:gd name="T18" fmla="*/ 41 w 144"/>
                <a:gd name="T19" fmla="*/ 45 h 81"/>
                <a:gd name="T20" fmla="*/ 10 w 144"/>
                <a:gd name="T21" fmla="*/ 75 h 81"/>
                <a:gd name="T22" fmla="*/ 8 w 144"/>
                <a:gd name="T23" fmla="*/ 76 h 81"/>
                <a:gd name="T24" fmla="*/ 6 w 144"/>
                <a:gd name="T25" fmla="*/ 75 h 81"/>
                <a:gd name="T26" fmla="*/ 6 w 144"/>
                <a:gd name="T27" fmla="*/ 71 h 81"/>
                <a:gd name="T28" fmla="*/ 37 w 144"/>
                <a:gd name="T29" fmla="*/ 41 h 81"/>
                <a:gd name="T30" fmla="*/ 41 w 144"/>
                <a:gd name="T31" fmla="*/ 41 h 81"/>
                <a:gd name="T32" fmla="*/ 41 w 144"/>
                <a:gd name="T33" fmla="*/ 45 h 81"/>
                <a:gd name="T34" fmla="*/ 138 w 144"/>
                <a:gd name="T35" fmla="*/ 75 h 81"/>
                <a:gd name="T36" fmla="*/ 136 w 144"/>
                <a:gd name="T37" fmla="*/ 76 h 81"/>
                <a:gd name="T38" fmla="*/ 134 w 144"/>
                <a:gd name="T39" fmla="*/ 75 h 81"/>
                <a:gd name="T40" fmla="*/ 102 w 144"/>
                <a:gd name="T41" fmla="*/ 45 h 81"/>
                <a:gd name="T42" fmla="*/ 102 w 144"/>
                <a:gd name="T43" fmla="*/ 41 h 81"/>
                <a:gd name="T44" fmla="*/ 106 w 144"/>
                <a:gd name="T45" fmla="*/ 41 h 81"/>
                <a:gd name="T46" fmla="*/ 138 w 144"/>
                <a:gd name="T47" fmla="*/ 71 h 81"/>
                <a:gd name="T48" fmla="*/ 138 w 144"/>
                <a:gd name="T49" fmla="*/ 75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44" h="81">
                  <a:moveTo>
                    <a:pt x="77" y="55"/>
                  </a:moveTo>
                  <a:cubicBezTo>
                    <a:pt x="74" y="57"/>
                    <a:pt x="69" y="57"/>
                    <a:pt x="67" y="55"/>
                  </a:cubicBezTo>
                  <a:cubicBezTo>
                    <a:pt x="0" y="0"/>
                    <a:pt x="0" y="0"/>
                    <a:pt x="0" y="0"/>
                  </a:cubicBezTo>
                  <a:cubicBezTo>
                    <a:pt x="0" y="74"/>
                    <a:pt x="0" y="74"/>
                    <a:pt x="0" y="74"/>
                  </a:cubicBezTo>
                  <a:cubicBezTo>
                    <a:pt x="0" y="78"/>
                    <a:pt x="3" y="81"/>
                    <a:pt x="6" y="81"/>
                  </a:cubicBezTo>
                  <a:cubicBezTo>
                    <a:pt x="137" y="81"/>
                    <a:pt x="137" y="81"/>
                    <a:pt x="137" y="81"/>
                  </a:cubicBezTo>
                  <a:cubicBezTo>
                    <a:pt x="141" y="81"/>
                    <a:pt x="144" y="78"/>
                    <a:pt x="144" y="74"/>
                  </a:cubicBezTo>
                  <a:cubicBezTo>
                    <a:pt x="144" y="0"/>
                    <a:pt x="144" y="0"/>
                    <a:pt x="144" y="0"/>
                  </a:cubicBezTo>
                  <a:lnTo>
                    <a:pt x="77" y="55"/>
                  </a:lnTo>
                  <a:close/>
                  <a:moveTo>
                    <a:pt x="41" y="45"/>
                  </a:moveTo>
                  <a:cubicBezTo>
                    <a:pt x="10" y="75"/>
                    <a:pt x="10" y="75"/>
                    <a:pt x="10" y="75"/>
                  </a:cubicBezTo>
                  <a:cubicBezTo>
                    <a:pt x="9" y="75"/>
                    <a:pt x="8" y="76"/>
                    <a:pt x="8" y="76"/>
                  </a:cubicBezTo>
                  <a:cubicBezTo>
                    <a:pt x="7" y="76"/>
                    <a:pt x="6" y="75"/>
                    <a:pt x="6" y="75"/>
                  </a:cubicBezTo>
                  <a:cubicBezTo>
                    <a:pt x="5" y="74"/>
                    <a:pt x="5" y="72"/>
                    <a:pt x="6" y="71"/>
                  </a:cubicBezTo>
                  <a:cubicBezTo>
                    <a:pt x="37" y="41"/>
                    <a:pt x="37" y="41"/>
                    <a:pt x="37" y="41"/>
                  </a:cubicBezTo>
                  <a:cubicBezTo>
                    <a:pt x="38" y="40"/>
                    <a:pt x="40" y="40"/>
                    <a:pt x="41" y="41"/>
                  </a:cubicBezTo>
                  <a:cubicBezTo>
                    <a:pt x="42" y="42"/>
                    <a:pt x="42" y="44"/>
                    <a:pt x="41" y="45"/>
                  </a:cubicBezTo>
                  <a:close/>
                  <a:moveTo>
                    <a:pt x="138" y="75"/>
                  </a:moveTo>
                  <a:cubicBezTo>
                    <a:pt x="137" y="75"/>
                    <a:pt x="136" y="76"/>
                    <a:pt x="136" y="76"/>
                  </a:cubicBezTo>
                  <a:cubicBezTo>
                    <a:pt x="135" y="76"/>
                    <a:pt x="134" y="75"/>
                    <a:pt x="134" y="75"/>
                  </a:cubicBezTo>
                  <a:cubicBezTo>
                    <a:pt x="102" y="45"/>
                    <a:pt x="102" y="45"/>
                    <a:pt x="102" y="45"/>
                  </a:cubicBezTo>
                  <a:cubicBezTo>
                    <a:pt x="101" y="44"/>
                    <a:pt x="101" y="42"/>
                    <a:pt x="102" y="41"/>
                  </a:cubicBezTo>
                  <a:cubicBezTo>
                    <a:pt x="103" y="40"/>
                    <a:pt x="105" y="40"/>
                    <a:pt x="106" y="41"/>
                  </a:cubicBezTo>
                  <a:cubicBezTo>
                    <a:pt x="138" y="71"/>
                    <a:pt x="138" y="71"/>
                    <a:pt x="138" y="71"/>
                  </a:cubicBezTo>
                  <a:cubicBezTo>
                    <a:pt x="139" y="72"/>
                    <a:pt x="139" y="74"/>
                    <a:pt x="138" y="75"/>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en-US">
                <a:latin typeface="+mn-ea"/>
                <a:cs typeface="+mn-ea"/>
              </a:endParaRPr>
            </a:p>
          </p:txBody>
        </p:sp>
      </p:grpSp>
      <p:grpSp>
        <p:nvGrpSpPr>
          <p:cNvPr id="72" name="组合 71"/>
          <p:cNvGrpSpPr/>
          <p:nvPr/>
        </p:nvGrpSpPr>
        <p:grpSpPr>
          <a:xfrm>
            <a:off x="5915889" y="4591983"/>
            <a:ext cx="307174" cy="307212"/>
            <a:chOff x="11121822" y="1145785"/>
            <a:chExt cx="307214" cy="307212"/>
          </a:xfrm>
          <a:solidFill>
            <a:schemeClr val="accent2"/>
          </a:solidFill>
        </p:grpSpPr>
        <p:sp>
          <p:nvSpPr>
            <p:cNvPr id="73" name="Freeform 140"/>
            <p:cNvSpPr>
              <a:spLocks noEditPoints="1"/>
            </p:cNvSpPr>
            <p:nvPr/>
          </p:nvSpPr>
          <p:spPr bwMode="auto">
            <a:xfrm>
              <a:off x="11121822" y="1211403"/>
              <a:ext cx="241594" cy="241594"/>
            </a:xfrm>
            <a:custGeom>
              <a:avLst/>
              <a:gdLst>
                <a:gd name="T0" fmla="*/ 103 w 112"/>
                <a:gd name="T1" fmla="*/ 47 h 112"/>
                <a:gd name="T2" fmla="*/ 106 w 112"/>
                <a:gd name="T3" fmla="*/ 36 h 112"/>
                <a:gd name="T4" fmla="*/ 102 w 112"/>
                <a:gd name="T5" fmla="*/ 22 h 112"/>
                <a:gd name="T6" fmla="*/ 92 w 112"/>
                <a:gd name="T7" fmla="*/ 25 h 112"/>
                <a:gd name="T8" fmla="*/ 90 w 112"/>
                <a:gd name="T9" fmla="*/ 14 h 112"/>
                <a:gd name="T10" fmla="*/ 79 w 112"/>
                <a:gd name="T11" fmla="*/ 4 h 112"/>
                <a:gd name="T12" fmla="*/ 71 w 112"/>
                <a:gd name="T13" fmla="*/ 11 h 112"/>
                <a:gd name="T14" fmla="*/ 64 w 112"/>
                <a:gd name="T15" fmla="*/ 3 h 112"/>
                <a:gd name="T16" fmla="*/ 50 w 112"/>
                <a:gd name="T17" fmla="*/ 0 h 112"/>
                <a:gd name="T18" fmla="*/ 47 w 112"/>
                <a:gd name="T19" fmla="*/ 10 h 112"/>
                <a:gd name="T20" fmla="*/ 37 w 112"/>
                <a:gd name="T21" fmla="*/ 6 h 112"/>
                <a:gd name="T22" fmla="*/ 23 w 112"/>
                <a:gd name="T23" fmla="*/ 11 h 112"/>
                <a:gd name="T24" fmla="*/ 25 w 112"/>
                <a:gd name="T25" fmla="*/ 20 h 112"/>
                <a:gd name="T26" fmla="*/ 14 w 112"/>
                <a:gd name="T27" fmla="*/ 22 h 112"/>
                <a:gd name="T28" fmla="*/ 5 w 112"/>
                <a:gd name="T29" fmla="*/ 33 h 112"/>
                <a:gd name="T30" fmla="*/ 12 w 112"/>
                <a:gd name="T31" fmla="*/ 41 h 112"/>
                <a:gd name="T32" fmla="*/ 3 w 112"/>
                <a:gd name="T33" fmla="*/ 48 h 112"/>
                <a:gd name="T34" fmla="*/ 0 w 112"/>
                <a:gd name="T35" fmla="*/ 62 h 112"/>
                <a:gd name="T36" fmla="*/ 10 w 112"/>
                <a:gd name="T37" fmla="*/ 65 h 112"/>
                <a:gd name="T38" fmla="*/ 6 w 112"/>
                <a:gd name="T39" fmla="*/ 75 h 112"/>
                <a:gd name="T40" fmla="*/ 11 w 112"/>
                <a:gd name="T41" fmla="*/ 89 h 112"/>
                <a:gd name="T42" fmla="*/ 21 w 112"/>
                <a:gd name="T43" fmla="*/ 87 h 112"/>
                <a:gd name="T44" fmla="*/ 23 w 112"/>
                <a:gd name="T45" fmla="*/ 98 h 112"/>
                <a:gd name="T46" fmla="*/ 34 w 112"/>
                <a:gd name="T47" fmla="*/ 108 h 112"/>
                <a:gd name="T48" fmla="*/ 41 w 112"/>
                <a:gd name="T49" fmla="*/ 101 h 112"/>
                <a:gd name="T50" fmla="*/ 48 w 112"/>
                <a:gd name="T51" fmla="*/ 109 h 112"/>
                <a:gd name="T52" fmla="*/ 63 w 112"/>
                <a:gd name="T53" fmla="*/ 112 h 112"/>
                <a:gd name="T54" fmla="*/ 66 w 112"/>
                <a:gd name="T55" fmla="*/ 102 h 112"/>
                <a:gd name="T56" fmla="*/ 76 w 112"/>
                <a:gd name="T57" fmla="*/ 106 h 112"/>
                <a:gd name="T58" fmla="*/ 90 w 112"/>
                <a:gd name="T59" fmla="*/ 101 h 112"/>
                <a:gd name="T60" fmla="*/ 88 w 112"/>
                <a:gd name="T61" fmla="*/ 91 h 112"/>
                <a:gd name="T62" fmla="*/ 98 w 112"/>
                <a:gd name="T63" fmla="*/ 89 h 112"/>
                <a:gd name="T64" fmla="*/ 108 w 112"/>
                <a:gd name="T65" fmla="*/ 78 h 112"/>
                <a:gd name="T66" fmla="*/ 101 w 112"/>
                <a:gd name="T67" fmla="*/ 71 h 112"/>
                <a:gd name="T68" fmla="*/ 110 w 112"/>
                <a:gd name="T69" fmla="*/ 64 h 112"/>
                <a:gd name="T70" fmla="*/ 112 w 112"/>
                <a:gd name="T71" fmla="*/ 49 h 112"/>
                <a:gd name="T72" fmla="*/ 56 w 112"/>
                <a:gd name="T73" fmla="*/ 86 h 112"/>
                <a:gd name="T74" fmla="*/ 56 w 112"/>
                <a:gd name="T75" fmla="*/ 26 h 112"/>
                <a:gd name="T76" fmla="*/ 56 w 112"/>
                <a:gd name="T77" fmla="*/ 86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12" h="112">
                  <a:moveTo>
                    <a:pt x="110" y="47"/>
                  </a:moveTo>
                  <a:cubicBezTo>
                    <a:pt x="103" y="47"/>
                    <a:pt x="103" y="47"/>
                    <a:pt x="103" y="47"/>
                  </a:cubicBezTo>
                  <a:cubicBezTo>
                    <a:pt x="102" y="44"/>
                    <a:pt x="101" y="42"/>
                    <a:pt x="101" y="39"/>
                  </a:cubicBezTo>
                  <a:cubicBezTo>
                    <a:pt x="106" y="36"/>
                    <a:pt x="106" y="36"/>
                    <a:pt x="106" y="36"/>
                  </a:cubicBezTo>
                  <a:cubicBezTo>
                    <a:pt x="108" y="35"/>
                    <a:pt x="108" y="34"/>
                    <a:pt x="107" y="32"/>
                  </a:cubicBezTo>
                  <a:cubicBezTo>
                    <a:pt x="102" y="22"/>
                    <a:pt x="102" y="22"/>
                    <a:pt x="102" y="22"/>
                  </a:cubicBezTo>
                  <a:cubicBezTo>
                    <a:pt x="101" y="21"/>
                    <a:pt x="99" y="20"/>
                    <a:pt x="98" y="21"/>
                  </a:cubicBezTo>
                  <a:cubicBezTo>
                    <a:pt x="92" y="25"/>
                    <a:pt x="92" y="25"/>
                    <a:pt x="92" y="25"/>
                  </a:cubicBezTo>
                  <a:cubicBezTo>
                    <a:pt x="90" y="23"/>
                    <a:pt x="88" y="21"/>
                    <a:pt x="87" y="20"/>
                  </a:cubicBezTo>
                  <a:cubicBezTo>
                    <a:pt x="90" y="14"/>
                    <a:pt x="90" y="14"/>
                    <a:pt x="90" y="14"/>
                  </a:cubicBezTo>
                  <a:cubicBezTo>
                    <a:pt x="91" y="12"/>
                    <a:pt x="90" y="11"/>
                    <a:pt x="89" y="10"/>
                  </a:cubicBezTo>
                  <a:cubicBezTo>
                    <a:pt x="79" y="4"/>
                    <a:pt x="79" y="4"/>
                    <a:pt x="79" y="4"/>
                  </a:cubicBezTo>
                  <a:cubicBezTo>
                    <a:pt x="77" y="3"/>
                    <a:pt x="76" y="4"/>
                    <a:pt x="75" y="5"/>
                  </a:cubicBezTo>
                  <a:cubicBezTo>
                    <a:pt x="71" y="11"/>
                    <a:pt x="71" y="11"/>
                    <a:pt x="71" y="11"/>
                  </a:cubicBezTo>
                  <a:cubicBezTo>
                    <a:pt x="69" y="10"/>
                    <a:pt x="67" y="10"/>
                    <a:pt x="64" y="9"/>
                  </a:cubicBezTo>
                  <a:cubicBezTo>
                    <a:pt x="64" y="3"/>
                    <a:pt x="64" y="3"/>
                    <a:pt x="64" y="3"/>
                  </a:cubicBezTo>
                  <a:cubicBezTo>
                    <a:pt x="64" y="1"/>
                    <a:pt x="63" y="0"/>
                    <a:pt x="61" y="0"/>
                  </a:cubicBezTo>
                  <a:cubicBezTo>
                    <a:pt x="50" y="0"/>
                    <a:pt x="50" y="0"/>
                    <a:pt x="50" y="0"/>
                  </a:cubicBezTo>
                  <a:cubicBezTo>
                    <a:pt x="48" y="0"/>
                    <a:pt x="47" y="1"/>
                    <a:pt x="47" y="3"/>
                  </a:cubicBezTo>
                  <a:cubicBezTo>
                    <a:pt x="47" y="10"/>
                    <a:pt x="47" y="10"/>
                    <a:pt x="47" y="10"/>
                  </a:cubicBezTo>
                  <a:cubicBezTo>
                    <a:pt x="45" y="10"/>
                    <a:pt x="42" y="11"/>
                    <a:pt x="40" y="12"/>
                  </a:cubicBezTo>
                  <a:cubicBezTo>
                    <a:pt x="37" y="6"/>
                    <a:pt x="37" y="6"/>
                    <a:pt x="37" y="6"/>
                  </a:cubicBezTo>
                  <a:cubicBezTo>
                    <a:pt x="36" y="4"/>
                    <a:pt x="34" y="4"/>
                    <a:pt x="33" y="5"/>
                  </a:cubicBezTo>
                  <a:cubicBezTo>
                    <a:pt x="23" y="11"/>
                    <a:pt x="23" y="11"/>
                    <a:pt x="23" y="11"/>
                  </a:cubicBezTo>
                  <a:cubicBezTo>
                    <a:pt x="21" y="11"/>
                    <a:pt x="21" y="13"/>
                    <a:pt x="22" y="14"/>
                  </a:cubicBezTo>
                  <a:cubicBezTo>
                    <a:pt x="25" y="20"/>
                    <a:pt x="25" y="20"/>
                    <a:pt x="25" y="20"/>
                  </a:cubicBezTo>
                  <a:cubicBezTo>
                    <a:pt x="23" y="22"/>
                    <a:pt x="22" y="24"/>
                    <a:pt x="20" y="26"/>
                  </a:cubicBezTo>
                  <a:cubicBezTo>
                    <a:pt x="14" y="22"/>
                    <a:pt x="14" y="22"/>
                    <a:pt x="14" y="22"/>
                  </a:cubicBezTo>
                  <a:cubicBezTo>
                    <a:pt x="13" y="22"/>
                    <a:pt x="11" y="22"/>
                    <a:pt x="10" y="23"/>
                  </a:cubicBezTo>
                  <a:cubicBezTo>
                    <a:pt x="5" y="33"/>
                    <a:pt x="5" y="33"/>
                    <a:pt x="5" y="33"/>
                  </a:cubicBezTo>
                  <a:cubicBezTo>
                    <a:pt x="4" y="35"/>
                    <a:pt x="4" y="36"/>
                    <a:pt x="6" y="37"/>
                  </a:cubicBezTo>
                  <a:cubicBezTo>
                    <a:pt x="12" y="41"/>
                    <a:pt x="12" y="41"/>
                    <a:pt x="12" y="41"/>
                  </a:cubicBezTo>
                  <a:cubicBezTo>
                    <a:pt x="11" y="43"/>
                    <a:pt x="10" y="45"/>
                    <a:pt x="10" y="48"/>
                  </a:cubicBezTo>
                  <a:cubicBezTo>
                    <a:pt x="3" y="48"/>
                    <a:pt x="3" y="48"/>
                    <a:pt x="3" y="48"/>
                  </a:cubicBezTo>
                  <a:cubicBezTo>
                    <a:pt x="2" y="48"/>
                    <a:pt x="0" y="49"/>
                    <a:pt x="0" y="51"/>
                  </a:cubicBezTo>
                  <a:cubicBezTo>
                    <a:pt x="0" y="62"/>
                    <a:pt x="0" y="62"/>
                    <a:pt x="0" y="62"/>
                  </a:cubicBezTo>
                  <a:cubicBezTo>
                    <a:pt x="0" y="64"/>
                    <a:pt x="2" y="65"/>
                    <a:pt x="3" y="65"/>
                  </a:cubicBezTo>
                  <a:cubicBezTo>
                    <a:pt x="10" y="65"/>
                    <a:pt x="10" y="65"/>
                    <a:pt x="10" y="65"/>
                  </a:cubicBezTo>
                  <a:cubicBezTo>
                    <a:pt x="11" y="68"/>
                    <a:pt x="11" y="70"/>
                    <a:pt x="12" y="72"/>
                  </a:cubicBezTo>
                  <a:cubicBezTo>
                    <a:pt x="6" y="75"/>
                    <a:pt x="6" y="75"/>
                    <a:pt x="6" y="75"/>
                  </a:cubicBezTo>
                  <a:cubicBezTo>
                    <a:pt x="5" y="76"/>
                    <a:pt x="5" y="78"/>
                    <a:pt x="5" y="79"/>
                  </a:cubicBezTo>
                  <a:cubicBezTo>
                    <a:pt x="11" y="89"/>
                    <a:pt x="11" y="89"/>
                    <a:pt x="11" y="89"/>
                  </a:cubicBezTo>
                  <a:cubicBezTo>
                    <a:pt x="12" y="91"/>
                    <a:pt x="14" y="91"/>
                    <a:pt x="15" y="90"/>
                  </a:cubicBezTo>
                  <a:cubicBezTo>
                    <a:pt x="21" y="87"/>
                    <a:pt x="21" y="87"/>
                    <a:pt x="21" y="87"/>
                  </a:cubicBezTo>
                  <a:cubicBezTo>
                    <a:pt x="23" y="89"/>
                    <a:pt x="24" y="91"/>
                    <a:pt x="26" y="92"/>
                  </a:cubicBezTo>
                  <a:cubicBezTo>
                    <a:pt x="23" y="98"/>
                    <a:pt x="23" y="98"/>
                    <a:pt x="23" y="98"/>
                  </a:cubicBezTo>
                  <a:cubicBezTo>
                    <a:pt x="22" y="99"/>
                    <a:pt x="23" y="101"/>
                    <a:pt x="24" y="102"/>
                  </a:cubicBezTo>
                  <a:cubicBezTo>
                    <a:pt x="34" y="108"/>
                    <a:pt x="34" y="108"/>
                    <a:pt x="34" y="108"/>
                  </a:cubicBezTo>
                  <a:cubicBezTo>
                    <a:pt x="35" y="108"/>
                    <a:pt x="37" y="108"/>
                    <a:pt x="38" y="106"/>
                  </a:cubicBezTo>
                  <a:cubicBezTo>
                    <a:pt x="41" y="101"/>
                    <a:pt x="41" y="101"/>
                    <a:pt x="41" y="101"/>
                  </a:cubicBezTo>
                  <a:cubicBezTo>
                    <a:pt x="44" y="101"/>
                    <a:pt x="46" y="102"/>
                    <a:pt x="48" y="102"/>
                  </a:cubicBezTo>
                  <a:cubicBezTo>
                    <a:pt x="48" y="109"/>
                    <a:pt x="48" y="109"/>
                    <a:pt x="48" y="109"/>
                  </a:cubicBezTo>
                  <a:cubicBezTo>
                    <a:pt x="48" y="111"/>
                    <a:pt x="50" y="112"/>
                    <a:pt x="51" y="112"/>
                  </a:cubicBezTo>
                  <a:cubicBezTo>
                    <a:pt x="63" y="112"/>
                    <a:pt x="63" y="112"/>
                    <a:pt x="63" y="112"/>
                  </a:cubicBezTo>
                  <a:cubicBezTo>
                    <a:pt x="64" y="112"/>
                    <a:pt x="66" y="111"/>
                    <a:pt x="66" y="109"/>
                  </a:cubicBezTo>
                  <a:cubicBezTo>
                    <a:pt x="66" y="102"/>
                    <a:pt x="66" y="102"/>
                    <a:pt x="66" y="102"/>
                  </a:cubicBezTo>
                  <a:cubicBezTo>
                    <a:pt x="68" y="102"/>
                    <a:pt x="70" y="101"/>
                    <a:pt x="73" y="100"/>
                  </a:cubicBezTo>
                  <a:cubicBezTo>
                    <a:pt x="76" y="106"/>
                    <a:pt x="76" y="106"/>
                    <a:pt x="76" y="106"/>
                  </a:cubicBezTo>
                  <a:cubicBezTo>
                    <a:pt x="77" y="107"/>
                    <a:pt x="79" y="108"/>
                    <a:pt x="80" y="107"/>
                  </a:cubicBezTo>
                  <a:cubicBezTo>
                    <a:pt x="90" y="101"/>
                    <a:pt x="90" y="101"/>
                    <a:pt x="90" y="101"/>
                  </a:cubicBezTo>
                  <a:cubicBezTo>
                    <a:pt x="91" y="100"/>
                    <a:pt x="92" y="99"/>
                    <a:pt x="91" y="97"/>
                  </a:cubicBezTo>
                  <a:cubicBezTo>
                    <a:pt x="88" y="91"/>
                    <a:pt x="88" y="91"/>
                    <a:pt x="88" y="91"/>
                  </a:cubicBezTo>
                  <a:cubicBezTo>
                    <a:pt x="89" y="90"/>
                    <a:pt x="91" y="88"/>
                    <a:pt x="93" y="86"/>
                  </a:cubicBezTo>
                  <a:cubicBezTo>
                    <a:pt x="98" y="89"/>
                    <a:pt x="98" y="89"/>
                    <a:pt x="98" y="89"/>
                  </a:cubicBezTo>
                  <a:cubicBezTo>
                    <a:pt x="100" y="90"/>
                    <a:pt x="102" y="90"/>
                    <a:pt x="102" y="88"/>
                  </a:cubicBezTo>
                  <a:cubicBezTo>
                    <a:pt x="108" y="78"/>
                    <a:pt x="108" y="78"/>
                    <a:pt x="108" y="78"/>
                  </a:cubicBezTo>
                  <a:cubicBezTo>
                    <a:pt x="109" y="77"/>
                    <a:pt x="108" y="75"/>
                    <a:pt x="107" y="74"/>
                  </a:cubicBezTo>
                  <a:cubicBezTo>
                    <a:pt x="101" y="71"/>
                    <a:pt x="101" y="71"/>
                    <a:pt x="101" y="71"/>
                  </a:cubicBezTo>
                  <a:cubicBezTo>
                    <a:pt x="102" y="69"/>
                    <a:pt x="102" y="66"/>
                    <a:pt x="103" y="64"/>
                  </a:cubicBezTo>
                  <a:cubicBezTo>
                    <a:pt x="110" y="64"/>
                    <a:pt x="110" y="64"/>
                    <a:pt x="110" y="64"/>
                  </a:cubicBezTo>
                  <a:cubicBezTo>
                    <a:pt x="111" y="64"/>
                    <a:pt x="112" y="63"/>
                    <a:pt x="112" y="61"/>
                  </a:cubicBezTo>
                  <a:cubicBezTo>
                    <a:pt x="112" y="49"/>
                    <a:pt x="112" y="49"/>
                    <a:pt x="112" y="49"/>
                  </a:cubicBezTo>
                  <a:cubicBezTo>
                    <a:pt x="112" y="48"/>
                    <a:pt x="111" y="47"/>
                    <a:pt x="110" y="47"/>
                  </a:cubicBezTo>
                  <a:close/>
                  <a:moveTo>
                    <a:pt x="56" y="86"/>
                  </a:moveTo>
                  <a:cubicBezTo>
                    <a:pt x="40" y="86"/>
                    <a:pt x="26" y="72"/>
                    <a:pt x="26" y="56"/>
                  </a:cubicBezTo>
                  <a:cubicBezTo>
                    <a:pt x="26" y="39"/>
                    <a:pt x="40" y="26"/>
                    <a:pt x="56" y="26"/>
                  </a:cubicBezTo>
                  <a:cubicBezTo>
                    <a:pt x="73" y="26"/>
                    <a:pt x="86" y="39"/>
                    <a:pt x="86" y="56"/>
                  </a:cubicBezTo>
                  <a:cubicBezTo>
                    <a:pt x="86" y="72"/>
                    <a:pt x="73" y="86"/>
                    <a:pt x="56" y="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cs typeface="+mn-ea"/>
              </a:endParaRPr>
            </a:p>
          </p:txBody>
        </p:sp>
        <p:sp>
          <p:nvSpPr>
            <p:cNvPr id="74" name="Freeform 141"/>
            <p:cNvSpPr>
              <a:spLocks noEditPoints="1"/>
            </p:cNvSpPr>
            <p:nvPr/>
          </p:nvSpPr>
          <p:spPr bwMode="auto">
            <a:xfrm>
              <a:off x="11317186" y="1145785"/>
              <a:ext cx="111850" cy="113341"/>
            </a:xfrm>
            <a:custGeom>
              <a:avLst/>
              <a:gdLst>
                <a:gd name="T0" fmla="*/ 48 w 52"/>
                <a:gd name="T1" fmla="*/ 23 h 52"/>
                <a:gd name="T2" fmla="*/ 50 w 52"/>
                <a:gd name="T3" fmla="*/ 17 h 52"/>
                <a:gd name="T4" fmla="*/ 48 w 52"/>
                <a:gd name="T5" fmla="*/ 11 h 52"/>
                <a:gd name="T6" fmla="*/ 44 w 52"/>
                <a:gd name="T7" fmla="*/ 12 h 52"/>
                <a:gd name="T8" fmla="*/ 42 w 52"/>
                <a:gd name="T9" fmla="*/ 6 h 52"/>
                <a:gd name="T10" fmla="*/ 38 w 52"/>
                <a:gd name="T11" fmla="*/ 2 h 52"/>
                <a:gd name="T12" fmla="*/ 34 w 52"/>
                <a:gd name="T13" fmla="*/ 5 h 52"/>
                <a:gd name="T14" fmla="*/ 30 w 52"/>
                <a:gd name="T15" fmla="*/ 1 h 52"/>
                <a:gd name="T16" fmla="*/ 24 w 52"/>
                <a:gd name="T17" fmla="*/ 0 h 52"/>
                <a:gd name="T18" fmla="*/ 23 w 52"/>
                <a:gd name="T19" fmla="*/ 4 h 52"/>
                <a:gd name="T20" fmla="*/ 17 w 52"/>
                <a:gd name="T21" fmla="*/ 2 h 52"/>
                <a:gd name="T22" fmla="*/ 11 w 52"/>
                <a:gd name="T23" fmla="*/ 4 h 52"/>
                <a:gd name="T24" fmla="*/ 12 w 52"/>
                <a:gd name="T25" fmla="*/ 8 h 52"/>
                <a:gd name="T26" fmla="*/ 6 w 52"/>
                <a:gd name="T27" fmla="*/ 10 h 52"/>
                <a:gd name="T28" fmla="*/ 2 w 52"/>
                <a:gd name="T29" fmla="*/ 14 h 52"/>
                <a:gd name="T30" fmla="*/ 6 w 52"/>
                <a:gd name="T31" fmla="*/ 18 h 52"/>
                <a:gd name="T32" fmla="*/ 1 w 52"/>
                <a:gd name="T33" fmla="*/ 22 h 52"/>
                <a:gd name="T34" fmla="*/ 0 w 52"/>
                <a:gd name="T35" fmla="*/ 28 h 52"/>
                <a:gd name="T36" fmla="*/ 4 w 52"/>
                <a:gd name="T37" fmla="*/ 29 h 52"/>
                <a:gd name="T38" fmla="*/ 2 w 52"/>
                <a:gd name="T39" fmla="*/ 35 h 52"/>
                <a:gd name="T40" fmla="*/ 4 w 52"/>
                <a:gd name="T41" fmla="*/ 41 h 52"/>
                <a:gd name="T42" fmla="*/ 9 w 52"/>
                <a:gd name="T43" fmla="*/ 40 h 52"/>
                <a:gd name="T44" fmla="*/ 10 w 52"/>
                <a:gd name="T45" fmla="*/ 46 h 52"/>
                <a:gd name="T46" fmla="*/ 15 w 52"/>
                <a:gd name="T47" fmla="*/ 50 h 52"/>
                <a:gd name="T48" fmla="*/ 18 w 52"/>
                <a:gd name="T49" fmla="*/ 47 h 52"/>
                <a:gd name="T50" fmla="*/ 22 w 52"/>
                <a:gd name="T51" fmla="*/ 51 h 52"/>
                <a:gd name="T52" fmla="*/ 28 w 52"/>
                <a:gd name="T53" fmla="*/ 52 h 52"/>
                <a:gd name="T54" fmla="*/ 29 w 52"/>
                <a:gd name="T55" fmla="*/ 48 h 52"/>
                <a:gd name="T56" fmla="*/ 35 w 52"/>
                <a:gd name="T57" fmla="*/ 50 h 52"/>
                <a:gd name="T58" fmla="*/ 41 w 52"/>
                <a:gd name="T59" fmla="*/ 48 h 52"/>
                <a:gd name="T60" fmla="*/ 40 w 52"/>
                <a:gd name="T61" fmla="*/ 43 h 52"/>
                <a:gd name="T62" fmla="*/ 46 w 52"/>
                <a:gd name="T63" fmla="*/ 42 h 52"/>
                <a:gd name="T64" fmla="*/ 50 w 52"/>
                <a:gd name="T65" fmla="*/ 37 h 52"/>
                <a:gd name="T66" fmla="*/ 47 w 52"/>
                <a:gd name="T67" fmla="*/ 34 h 52"/>
                <a:gd name="T68" fmla="*/ 51 w 52"/>
                <a:gd name="T69" fmla="*/ 30 h 52"/>
                <a:gd name="T70" fmla="*/ 52 w 52"/>
                <a:gd name="T71" fmla="*/ 24 h 52"/>
                <a:gd name="T72" fmla="*/ 26 w 52"/>
                <a:gd name="T73" fmla="*/ 40 h 52"/>
                <a:gd name="T74" fmla="*/ 26 w 52"/>
                <a:gd name="T75" fmla="*/ 12 h 52"/>
                <a:gd name="T76" fmla="*/ 26 w 52"/>
                <a:gd name="T77" fmla="*/ 4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2" h="52">
                  <a:moveTo>
                    <a:pt x="51" y="23"/>
                  </a:moveTo>
                  <a:cubicBezTo>
                    <a:pt x="48" y="23"/>
                    <a:pt x="48" y="23"/>
                    <a:pt x="48" y="23"/>
                  </a:cubicBezTo>
                  <a:cubicBezTo>
                    <a:pt x="48" y="21"/>
                    <a:pt x="48" y="20"/>
                    <a:pt x="47" y="18"/>
                  </a:cubicBezTo>
                  <a:cubicBezTo>
                    <a:pt x="50" y="17"/>
                    <a:pt x="50" y="17"/>
                    <a:pt x="50" y="17"/>
                  </a:cubicBezTo>
                  <a:cubicBezTo>
                    <a:pt x="50" y="16"/>
                    <a:pt x="51" y="16"/>
                    <a:pt x="50" y="15"/>
                  </a:cubicBezTo>
                  <a:cubicBezTo>
                    <a:pt x="48" y="11"/>
                    <a:pt x="48" y="11"/>
                    <a:pt x="48" y="11"/>
                  </a:cubicBezTo>
                  <a:cubicBezTo>
                    <a:pt x="48" y="10"/>
                    <a:pt x="47" y="10"/>
                    <a:pt x="46" y="11"/>
                  </a:cubicBezTo>
                  <a:cubicBezTo>
                    <a:pt x="44" y="12"/>
                    <a:pt x="44" y="12"/>
                    <a:pt x="44" y="12"/>
                  </a:cubicBezTo>
                  <a:cubicBezTo>
                    <a:pt x="43" y="11"/>
                    <a:pt x="42" y="10"/>
                    <a:pt x="40" y="9"/>
                  </a:cubicBezTo>
                  <a:cubicBezTo>
                    <a:pt x="42" y="6"/>
                    <a:pt x="42" y="6"/>
                    <a:pt x="42" y="6"/>
                  </a:cubicBezTo>
                  <a:cubicBezTo>
                    <a:pt x="42" y="6"/>
                    <a:pt x="42" y="5"/>
                    <a:pt x="42" y="4"/>
                  </a:cubicBezTo>
                  <a:cubicBezTo>
                    <a:pt x="38" y="2"/>
                    <a:pt x="38" y="2"/>
                    <a:pt x="38" y="2"/>
                  </a:cubicBezTo>
                  <a:cubicBezTo>
                    <a:pt x="37" y="2"/>
                    <a:pt x="36" y="2"/>
                    <a:pt x="36" y="3"/>
                  </a:cubicBezTo>
                  <a:cubicBezTo>
                    <a:pt x="34" y="5"/>
                    <a:pt x="34" y="5"/>
                    <a:pt x="34" y="5"/>
                  </a:cubicBezTo>
                  <a:cubicBezTo>
                    <a:pt x="33" y="5"/>
                    <a:pt x="32" y="4"/>
                    <a:pt x="30" y="4"/>
                  </a:cubicBezTo>
                  <a:cubicBezTo>
                    <a:pt x="30" y="1"/>
                    <a:pt x="30" y="1"/>
                    <a:pt x="30" y="1"/>
                  </a:cubicBezTo>
                  <a:cubicBezTo>
                    <a:pt x="30" y="0"/>
                    <a:pt x="29" y="0"/>
                    <a:pt x="29" y="0"/>
                  </a:cubicBezTo>
                  <a:cubicBezTo>
                    <a:pt x="24" y="0"/>
                    <a:pt x="24" y="0"/>
                    <a:pt x="24" y="0"/>
                  </a:cubicBezTo>
                  <a:cubicBezTo>
                    <a:pt x="24" y="0"/>
                    <a:pt x="23" y="0"/>
                    <a:pt x="23" y="1"/>
                  </a:cubicBezTo>
                  <a:cubicBezTo>
                    <a:pt x="23" y="4"/>
                    <a:pt x="23" y="4"/>
                    <a:pt x="23" y="4"/>
                  </a:cubicBezTo>
                  <a:cubicBezTo>
                    <a:pt x="21" y="4"/>
                    <a:pt x="20" y="5"/>
                    <a:pt x="19" y="5"/>
                  </a:cubicBezTo>
                  <a:cubicBezTo>
                    <a:pt x="17" y="2"/>
                    <a:pt x="17" y="2"/>
                    <a:pt x="17" y="2"/>
                  </a:cubicBezTo>
                  <a:cubicBezTo>
                    <a:pt x="17" y="2"/>
                    <a:pt x="16" y="1"/>
                    <a:pt x="15" y="2"/>
                  </a:cubicBezTo>
                  <a:cubicBezTo>
                    <a:pt x="11" y="4"/>
                    <a:pt x="11" y="4"/>
                    <a:pt x="11" y="4"/>
                  </a:cubicBezTo>
                  <a:cubicBezTo>
                    <a:pt x="11" y="4"/>
                    <a:pt x="11" y="5"/>
                    <a:pt x="11" y="6"/>
                  </a:cubicBezTo>
                  <a:cubicBezTo>
                    <a:pt x="12" y="8"/>
                    <a:pt x="12" y="8"/>
                    <a:pt x="12" y="8"/>
                  </a:cubicBezTo>
                  <a:cubicBezTo>
                    <a:pt x="11" y="9"/>
                    <a:pt x="10" y="10"/>
                    <a:pt x="9" y="12"/>
                  </a:cubicBezTo>
                  <a:cubicBezTo>
                    <a:pt x="6" y="10"/>
                    <a:pt x="6" y="10"/>
                    <a:pt x="6" y="10"/>
                  </a:cubicBezTo>
                  <a:cubicBezTo>
                    <a:pt x="6" y="10"/>
                    <a:pt x="5" y="10"/>
                    <a:pt x="5" y="10"/>
                  </a:cubicBezTo>
                  <a:cubicBezTo>
                    <a:pt x="2" y="14"/>
                    <a:pt x="2" y="14"/>
                    <a:pt x="2" y="14"/>
                  </a:cubicBezTo>
                  <a:cubicBezTo>
                    <a:pt x="2" y="15"/>
                    <a:pt x="2" y="16"/>
                    <a:pt x="3" y="16"/>
                  </a:cubicBezTo>
                  <a:cubicBezTo>
                    <a:pt x="6" y="18"/>
                    <a:pt x="6" y="18"/>
                    <a:pt x="6" y="18"/>
                  </a:cubicBezTo>
                  <a:cubicBezTo>
                    <a:pt x="5" y="19"/>
                    <a:pt x="5" y="21"/>
                    <a:pt x="4" y="22"/>
                  </a:cubicBezTo>
                  <a:cubicBezTo>
                    <a:pt x="1" y="22"/>
                    <a:pt x="1" y="22"/>
                    <a:pt x="1" y="22"/>
                  </a:cubicBezTo>
                  <a:cubicBezTo>
                    <a:pt x="0" y="22"/>
                    <a:pt x="0" y="23"/>
                    <a:pt x="0" y="23"/>
                  </a:cubicBezTo>
                  <a:cubicBezTo>
                    <a:pt x="0" y="28"/>
                    <a:pt x="0" y="28"/>
                    <a:pt x="0" y="28"/>
                  </a:cubicBezTo>
                  <a:cubicBezTo>
                    <a:pt x="0" y="29"/>
                    <a:pt x="0" y="29"/>
                    <a:pt x="1" y="29"/>
                  </a:cubicBezTo>
                  <a:cubicBezTo>
                    <a:pt x="4" y="29"/>
                    <a:pt x="4" y="29"/>
                    <a:pt x="4" y="29"/>
                  </a:cubicBezTo>
                  <a:cubicBezTo>
                    <a:pt x="4" y="31"/>
                    <a:pt x="5" y="32"/>
                    <a:pt x="5" y="34"/>
                  </a:cubicBezTo>
                  <a:cubicBezTo>
                    <a:pt x="2" y="35"/>
                    <a:pt x="2" y="35"/>
                    <a:pt x="2" y="35"/>
                  </a:cubicBezTo>
                  <a:cubicBezTo>
                    <a:pt x="2" y="36"/>
                    <a:pt x="2" y="36"/>
                    <a:pt x="2" y="37"/>
                  </a:cubicBezTo>
                  <a:cubicBezTo>
                    <a:pt x="4" y="41"/>
                    <a:pt x="4" y="41"/>
                    <a:pt x="4" y="41"/>
                  </a:cubicBezTo>
                  <a:cubicBezTo>
                    <a:pt x="5" y="41"/>
                    <a:pt x="5" y="42"/>
                    <a:pt x="6" y="41"/>
                  </a:cubicBezTo>
                  <a:cubicBezTo>
                    <a:pt x="9" y="40"/>
                    <a:pt x="9" y="40"/>
                    <a:pt x="9" y="40"/>
                  </a:cubicBezTo>
                  <a:cubicBezTo>
                    <a:pt x="10" y="41"/>
                    <a:pt x="11" y="42"/>
                    <a:pt x="12" y="43"/>
                  </a:cubicBezTo>
                  <a:cubicBezTo>
                    <a:pt x="10" y="46"/>
                    <a:pt x="10" y="46"/>
                    <a:pt x="10" y="46"/>
                  </a:cubicBezTo>
                  <a:cubicBezTo>
                    <a:pt x="10" y="46"/>
                    <a:pt x="10" y="47"/>
                    <a:pt x="11" y="47"/>
                  </a:cubicBezTo>
                  <a:cubicBezTo>
                    <a:pt x="15" y="50"/>
                    <a:pt x="15" y="50"/>
                    <a:pt x="15" y="50"/>
                  </a:cubicBezTo>
                  <a:cubicBezTo>
                    <a:pt x="15" y="50"/>
                    <a:pt x="16" y="50"/>
                    <a:pt x="16" y="49"/>
                  </a:cubicBezTo>
                  <a:cubicBezTo>
                    <a:pt x="18" y="47"/>
                    <a:pt x="18" y="47"/>
                    <a:pt x="18" y="47"/>
                  </a:cubicBezTo>
                  <a:cubicBezTo>
                    <a:pt x="19" y="47"/>
                    <a:pt x="21" y="48"/>
                    <a:pt x="22" y="48"/>
                  </a:cubicBezTo>
                  <a:cubicBezTo>
                    <a:pt x="22" y="51"/>
                    <a:pt x="22" y="51"/>
                    <a:pt x="22" y="51"/>
                  </a:cubicBezTo>
                  <a:cubicBezTo>
                    <a:pt x="22" y="52"/>
                    <a:pt x="23" y="52"/>
                    <a:pt x="24" y="52"/>
                  </a:cubicBezTo>
                  <a:cubicBezTo>
                    <a:pt x="28" y="52"/>
                    <a:pt x="28" y="52"/>
                    <a:pt x="28" y="52"/>
                  </a:cubicBezTo>
                  <a:cubicBezTo>
                    <a:pt x="29" y="52"/>
                    <a:pt x="29" y="52"/>
                    <a:pt x="29" y="51"/>
                  </a:cubicBezTo>
                  <a:cubicBezTo>
                    <a:pt x="29" y="48"/>
                    <a:pt x="29" y="48"/>
                    <a:pt x="29" y="48"/>
                  </a:cubicBezTo>
                  <a:cubicBezTo>
                    <a:pt x="31" y="48"/>
                    <a:pt x="32" y="47"/>
                    <a:pt x="34" y="47"/>
                  </a:cubicBezTo>
                  <a:cubicBezTo>
                    <a:pt x="35" y="50"/>
                    <a:pt x="35" y="50"/>
                    <a:pt x="35" y="50"/>
                  </a:cubicBezTo>
                  <a:cubicBezTo>
                    <a:pt x="36" y="50"/>
                    <a:pt x="36" y="50"/>
                    <a:pt x="37" y="50"/>
                  </a:cubicBezTo>
                  <a:cubicBezTo>
                    <a:pt x="41" y="48"/>
                    <a:pt x="41" y="48"/>
                    <a:pt x="41" y="48"/>
                  </a:cubicBezTo>
                  <a:cubicBezTo>
                    <a:pt x="42" y="47"/>
                    <a:pt x="42" y="47"/>
                    <a:pt x="41" y="46"/>
                  </a:cubicBezTo>
                  <a:cubicBezTo>
                    <a:pt x="40" y="43"/>
                    <a:pt x="40" y="43"/>
                    <a:pt x="40" y="43"/>
                  </a:cubicBezTo>
                  <a:cubicBezTo>
                    <a:pt x="41" y="42"/>
                    <a:pt x="42" y="41"/>
                    <a:pt x="43" y="40"/>
                  </a:cubicBezTo>
                  <a:cubicBezTo>
                    <a:pt x="46" y="42"/>
                    <a:pt x="46" y="42"/>
                    <a:pt x="46" y="42"/>
                  </a:cubicBezTo>
                  <a:cubicBezTo>
                    <a:pt x="47" y="42"/>
                    <a:pt x="47" y="42"/>
                    <a:pt x="48" y="41"/>
                  </a:cubicBezTo>
                  <a:cubicBezTo>
                    <a:pt x="50" y="37"/>
                    <a:pt x="50" y="37"/>
                    <a:pt x="50" y="37"/>
                  </a:cubicBezTo>
                  <a:cubicBezTo>
                    <a:pt x="50" y="37"/>
                    <a:pt x="50" y="36"/>
                    <a:pt x="50" y="36"/>
                  </a:cubicBezTo>
                  <a:cubicBezTo>
                    <a:pt x="47" y="34"/>
                    <a:pt x="47" y="34"/>
                    <a:pt x="47" y="34"/>
                  </a:cubicBezTo>
                  <a:cubicBezTo>
                    <a:pt x="47" y="33"/>
                    <a:pt x="48" y="31"/>
                    <a:pt x="48" y="30"/>
                  </a:cubicBezTo>
                  <a:cubicBezTo>
                    <a:pt x="51" y="30"/>
                    <a:pt x="51" y="30"/>
                    <a:pt x="51" y="30"/>
                  </a:cubicBezTo>
                  <a:cubicBezTo>
                    <a:pt x="52" y="30"/>
                    <a:pt x="52" y="29"/>
                    <a:pt x="52" y="29"/>
                  </a:cubicBezTo>
                  <a:cubicBezTo>
                    <a:pt x="52" y="24"/>
                    <a:pt x="52" y="24"/>
                    <a:pt x="52" y="24"/>
                  </a:cubicBezTo>
                  <a:cubicBezTo>
                    <a:pt x="52" y="23"/>
                    <a:pt x="52" y="23"/>
                    <a:pt x="51" y="23"/>
                  </a:cubicBezTo>
                  <a:close/>
                  <a:moveTo>
                    <a:pt x="26" y="40"/>
                  </a:moveTo>
                  <a:cubicBezTo>
                    <a:pt x="18" y="40"/>
                    <a:pt x="12" y="34"/>
                    <a:pt x="12" y="26"/>
                  </a:cubicBezTo>
                  <a:cubicBezTo>
                    <a:pt x="12" y="18"/>
                    <a:pt x="18" y="12"/>
                    <a:pt x="26" y="12"/>
                  </a:cubicBezTo>
                  <a:cubicBezTo>
                    <a:pt x="34" y="12"/>
                    <a:pt x="40" y="18"/>
                    <a:pt x="40" y="26"/>
                  </a:cubicBezTo>
                  <a:cubicBezTo>
                    <a:pt x="40" y="34"/>
                    <a:pt x="34" y="40"/>
                    <a:pt x="26"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cs typeface="+mn-ea"/>
              </a:endParaRPr>
            </a:p>
          </p:txBody>
        </p:sp>
      </p:grpSp>
      <p:grpSp>
        <p:nvGrpSpPr>
          <p:cNvPr id="75" name="组合 74"/>
          <p:cNvGrpSpPr/>
          <p:nvPr/>
        </p:nvGrpSpPr>
        <p:grpSpPr>
          <a:xfrm>
            <a:off x="4703495" y="4580053"/>
            <a:ext cx="402605" cy="331075"/>
            <a:chOff x="5108575" y="3992563"/>
            <a:chExt cx="428625" cy="352426"/>
          </a:xfrm>
          <a:solidFill>
            <a:schemeClr val="accent1"/>
          </a:solidFill>
        </p:grpSpPr>
        <p:sp>
          <p:nvSpPr>
            <p:cNvPr id="76" name="Freeform 223"/>
            <p:cNvSpPr>
              <a:spLocks/>
            </p:cNvSpPr>
            <p:nvPr/>
          </p:nvSpPr>
          <p:spPr bwMode="auto">
            <a:xfrm>
              <a:off x="5108575" y="3998913"/>
              <a:ext cx="201613" cy="106363"/>
            </a:xfrm>
            <a:custGeom>
              <a:avLst/>
              <a:gdLst>
                <a:gd name="T0" fmla="*/ 127 w 127"/>
                <a:gd name="T1" fmla="*/ 30 h 67"/>
                <a:gd name="T2" fmla="*/ 93 w 127"/>
                <a:gd name="T3" fmla="*/ 0 h 67"/>
                <a:gd name="T4" fmla="*/ 0 w 127"/>
                <a:gd name="T5" fmla="*/ 36 h 67"/>
                <a:gd name="T6" fmla="*/ 35 w 127"/>
                <a:gd name="T7" fmla="*/ 67 h 67"/>
                <a:gd name="T8" fmla="*/ 127 w 127"/>
                <a:gd name="T9" fmla="*/ 30 h 67"/>
              </a:gdLst>
              <a:ahLst/>
              <a:cxnLst>
                <a:cxn ang="0">
                  <a:pos x="T0" y="T1"/>
                </a:cxn>
                <a:cxn ang="0">
                  <a:pos x="T2" y="T3"/>
                </a:cxn>
                <a:cxn ang="0">
                  <a:pos x="T4" y="T5"/>
                </a:cxn>
                <a:cxn ang="0">
                  <a:pos x="T6" y="T7"/>
                </a:cxn>
                <a:cxn ang="0">
                  <a:pos x="T8" y="T9"/>
                </a:cxn>
              </a:cxnLst>
              <a:rect l="0" t="0" r="r" b="b"/>
              <a:pathLst>
                <a:path w="127" h="67">
                  <a:moveTo>
                    <a:pt x="127" y="30"/>
                  </a:moveTo>
                  <a:lnTo>
                    <a:pt x="93" y="0"/>
                  </a:lnTo>
                  <a:lnTo>
                    <a:pt x="0" y="36"/>
                  </a:lnTo>
                  <a:lnTo>
                    <a:pt x="35" y="67"/>
                  </a:lnTo>
                  <a:lnTo>
                    <a:pt x="127"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cs typeface="+mn-ea"/>
              </a:endParaRPr>
            </a:p>
          </p:txBody>
        </p:sp>
        <p:sp>
          <p:nvSpPr>
            <p:cNvPr id="77" name="Freeform 224"/>
            <p:cNvSpPr>
              <a:spLocks/>
            </p:cNvSpPr>
            <p:nvPr/>
          </p:nvSpPr>
          <p:spPr bwMode="auto">
            <a:xfrm>
              <a:off x="5324475" y="4168776"/>
              <a:ext cx="147638" cy="176213"/>
            </a:xfrm>
            <a:custGeom>
              <a:avLst/>
              <a:gdLst>
                <a:gd name="T0" fmla="*/ 0 w 93"/>
                <a:gd name="T1" fmla="*/ 0 h 111"/>
                <a:gd name="T2" fmla="*/ 0 w 93"/>
                <a:gd name="T3" fmla="*/ 111 h 111"/>
                <a:gd name="T4" fmla="*/ 93 w 93"/>
                <a:gd name="T5" fmla="*/ 73 h 111"/>
                <a:gd name="T6" fmla="*/ 93 w 93"/>
                <a:gd name="T7" fmla="*/ 15 h 111"/>
                <a:gd name="T8" fmla="*/ 41 w 93"/>
                <a:gd name="T9" fmla="*/ 37 h 111"/>
                <a:gd name="T10" fmla="*/ 0 w 93"/>
                <a:gd name="T11" fmla="*/ 0 h 111"/>
              </a:gdLst>
              <a:ahLst/>
              <a:cxnLst>
                <a:cxn ang="0">
                  <a:pos x="T0" y="T1"/>
                </a:cxn>
                <a:cxn ang="0">
                  <a:pos x="T2" y="T3"/>
                </a:cxn>
                <a:cxn ang="0">
                  <a:pos x="T4" y="T5"/>
                </a:cxn>
                <a:cxn ang="0">
                  <a:pos x="T6" y="T7"/>
                </a:cxn>
                <a:cxn ang="0">
                  <a:pos x="T8" y="T9"/>
                </a:cxn>
                <a:cxn ang="0">
                  <a:pos x="T10" y="T11"/>
                </a:cxn>
              </a:cxnLst>
              <a:rect l="0" t="0" r="r" b="b"/>
              <a:pathLst>
                <a:path w="93" h="111">
                  <a:moveTo>
                    <a:pt x="0" y="0"/>
                  </a:moveTo>
                  <a:lnTo>
                    <a:pt x="0" y="111"/>
                  </a:lnTo>
                  <a:lnTo>
                    <a:pt x="93" y="73"/>
                  </a:lnTo>
                  <a:lnTo>
                    <a:pt x="93" y="15"/>
                  </a:lnTo>
                  <a:lnTo>
                    <a:pt x="41" y="37"/>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cs typeface="+mn-ea"/>
              </a:endParaRPr>
            </a:p>
          </p:txBody>
        </p:sp>
        <p:sp>
          <p:nvSpPr>
            <p:cNvPr id="78" name="Freeform 225"/>
            <p:cNvSpPr>
              <a:spLocks/>
            </p:cNvSpPr>
            <p:nvPr/>
          </p:nvSpPr>
          <p:spPr bwMode="auto">
            <a:xfrm>
              <a:off x="5334000" y="4110038"/>
              <a:ext cx="203200" cy="104775"/>
            </a:xfrm>
            <a:custGeom>
              <a:avLst/>
              <a:gdLst>
                <a:gd name="T0" fmla="*/ 0 w 128"/>
                <a:gd name="T1" fmla="*/ 36 h 66"/>
                <a:gd name="T2" fmla="*/ 36 w 128"/>
                <a:gd name="T3" fmla="*/ 66 h 66"/>
                <a:gd name="T4" fmla="*/ 128 w 128"/>
                <a:gd name="T5" fmla="*/ 29 h 66"/>
                <a:gd name="T6" fmla="*/ 93 w 128"/>
                <a:gd name="T7" fmla="*/ 0 h 66"/>
                <a:gd name="T8" fmla="*/ 0 w 128"/>
                <a:gd name="T9" fmla="*/ 36 h 66"/>
              </a:gdLst>
              <a:ahLst/>
              <a:cxnLst>
                <a:cxn ang="0">
                  <a:pos x="T0" y="T1"/>
                </a:cxn>
                <a:cxn ang="0">
                  <a:pos x="T2" y="T3"/>
                </a:cxn>
                <a:cxn ang="0">
                  <a:pos x="T4" y="T5"/>
                </a:cxn>
                <a:cxn ang="0">
                  <a:pos x="T6" y="T7"/>
                </a:cxn>
                <a:cxn ang="0">
                  <a:pos x="T8" y="T9"/>
                </a:cxn>
              </a:cxnLst>
              <a:rect l="0" t="0" r="r" b="b"/>
              <a:pathLst>
                <a:path w="128" h="66">
                  <a:moveTo>
                    <a:pt x="0" y="36"/>
                  </a:moveTo>
                  <a:lnTo>
                    <a:pt x="36" y="66"/>
                  </a:lnTo>
                  <a:lnTo>
                    <a:pt x="128" y="29"/>
                  </a:lnTo>
                  <a:lnTo>
                    <a:pt x="93" y="0"/>
                  </a:lnTo>
                  <a:lnTo>
                    <a:pt x="0"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cs typeface="+mn-ea"/>
              </a:endParaRPr>
            </a:p>
          </p:txBody>
        </p:sp>
        <p:sp>
          <p:nvSpPr>
            <p:cNvPr id="79" name="Freeform 226"/>
            <p:cNvSpPr>
              <a:spLocks/>
            </p:cNvSpPr>
            <p:nvPr/>
          </p:nvSpPr>
          <p:spPr bwMode="auto">
            <a:xfrm>
              <a:off x="5319713" y="3992563"/>
              <a:ext cx="203200" cy="109538"/>
            </a:xfrm>
            <a:custGeom>
              <a:avLst/>
              <a:gdLst>
                <a:gd name="T0" fmla="*/ 128 w 128"/>
                <a:gd name="T1" fmla="*/ 36 h 69"/>
                <a:gd name="T2" fmla="*/ 35 w 128"/>
                <a:gd name="T3" fmla="*/ 0 h 69"/>
                <a:gd name="T4" fmla="*/ 0 w 128"/>
                <a:gd name="T5" fmla="*/ 32 h 69"/>
                <a:gd name="T6" fmla="*/ 93 w 128"/>
                <a:gd name="T7" fmla="*/ 69 h 69"/>
                <a:gd name="T8" fmla="*/ 128 w 128"/>
                <a:gd name="T9" fmla="*/ 36 h 69"/>
              </a:gdLst>
              <a:ahLst/>
              <a:cxnLst>
                <a:cxn ang="0">
                  <a:pos x="T0" y="T1"/>
                </a:cxn>
                <a:cxn ang="0">
                  <a:pos x="T2" y="T3"/>
                </a:cxn>
                <a:cxn ang="0">
                  <a:pos x="T4" y="T5"/>
                </a:cxn>
                <a:cxn ang="0">
                  <a:pos x="T6" y="T7"/>
                </a:cxn>
                <a:cxn ang="0">
                  <a:pos x="T8" y="T9"/>
                </a:cxn>
              </a:cxnLst>
              <a:rect l="0" t="0" r="r" b="b"/>
              <a:pathLst>
                <a:path w="128" h="69">
                  <a:moveTo>
                    <a:pt x="128" y="36"/>
                  </a:moveTo>
                  <a:lnTo>
                    <a:pt x="35" y="0"/>
                  </a:lnTo>
                  <a:lnTo>
                    <a:pt x="0" y="32"/>
                  </a:lnTo>
                  <a:lnTo>
                    <a:pt x="93" y="69"/>
                  </a:lnTo>
                  <a:lnTo>
                    <a:pt x="128"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cs typeface="+mn-ea"/>
              </a:endParaRPr>
            </a:p>
          </p:txBody>
        </p:sp>
        <p:sp>
          <p:nvSpPr>
            <p:cNvPr id="80" name="Freeform 227"/>
            <p:cNvSpPr>
              <a:spLocks/>
            </p:cNvSpPr>
            <p:nvPr/>
          </p:nvSpPr>
          <p:spPr bwMode="auto">
            <a:xfrm>
              <a:off x="5165725" y="4181476"/>
              <a:ext cx="147638" cy="163513"/>
            </a:xfrm>
            <a:custGeom>
              <a:avLst/>
              <a:gdLst>
                <a:gd name="T0" fmla="*/ 0 w 93"/>
                <a:gd name="T1" fmla="*/ 11 h 103"/>
                <a:gd name="T2" fmla="*/ 0 w 93"/>
                <a:gd name="T3" fmla="*/ 65 h 103"/>
                <a:gd name="T4" fmla="*/ 93 w 93"/>
                <a:gd name="T5" fmla="*/ 103 h 103"/>
                <a:gd name="T6" fmla="*/ 93 w 93"/>
                <a:gd name="T7" fmla="*/ 0 h 103"/>
                <a:gd name="T8" fmla="*/ 57 w 93"/>
                <a:gd name="T9" fmla="*/ 34 h 103"/>
                <a:gd name="T10" fmla="*/ 0 w 93"/>
                <a:gd name="T11" fmla="*/ 11 h 103"/>
              </a:gdLst>
              <a:ahLst/>
              <a:cxnLst>
                <a:cxn ang="0">
                  <a:pos x="T0" y="T1"/>
                </a:cxn>
                <a:cxn ang="0">
                  <a:pos x="T2" y="T3"/>
                </a:cxn>
                <a:cxn ang="0">
                  <a:pos x="T4" y="T5"/>
                </a:cxn>
                <a:cxn ang="0">
                  <a:pos x="T6" y="T7"/>
                </a:cxn>
                <a:cxn ang="0">
                  <a:pos x="T8" y="T9"/>
                </a:cxn>
                <a:cxn ang="0">
                  <a:pos x="T10" y="T11"/>
                </a:cxn>
              </a:cxnLst>
              <a:rect l="0" t="0" r="r" b="b"/>
              <a:pathLst>
                <a:path w="93" h="103">
                  <a:moveTo>
                    <a:pt x="0" y="11"/>
                  </a:moveTo>
                  <a:lnTo>
                    <a:pt x="0" y="65"/>
                  </a:lnTo>
                  <a:lnTo>
                    <a:pt x="93" y="103"/>
                  </a:lnTo>
                  <a:lnTo>
                    <a:pt x="93" y="0"/>
                  </a:lnTo>
                  <a:lnTo>
                    <a:pt x="57" y="34"/>
                  </a:lnTo>
                  <a:lnTo>
                    <a:pt x="0" y="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cs typeface="+mn-ea"/>
              </a:endParaRPr>
            </a:p>
          </p:txBody>
        </p:sp>
        <p:sp>
          <p:nvSpPr>
            <p:cNvPr id="81" name="Freeform 228"/>
            <p:cNvSpPr>
              <a:spLocks/>
            </p:cNvSpPr>
            <p:nvPr/>
          </p:nvSpPr>
          <p:spPr bwMode="auto">
            <a:xfrm>
              <a:off x="5108575" y="4114801"/>
              <a:ext cx="200025" cy="109538"/>
            </a:xfrm>
            <a:custGeom>
              <a:avLst/>
              <a:gdLst>
                <a:gd name="T0" fmla="*/ 126 w 126"/>
                <a:gd name="T1" fmla="*/ 36 h 69"/>
                <a:gd name="T2" fmla="*/ 33 w 126"/>
                <a:gd name="T3" fmla="*/ 0 h 69"/>
                <a:gd name="T4" fmla="*/ 0 w 126"/>
                <a:gd name="T5" fmla="*/ 31 h 69"/>
                <a:gd name="T6" fmla="*/ 91 w 126"/>
                <a:gd name="T7" fmla="*/ 69 h 69"/>
                <a:gd name="T8" fmla="*/ 126 w 126"/>
                <a:gd name="T9" fmla="*/ 36 h 69"/>
              </a:gdLst>
              <a:ahLst/>
              <a:cxnLst>
                <a:cxn ang="0">
                  <a:pos x="T0" y="T1"/>
                </a:cxn>
                <a:cxn ang="0">
                  <a:pos x="T2" y="T3"/>
                </a:cxn>
                <a:cxn ang="0">
                  <a:pos x="T4" y="T5"/>
                </a:cxn>
                <a:cxn ang="0">
                  <a:pos x="T6" y="T7"/>
                </a:cxn>
                <a:cxn ang="0">
                  <a:pos x="T8" y="T9"/>
                </a:cxn>
              </a:cxnLst>
              <a:rect l="0" t="0" r="r" b="b"/>
              <a:pathLst>
                <a:path w="126" h="69">
                  <a:moveTo>
                    <a:pt x="126" y="36"/>
                  </a:moveTo>
                  <a:lnTo>
                    <a:pt x="33" y="0"/>
                  </a:lnTo>
                  <a:lnTo>
                    <a:pt x="0" y="31"/>
                  </a:lnTo>
                  <a:lnTo>
                    <a:pt x="91" y="69"/>
                  </a:lnTo>
                  <a:lnTo>
                    <a:pt x="126"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cs typeface="+mn-ea"/>
              </a:endParaRPr>
            </a:p>
          </p:txBody>
        </p:sp>
      </p:grpSp>
    </p:spTree>
    <p:extLst>
      <p:ext uri="{BB962C8B-B14F-4D97-AF65-F5344CB8AC3E}">
        <p14:creationId xmlns:p14="http://schemas.microsoft.com/office/powerpoint/2010/main" val="3049693563"/>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500"/>
                                        <p:tgtEl>
                                          <p:spTgt spid="2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4"/>
                                        </p:tgtEl>
                                        <p:attrNameLst>
                                          <p:attrName>style.visibility</p:attrName>
                                        </p:attrNameLst>
                                      </p:cBhvr>
                                      <p:to>
                                        <p:strVal val="visible"/>
                                      </p:to>
                                    </p:set>
                                    <p:animEffect transition="in" filter="fade">
                                      <p:cBhvr>
                                        <p:cTn id="17" dur="500"/>
                                        <p:tgtEl>
                                          <p:spTgt spid="24"/>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6"/>
                                        </p:tgtEl>
                                        <p:attrNameLst>
                                          <p:attrName>style.visibility</p:attrName>
                                        </p:attrNameLst>
                                      </p:cBhvr>
                                      <p:to>
                                        <p:strVal val="visible"/>
                                      </p:to>
                                    </p:set>
                                    <p:animEffect transition="in" filter="fade">
                                      <p:cBhvr>
                                        <p:cTn id="22" dur="500"/>
                                        <p:tgtEl>
                                          <p:spTgt spid="26"/>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25"/>
                                        </p:tgtEl>
                                        <p:attrNameLst>
                                          <p:attrName>style.visibility</p:attrName>
                                        </p:attrNameLst>
                                      </p:cBhvr>
                                      <p:to>
                                        <p:strVal val="visible"/>
                                      </p:to>
                                    </p:set>
                                    <p:animEffect transition="in" filter="fade">
                                      <p:cBhvr>
                                        <p:cTn id="27" dur="500"/>
                                        <p:tgtEl>
                                          <p:spTgt spid="25"/>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27"/>
                                        </p:tgtEl>
                                        <p:attrNameLst>
                                          <p:attrName>style.visibility</p:attrName>
                                        </p:attrNameLst>
                                      </p:cBhvr>
                                      <p:to>
                                        <p:strVal val="visible"/>
                                      </p:to>
                                    </p:set>
                                    <p:animEffect transition="in" filter="fade">
                                      <p:cBhvr>
                                        <p:cTn id="32" dur="500"/>
                                        <p:tgtEl>
                                          <p:spTgt spid="27"/>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45"/>
                                        </p:tgtEl>
                                        <p:attrNameLst>
                                          <p:attrName>style.visibility</p:attrName>
                                        </p:attrNameLst>
                                      </p:cBhvr>
                                      <p:to>
                                        <p:strVal val="visible"/>
                                      </p:to>
                                    </p:set>
                                    <p:animEffect transition="in" filter="fade">
                                      <p:cBhvr>
                                        <p:cTn id="37" dur="500"/>
                                        <p:tgtEl>
                                          <p:spTgt spid="45"/>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47"/>
                                        </p:tgtEl>
                                        <p:attrNameLst>
                                          <p:attrName>style.visibility</p:attrName>
                                        </p:attrNameLst>
                                      </p:cBhvr>
                                      <p:to>
                                        <p:strVal val="visible"/>
                                      </p:to>
                                    </p:set>
                                    <p:animEffect transition="in" filter="fade">
                                      <p:cBhvr>
                                        <p:cTn id="40" dur="500"/>
                                        <p:tgtEl>
                                          <p:spTgt spid="47"/>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49"/>
                                        </p:tgtEl>
                                        <p:attrNameLst>
                                          <p:attrName>style.visibility</p:attrName>
                                        </p:attrNameLst>
                                      </p:cBhvr>
                                      <p:to>
                                        <p:strVal val="visible"/>
                                      </p:to>
                                    </p:set>
                                    <p:animEffect transition="in" filter="fade">
                                      <p:cBhvr>
                                        <p:cTn id="43" dur="500"/>
                                        <p:tgtEl>
                                          <p:spTgt spid="49"/>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50"/>
                                        </p:tgtEl>
                                        <p:attrNameLst>
                                          <p:attrName>style.visibility</p:attrName>
                                        </p:attrNameLst>
                                      </p:cBhvr>
                                      <p:to>
                                        <p:strVal val="visible"/>
                                      </p:to>
                                    </p:set>
                                    <p:animEffect transition="in" filter="fade">
                                      <p:cBhvr>
                                        <p:cTn id="46" dur="500"/>
                                        <p:tgtEl>
                                          <p:spTgt spid="50"/>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51"/>
                                        </p:tgtEl>
                                        <p:attrNameLst>
                                          <p:attrName>style.visibility</p:attrName>
                                        </p:attrNameLst>
                                      </p:cBhvr>
                                      <p:to>
                                        <p:strVal val="visible"/>
                                      </p:to>
                                    </p:set>
                                    <p:animEffect transition="in" filter="fade">
                                      <p:cBhvr>
                                        <p:cTn id="49" dur="500"/>
                                        <p:tgtEl>
                                          <p:spTgt spid="51"/>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56"/>
                                        </p:tgtEl>
                                        <p:attrNameLst>
                                          <p:attrName>style.visibility</p:attrName>
                                        </p:attrNameLst>
                                      </p:cBhvr>
                                      <p:to>
                                        <p:strVal val="visible"/>
                                      </p:to>
                                    </p:set>
                                    <p:animEffect transition="in" filter="fade">
                                      <p:cBhvr>
                                        <p:cTn id="52" dur="500"/>
                                        <p:tgtEl>
                                          <p:spTgt spid="56"/>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57"/>
                                        </p:tgtEl>
                                        <p:attrNameLst>
                                          <p:attrName>style.visibility</p:attrName>
                                        </p:attrNameLst>
                                      </p:cBhvr>
                                      <p:to>
                                        <p:strVal val="visible"/>
                                      </p:to>
                                    </p:set>
                                    <p:animEffect transition="in" filter="fade">
                                      <p:cBhvr>
                                        <p:cTn id="55" dur="500"/>
                                        <p:tgtEl>
                                          <p:spTgt spid="57"/>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58"/>
                                        </p:tgtEl>
                                        <p:attrNameLst>
                                          <p:attrName>style.visibility</p:attrName>
                                        </p:attrNameLst>
                                      </p:cBhvr>
                                      <p:to>
                                        <p:strVal val="visible"/>
                                      </p:to>
                                    </p:set>
                                    <p:animEffect transition="in" filter="fade">
                                      <p:cBhvr>
                                        <p:cTn id="58" dur="500"/>
                                        <p:tgtEl>
                                          <p:spTgt spid="58"/>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59"/>
                                        </p:tgtEl>
                                        <p:attrNameLst>
                                          <p:attrName>style.visibility</p:attrName>
                                        </p:attrNameLst>
                                      </p:cBhvr>
                                      <p:to>
                                        <p:strVal val="visible"/>
                                      </p:to>
                                    </p:set>
                                    <p:animEffect transition="in" filter="fade">
                                      <p:cBhvr>
                                        <p:cTn id="61" dur="500"/>
                                        <p:tgtEl>
                                          <p:spTgt spid="59"/>
                                        </p:tgtEl>
                                      </p:cBhvr>
                                    </p:animEffect>
                                  </p:childTnLst>
                                </p:cTn>
                              </p:par>
                            </p:childTnLst>
                          </p:cTn>
                        </p:par>
                      </p:childTnLst>
                    </p:cTn>
                  </p:par>
                  <p:par>
                    <p:cTn id="62" fill="hold">
                      <p:stCondLst>
                        <p:cond delay="indefinite"/>
                      </p:stCondLst>
                      <p:childTnLst>
                        <p:par>
                          <p:cTn id="63" fill="hold">
                            <p:stCondLst>
                              <p:cond delay="0"/>
                            </p:stCondLst>
                            <p:childTnLst>
                              <p:par>
                                <p:cTn id="64" presetID="10" presetClass="entr" presetSubtype="0" fill="hold" grpId="0" nodeType="clickEffect">
                                  <p:stCondLst>
                                    <p:cond delay="0"/>
                                  </p:stCondLst>
                                  <p:childTnLst>
                                    <p:set>
                                      <p:cBhvr>
                                        <p:cTn id="65" dur="1" fill="hold">
                                          <p:stCondLst>
                                            <p:cond delay="0"/>
                                          </p:stCondLst>
                                        </p:cTn>
                                        <p:tgtEl>
                                          <p:spTgt spid="28"/>
                                        </p:tgtEl>
                                        <p:attrNameLst>
                                          <p:attrName>style.visibility</p:attrName>
                                        </p:attrNameLst>
                                      </p:cBhvr>
                                      <p:to>
                                        <p:strVal val="visible"/>
                                      </p:to>
                                    </p:set>
                                    <p:animEffect transition="in" filter="fade">
                                      <p:cBhvr>
                                        <p:cTn id="66" dur="500"/>
                                        <p:tgtEl>
                                          <p:spTgt spid="28"/>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29"/>
                                        </p:tgtEl>
                                        <p:attrNameLst>
                                          <p:attrName>style.visibility</p:attrName>
                                        </p:attrNameLst>
                                      </p:cBhvr>
                                      <p:to>
                                        <p:strVal val="visible"/>
                                      </p:to>
                                    </p:set>
                                    <p:animEffect transition="in" filter="fade">
                                      <p:cBhvr>
                                        <p:cTn id="69" dur="500"/>
                                        <p:tgtEl>
                                          <p:spTgt spid="29"/>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30"/>
                                        </p:tgtEl>
                                        <p:attrNameLst>
                                          <p:attrName>style.visibility</p:attrName>
                                        </p:attrNameLst>
                                      </p:cBhvr>
                                      <p:to>
                                        <p:strVal val="visible"/>
                                      </p:to>
                                    </p:set>
                                    <p:animEffect transition="in" filter="fade">
                                      <p:cBhvr>
                                        <p:cTn id="72" dur="500"/>
                                        <p:tgtEl>
                                          <p:spTgt spid="30"/>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31"/>
                                        </p:tgtEl>
                                        <p:attrNameLst>
                                          <p:attrName>style.visibility</p:attrName>
                                        </p:attrNameLst>
                                      </p:cBhvr>
                                      <p:to>
                                        <p:strVal val="visible"/>
                                      </p:to>
                                    </p:set>
                                    <p:animEffect transition="in" filter="fade">
                                      <p:cBhvr>
                                        <p:cTn id="75" dur="500"/>
                                        <p:tgtEl>
                                          <p:spTgt spid="31"/>
                                        </p:tgtEl>
                                      </p:cBhvr>
                                    </p:animEffect>
                                  </p:childTnLst>
                                </p:cTn>
                              </p:par>
                              <p:par>
                                <p:cTn id="76" presetID="10" presetClass="entr" presetSubtype="0" fill="hold" grpId="0" nodeType="withEffect">
                                  <p:stCondLst>
                                    <p:cond delay="0"/>
                                  </p:stCondLst>
                                  <p:childTnLst>
                                    <p:set>
                                      <p:cBhvr>
                                        <p:cTn id="77" dur="1" fill="hold">
                                          <p:stCondLst>
                                            <p:cond delay="0"/>
                                          </p:stCondLst>
                                        </p:cTn>
                                        <p:tgtEl>
                                          <p:spTgt spid="32"/>
                                        </p:tgtEl>
                                        <p:attrNameLst>
                                          <p:attrName>style.visibility</p:attrName>
                                        </p:attrNameLst>
                                      </p:cBhvr>
                                      <p:to>
                                        <p:strVal val="visible"/>
                                      </p:to>
                                    </p:set>
                                    <p:animEffect transition="in" filter="fade">
                                      <p:cBhvr>
                                        <p:cTn id="78" dur="500"/>
                                        <p:tgtEl>
                                          <p:spTgt spid="32"/>
                                        </p:tgtEl>
                                      </p:cBhvr>
                                    </p:animEffect>
                                  </p:childTnLst>
                                </p:cTn>
                              </p:par>
                              <p:par>
                                <p:cTn id="79" presetID="10" presetClass="entr" presetSubtype="0" fill="hold" grpId="0" nodeType="withEffect">
                                  <p:stCondLst>
                                    <p:cond delay="0"/>
                                  </p:stCondLst>
                                  <p:childTnLst>
                                    <p:set>
                                      <p:cBhvr>
                                        <p:cTn id="80" dur="1" fill="hold">
                                          <p:stCondLst>
                                            <p:cond delay="0"/>
                                          </p:stCondLst>
                                        </p:cTn>
                                        <p:tgtEl>
                                          <p:spTgt spid="33"/>
                                        </p:tgtEl>
                                        <p:attrNameLst>
                                          <p:attrName>style.visibility</p:attrName>
                                        </p:attrNameLst>
                                      </p:cBhvr>
                                      <p:to>
                                        <p:strVal val="visible"/>
                                      </p:to>
                                    </p:set>
                                    <p:animEffect transition="in" filter="fade">
                                      <p:cBhvr>
                                        <p:cTn id="81" dur="500"/>
                                        <p:tgtEl>
                                          <p:spTgt spid="33"/>
                                        </p:tgtEl>
                                      </p:cBhvr>
                                    </p:animEffect>
                                  </p:childTnLst>
                                </p:cTn>
                              </p:par>
                              <p:par>
                                <p:cTn id="82" presetID="10" presetClass="entr" presetSubtype="0" fill="hold" grpId="0" nodeType="withEffect">
                                  <p:stCondLst>
                                    <p:cond delay="0"/>
                                  </p:stCondLst>
                                  <p:childTnLst>
                                    <p:set>
                                      <p:cBhvr>
                                        <p:cTn id="83" dur="1" fill="hold">
                                          <p:stCondLst>
                                            <p:cond delay="0"/>
                                          </p:stCondLst>
                                        </p:cTn>
                                        <p:tgtEl>
                                          <p:spTgt spid="38"/>
                                        </p:tgtEl>
                                        <p:attrNameLst>
                                          <p:attrName>style.visibility</p:attrName>
                                        </p:attrNameLst>
                                      </p:cBhvr>
                                      <p:to>
                                        <p:strVal val="visible"/>
                                      </p:to>
                                    </p:set>
                                    <p:animEffect transition="in" filter="fade">
                                      <p:cBhvr>
                                        <p:cTn id="84" dur="500"/>
                                        <p:tgtEl>
                                          <p:spTgt spid="38"/>
                                        </p:tgtEl>
                                      </p:cBhvr>
                                    </p:animEffect>
                                  </p:childTnLst>
                                </p:cTn>
                              </p:par>
                              <p:par>
                                <p:cTn id="85" presetID="10" presetClass="entr" presetSubtype="0" fill="hold" grpId="0" nodeType="withEffect">
                                  <p:stCondLst>
                                    <p:cond delay="0"/>
                                  </p:stCondLst>
                                  <p:childTnLst>
                                    <p:set>
                                      <p:cBhvr>
                                        <p:cTn id="86" dur="1" fill="hold">
                                          <p:stCondLst>
                                            <p:cond delay="0"/>
                                          </p:stCondLst>
                                        </p:cTn>
                                        <p:tgtEl>
                                          <p:spTgt spid="41"/>
                                        </p:tgtEl>
                                        <p:attrNameLst>
                                          <p:attrName>style.visibility</p:attrName>
                                        </p:attrNameLst>
                                      </p:cBhvr>
                                      <p:to>
                                        <p:strVal val="visible"/>
                                      </p:to>
                                    </p:set>
                                    <p:animEffect transition="in" filter="fade">
                                      <p:cBhvr>
                                        <p:cTn id="87" dur="500"/>
                                        <p:tgtEl>
                                          <p:spTgt spid="41"/>
                                        </p:tgtEl>
                                      </p:cBhvr>
                                    </p:animEffect>
                                  </p:childTnLst>
                                </p:cTn>
                              </p:par>
                              <p:par>
                                <p:cTn id="88" presetID="10" presetClass="entr" presetSubtype="0" fill="hold" grpId="0" nodeType="withEffect">
                                  <p:stCondLst>
                                    <p:cond delay="0"/>
                                  </p:stCondLst>
                                  <p:childTnLst>
                                    <p:set>
                                      <p:cBhvr>
                                        <p:cTn id="89" dur="1" fill="hold">
                                          <p:stCondLst>
                                            <p:cond delay="0"/>
                                          </p:stCondLst>
                                        </p:cTn>
                                        <p:tgtEl>
                                          <p:spTgt spid="43"/>
                                        </p:tgtEl>
                                        <p:attrNameLst>
                                          <p:attrName>style.visibility</p:attrName>
                                        </p:attrNameLst>
                                      </p:cBhvr>
                                      <p:to>
                                        <p:strVal val="visible"/>
                                      </p:to>
                                    </p:set>
                                    <p:animEffect transition="in" filter="fade">
                                      <p:cBhvr>
                                        <p:cTn id="90"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24" grpId="0" animBg="1"/>
      <p:bldP spid="25" grpId="0" animBg="1"/>
      <p:bldP spid="26" grpId="0" animBg="1"/>
      <p:bldP spid="27" grpId="0" animBg="1"/>
      <p:bldP spid="28" grpId="0"/>
      <p:bldP spid="29" grpId="0"/>
      <p:bldP spid="30" grpId="0"/>
      <p:bldP spid="31" grpId="0"/>
      <p:bldP spid="32" grpId="0"/>
      <p:bldP spid="33" grpId="0"/>
      <p:bldP spid="38" grpId="0" animBg="1"/>
      <p:bldP spid="41" grpId="0" animBg="1"/>
      <p:bldP spid="43" grpId="0" animBg="1"/>
      <p:bldP spid="45" grpId="0"/>
      <p:bldP spid="47" grpId="0"/>
      <p:bldP spid="49" grpId="0"/>
      <p:bldP spid="50" grpId="0"/>
      <p:bldP spid="51" grpId="0"/>
      <p:bldP spid="56" grpId="0"/>
      <p:bldP spid="57" grpId="0" animBg="1"/>
      <p:bldP spid="58" grpId="0" animBg="1"/>
      <p:bldP spid="59"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3"/>
          <p:cNvSpPr/>
          <p:nvPr/>
        </p:nvSpPr>
        <p:spPr>
          <a:xfrm>
            <a:off x="3866284" y="2133961"/>
            <a:ext cx="4469818" cy="1284177"/>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9" name="Rectangle 4"/>
          <p:cNvSpPr/>
          <p:nvPr/>
        </p:nvSpPr>
        <p:spPr>
          <a:xfrm>
            <a:off x="3866284" y="3556361"/>
            <a:ext cx="4469818" cy="128417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10" name="Rectangle 5"/>
          <p:cNvSpPr/>
          <p:nvPr/>
        </p:nvSpPr>
        <p:spPr>
          <a:xfrm>
            <a:off x="3866284" y="4999342"/>
            <a:ext cx="4469818" cy="128417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grpSp>
        <p:nvGrpSpPr>
          <p:cNvPr id="14" name="Group 9"/>
          <p:cNvGrpSpPr/>
          <p:nvPr/>
        </p:nvGrpSpPr>
        <p:grpSpPr>
          <a:xfrm>
            <a:off x="7143287" y="3915622"/>
            <a:ext cx="863252" cy="640205"/>
            <a:chOff x="4572000" y="3414713"/>
            <a:chExt cx="374651" cy="277813"/>
          </a:xfrm>
          <a:solidFill>
            <a:schemeClr val="bg1"/>
          </a:solidFill>
        </p:grpSpPr>
        <p:sp>
          <p:nvSpPr>
            <p:cNvPr id="15" name="Freeform 17"/>
            <p:cNvSpPr>
              <a:spLocks/>
            </p:cNvSpPr>
            <p:nvPr/>
          </p:nvSpPr>
          <p:spPr bwMode="auto">
            <a:xfrm>
              <a:off x="4713288" y="3481388"/>
              <a:ext cx="233363" cy="211138"/>
            </a:xfrm>
            <a:custGeom>
              <a:avLst/>
              <a:gdLst>
                <a:gd name="T0" fmla="*/ 89 w 89"/>
                <a:gd name="T1" fmla="*/ 33 h 81"/>
                <a:gd name="T2" fmla="*/ 43 w 89"/>
                <a:gd name="T3" fmla="*/ 0 h 81"/>
                <a:gd name="T4" fmla="*/ 40 w 89"/>
                <a:gd name="T5" fmla="*/ 1 h 81"/>
                <a:gd name="T6" fmla="*/ 43 w 89"/>
                <a:gd name="T7" fmla="*/ 11 h 81"/>
                <a:gd name="T8" fmla="*/ 0 w 89"/>
                <a:gd name="T9" fmla="*/ 44 h 81"/>
                <a:gd name="T10" fmla="*/ 0 w 89"/>
                <a:gd name="T11" fmla="*/ 44 h 81"/>
                <a:gd name="T12" fmla="*/ 40 w 89"/>
                <a:gd name="T13" fmla="*/ 65 h 81"/>
                <a:gd name="T14" fmla="*/ 74 w 89"/>
                <a:gd name="T15" fmla="*/ 81 h 81"/>
                <a:gd name="T16" fmla="*/ 64 w 89"/>
                <a:gd name="T17" fmla="*/ 62 h 81"/>
                <a:gd name="T18" fmla="*/ 89 w 89"/>
                <a:gd name="T19" fmla="*/ 33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9" h="81">
                  <a:moveTo>
                    <a:pt x="89" y="33"/>
                  </a:moveTo>
                  <a:cubicBezTo>
                    <a:pt x="89" y="15"/>
                    <a:pt x="68" y="0"/>
                    <a:pt x="43" y="0"/>
                  </a:cubicBezTo>
                  <a:cubicBezTo>
                    <a:pt x="42" y="0"/>
                    <a:pt x="41" y="1"/>
                    <a:pt x="40" y="1"/>
                  </a:cubicBezTo>
                  <a:cubicBezTo>
                    <a:pt x="42" y="4"/>
                    <a:pt x="43" y="8"/>
                    <a:pt x="43" y="11"/>
                  </a:cubicBezTo>
                  <a:cubicBezTo>
                    <a:pt x="43" y="29"/>
                    <a:pt x="24" y="43"/>
                    <a:pt x="0" y="44"/>
                  </a:cubicBezTo>
                  <a:cubicBezTo>
                    <a:pt x="0" y="44"/>
                    <a:pt x="0" y="44"/>
                    <a:pt x="0" y="44"/>
                  </a:cubicBezTo>
                  <a:cubicBezTo>
                    <a:pt x="6" y="56"/>
                    <a:pt x="21" y="64"/>
                    <a:pt x="40" y="65"/>
                  </a:cubicBezTo>
                  <a:cubicBezTo>
                    <a:pt x="53" y="75"/>
                    <a:pt x="74" y="81"/>
                    <a:pt x="74" y="81"/>
                  </a:cubicBezTo>
                  <a:cubicBezTo>
                    <a:pt x="64" y="72"/>
                    <a:pt x="63" y="65"/>
                    <a:pt x="64" y="62"/>
                  </a:cubicBezTo>
                  <a:cubicBezTo>
                    <a:pt x="79" y="56"/>
                    <a:pt x="89" y="46"/>
                    <a:pt x="89"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p>
          </p:txBody>
        </p:sp>
        <p:sp>
          <p:nvSpPr>
            <p:cNvPr id="16" name="Freeform 18"/>
            <p:cNvSpPr>
              <a:spLocks/>
            </p:cNvSpPr>
            <p:nvPr/>
          </p:nvSpPr>
          <p:spPr bwMode="auto">
            <a:xfrm>
              <a:off x="4572000" y="3414713"/>
              <a:ext cx="241300" cy="209550"/>
            </a:xfrm>
            <a:custGeom>
              <a:avLst/>
              <a:gdLst>
                <a:gd name="T0" fmla="*/ 89 w 92"/>
                <a:gd name="T1" fmla="*/ 21 h 80"/>
                <a:gd name="T2" fmla="*/ 46 w 92"/>
                <a:gd name="T3" fmla="*/ 0 h 80"/>
                <a:gd name="T4" fmla="*/ 0 w 92"/>
                <a:gd name="T5" fmla="*/ 32 h 80"/>
                <a:gd name="T6" fmla="*/ 25 w 92"/>
                <a:gd name="T7" fmla="*/ 61 h 80"/>
                <a:gd name="T8" fmla="*/ 14 w 92"/>
                <a:gd name="T9" fmla="*/ 80 h 80"/>
                <a:gd name="T10" fmla="*/ 48 w 92"/>
                <a:gd name="T11" fmla="*/ 65 h 80"/>
                <a:gd name="T12" fmla="*/ 49 w 92"/>
                <a:gd name="T13" fmla="*/ 64 h 80"/>
                <a:gd name="T14" fmla="*/ 92 w 92"/>
                <a:gd name="T15" fmla="*/ 32 h 80"/>
                <a:gd name="T16" fmla="*/ 89 w 92"/>
                <a:gd name="T17" fmla="*/ 21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80">
                  <a:moveTo>
                    <a:pt x="89" y="21"/>
                  </a:moveTo>
                  <a:cubicBezTo>
                    <a:pt x="83" y="9"/>
                    <a:pt x="66" y="0"/>
                    <a:pt x="46" y="0"/>
                  </a:cubicBezTo>
                  <a:cubicBezTo>
                    <a:pt x="20" y="0"/>
                    <a:pt x="0" y="14"/>
                    <a:pt x="0" y="32"/>
                  </a:cubicBezTo>
                  <a:cubicBezTo>
                    <a:pt x="0" y="45"/>
                    <a:pt x="10" y="56"/>
                    <a:pt x="25" y="61"/>
                  </a:cubicBezTo>
                  <a:cubicBezTo>
                    <a:pt x="26" y="65"/>
                    <a:pt x="25" y="71"/>
                    <a:pt x="14" y="80"/>
                  </a:cubicBezTo>
                  <a:cubicBezTo>
                    <a:pt x="14" y="80"/>
                    <a:pt x="36" y="75"/>
                    <a:pt x="48" y="65"/>
                  </a:cubicBezTo>
                  <a:cubicBezTo>
                    <a:pt x="49" y="64"/>
                    <a:pt x="49" y="64"/>
                    <a:pt x="49" y="64"/>
                  </a:cubicBezTo>
                  <a:cubicBezTo>
                    <a:pt x="73" y="63"/>
                    <a:pt x="92" y="49"/>
                    <a:pt x="92" y="32"/>
                  </a:cubicBezTo>
                  <a:cubicBezTo>
                    <a:pt x="92" y="28"/>
                    <a:pt x="91" y="25"/>
                    <a:pt x="89"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p>
          </p:txBody>
        </p:sp>
      </p:grpSp>
      <p:grpSp>
        <p:nvGrpSpPr>
          <p:cNvPr id="17" name="Group 12"/>
          <p:cNvGrpSpPr/>
          <p:nvPr/>
        </p:nvGrpSpPr>
        <p:grpSpPr>
          <a:xfrm>
            <a:off x="4255309" y="5285443"/>
            <a:ext cx="725749" cy="711971"/>
            <a:chOff x="2905125" y="4002088"/>
            <a:chExt cx="249238" cy="244475"/>
          </a:xfrm>
          <a:solidFill>
            <a:schemeClr val="bg1"/>
          </a:solidFill>
        </p:grpSpPr>
        <p:sp>
          <p:nvSpPr>
            <p:cNvPr id="18" name="Freeform 50"/>
            <p:cNvSpPr>
              <a:spLocks noEditPoints="1"/>
            </p:cNvSpPr>
            <p:nvPr/>
          </p:nvSpPr>
          <p:spPr bwMode="auto">
            <a:xfrm>
              <a:off x="2905125" y="4002088"/>
              <a:ext cx="249238" cy="244475"/>
            </a:xfrm>
            <a:custGeom>
              <a:avLst/>
              <a:gdLst>
                <a:gd name="T0" fmla="*/ 82 w 95"/>
                <a:gd name="T1" fmla="*/ 58 h 93"/>
                <a:gd name="T2" fmla="*/ 95 w 95"/>
                <a:gd name="T3" fmla="*/ 52 h 93"/>
                <a:gd name="T4" fmla="*/ 95 w 95"/>
                <a:gd name="T5" fmla="*/ 42 h 93"/>
                <a:gd name="T6" fmla="*/ 82 w 95"/>
                <a:gd name="T7" fmla="*/ 36 h 93"/>
                <a:gd name="T8" fmla="*/ 79 w 95"/>
                <a:gd name="T9" fmla="*/ 31 h 93"/>
                <a:gd name="T10" fmla="*/ 84 w 95"/>
                <a:gd name="T11" fmla="*/ 18 h 93"/>
                <a:gd name="T12" fmla="*/ 77 w 95"/>
                <a:gd name="T13" fmla="*/ 10 h 93"/>
                <a:gd name="T14" fmla="*/ 64 w 95"/>
                <a:gd name="T15" fmla="*/ 16 h 93"/>
                <a:gd name="T16" fmla="*/ 58 w 95"/>
                <a:gd name="T17" fmla="*/ 13 h 93"/>
                <a:gd name="T18" fmla="*/ 52 w 95"/>
                <a:gd name="T19" fmla="*/ 0 h 93"/>
                <a:gd name="T20" fmla="*/ 42 w 95"/>
                <a:gd name="T21" fmla="*/ 0 h 93"/>
                <a:gd name="T22" fmla="*/ 36 w 95"/>
                <a:gd name="T23" fmla="*/ 13 h 93"/>
                <a:gd name="T24" fmla="*/ 31 w 95"/>
                <a:gd name="T25" fmla="*/ 16 h 93"/>
                <a:gd name="T26" fmla="*/ 17 w 95"/>
                <a:gd name="T27" fmla="*/ 11 h 93"/>
                <a:gd name="T28" fmla="*/ 10 w 95"/>
                <a:gd name="T29" fmla="*/ 18 h 93"/>
                <a:gd name="T30" fmla="*/ 15 w 95"/>
                <a:gd name="T31" fmla="*/ 31 h 93"/>
                <a:gd name="T32" fmla="*/ 13 w 95"/>
                <a:gd name="T33" fmla="*/ 36 h 93"/>
                <a:gd name="T34" fmla="*/ 0 w 95"/>
                <a:gd name="T35" fmla="*/ 42 h 93"/>
                <a:gd name="T36" fmla="*/ 0 w 95"/>
                <a:gd name="T37" fmla="*/ 52 h 93"/>
                <a:gd name="T38" fmla="*/ 13 w 95"/>
                <a:gd name="T39" fmla="*/ 58 h 93"/>
                <a:gd name="T40" fmla="*/ 15 w 95"/>
                <a:gd name="T41" fmla="*/ 63 h 93"/>
                <a:gd name="T42" fmla="*/ 10 w 95"/>
                <a:gd name="T43" fmla="*/ 76 h 93"/>
                <a:gd name="T44" fmla="*/ 18 w 95"/>
                <a:gd name="T45" fmla="*/ 84 h 93"/>
                <a:gd name="T46" fmla="*/ 31 w 95"/>
                <a:gd name="T47" fmla="*/ 78 h 93"/>
                <a:gd name="T48" fmla="*/ 37 w 95"/>
                <a:gd name="T49" fmla="*/ 81 h 93"/>
                <a:gd name="T50" fmla="*/ 42 w 95"/>
                <a:gd name="T51" fmla="*/ 93 h 93"/>
                <a:gd name="T52" fmla="*/ 53 w 95"/>
                <a:gd name="T53" fmla="*/ 93 h 93"/>
                <a:gd name="T54" fmla="*/ 58 w 95"/>
                <a:gd name="T55" fmla="*/ 81 h 93"/>
                <a:gd name="T56" fmla="*/ 64 w 95"/>
                <a:gd name="T57" fmla="*/ 78 h 93"/>
                <a:gd name="T58" fmla="*/ 77 w 95"/>
                <a:gd name="T59" fmla="*/ 83 h 93"/>
                <a:gd name="T60" fmla="*/ 85 w 95"/>
                <a:gd name="T61" fmla="*/ 76 h 93"/>
                <a:gd name="T62" fmla="*/ 79 w 95"/>
                <a:gd name="T63" fmla="*/ 63 h 93"/>
                <a:gd name="T64" fmla="*/ 82 w 95"/>
                <a:gd name="T65" fmla="*/ 58 h 93"/>
                <a:gd name="T66" fmla="*/ 47 w 95"/>
                <a:gd name="T67" fmla="*/ 62 h 93"/>
                <a:gd name="T68" fmla="*/ 32 w 95"/>
                <a:gd name="T69" fmla="*/ 47 h 93"/>
                <a:gd name="T70" fmla="*/ 47 w 95"/>
                <a:gd name="T71" fmla="*/ 32 h 93"/>
                <a:gd name="T72" fmla="*/ 63 w 95"/>
                <a:gd name="T73" fmla="*/ 47 h 93"/>
                <a:gd name="T74" fmla="*/ 47 w 95"/>
                <a:gd name="T75" fmla="*/ 6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5" h="93">
                  <a:moveTo>
                    <a:pt x="82" y="58"/>
                  </a:moveTo>
                  <a:cubicBezTo>
                    <a:pt x="82" y="58"/>
                    <a:pt x="95" y="53"/>
                    <a:pt x="95" y="52"/>
                  </a:cubicBezTo>
                  <a:cubicBezTo>
                    <a:pt x="95" y="42"/>
                    <a:pt x="95" y="42"/>
                    <a:pt x="95" y="42"/>
                  </a:cubicBezTo>
                  <a:cubicBezTo>
                    <a:pt x="95" y="41"/>
                    <a:pt x="82" y="36"/>
                    <a:pt x="82" y="36"/>
                  </a:cubicBezTo>
                  <a:cubicBezTo>
                    <a:pt x="79" y="31"/>
                    <a:pt x="79" y="31"/>
                    <a:pt x="79" y="31"/>
                  </a:cubicBezTo>
                  <a:cubicBezTo>
                    <a:pt x="79" y="31"/>
                    <a:pt x="85" y="18"/>
                    <a:pt x="84" y="18"/>
                  </a:cubicBezTo>
                  <a:cubicBezTo>
                    <a:pt x="77" y="10"/>
                    <a:pt x="77" y="10"/>
                    <a:pt x="77" y="10"/>
                  </a:cubicBezTo>
                  <a:cubicBezTo>
                    <a:pt x="77" y="10"/>
                    <a:pt x="64" y="16"/>
                    <a:pt x="64" y="16"/>
                  </a:cubicBezTo>
                  <a:cubicBezTo>
                    <a:pt x="58" y="13"/>
                    <a:pt x="58" y="13"/>
                    <a:pt x="58" y="13"/>
                  </a:cubicBezTo>
                  <a:cubicBezTo>
                    <a:pt x="58" y="13"/>
                    <a:pt x="53" y="0"/>
                    <a:pt x="52" y="0"/>
                  </a:cubicBezTo>
                  <a:cubicBezTo>
                    <a:pt x="42" y="0"/>
                    <a:pt x="42" y="0"/>
                    <a:pt x="42" y="0"/>
                  </a:cubicBezTo>
                  <a:cubicBezTo>
                    <a:pt x="41" y="0"/>
                    <a:pt x="36" y="13"/>
                    <a:pt x="36" y="13"/>
                  </a:cubicBezTo>
                  <a:cubicBezTo>
                    <a:pt x="31" y="16"/>
                    <a:pt x="31" y="16"/>
                    <a:pt x="31" y="16"/>
                  </a:cubicBezTo>
                  <a:cubicBezTo>
                    <a:pt x="31" y="16"/>
                    <a:pt x="18" y="10"/>
                    <a:pt x="17" y="11"/>
                  </a:cubicBezTo>
                  <a:cubicBezTo>
                    <a:pt x="10" y="18"/>
                    <a:pt x="10" y="18"/>
                    <a:pt x="10" y="18"/>
                  </a:cubicBezTo>
                  <a:cubicBezTo>
                    <a:pt x="9" y="18"/>
                    <a:pt x="15" y="31"/>
                    <a:pt x="15" y="31"/>
                  </a:cubicBezTo>
                  <a:cubicBezTo>
                    <a:pt x="13" y="36"/>
                    <a:pt x="13" y="36"/>
                    <a:pt x="13" y="36"/>
                  </a:cubicBezTo>
                  <a:cubicBezTo>
                    <a:pt x="13" y="36"/>
                    <a:pt x="0" y="41"/>
                    <a:pt x="0" y="42"/>
                  </a:cubicBezTo>
                  <a:cubicBezTo>
                    <a:pt x="0" y="52"/>
                    <a:pt x="0" y="52"/>
                    <a:pt x="0" y="52"/>
                  </a:cubicBezTo>
                  <a:cubicBezTo>
                    <a:pt x="0" y="53"/>
                    <a:pt x="13" y="58"/>
                    <a:pt x="13" y="58"/>
                  </a:cubicBezTo>
                  <a:cubicBezTo>
                    <a:pt x="15" y="63"/>
                    <a:pt x="15" y="63"/>
                    <a:pt x="15" y="63"/>
                  </a:cubicBezTo>
                  <a:cubicBezTo>
                    <a:pt x="15" y="63"/>
                    <a:pt x="10" y="76"/>
                    <a:pt x="10" y="76"/>
                  </a:cubicBezTo>
                  <a:cubicBezTo>
                    <a:pt x="18" y="84"/>
                    <a:pt x="18" y="84"/>
                    <a:pt x="18" y="84"/>
                  </a:cubicBezTo>
                  <a:cubicBezTo>
                    <a:pt x="18" y="84"/>
                    <a:pt x="31" y="78"/>
                    <a:pt x="31" y="78"/>
                  </a:cubicBezTo>
                  <a:cubicBezTo>
                    <a:pt x="37" y="81"/>
                    <a:pt x="37" y="81"/>
                    <a:pt x="37" y="81"/>
                  </a:cubicBezTo>
                  <a:cubicBezTo>
                    <a:pt x="37" y="81"/>
                    <a:pt x="42" y="93"/>
                    <a:pt x="42" y="93"/>
                  </a:cubicBezTo>
                  <a:cubicBezTo>
                    <a:pt x="53" y="93"/>
                    <a:pt x="53" y="93"/>
                    <a:pt x="53" y="93"/>
                  </a:cubicBezTo>
                  <a:cubicBezTo>
                    <a:pt x="53" y="93"/>
                    <a:pt x="58" y="81"/>
                    <a:pt x="58" y="81"/>
                  </a:cubicBezTo>
                  <a:cubicBezTo>
                    <a:pt x="64" y="78"/>
                    <a:pt x="64" y="78"/>
                    <a:pt x="64" y="78"/>
                  </a:cubicBezTo>
                  <a:cubicBezTo>
                    <a:pt x="64" y="78"/>
                    <a:pt x="77" y="84"/>
                    <a:pt x="77" y="83"/>
                  </a:cubicBezTo>
                  <a:cubicBezTo>
                    <a:pt x="85" y="76"/>
                    <a:pt x="85" y="76"/>
                    <a:pt x="85" y="76"/>
                  </a:cubicBezTo>
                  <a:cubicBezTo>
                    <a:pt x="85" y="76"/>
                    <a:pt x="79" y="63"/>
                    <a:pt x="79" y="63"/>
                  </a:cubicBezTo>
                  <a:lnTo>
                    <a:pt x="82" y="58"/>
                  </a:lnTo>
                  <a:close/>
                  <a:moveTo>
                    <a:pt x="47" y="62"/>
                  </a:moveTo>
                  <a:cubicBezTo>
                    <a:pt x="39" y="62"/>
                    <a:pt x="32" y="55"/>
                    <a:pt x="32" y="47"/>
                  </a:cubicBezTo>
                  <a:cubicBezTo>
                    <a:pt x="32" y="39"/>
                    <a:pt x="39" y="32"/>
                    <a:pt x="47" y="32"/>
                  </a:cubicBezTo>
                  <a:cubicBezTo>
                    <a:pt x="56" y="32"/>
                    <a:pt x="63" y="39"/>
                    <a:pt x="63" y="47"/>
                  </a:cubicBezTo>
                  <a:cubicBezTo>
                    <a:pt x="63" y="55"/>
                    <a:pt x="56" y="62"/>
                    <a:pt x="47"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p>
          </p:txBody>
        </p:sp>
        <p:sp>
          <p:nvSpPr>
            <p:cNvPr id="19" name="Oval 51"/>
            <p:cNvSpPr>
              <a:spLocks noChangeArrowheads="1"/>
            </p:cNvSpPr>
            <p:nvPr/>
          </p:nvSpPr>
          <p:spPr bwMode="auto">
            <a:xfrm>
              <a:off x="3005138" y="4102100"/>
              <a:ext cx="49213" cy="476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p>
          </p:txBody>
        </p:sp>
      </p:grpSp>
      <p:grpSp>
        <p:nvGrpSpPr>
          <p:cNvPr id="20" name="Group 15"/>
          <p:cNvGrpSpPr/>
          <p:nvPr/>
        </p:nvGrpSpPr>
        <p:grpSpPr>
          <a:xfrm>
            <a:off x="4217605" y="2467187"/>
            <a:ext cx="862528" cy="637088"/>
            <a:chOff x="3052763" y="2647950"/>
            <a:chExt cx="346075" cy="255588"/>
          </a:xfrm>
          <a:solidFill>
            <a:schemeClr val="bg1"/>
          </a:solidFill>
        </p:grpSpPr>
        <p:sp>
          <p:nvSpPr>
            <p:cNvPr id="21" name="Freeform 108"/>
            <p:cNvSpPr>
              <a:spLocks/>
            </p:cNvSpPr>
            <p:nvPr/>
          </p:nvSpPr>
          <p:spPr bwMode="auto">
            <a:xfrm>
              <a:off x="3175000" y="2825750"/>
              <a:ext cx="100013" cy="77788"/>
            </a:xfrm>
            <a:custGeom>
              <a:avLst/>
              <a:gdLst>
                <a:gd name="T0" fmla="*/ 36 w 38"/>
                <a:gd name="T1" fmla="*/ 11 h 30"/>
                <a:gd name="T2" fmla="*/ 1 w 38"/>
                <a:gd name="T3" fmla="*/ 11 h 30"/>
                <a:gd name="T4" fmla="*/ 1 w 38"/>
                <a:gd name="T5" fmla="*/ 13 h 30"/>
                <a:gd name="T6" fmla="*/ 19 w 38"/>
                <a:gd name="T7" fmla="*/ 30 h 30"/>
                <a:gd name="T8" fmla="*/ 36 w 38"/>
                <a:gd name="T9" fmla="*/ 13 h 30"/>
                <a:gd name="T10" fmla="*/ 36 w 38"/>
                <a:gd name="T11" fmla="*/ 11 h 30"/>
              </a:gdLst>
              <a:ahLst/>
              <a:cxnLst>
                <a:cxn ang="0">
                  <a:pos x="T0" y="T1"/>
                </a:cxn>
                <a:cxn ang="0">
                  <a:pos x="T2" y="T3"/>
                </a:cxn>
                <a:cxn ang="0">
                  <a:pos x="T4" y="T5"/>
                </a:cxn>
                <a:cxn ang="0">
                  <a:pos x="T6" y="T7"/>
                </a:cxn>
                <a:cxn ang="0">
                  <a:pos x="T8" y="T9"/>
                </a:cxn>
                <a:cxn ang="0">
                  <a:pos x="T10" y="T11"/>
                </a:cxn>
              </a:cxnLst>
              <a:rect l="0" t="0" r="r" b="b"/>
              <a:pathLst>
                <a:path w="38" h="30">
                  <a:moveTo>
                    <a:pt x="36" y="11"/>
                  </a:moveTo>
                  <a:cubicBezTo>
                    <a:pt x="26" y="1"/>
                    <a:pt x="12" y="0"/>
                    <a:pt x="1" y="11"/>
                  </a:cubicBezTo>
                  <a:cubicBezTo>
                    <a:pt x="0" y="11"/>
                    <a:pt x="0" y="12"/>
                    <a:pt x="1" y="13"/>
                  </a:cubicBezTo>
                  <a:cubicBezTo>
                    <a:pt x="19" y="30"/>
                    <a:pt x="19" y="30"/>
                    <a:pt x="19" y="30"/>
                  </a:cubicBezTo>
                  <a:cubicBezTo>
                    <a:pt x="36" y="13"/>
                    <a:pt x="36" y="13"/>
                    <a:pt x="36" y="13"/>
                  </a:cubicBezTo>
                  <a:cubicBezTo>
                    <a:pt x="38" y="12"/>
                    <a:pt x="37" y="11"/>
                    <a:pt x="36"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p>
          </p:txBody>
        </p:sp>
        <p:sp>
          <p:nvSpPr>
            <p:cNvPr id="22" name="Freeform 109"/>
            <p:cNvSpPr>
              <a:spLocks/>
            </p:cNvSpPr>
            <p:nvPr/>
          </p:nvSpPr>
          <p:spPr bwMode="auto">
            <a:xfrm>
              <a:off x="3109913" y="2736850"/>
              <a:ext cx="230188" cy="101600"/>
            </a:xfrm>
            <a:custGeom>
              <a:avLst/>
              <a:gdLst>
                <a:gd name="T0" fmla="*/ 87 w 88"/>
                <a:gd name="T1" fmla="*/ 24 h 39"/>
                <a:gd name="T2" fmla="*/ 0 w 88"/>
                <a:gd name="T3" fmla="*/ 24 h 39"/>
                <a:gd name="T4" fmla="*/ 0 w 88"/>
                <a:gd name="T5" fmla="*/ 26 h 39"/>
                <a:gd name="T6" fmla="*/ 13 w 88"/>
                <a:gd name="T7" fmla="*/ 38 h 39"/>
                <a:gd name="T8" fmla="*/ 15 w 88"/>
                <a:gd name="T9" fmla="*/ 38 h 39"/>
                <a:gd name="T10" fmla="*/ 73 w 88"/>
                <a:gd name="T11" fmla="*/ 38 h 39"/>
                <a:gd name="T12" fmla="*/ 75 w 88"/>
                <a:gd name="T13" fmla="*/ 38 h 39"/>
                <a:gd name="T14" fmla="*/ 87 w 88"/>
                <a:gd name="T15" fmla="*/ 26 h 39"/>
                <a:gd name="T16" fmla="*/ 87 w 88"/>
                <a:gd name="T17" fmla="*/ 26 h 39"/>
                <a:gd name="T18" fmla="*/ 87 w 88"/>
                <a:gd name="T19" fmla="*/ 24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39">
                  <a:moveTo>
                    <a:pt x="87" y="24"/>
                  </a:moveTo>
                  <a:cubicBezTo>
                    <a:pt x="63" y="0"/>
                    <a:pt x="24" y="0"/>
                    <a:pt x="0" y="24"/>
                  </a:cubicBezTo>
                  <a:cubicBezTo>
                    <a:pt x="0" y="24"/>
                    <a:pt x="0" y="25"/>
                    <a:pt x="0" y="26"/>
                  </a:cubicBezTo>
                  <a:cubicBezTo>
                    <a:pt x="13" y="38"/>
                    <a:pt x="13" y="38"/>
                    <a:pt x="13" y="38"/>
                  </a:cubicBezTo>
                  <a:cubicBezTo>
                    <a:pt x="13" y="39"/>
                    <a:pt x="14" y="39"/>
                    <a:pt x="15" y="38"/>
                  </a:cubicBezTo>
                  <a:cubicBezTo>
                    <a:pt x="31" y="22"/>
                    <a:pt x="57" y="22"/>
                    <a:pt x="73" y="38"/>
                  </a:cubicBezTo>
                  <a:cubicBezTo>
                    <a:pt x="73" y="39"/>
                    <a:pt x="74" y="39"/>
                    <a:pt x="75" y="38"/>
                  </a:cubicBezTo>
                  <a:cubicBezTo>
                    <a:pt x="87" y="26"/>
                    <a:pt x="87" y="26"/>
                    <a:pt x="87" y="26"/>
                  </a:cubicBezTo>
                  <a:cubicBezTo>
                    <a:pt x="87" y="26"/>
                    <a:pt x="87" y="26"/>
                    <a:pt x="87" y="26"/>
                  </a:cubicBezTo>
                  <a:cubicBezTo>
                    <a:pt x="88" y="25"/>
                    <a:pt x="88" y="24"/>
                    <a:pt x="87"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p>
          </p:txBody>
        </p:sp>
        <p:sp>
          <p:nvSpPr>
            <p:cNvPr id="23" name="Freeform 110"/>
            <p:cNvSpPr>
              <a:spLocks/>
            </p:cNvSpPr>
            <p:nvPr/>
          </p:nvSpPr>
          <p:spPr bwMode="auto">
            <a:xfrm>
              <a:off x="3052763" y="2647950"/>
              <a:ext cx="346075" cy="134938"/>
            </a:xfrm>
            <a:custGeom>
              <a:avLst/>
              <a:gdLst>
                <a:gd name="T0" fmla="*/ 131 w 132"/>
                <a:gd name="T1" fmla="*/ 36 h 52"/>
                <a:gd name="T2" fmla="*/ 131 w 132"/>
                <a:gd name="T3" fmla="*/ 36 h 52"/>
                <a:gd name="T4" fmla="*/ 1 w 132"/>
                <a:gd name="T5" fmla="*/ 36 h 52"/>
                <a:gd name="T6" fmla="*/ 1 w 132"/>
                <a:gd name="T7" fmla="*/ 38 h 52"/>
                <a:gd name="T8" fmla="*/ 13 w 132"/>
                <a:gd name="T9" fmla="*/ 51 h 52"/>
                <a:gd name="T10" fmla="*/ 16 w 132"/>
                <a:gd name="T11" fmla="*/ 51 h 52"/>
                <a:gd name="T12" fmla="*/ 116 w 132"/>
                <a:gd name="T13" fmla="*/ 51 h 52"/>
                <a:gd name="T14" fmla="*/ 118 w 132"/>
                <a:gd name="T15" fmla="*/ 51 h 52"/>
                <a:gd name="T16" fmla="*/ 131 w 132"/>
                <a:gd name="T17" fmla="*/ 38 h 52"/>
                <a:gd name="T18" fmla="*/ 131 w 132"/>
                <a:gd name="T19" fmla="*/ 38 h 52"/>
                <a:gd name="T20" fmla="*/ 131 w 132"/>
                <a:gd name="T21" fmla="*/ 36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2" h="52">
                  <a:moveTo>
                    <a:pt x="131" y="36"/>
                  </a:moveTo>
                  <a:cubicBezTo>
                    <a:pt x="131" y="36"/>
                    <a:pt x="131" y="36"/>
                    <a:pt x="131" y="36"/>
                  </a:cubicBezTo>
                  <a:cubicBezTo>
                    <a:pt x="95" y="0"/>
                    <a:pt x="36" y="0"/>
                    <a:pt x="1" y="36"/>
                  </a:cubicBezTo>
                  <a:cubicBezTo>
                    <a:pt x="0" y="37"/>
                    <a:pt x="0" y="38"/>
                    <a:pt x="1" y="38"/>
                  </a:cubicBezTo>
                  <a:cubicBezTo>
                    <a:pt x="13" y="51"/>
                    <a:pt x="13" y="51"/>
                    <a:pt x="13" y="51"/>
                  </a:cubicBezTo>
                  <a:cubicBezTo>
                    <a:pt x="14" y="52"/>
                    <a:pt x="15" y="52"/>
                    <a:pt x="16" y="51"/>
                  </a:cubicBezTo>
                  <a:cubicBezTo>
                    <a:pt x="43" y="23"/>
                    <a:pt x="88" y="23"/>
                    <a:pt x="116" y="51"/>
                  </a:cubicBezTo>
                  <a:cubicBezTo>
                    <a:pt x="117" y="52"/>
                    <a:pt x="118" y="52"/>
                    <a:pt x="118" y="51"/>
                  </a:cubicBezTo>
                  <a:cubicBezTo>
                    <a:pt x="131" y="38"/>
                    <a:pt x="131" y="38"/>
                    <a:pt x="131" y="38"/>
                  </a:cubicBezTo>
                  <a:cubicBezTo>
                    <a:pt x="131" y="38"/>
                    <a:pt x="131" y="38"/>
                    <a:pt x="131" y="38"/>
                  </a:cubicBezTo>
                  <a:cubicBezTo>
                    <a:pt x="132" y="38"/>
                    <a:pt x="132" y="37"/>
                    <a:pt x="13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p>
          </p:txBody>
        </p:sp>
      </p:grpSp>
      <p:grpSp>
        <p:nvGrpSpPr>
          <p:cNvPr id="7" name="组合 6"/>
          <p:cNvGrpSpPr/>
          <p:nvPr/>
        </p:nvGrpSpPr>
        <p:grpSpPr>
          <a:xfrm>
            <a:off x="9349418" y="2921596"/>
            <a:ext cx="1106137" cy="1106281"/>
            <a:chOff x="9347515" y="2921594"/>
            <a:chExt cx="1106281" cy="1106281"/>
          </a:xfrm>
        </p:grpSpPr>
        <p:sp>
          <p:nvSpPr>
            <p:cNvPr id="25" name="Oval 20"/>
            <p:cNvSpPr/>
            <p:nvPr/>
          </p:nvSpPr>
          <p:spPr>
            <a:xfrm>
              <a:off x="9347515" y="2921594"/>
              <a:ext cx="1106281" cy="1106281"/>
            </a:xfrm>
            <a:prstGeom prst="ellipse">
              <a:avLst/>
            </a:prstGeom>
            <a:no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grpSp>
          <p:nvGrpSpPr>
            <p:cNvPr id="41" name="组合 40"/>
            <p:cNvGrpSpPr/>
            <p:nvPr/>
          </p:nvGrpSpPr>
          <p:grpSpPr>
            <a:xfrm>
              <a:off x="9677520" y="3159972"/>
              <a:ext cx="446271" cy="582632"/>
              <a:chOff x="9896690" y="3140691"/>
              <a:chExt cx="425020" cy="554888"/>
            </a:xfrm>
            <a:solidFill>
              <a:srgbClr val="64A0DC"/>
            </a:solidFill>
          </p:grpSpPr>
          <p:sp>
            <p:nvSpPr>
              <p:cNvPr id="33" name="Freeform 37"/>
              <p:cNvSpPr>
                <a:spLocks noEditPoints="1"/>
              </p:cNvSpPr>
              <p:nvPr/>
            </p:nvSpPr>
            <p:spPr bwMode="auto">
              <a:xfrm>
                <a:off x="9896690" y="3140691"/>
                <a:ext cx="425020" cy="554888"/>
              </a:xfrm>
              <a:custGeom>
                <a:avLst/>
                <a:gdLst>
                  <a:gd name="T0" fmla="*/ 103 w 109"/>
                  <a:gd name="T1" fmla="*/ 68 h 142"/>
                  <a:gd name="T2" fmla="*/ 96 w 109"/>
                  <a:gd name="T3" fmla="*/ 68 h 142"/>
                  <a:gd name="T4" fmla="*/ 96 w 109"/>
                  <a:gd name="T5" fmla="*/ 44 h 142"/>
                  <a:gd name="T6" fmla="*/ 84 w 109"/>
                  <a:gd name="T7" fmla="*/ 13 h 142"/>
                  <a:gd name="T8" fmla="*/ 54 w 109"/>
                  <a:gd name="T9" fmla="*/ 0 h 142"/>
                  <a:gd name="T10" fmla="*/ 25 w 109"/>
                  <a:gd name="T11" fmla="*/ 13 h 142"/>
                  <a:gd name="T12" fmla="*/ 13 w 109"/>
                  <a:gd name="T13" fmla="*/ 44 h 142"/>
                  <a:gd name="T14" fmla="*/ 13 w 109"/>
                  <a:gd name="T15" fmla="*/ 68 h 142"/>
                  <a:gd name="T16" fmla="*/ 5 w 109"/>
                  <a:gd name="T17" fmla="*/ 68 h 142"/>
                  <a:gd name="T18" fmla="*/ 0 w 109"/>
                  <a:gd name="T19" fmla="*/ 73 h 142"/>
                  <a:gd name="T20" fmla="*/ 0 w 109"/>
                  <a:gd name="T21" fmla="*/ 137 h 142"/>
                  <a:gd name="T22" fmla="*/ 5 w 109"/>
                  <a:gd name="T23" fmla="*/ 142 h 142"/>
                  <a:gd name="T24" fmla="*/ 103 w 109"/>
                  <a:gd name="T25" fmla="*/ 142 h 142"/>
                  <a:gd name="T26" fmla="*/ 109 w 109"/>
                  <a:gd name="T27" fmla="*/ 137 h 142"/>
                  <a:gd name="T28" fmla="*/ 109 w 109"/>
                  <a:gd name="T29" fmla="*/ 73 h 142"/>
                  <a:gd name="T30" fmla="*/ 103 w 109"/>
                  <a:gd name="T31" fmla="*/ 68 h 142"/>
                  <a:gd name="T32" fmla="*/ 66 w 109"/>
                  <a:gd name="T33" fmla="*/ 124 h 142"/>
                  <a:gd name="T34" fmla="*/ 54 w 109"/>
                  <a:gd name="T35" fmla="*/ 136 h 142"/>
                  <a:gd name="T36" fmla="*/ 42 w 109"/>
                  <a:gd name="T37" fmla="*/ 124 h 142"/>
                  <a:gd name="T38" fmla="*/ 42 w 109"/>
                  <a:gd name="T39" fmla="*/ 102 h 142"/>
                  <a:gd name="T40" fmla="*/ 54 w 109"/>
                  <a:gd name="T41" fmla="*/ 91 h 142"/>
                  <a:gd name="T42" fmla="*/ 66 w 109"/>
                  <a:gd name="T43" fmla="*/ 102 h 142"/>
                  <a:gd name="T44" fmla="*/ 66 w 109"/>
                  <a:gd name="T45" fmla="*/ 124 h 142"/>
                  <a:gd name="T46" fmla="*/ 76 w 109"/>
                  <a:gd name="T47" fmla="*/ 68 h 142"/>
                  <a:gd name="T48" fmla="*/ 32 w 109"/>
                  <a:gd name="T49" fmla="*/ 68 h 142"/>
                  <a:gd name="T50" fmla="*/ 32 w 109"/>
                  <a:gd name="T51" fmla="*/ 44 h 142"/>
                  <a:gd name="T52" fmla="*/ 39 w 109"/>
                  <a:gd name="T53" fmla="*/ 27 h 142"/>
                  <a:gd name="T54" fmla="*/ 54 w 109"/>
                  <a:gd name="T55" fmla="*/ 20 h 142"/>
                  <a:gd name="T56" fmla="*/ 70 w 109"/>
                  <a:gd name="T57" fmla="*/ 27 h 142"/>
                  <a:gd name="T58" fmla="*/ 76 w 109"/>
                  <a:gd name="T59" fmla="*/ 44 h 142"/>
                  <a:gd name="T60" fmla="*/ 76 w 109"/>
                  <a:gd name="T61" fmla="*/ 68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09" h="142">
                    <a:moveTo>
                      <a:pt x="103" y="68"/>
                    </a:moveTo>
                    <a:cubicBezTo>
                      <a:pt x="96" y="68"/>
                      <a:pt x="96" y="68"/>
                      <a:pt x="96" y="68"/>
                    </a:cubicBezTo>
                    <a:cubicBezTo>
                      <a:pt x="96" y="44"/>
                      <a:pt x="96" y="44"/>
                      <a:pt x="96" y="44"/>
                    </a:cubicBezTo>
                    <a:cubicBezTo>
                      <a:pt x="96" y="32"/>
                      <a:pt x="92" y="21"/>
                      <a:pt x="84" y="13"/>
                    </a:cubicBezTo>
                    <a:cubicBezTo>
                      <a:pt x="77" y="5"/>
                      <a:pt x="66" y="0"/>
                      <a:pt x="54" y="0"/>
                    </a:cubicBezTo>
                    <a:cubicBezTo>
                      <a:pt x="43" y="0"/>
                      <a:pt x="32" y="5"/>
                      <a:pt x="25" y="13"/>
                    </a:cubicBezTo>
                    <a:cubicBezTo>
                      <a:pt x="17" y="21"/>
                      <a:pt x="13" y="32"/>
                      <a:pt x="13" y="44"/>
                    </a:cubicBezTo>
                    <a:cubicBezTo>
                      <a:pt x="13" y="68"/>
                      <a:pt x="13" y="68"/>
                      <a:pt x="13" y="68"/>
                    </a:cubicBezTo>
                    <a:cubicBezTo>
                      <a:pt x="5" y="68"/>
                      <a:pt x="5" y="68"/>
                      <a:pt x="5" y="68"/>
                    </a:cubicBezTo>
                    <a:cubicBezTo>
                      <a:pt x="2" y="68"/>
                      <a:pt x="0" y="70"/>
                      <a:pt x="0" y="73"/>
                    </a:cubicBezTo>
                    <a:cubicBezTo>
                      <a:pt x="0" y="137"/>
                      <a:pt x="0" y="137"/>
                      <a:pt x="0" y="137"/>
                    </a:cubicBezTo>
                    <a:cubicBezTo>
                      <a:pt x="0" y="140"/>
                      <a:pt x="2" y="142"/>
                      <a:pt x="5" y="142"/>
                    </a:cubicBezTo>
                    <a:cubicBezTo>
                      <a:pt x="103" y="142"/>
                      <a:pt x="103" y="142"/>
                      <a:pt x="103" y="142"/>
                    </a:cubicBezTo>
                    <a:cubicBezTo>
                      <a:pt x="106" y="142"/>
                      <a:pt x="109" y="140"/>
                      <a:pt x="109" y="137"/>
                    </a:cubicBezTo>
                    <a:cubicBezTo>
                      <a:pt x="109" y="73"/>
                      <a:pt x="109" y="73"/>
                      <a:pt x="109" y="73"/>
                    </a:cubicBezTo>
                    <a:cubicBezTo>
                      <a:pt x="109" y="70"/>
                      <a:pt x="106" y="68"/>
                      <a:pt x="103" y="68"/>
                    </a:cubicBezTo>
                    <a:close/>
                    <a:moveTo>
                      <a:pt x="66" y="124"/>
                    </a:moveTo>
                    <a:cubicBezTo>
                      <a:pt x="66" y="131"/>
                      <a:pt x="61" y="136"/>
                      <a:pt x="54" y="136"/>
                    </a:cubicBezTo>
                    <a:cubicBezTo>
                      <a:pt x="48" y="136"/>
                      <a:pt x="42" y="131"/>
                      <a:pt x="42" y="124"/>
                    </a:cubicBezTo>
                    <a:cubicBezTo>
                      <a:pt x="42" y="102"/>
                      <a:pt x="42" y="102"/>
                      <a:pt x="42" y="102"/>
                    </a:cubicBezTo>
                    <a:cubicBezTo>
                      <a:pt x="42" y="96"/>
                      <a:pt x="48" y="91"/>
                      <a:pt x="54" y="91"/>
                    </a:cubicBezTo>
                    <a:cubicBezTo>
                      <a:pt x="61" y="91"/>
                      <a:pt x="66" y="96"/>
                      <a:pt x="66" y="102"/>
                    </a:cubicBezTo>
                    <a:lnTo>
                      <a:pt x="66" y="124"/>
                    </a:lnTo>
                    <a:close/>
                    <a:moveTo>
                      <a:pt x="76" y="68"/>
                    </a:moveTo>
                    <a:cubicBezTo>
                      <a:pt x="32" y="68"/>
                      <a:pt x="32" y="68"/>
                      <a:pt x="32" y="68"/>
                    </a:cubicBezTo>
                    <a:cubicBezTo>
                      <a:pt x="32" y="44"/>
                      <a:pt x="32" y="44"/>
                      <a:pt x="32" y="44"/>
                    </a:cubicBezTo>
                    <a:cubicBezTo>
                      <a:pt x="32" y="37"/>
                      <a:pt x="35" y="31"/>
                      <a:pt x="39" y="27"/>
                    </a:cubicBezTo>
                    <a:cubicBezTo>
                      <a:pt x="43" y="22"/>
                      <a:pt x="48" y="20"/>
                      <a:pt x="54" y="20"/>
                    </a:cubicBezTo>
                    <a:cubicBezTo>
                      <a:pt x="60" y="20"/>
                      <a:pt x="66" y="22"/>
                      <a:pt x="70" y="27"/>
                    </a:cubicBezTo>
                    <a:cubicBezTo>
                      <a:pt x="74" y="31"/>
                      <a:pt x="76" y="37"/>
                      <a:pt x="76" y="44"/>
                    </a:cubicBezTo>
                    <a:lnTo>
                      <a:pt x="76" y="68"/>
                    </a:lnTo>
                    <a:close/>
                  </a:path>
                </a:pathLst>
              </a:custGeom>
              <a:solidFill>
                <a:schemeClr val="accent2"/>
              </a:solidFill>
              <a:ln w="9525">
                <a:noFill/>
                <a:round/>
                <a:headEnd/>
                <a:tailEnd/>
              </a:ln>
              <a:extLst/>
            </p:spPr>
            <p:txBody>
              <a:bodyPr vert="horz" wrap="square" lIns="121920" tIns="60960" rIns="121920" bIns="60960" numCol="1" anchor="t" anchorCtr="0" compatLnSpc="1">
                <a:prstTxWarp prst="textNoShape">
                  <a:avLst/>
                </a:prstTxWarp>
              </a:bodyPr>
              <a:lstStyle/>
              <a:p>
                <a:endParaRPr lang="en-US" sz="3200"/>
              </a:p>
            </p:txBody>
          </p:sp>
          <p:sp>
            <p:nvSpPr>
              <p:cNvPr id="34" name="Freeform 38"/>
              <p:cNvSpPr>
                <a:spLocks/>
              </p:cNvSpPr>
              <p:nvPr/>
            </p:nvSpPr>
            <p:spPr bwMode="auto">
              <a:xfrm>
                <a:off x="10080866" y="3518487"/>
                <a:ext cx="56669" cy="125146"/>
              </a:xfrm>
              <a:custGeom>
                <a:avLst/>
                <a:gdLst>
                  <a:gd name="T0" fmla="*/ 7 w 14"/>
                  <a:gd name="T1" fmla="*/ 0 h 32"/>
                  <a:gd name="T2" fmla="*/ 0 w 14"/>
                  <a:gd name="T3" fmla="*/ 7 h 32"/>
                  <a:gd name="T4" fmla="*/ 0 w 14"/>
                  <a:gd name="T5" fmla="*/ 25 h 32"/>
                  <a:gd name="T6" fmla="*/ 7 w 14"/>
                  <a:gd name="T7" fmla="*/ 32 h 32"/>
                  <a:gd name="T8" fmla="*/ 14 w 14"/>
                  <a:gd name="T9" fmla="*/ 25 h 32"/>
                  <a:gd name="T10" fmla="*/ 14 w 14"/>
                  <a:gd name="T11" fmla="*/ 7 h 32"/>
                  <a:gd name="T12" fmla="*/ 7 w 14"/>
                  <a:gd name="T13" fmla="*/ 0 h 32"/>
                </a:gdLst>
                <a:ahLst/>
                <a:cxnLst>
                  <a:cxn ang="0">
                    <a:pos x="T0" y="T1"/>
                  </a:cxn>
                  <a:cxn ang="0">
                    <a:pos x="T2" y="T3"/>
                  </a:cxn>
                  <a:cxn ang="0">
                    <a:pos x="T4" y="T5"/>
                  </a:cxn>
                  <a:cxn ang="0">
                    <a:pos x="T6" y="T7"/>
                  </a:cxn>
                  <a:cxn ang="0">
                    <a:pos x="T8" y="T9"/>
                  </a:cxn>
                  <a:cxn ang="0">
                    <a:pos x="T10" y="T11"/>
                  </a:cxn>
                  <a:cxn ang="0">
                    <a:pos x="T12" y="T13"/>
                  </a:cxn>
                </a:cxnLst>
                <a:rect l="0" t="0" r="r" b="b"/>
                <a:pathLst>
                  <a:path w="14" h="32">
                    <a:moveTo>
                      <a:pt x="7" y="0"/>
                    </a:moveTo>
                    <a:cubicBezTo>
                      <a:pt x="4" y="0"/>
                      <a:pt x="0" y="3"/>
                      <a:pt x="0" y="7"/>
                    </a:cubicBezTo>
                    <a:cubicBezTo>
                      <a:pt x="0" y="25"/>
                      <a:pt x="0" y="25"/>
                      <a:pt x="0" y="25"/>
                    </a:cubicBezTo>
                    <a:cubicBezTo>
                      <a:pt x="0" y="29"/>
                      <a:pt x="4" y="32"/>
                      <a:pt x="7" y="32"/>
                    </a:cubicBezTo>
                    <a:cubicBezTo>
                      <a:pt x="11" y="32"/>
                      <a:pt x="14" y="29"/>
                      <a:pt x="14" y="25"/>
                    </a:cubicBezTo>
                    <a:cubicBezTo>
                      <a:pt x="14" y="7"/>
                      <a:pt x="14" y="7"/>
                      <a:pt x="14" y="7"/>
                    </a:cubicBezTo>
                    <a:cubicBezTo>
                      <a:pt x="14" y="3"/>
                      <a:pt x="11" y="0"/>
                      <a:pt x="7" y="0"/>
                    </a:cubicBezTo>
                    <a:close/>
                  </a:path>
                </a:pathLst>
              </a:custGeom>
              <a:solidFill>
                <a:schemeClr val="accent2"/>
              </a:solidFill>
              <a:ln w="9525">
                <a:noFill/>
                <a:round/>
                <a:headEnd/>
                <a:tailEnd/>
              </a:ln>
              <a:extLst/>
            </p:spPr>
            <p:txBody>
              <a:bodyPr vert="horz" wrap="square" lIns="121920" tIns="60960" rIns="121920" bIns="60960" numCol="1" anchor="t" anchorCtr="0" compatLnSpc="1">
                <a:prstTxWarp prst="textNoShape">
                  <a:avLst/>
                </a:prstTxWarp>
              </a:bodyPr>
              <a:lstStyle/>
              <a:p>
                <a:endParaRPr lang="en-US" sz="3200"/>
              </a:p>
            </p:txBody>
          </p:sp>
        </p:grpSp>
      </p:grpSp>
      <p:grpSp>
        <p:nvGrpSpPr>
          <p:cNvPr id="45" name="组合 44"/>
          <p:cNvGrpSpPr/>
          <p:nvPr/>
        </p:nvGrpSpPr>
        <p:grpSpPr>
          <a:xfrm>
            <a:off x="1722736" y="2921596"/>
            <a:ext cx="1106137" cy="1106281"/>
            <a:chOff x="1529661" y="2921594"/>
            <a:chExt cx="1106281" cy="1106281"/>
          </a:xfrm>
        </p:grpSpPr>
        <p:sp>
          <p:nvSpPr>
            <p:cNvPr id="27" name="Oval 25"/>
            <p:cNvSpPr/>
            <p:nvPr/>
          </p:nvSpPr>
          <p:spPr>
            <a:xfrm>
              <a:off x="1529661" y="2921594"/>
              <a:ext cx="1106281" cy="1106281"/>
            </a:xfrm>
            <a:prstGeom prst="ellipse">
              <a:avLst/>
            </a:pr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40" name="任意多边形 39"/>
            <p:cNvSpPr>
              <a:spLocks/>
            </p:cNvSpPr>
            <p:nvPr/>
          </p:nvSpPr>
          <p:spPr bwMode="auto">
            <a:xfrm>
              <a:off x="1757443" y="3159097"/>
              <a:ext cx="650717" cy="631275"/>
            </a:xfrm>
            <a:custGeom>
              <a:avLst/>
              <a:gdLst>
                <a:gd name="connsiteX0" fmla="*/ 355975 w 703391"/>
                <a:gd name="connsiteY0" fmla="*/ 151108 h 682375"/>
                <a:gd name="connsiteX1" fmla="*/ 595644 w 703391"/>
                <a:gd name="connsiteY1" fmla="*/ 373898 h 682375"/>
                <a:gd name="connsiteX2" fmla="*/ 595644 w 703391"/>
                <a:gd name="connsiteY2" fmla="*/ 656669 h 682375"/>
                <a:gd name="connsiteX3" fmla="*/ 587085 w 703391"/>
                <a:gd name="connsiteY3" fmla="*/ 682375 h 682375"/>
                <a:gd name="connsiteX4" fmla="*/ 561406 w 703391"/>
                <a:gd name="connsiteY4" fmla="*/ 682375 h 682375"/>
                <a:gd name="connsiteX5" fmla="*/ 433011 w 703391"/>
                <a:gd name="connsiteY5" fmla="*/ 682375 h 682375"/>
                <a:gd name="connsiteX6" fmla="*/ 424452 w 703391"/>
                <a:gd name="connsiteY6" fmla="*/ 682375 h 682375"/>
                <a:gd name="connsiteX7" fmla="*/ 415892 w 703391"/>
                <a:gd name="connsiteY7" fmla="*/ 673806 h 682375"/>
                <a:gd name="connsiteX8" fmla="*/ 415892 w 703391"/>
                <a:gd name="connsiteY8" fmla="*/ 536705 h 682375"/>
                <a:gd name="connsiteX9" fmla="*/ 287498 w 703391"/>
                <a:gd name="connsiteY9" fmla="*/ 536705 h 682375"/>
                <a:gd name="connsiteX10" fmla="*/ 287498 w 703391"/>
                <a:gd name="connsiteY10" fmla="*/ 673806 h 682375"/>
                <a:gd name="connsiteX11" fmla="*/ 287498 w 703391"/>
                <a:gd name="connsiteY11" fmla="*/ 682375 h 682375"/>
                <a:gd name="connsiteX12" fmla="*/ 270379 w 703391"/>
                <a:gd name="connsiteY12" fmla="*/ 682375 h 682375"/>
                <a:gd name="connsiteX13" fmla="*/ 141985 w 703391"/>
                <a:gd name="connsiteY13" fmla="*/ 682375 h 682375"/>
                <a:gd name="connsiteX14" fmla="*/ 124865 w 703391"/>
                <a:gd name="connsiteY14" fmla="*/ 682375 h 682375"/>
                <a:gd name="connsiteX15" fmla="*/ 107746 w 703391"/>
                <a:gd name="connsiteY15" fmla="*/ 656669 h 682375"/>
                <a:gd name="connsiteX16" fmla="*/ 107746 w 703391"/>
                <a:gd name="connsiteY16" fmla="*/ 373898 h 682375"/>
                <a:gd name="connsiteX17" fmla="*/ 351696 w 703391"/>
                <a:gd name="connsiteY17" fmla="*/ 0 h 682375"/>
                <a:gd name="connsiteX18" fmla="*/ 381718 w 703391"/>
                <a:gd name="connsiteY18" fmla="*/ 12890 h 682375"/>
                <a:gd name="connsiteX19" fmla="*/ 501810 w 703391"/>
                <a:gd name="connsiteY19" fmla="*/ 124605 h 682375"/>
                <a:gd name="connsiteX20" fmla="*/ 501810 w 703391"/>
                <a:gd name="connsiteY20" fmla="*/ 30077 h 682375"/>
                <a:gd name="connsiteX21" fmla="*/ 518965 w 703391"/>
                <a:gd name="connsiteY21" fmla="*/ 12890 h 682375"/>
                <a:gd name="connsiteX22" fmla="*/ 561855 w 703391"/>
                <a:gd name="connsiteY22" fmla="*/ 12890 h 682375"/>
                <a:gd name="connsiteX23" fmla="*/ 579011 w 703391"/>
                <a:gd name="connsiteY23" fmla="*/ 30077 h 682375"/>
                <a:gd name="connsiteX24" fmla="*/ 579011 w 703391"/>
                <a:gd name="connsiteY24" fmla="*/ 193352 h 682375"/>
                <a:gd name="connsiteX25" fmla="*/ 690524 w 703391"/>
                <a:gd name="connsiteY25" fmla="*/ 296474 h 682375"/>
                <a:gd name="connsiteX26" fmla="*/ 690524 w 703391"/>
                <a:gd name="connsiteY26" fmla="*/ 365221 h 682375"/>
                <a:gd name="connsiteX27" fmla="*/ 630479 w 703391"/>
                <a:gd name="connsiteY27" fmla="*/ 365221 h 682375"/>
                <a:gd name="connsiteX28" fmla="*/ 355985 w 703391"/>
                <a:gd name="connsiteY28" fmla="*/ 107418 h 682375"/>
                <a:gd name="connsiteX29" fmla="*/ 81490 w 703391"/>
                <a:gd name="connsiteY29" fmla="*/ 365221 h 682375"/>
                <a:gd name="connsiteX30" fmla="*/ 47179 w 703391"/>
                <a:gd name="connsiteY30" fmla="*/ 373815 h 682375"/>
                <a:gd name="connsiteX31" fmla="*/ 12867 w 703391"/>
                <a:gd name="connsiteY31" fmla="*/ 365221 h 682375"/>
                <a:gd name="connsiteX32" fmla="*/ 12867 w 703391"/>
                <a:gd name="connsiteY32" fmla="*/ 296474 h 682375"/>
                <a:gd name="connsiteX33" fmla="*/ 321673 w 703391"/>
                <a:gd name="connsiteY33" fmla="*/ 12890 h 682375"/>
                <a:gd name="connsiteX34" fmla="*/ 351696 w 703391"/>
                <a:gd name="connsiteY34" fmla="*/ 0 h 682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703391" h="682375">
                  <a:moveTo>
                    <a:pt x="355975" y="151108"/>
                  </a:moveTo>
                  <a:cubicBezTo>
                    <a:pt x="355975" y="151108"/>
                    <a:pt x="355975" y="151108"/>
                    <a:pt x="595644" y="373898"/>
                  </a:cubicBezTo>
                  <a:cubicBezTo>
                    <a:pt x="595644" y="373898"/>
                    <a:pt x="595644" y="373898"/>
                    <a:pt x="595644" y="656669"/>
                  </a:cubicBezTo>
                  <a:cubicBezTo>
                    <a:pt x="595644" y="673806"/>
                    <a:pt x="587085" y="682375"/>
                    <a:pt x="587085" y="682375"/>
                  </a:cubicBezTo>
                  <a:cubicBezTo>
                    <a:pt x="578525" y="682375"/>
                    <a:pt x="569965" y="682375"/>
                    <a:pt x="561406" y="682375"/>
                  </a:cubicBezTo>
                  <a:cubicBezTo>
                    <a:pt x="561406" y="682375"/>
                    <a:pt x="561406" y="682375"/>
                    <a:pt x="433011" y="682375"/>
                  </a:cubicBezTo>
                  <a:cubicBezTo>
                    <a:pt x="433011" y="682375"/>
                    <a:pt x="424452" y="682375"/>
                    <a:pt x="424452" y="682375"/>
                  </a:cubicBezTo>
                  <a:cubicBezTo>
                    <a:pt x="424452" y="682375"/>
                    <a:pt x="415892" y="673806"/>
                    <a:pt x="415892" y="673806"/>
                  </a:cubicBezTo>
                  <a:cubicBezTo>
                    <a:pt x="415892" y="673806"/>
                    <a:pt x="415892" y="673806"/>
                    <a:pt x="415892" y="536705"/>
                  </a:cubicBezTo>
                  <a:cubicBezTo>
                    <a:pt x="415892" y="536705"/>
                    <a:pt x="415892" y="536705"/>
                    <a:pt x="287498" y="536705"/>
                  </a:cubicBezTo>
                  <a:cubicBezTo>
                    <a:pt x="287498" y="536705"/>
                    <a:pt x="287498" y="536705"/>
                    <a:pt x="287498" y="673806"/>
                  </a:cubicBezTo>
                  <a:cubicBezTo>
                    <a:pt x="287498" y="673806"/>
                    <a:pt x="287498" y="682375"/>
                    <a:pt x="287498" y="682375"/>
                  </a:cubicBezTo>
                  <a:cubicBezTo>
                    <a:pt x="278938" y="682375"/>
                    <a:pt x="278938" y="682375"/>
                    <a:pt x="270379" y="682375"/>
                  </a:cubicBezTo>
                  <a:cubicBezTo>
                    <a:pt x="270379" y="682375"/>
                    <a:pt x="270379" y="682375"/>
                    <a:pt x="141985" y="682375"/>
                  </a:cubicBezTo>
                  <a:cubicBezTo>
                    <a:pt x="133425" y="682375"/>
                    <a:pt x="133425" y="682375"/>
                    <a:pt x="124865" y="682375"/>
                  </a:cubicBezTo>
                  <a:cubicBezTo>
                    <a:pt x="116306" y="682375"/>
                    <a:pt x="107746" y="673806"/>
                    <a:pt x="107746" y="656669"/>
                  </a:cubicBezTo>
                  <a:cubicBezTo>
                    <a:pt x="107746" y="656669"/>
                    <a:pt x="107746" y="656669"/>
                    <a:pt x="107746" y="373898"/>
                  </a:cubicBezTo>
                  <a:close/>
                  <a:moveTo>
                    <a:pt x="351696" y="0"/>
                  </a:moveTo>
                  <a:cubicBezTo>
                    <a:pt x="362418" y="0"/>
                    <a:pt x="373140" y="4296"/>
                    <a:pt x="381718" y="12890"/>
                  </a:cubicBezTo>
                  <a:cubicBezTo>
                    <a:pt x="381718" y="12890"/>
                    <a:pt x="381718" y="12890"/>
                    <a:pt x="501810" y="124605"/>
                  </a:cubicBezTo>
                  <a:cubicBezTo>
                    <a:pt x="501810" y="124605"/>
                    <a:pt x="501810" y="124605"/>
                    <a:pt x="501810" y="30077"/>
                  </a:cubicBezTo>
                  <a:cubicBezTo>
                    <a:pt x="501810" y="21483"/>
                    <a:pt x="510388" y="12890"/>
                    <a:pt x="518965" y="12890"/>
                  </a:cubicBezTo>
                  <a:cubicBezTo>
                    <a:pt x="518965" y="12890"/>
                    <a:pt x="518965" y="12890"/>
                    <a:pt x="561855" y="12890"/>
                  </a:cubicBezTo>
                  <a:cubicBezTo>
                    <a:pt x="570433" y="12890"/>
                    <a:pt x="579011" y="21483"/>
                    <a:pt x="579011" y="30077"/>
                  </a:cubicBezTo>
                  <a:cubicBezTo>
                    <a:pt x="579011" y="30077"/>
                    <a:pt x="579011" y="30077"/>
                    <a:pt x="579011" y="193352"/>
                  </a:cubicBezTo>
                  <a:cubicBezTo>
                    <a:pt x="579011" y="193352"/>
                    <a:pt x="579011" y="193352"/>
                    <a:pt x="690524" y="296474"/>
                  </a:cubicBezTo>
                  <a:cubicBezTo>
                    <a:pt x="707680" y="313661"/>
                    <a:pt x="707680" y="339441"/>
                    <a:pt x="690524" y="365221"/>
                  </a:cubicBezTo>
                  <a:cubicBezTo>
                    <a:pt x="681946" y="382408"/>
                    <a:pt x="647635" y="382408"/>
                    <a:pt x="630479" y="365221"/>
                  </a:cubicBezTo>
                  <a:cubicBezTo>
                    <a:pt x="630479" y="365221"/>
                    <a:pt x="630479" y="365221"/>
                    <a:pt x="355985" y="107418"/>
                  </a:cubicBezTo>
                  <a:cubicBezTo>
                    <a:pt x="355985" y="107418"/>
                    <a:pt x="355985" y="107418"/>
                    <a:pt x="81490" y="365221"/>
                  </a:cubicBezTo>
                  <a:cubicBezTo>
                    <a:pt x="72912" y="373815"/>
                    <a:pt x="55757" y="373815"/>
                    <a:pt x="47179" y="373815"/>
                  </a:cubicBezTo>
                  <a:cubicBezTo>
                    <a:pt x="38601" y="373815"/>
                    <a:pt x="21445" y="373815"/>
                    <a:pt x="12867" y="365221"/>
                  </a:cubicBezTo>
                  <a:cubicBezTo>
                    <a:pt x="-4289" y="339441"/>
                    <a:pt x="-4289" y="313661"/>
                    <a:pt x="12867" y="296474"/>
                  </a:cubicBezTo>
                  <a:cubicBezTo>
                    <a:pt x="12867" y="296474"/>
                    <a:pt x="12867" y="296474"/>
                    <a:pt x="321673" y="12890"/>
                  </a:cubicBezTo>
                  <a:cubicBezTo>
                    <a:pt x="330251" y="4296"/>
                    <a:pt x="340973" y="0"/>
                    <a:pt x="351696" y="0"/>
                  </a:cubicBezTo>
                  <a:close/>
                </a:path>
              </a:pathLst>
            </a:custGeom>
            <a:solidFill>
              <a:schemeClr val="accent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425"/>
            </a:p>
          </p:txBody>
        </p:sp>
      </p:grpSp>
      <p:sp>
        <p:nvSpPr>
          <p:cNvPr id="43" name="矩形 42"/>
          <p:cNvSpPr/>
          <p:nvPr/>
        </p:nvSpPr>
        <p:spPr>
          <a:xfrm>
            <a:off x="1520351" y="4183079"/>
            <a:ext cx="1551565" cy="430879"/>
          </a:xfrm>
          <a:prstGeom prst="rect">
            <a:avLst/>
          </a:prstGeom>
        </p:spPr>
        <p:txBody>
          <a:bodyPr wrap="square" lIns="91431" tIns="45716" rIns="91431" bIns="45716">
            <a:spAutoFit/>
          </a:bodyPr>
          <a:lstStyle/>
          <a:p>
            <a:pPr algn="ctr"/>
            <a:r>
              <a:rPr lang="zh-CN" altLang="en-US" sz="2200" b="1" dirty="0">
                <a:solidFill>
                  <a:schemeClr val="tx1">
                    <a:lumMod val="50000"/>
                    <a:lumOff val="50000"/>
                  </a:schemeClr>
                </a:solidFill>
                <a:latin typeface="微软雅黑" pitchFamily="34" charset="-122"/>
                <a:ea typeface="微软雅黑" pitchFamily="34" charset="-122"/>
              </a:rPr>
              <a:t>添加标题</a:t>
            </a:r>
            <a:endParaRPr lang="en-US" altLang="zh-CN" sz="2200" b="1" dirty="0">
              <a:solidFill>
                <a:schemeClr val="tx1">
                  <a:lumMod val="50000"/>
                  <a:lumOff val="50000"/>
                </a:schemeClr>
              </a:solidFill>
              <a:latin typeface="微软雅黑" pitchFamily="34" charset="-122"/>
              <a:ea typeface="微软雅黑" pitchFamily="34" charset="-122"/>
            </a:endParaRPr>
          </a:p>
        </p:txBody>
      </p:sp>
      <p:sp>
        <p:nvSpPr>
          <p:cNvPr id="44" name="矩形 47"/>
          <p:cNvSpPr>
            <a:spLocks noChangeArrowheads="1"/>
          </p:cNvSpPr>
          <p:nvPr/>
        </p:nvSpPr>
        <p:spPr bwMode="auto">
          <a:xfrm>
            <a:off x="1310566" y="4603461"/>
            <a:ext cx="1971132" cy="867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400" dirty="0">
                <a:solidFill>
                  <a:schemeClr val="tx1">
                    <a:lumMod val="50000"/>
                    <a:lumOff val="50000"/>
                  </a:schemeClr>
                </a:solidFill>
                <a:sym typeface="微软雅黑" pitchFamily="34" charset="-122"/>
              </a:rPr>
              <a:t>在此录入上述图表的描述说明，在此录入上述图表的描述说明。</a:t>
            </a:r>
          </a:p>
        </p:txBody>
      </p:sp>
      <p:sp>
        <p:nvSpPr>
          <p:cNvPr id="46" name="矩形 45"/>
          <p:cNvSpPr/>
          <p:nvPr/>
        </p:nvSpPr>
        <p:spPr>
          <a:xfrm>
            <a:off x="9126704" y="4183079"/>
            <a:ext cx="1551565" cy="430879"/>
          </a:xfrm>
          <a:prstGeom prst="rect">
            <a:avLst/>
          </a:prstGeom>
        </p:spPr>
        <p:txBody>
          <a:bodyPr wrap="square" lIns="91431" tIns="45716" rIns="91431" bIns="45716">
            <a:spAutoFit/>
          </a:bodyPr>
          <a:lstStyle/>
          <a:p>
            <a:pPr algn="ctr"/>
            <a:r>
              <a:rPr lang="zh-CN" altLang="en-US" sz="2200" b="1" dirty="0">
                <a:solidFill>
                  <a:schemeClr val="tx1">
                    <a:lumMod val="50000"/>
                    <a:lumOff val="50000"/>
                  </a:schemeClr>
                </a:solidFill>
                <a:latin typeface="微软雅黑" pitchFamily="34" charset="-122"/>
                <a:ea typeface="微软雅黑" pitchFamily="34" charset="-122"/>
              </a:rPr>
              <a:t>添加标题</a:t>
            </a:r>
            <a:endParaRPr lang="en-US" altLang="zh-CN" sz="2200" b="1" dirty="0">
              <a:solidFill>
                <a:schemeClr val="tx1">
                  <a:lumMod val="50000"/>
                  <a:lumOff val="50000"/>
                </a:schemeClr>
              </a:solidFill>
              <a:latin typeface="微软雅黑" pitchFamily="34" charset="-122"/>
              <a:ea typeface="微软雅黑" pitchFamily="34" charset="-122"/>
            </a:endParaRPr>
          </a:p>
        </p:txBody>
      </p:sp>
      <p:sp>
        <p:nvSpPr>
          <p:cNvPr id="47" name="矩形 47"/>
          <p:cNvSpPr>
            <a:spLocks noChangeArrowheads="1"/>
          </p:cNvSpPr>
          <p:nvPr/>
        </p:nvSpPr>
        <p:spPr bwMode="auto">
          <a:xfrm>
            <a:off x="8916920" y="4603461"/>
            <a:ext cx="1971132" cy="867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400" dirty="0">
                <a:solidFill>
                  <a:schemeClr val="tx1">
                    <a:lumMod val="50000"/>
                    <a:lumOff val="50000"/>
                  </a:schemeClr>
                </a:solidFill>
                <a:sym typeface="微软雅黑" pitchFamily="34" charset="-122"/>
              </a:rPr>
              <a:t>在此录入上述图表的描述说明，在此录入上述图表的描述说明。</a:t>
            </a:r>
          </a:p>
        </p:txBody>
      </p:sp>
      <p:sp>
        <p:nvSpPr>
          <p:cNvPr id="48" name="矩形 47"/>
          <p:cNvSpPr/>
          <p:nvPr/>
        </p:nvSpPr>
        <p:spPr>
          <a:xfrm>
            <a:off x="5161431" y="2176330"/>
            <a:ext cx="1551565" cy="430879"/>
          </a:xfrm>
          <a:prstGeom prst="rect">
            <a:avLst/>
          </a:prstGeom>
        </p:spPr>
        <p:txBody>
          <a:bodyPr wrap="square" lIns="91431" tIns="45716" rIns="91431" bIns="45716">
            <a:spAutoFit/>
          </a:bodyPr>
          <a:lstStyle/>
          <a:p>
            <a:r>
              <a:rPr lang="zh-CN" altLang="en-US" sz="2200" b="1" dirty="0">
                <a:solidFill>
                  <a:schemeClr val="bg1"/>
                </a:solidFill>
                <a:latin typeface="微软雅黑" pitchFamily="34" charset="-122"/>
                <a:ea typeface="微软雅黑" pitchFamily="34" charset="-122"/>
              </a:rPr>
              <a:t>添加标题</a:t>
            </a:r>
            <a:endParaRPr lang="en-US" altLang="zh-CN" sz="2200" b="1" dirty="0">
              <a:solidFill>
                <a:schemeClr val="bg1"/>
              </a:solidFill>
              <a:latin typeface="微软雅黑" pitchFamily="34" charset="-122"/>
              <a:ea typeface="微软雅黑" pitchFamily="34" charset="-122"/>
            </a:endParaRPr>
          </a:p>
        </p:txBody>
      </p:sp>
      <p:sp>
        <p:nvSpPr>
          <p:cNvPr id="49" name="矩形 47"/>
          <p:cNvSpPr>
            <a:spLocks noChangeArrowheads="1"/>
          </p:cNvSpPr>
          <p:nvPr/>
        </p:nvSpPr>
        <p:spPr bwMode="auto">
          <a:xfrm>
            <a:off x="5161429" y="2596712"/>
            <a:ext cx="3067894" cy="752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10000"/>
              </a:lnSpc>
              <a:spcBef>
                <a:spcPct val="0"/>
              </a:spcBef>
              <a:buNone/>
            </a:pPr>
            <a:r>
              <a:rPr lang="zh-CN" altLang="en-US" sz="1300" dirty="0">
                <a:solidFill>
                  <a:schemeClr val="bg1"/>
                </a:solidFill>
                <a:sym typeface="微软雅黑" pitchFamily="34" charset="-122"/>
              </a:rPr>
              <a:t>在此录入上述图表的描述说明，在此录入上述图表的描述说明，在此录入上述图表的描述说明。</a:t>
            </a:r>
          </a:p>
        </p:txBody>
      </p:sp>
      <p:sp>
        <p:nvSpPr>
          <p:cNvPr id="50" name="矩形 49"/>
          <p:cNvSpPr/>
          <p:nvPr/>
        </p:nvSpPr>
        <p:spPr>
          <a:xfrm>
            <a:off x="5161431" y="5053059"/>
            <a:ext cx="1551565" cy="430879"/>
          </a:xfrm>
          <a:prstGeom prst="rect">
            <a:avLst/>
          </a:prstGeom>
        </p:spPr>
        <p:txBody>
          <a:bodyPr wrap="square" lIns="91431" tIns="45716" rIns="91431" bIns="45716">
            <a:spAutoFit/>
          </a:bodyPr>
          <a:lstStyle/>
          <a:p>
            <a:r>
              <a:rPr lang="zh-CN" altLang="en-US" sz="2200" b="1" dirty="0">
                <a:solidFill>
                  <a:schemeClr val="bg1"/>
                </a:solidFill>
                <a:latin typeface="微软雅黑" pitchFamily="34" charset="-122"/>
                <a:ea typeface="微软雅黑" pitchFamily="34" charset="-122"/>
              </a:rPr>
              <a:t>添加标题</a:t>
            </a:r>
            <a:endParaRPr lang="en-US" altLang="zh-CN" sz="2200" b="1" dirty="0">
              <a:solidFill>
                <a:schemeClr val="bg1"/>
              </a:solidFill>
              <a:latin typeface="微软雅黑" pitchFamily="34" charset="-122"/>
              <a:ea typeface="微软雅黑" pitchFamily="34" charset="-122"/>
            </a:endParaRPr>
          </a:p>
        </p:txBody>
      </p:sp>
      <p:sp>
        <p:nvSpPr>
          <p:cNvPr id="51" name="矩形 47"/>
          <p:cNvSpPr>
            <a:spLocks noChangeArrowheads="1"/>
          </p:cNvSpPr>
          <p:nvPr/>
        </p:nvSpPr>
        <p:spPr bwMode="auto">
          <a:xfrm>
            <a:off x="5161429" y="5473441"/>
            <a:ext cx="3067894" cy="752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10000"/>
              </a:lnSpc>
              <a:spcBef>
                <a:spcPct val="0"/>
              </a:spcBef>
              <a:buNone/>
            </a:pPr>
            <a:r>
              <a:rPr lang="zh-CN" altLang="en-US" sz="1300" dirty="0">
                <a:solidFill>
                  <a:schemeClr val="bg1"/>
                </a:solidFill>
                <a:sym typeface="微软雅黑" pitchFamily="34" charset="-122"/>
              </a:rPr>
              <a:t>在此录入上述图表的描述说明，在此录入上述图表的描述说明，在此录入上述图表的描述说明。</a:t>
            </a:r>
          </a:p>
        </p:txBody>
      </p:sp>
      <p:sp>
        <p:nvSpPr>
          <p:cNvPr id="52" name="矩形 51"/>
          <p:cNvSpPr/>
          <p:nvPr/>
        </p:nvSpPr>
        <p:spPr>
          <a:xfrm>
            <a:off x="4047378" y="3620921"/>
            <a:ext cx="1551565" cy="430879"/>
          </a:xfrm>
          <a:prstGeom prst="rect">
            <a:avLst/>
          </a:prstGeom>
        </p:spPr>
        <p:txBody>
          <a:bodyPr wrap="square" lIns="91431" tIns="45716" rIns="91431" bIns="45716">
            <a:spAutoFit/>
          </a:bodyPr>
          <a:lstStyle/>
          <a:p>
            <a:r>
              <a:rPr lang="zh-CN" altLang="en-US" sz="2200" b="1" dirty="0">
                <a:solidFill>
                  <a:schemeClr val="bg1"/>
                </a:solidFill>
                <a:latin typeface="微软雅黑" pitchFamily="34" charset="-122"/>
                <a:ea typeface="微软雅黑" pitchFamily="34" charset="-122"/>
              </a:rPr>
              <a:t>添加标题</a:t>
            </a:r>
            <a:endParaRPr lang="en-US" altLang="zh-CN" sz="2200" b="1" dirty="0">
              <a:solidFill>
                <a:schemeClr val="bg1"/>
              </a:solidFill>
              <a:latin typeface="微软雅黑" pitchFamily="34" charset="-122"/>
              <a:ea typeface="微软雅黑" pitchFamily="34" charset="-122"/>
            </a:endParaRPr>
          </a:p>
        </p:txBody>
      </p:sp>
      <p:sp>
        <p:nvSpPr>
          <p:cNvPr id="53" name="矩形 47"/>
          <p:cNvSpPr>
            <a:spLocks noChangeArrowheads="1"/>
          </p:cNvSpPr>
          <p:nvPr/>
        </p:nvSpPr>
        <p:spPr bwMode="auto">
          <a:xfrm>
            <a:off x="4047377" y="4041303"/>
            <a:ext cx="3067894" cy="752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10000"/>
              </a:lnSpc>
              <a:spcBef>
                <a:spcPct val="0"/>
              </a:spcBef>
              <a:buNone/>
            </a:pPr>
            <a:r>
              <a:rPr lang="zh-CN" altLang="en-US" sz="1300" dirty="0">
                <a:solidFill>
                  <a:schemeClr val="bg1"/>
                </a:solidFill>
                <a:sym typeface="微软雅黑" pitchFamily="34" charset="-122"/>
              </a:rPr>
              <a:t>在此录入上述图表的描述说明，在此录入上述图表的描述说明，在此录入上述图表的描述说明。</a:t>
            </a:r>
          </a:p>
        </p:txBody>
      </p:sp>
      <p:sp>
        <p:nvSpPr>
          <p:cNvPr id="12" name="标题 11"/>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1664815043"/>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25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1+#ppt_w/2"/>
                                          </p:val>
                                        </p:tav>
                                        <p:tav tm="100000">
                                          <p:val>
                                            <p:strVal val="#ppt_x"/>
                                          </p:val>
                                        </p:tav>
                                      </p:tavLst>
                                    </p:anim>
                                    <p:anim calcmode="lin" valueType="num">
                                      <p:cBhvr additive="base">
                                        <p:cTn id="12" dur="500" fill="hold"/>
                                        <p:tgtEl>
                                          <p:spTgt spid="9"/>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50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0-#ppt_w/2"/>
                                          </p:val>
                                        </p:tav>
                                        <p:tav tm="100000">
                                          <p:val>
                                            <p:strVal val="#ppt_x"/>
                                          </p:val>
                                        </p:tav>
                                      </p:tavLst>
                                    </p:anim>
                                    <p:anim calcmode="lin" valueType="num">
                                      <p:cBhvr additive="base">
                                        <p:cTn id="16" dur="500" fill="hold"/>
                                        <p:tgtEl>
                                          <p:spTgt spid="10"/>
                                        </p:tgtEl>
                                        <p:attrNameLst>
                                          <p:attrName>ppt_y</p:attrName>
                                        </p:attrNameLst>
                                      </p:cBhvr>
                                      <p:tavLst>
                                        <p:tav tm="0">
                                          <p:val>
                                            <p:strVal val="#ppt_y"/>
                                          </p:val>
                                        </p:tav>
                                        <p:tav tm="100000">
                                          <p:val>
                                            <p:strVal val="#ppt_y"/>
                                          </p:val>
                                        </p:tav>
                                      </p:tavLst>
                                    </p:anim>
                                  </p:childTnLst>
                                </p:cTn>
                              </p:par>
                            </p:childTnLst>
                          </p:cTn>
                        </p:par>
                        <p:par>
                          <p:cTn id="17" fill="hold">
                            <p:stCondLst>
                              <p:cond delay="1000"/>
                            </p:stCondLst>
                            <p:childTnLst>
                              <p:par>
                                <p:cTn id="18" presetID="53" presetClass="entr" presetSubtype="16" fill="hold" nodeType="afterEffect">
                                  <p:stCondLst>
                                    <p:cond delay="0"/>
                                  </p:stCondLst>
                                  <p:childTnLst>
                                    <p:set>
                                      <p:cBhvr>
                                        <p:cTn id="19" dur="1" fill="hold">
                                          <p:stCondLst>
                                            <p:cond delay="0"/>
                                          </p:stCondLst>
                                        </p:cTn>
                                        <p:tgtEl>
                                          <p:spTgt spid="20"/>
                                        </p:tgtEl>
                                        <p:attrNameLst>
                                          <p:attrName>style.visibility</p:attrName>
                                        </p:attrNameLst>
                                      </p:cBhvr>
                                      <p:to>
                                        <p:strVal val="visible"/>
                                      </p:to>
                                    </p:set>
                                    <p:anim calcmode="lin" valueType="num">
                                      <p:cBhvr>
                                        <p:cTn id="20" dur="350" fill="hold"/>
                                        <p:tgtEl>
                                          <p:spTgt spid="20"/>
                                        </p:tgtEl>
                                        <p:attrNameLst>
                                          <p:attrName>ppt_w</p:attrName>
                                        </p:attrNameLst>
                                      </p:cBhvr>
                                      <p:tavLst>
                                        <p:tav tm="0">
                                          <p:val>
                                            <p:fltVal val="0"/>
                                          </p:val>
                                        </p:tav>
                                        <p:tav tm="100000">
                                          <p:val>
                                            <p:strVal val="#ppt_w"/>
                                          </p:val>
                                        </p:tav>
                                      </p:tavLst>
                                    </p:anim>
                                    <p:anim calcmode="lin" valueType="num">
                                      <p:cBhvr>
                                        <p:cTn id="21" dur="350" fill="hold"/>
                                        <p:tgtEl>
                                          <p:spTgt spid="20"/>
                                        </p:tgtEl>
                                        <p:attrNameLst>
                                          <p:attrName>ppt_h</p:attrName>
                                        </p:attrNameLst>
                                      </p:cBhvr>
                                      <p:tavLst>
                                        <p:tav tm="0">
                                          <p:val>
                                            <p:fltVal val="0"/>
                                          </p:val>
                                        </p:tav>
                                        <p:tav tm="100000">
                                          <p:val>
                                            <p:strVal val="#ppt_h"/>
                                          </p:val>
                                        </p:tav>
                                      </p:tavLst>
                                    </p:anim>
                                    <p:animEffect transition="in" filter="fade">
                                      <p:cBhvr>
                                        <p:cTn id="22" dur="350"/>
                                        <p:tgtEl>
                                          <p:spTgt spid="20"/>
                                        </p:tgtEl>
                                      </p:cBhvr>
                                    </p:animEffect>
                                  </p:childTnLst>
                                </p:cTn>
                              </p:par>
                            </p:childTnLst>
                          </p:cTn>
                        </p:par>
                        <p:par>
                          <p:cTn id="23" fill="hold">
                            <p:stCondLst>
                              <p:cond delay="1350"/>
                            </p:stCondLst>
                            <p:childTnLst>
                              <p:par>
                                <p:cTn id="24" presetID="26" presetClass="emph" presetSubtype="0" fill="hold" nodeType="afterEffect">
                                  <p:stCondLst>
                                    <p:cond delay="0"/>
                                  </p:stCondLst>
                                  <p:childTnLst>
                                    <p:animEffect transition="out" filter="fade">
                                      <p:cBhvr>
                                        <p:cTn id="25" dur="500" tmFilter="0, 0; .2, .5; .8, .5; 1, 0"/>
                                        <p:tgtEl>
                                          <p:spTgt spid="20"/>
                                        </p:tgtEl>
                                      </p:cBhvr>
                                    </p:animEffect>
                                    <p:animScale>
                                      <p:cBhvr>
                                        <p:cTn id="26" dur="250" autoRev="1" fill="hold"/>
                                        <p:tgtEl>
                                          <p:spTgt spid="20"/>
                                        </p:tgtEl>
                                      </p:cBhvr>
                                      <p:by x="105000" y="105000"/>
                                    </p:animScale>
                                  </p:childTnLst>
                                </p:cTn>
                              </p:par>
                              <p:par>
                                <p:cTn id="27" presetID="14" presetClass="entr" presetSubtype="10" fill="hold" grpId="0" nodeType="withEffect">
                                  <p:stCondLst>
                                    <p:cond delay="250"/>
                                  </p:stCondLst>
                                  <p:childTnLst>
                                    <p:set>
                                      <p:cBhvr>
                                        <p:cTn id="28" dur="1" fill="hold">
                                          <p:stCondLst>
                                            <p:cond delay="0"/>
                                          </p:stCondLst>
                                        </p:cTn>
                                        <p:tgtEl>
                                          <p:spTgt spid="48"/>
                                        </p:tgtEl>
                                        <p:attrNameLst>
                                          <p:attrName>style.visibility</p:attrName>
                                        </p:attrNameLst>
                                      </p:cBhvr>
                                      <p:to>
                                        <p:strVal val="visible"/>
                                      </p:to>
                                    </p:set>
                                    <p:animEffect transition="in" filter="randombar(horizontal)">
                                      <p:cBhvr>
                                        <p:cTn id="29" dur="400"/>
                                        <p:tgtEl>
                                          <p:spTgt spid="48"/>
                                        </p:tgtEl>
                                      </p:cBhvr>
                                    </p:animEffect>
                                  </p:childTnLst>
                                </p:cTn>
                              </p:par>
                              <p:par>
                                <p:cTn id="30" presetID="14" presetClass="entr" presetSubtype="10" fill="hold" grpId="0" nodeType="withEffect">
                                  <p:stCondLst>
                                    <p:cond delay="250"/>
                                  </p:stCondLst>
                                  <p:childTnLst>
                                    <p:set>
                                      <p:cBhvr>
                                        <p:cTn id="31" dur="1" fill="hold">
                                          <p:stCondLst>
                                            <p:cond delay="0"/>
                                          </p:stCondLst>
                                        </p:cTn>
                                        <p:tgtEl>
                                          <p:spTgt spid="49"/>
                                        </p:tgtEl>
                                        <p:attrNameLst>
                                          <p:attrName>style.visibility</p:attrName>
                                        </p:attrNameLst>
                                      </p:cBhvr>
                                      <p:to>
                                        <p:strVal val="visible"/>
                                      </p:to>
                                    </p:set>
                                    <p:animEffect transition="in" filter="randombar(horizontal)">
                                      <p:cBhvr>
                                        <p:cTn id="32" dur="400"/>
                                        <p:tgtEl>
                                          <p:spTgt spid="49"/>
                                        </p:tgtEl>
                                      </p:cBhvr>
                                    </p:animEffect>
                                  </p:childTnLst>
                                </p:cTn>
                              </p:par>
                            </p:childTnLst>
                          </p:cTn>
                        </p:par>
                        <p:par>
                          <p:cTn id="33" fill="hold">
                            <p:stCondLst>
                              <p:cond delay="2000"/>
                            </p:stCondLst>
                            <p:childTnLst>
                              <p:par>
                                <p:cTn id="34" presetID="53" presetClass="entr" presetSubtype="16" fill="hold" nodeType="afterEffect">
                                  <p:stCondLst>
                                    <p:cond delay="0"/>
                                  </p:stCondLst>
                                  <p:childTnLst>
                                    <p:set>
                                      <p:cBhvr>
                                        <p:cTn id="35" dur="1" fill="hold">
                                          <p:stCondLst>
                                            <p:cond delay="0"/>
                                          </p:stCondLst>
                                        </p:cTn>
                                        <p:tgtEl>
                                          <p:spTgt spid="14"/>
                                        </p:tgtEl>
                                        <p:attrNameLst>
                                          <p:attrName>style.visibility</p:attrName>
                                        </p:attrNameLst>
                                      </p:cBhvr>
                                      <p:to>
                                        <p:strVal val="visible"/>
                                      </p:to>
                                    </p:set>
                                    <p:anim calcmode="lin" valueType="num">
                                      <p:cBhvr>
                                        <p:cTn id="36" dur="350" fill="hold"/>
                                        <p:tgtEl>
                                          <p:spTgt spid="14"/>
                                        </p:tgtEl>
                                        <p:attrNameLst>
                                          <p:attrName>ppt_w</p:attrName>
                                        </p:attrNameLst>
                                      </p:cBhvr>
                                      <p:tavLst>
                                        <p:tav tm="0">
                                          <p:val>
                                            <p:fltVal val="0"/>
                                          </p:val>
                                        </p:tav>
                                        <p:tav tm="100000">
                                          <p:val>
                                            <p:strVal val="#ppt_w"/>
                                          </p:val>
                                        </p:tav>
                                      </p:tavLst>
                                    </p:anim>
                                    <p:anim calcmode="lin" valueType="num">
                                      <p:cBhvr>
                                        <p:cTn id="37" dur="350" fill="hold"/>
                                        <p:tgtEl>
                                          <p:spTgt spid="14"/>
                                        </p:tgtEl>
                                        <p:attrNameLst>
                                          <p:attrName>ppt_h</p:attrName>
                                        </p:attrNameLst>
                                      </p:cBhvr>
                                      <p:tavLst>
                                        <p:tav tm="0">
                                          <p:val>
                                            <p:fltVal val="0"/>
                                          </p:val>
                                        </p:tav>
                                        <p:tav tm="100000">
                                          <p:val>
                                            <p:strVal val="#ppt_h"/>
                                          </p:val>
                                        </p:tav>
                                      </p:tavLst>
                                    </p:anim>
                                    <p:animEffect transition="in" filter="fade">
                                      <p:cBhvr>
                                        <p:cTn id="38" dur="350"/>
                                        <p:tgtEl>
                                          <p:spTgt spid="14"/>
                                        </p:tgtEl>
                                      </p:cBhvr>
                                    </p:animEffect>
                                  </p:childTnLst>
                                </p:cTn>
                              </p:par>
                            </p:childTnLst>
                          </p:cTn>
                        </p:par>
                        <p:par>
                          <p:cTn id="39" fill="hold">
                            <p:stCondLst>
                              <p:cond delay="2350"/>
                            </p:stCondLst>
                            <p:childTnLst>
                              <p:par>
                                <p:cTn id="40" presetID="26" presetClass="emph" presetSubtype="0" fill="hold" nodeType="afterEffect">
                                  <p:stCondLst>
                                    <p:cond delay="0"/>
                                  </p:stCondLst>
                                  <p:childTnLst>
                                    <p:animEffect transition="out" filter="fade">
                                      <p:cBhvr>
                                        <p:cTn id="41" dur="500" tmFilter="0, 0; .2, .5; .8, .5; 1, 0"/>
                                        <p:tgtEl>
                                          <p:spTgt spid="14"/>
                                        </p:tgtEl>
                                      </p:cBhvr>
                                    </p:animEffect>
                                    <p:animScale>
                                      <p:cBhvr>
                                        <p:cTn id="42" dur="250" autoRev="1" fill="hold"/>
                                        <p:tgtEl>
                                          <p:spTgt spid="14"/>
                                        </p:tgtEl>
                                      </p:cBhvr>
                                      <p:by x="105000" y="105000"/>
                                    </p:animScale>
                                  </p:childTnLst>
                                </p:cTn>
                              </p:par>
                              <p:par>
                                <p:cTn id="43" presetID="14" presetClass="entr" presetSubtype="10" fill="hold" grpId="0" nodeType="withEffect">
                                  <p:stCondLst>
                                    <p:cond delay="250"/>
                                  </p:stCondLst>
                                  <p:childTnLst>
                                    <p:set>
                                      <p:cBhvr>
                                        <p:cTn id="44" dur="1" fill="hold">
                                          <p:stCondLst>
                                            <p:cond delay="0"/>
                                          </p:stCondLst>
                                        </p:cTn>
                                        <p:tgtEl>
                                          <p:spTgt spid="52"/>
                                        </p:tgtEl>
                                        <p:attrNameLst>
                                          <p:attrName>style.visibility</p:attrName>
                                        </p:attrNameLst>
                                      </p:cBhvr>
                                      <p:to>
                                        <p:strVal val="visible"/>
                                      </p:to>
                                    </p:set>
                                    <p:animEffect transition="in" filter="randombar(horizontal)">
                                      <p:cBhvr>
                                        <p:cTn id="45" dur="400"/>
                                        <p:tgtEl>
                                          <p:spTgt spid="52"/>
                                        </p:tgtEl>
                                      </p:cBhvr>
                                    </p:animEffect>
                                  </p:childTnLst>
                                </p:cTn>
                              </p:par>
                              <p:par>
                                <p:cTn id="46" presetID="14" presetClass="entr" presetSubtype="10" fill="hold" grpId="0" nodeType="withEffect">
                                  <p:stCondLst>
                                    <p:cond delay="250"/>
                                  </p:stCondLst>
                                  <p:childTnLst>
                                    <p:set>
                                      <p:cBhvr>
                                        <p:cTn id="47" dur="1" fill="hold">
                                          <p:stCondLst>
                                            <p:cond delay="0"/>
                                          </p:stCondLst>
                                        </p:cTn>
                                        <p:tgtEl>
                                          <p:spTgt spid="53"/>
                                        </p:tgtEl>
                                        <p:attrNameLst>
                                          <p:attrName>style.visibility</p:attrName>
                                        </p:attrNameLst>
                                      </p:cBhvr>
                                      <p:to>
                                        <p:strVal val="visible"/>
                                      </p:to>
                                    </p:set>
                                    <p:animEffect transition="in" filter="randombar(horizontal)">
                                      <p:cBhvr>
                                        <p:cTn id="48" dur="400"/>
                                        <p:tgtEl>
                                          <p:spTgt spid="53"/>
                                        </p:tgtEl>
                                      </p:cBhvr>
                                    </p:animEffect>
                                  </p:childTnLst>
                                </p:cTn>
                              </p:par>
                            </p:childTnLst>
                          </p:cTn>
                        </p:par>
                        <p:par>
                          <p:cTn id="49" fill="hold">
                            <p:stCondLst>
                              <p:cond delay="3000"/>
                            </p:stCondLst>
                            <p:childTnLst>
                              <p:par>
                                <p:cTn id="50" presetID="53" presetClass="entr" presetSubtype="16" fill="hold" nodeType="afterEffect">
                                  <p:stCondLst>
                                    <p:cond delay="0"/>
                                  </p:stCondLst>
                                  <p:childTnLst>
                                    <p:set>
                                      <p:cBhvr>
                                        <p:cTn id="51" dur="1" fill="hold">
                                          <p:stCondLst>
                                            <p:cond delay="0"/>
                                          </p:stCondLst>
                                        </p:cTn>
                                        <p:tgtEl>
                                          <p:spTgt spid="17"/>
                                        </p:tgtEl>
                                        <p:attrNameLst>
                                          <p:attrName>style.visibility</p:attrName>
                                        </p:attrNameLst>
                                      </p:cBhvr>
                                      <p:to>
                                        <p:strVal val="visible"/>
                                      </p:to>
                                    </p:set>
                                    <p:anim calcmode="lin" valueType="num">
                                      <p:cBhvr>
                                        <p:cTn id="52" dur="350" fill="hold"/>
                                        <p:tgtEl>
                                          <p:spTgt spid="17"/>
                                        </p:tgtEl>
                                        <p:attrNameLst>
                                          <p:attrName>ppt_w</p:attrName>
                                        </p:attrNameLst>
                                      </p:cBhvr>
                                      <p:tavLst>
                                        <p:tav tm="0">
                                          <p:val>
                                            <p:fltVal val="0"/>
                                          </p:val>
                                        </p:tav>
                                        <p:tav tm="100000">
                                          <p:val>
                                            <p:strVal val="#ppt_w"/>
                                          </p:val>
                                        </p:tav>
                                      </p:tavLst>
                                    </p:anim>
                                    <p:anim calcmode="lin" valueType="num">
                                      <p:cBhvr>
                                        <p:cTn id="53" dur="350" fill="hold"/>
                                        <p:tgtEl>
                                          <p:spTgt spid="17"/>
                                        </p:tgtEl>
                                        <p:attrNameLst>
                                          <p:attrName>ppt_h</p:attrName>
                                        </p:attrNameLst>
                                      </p:cBhvr>
                                      <p:tavLst>
                                        <p:tav tm="0">
                                          <p:val>
                                            <p:fltVal val="0"/>
                                          </p:val>
                                        </p:tav>
                                        <p:tav tm="100000">
                                          <p:val>
                                            <p:strVal val="#ppt_h"/>
                                          </p:val>
                                        </p:tav>
                                      </p:tavLst>
                                    </p:anim>
                                    <p:animEffect transition="in" filter="fade">
                                      <p:cBhvr>
                                        <p:cTn id="54" dur="350"/>
                                        <p:tgtEl>
                                          <p:spTgt spid="17"/>
                                        </p:tgtEl>
                                      </p:cBhvr>
                                    </p:animEffect>
                                  </p:childTnLst>
                                </p:cTn>
                              </p:par>
                            </p:childTnLst>
                          </p:cTn>
                        </p:par>
                        <p:par>
                          <p:cTn id="55" fill="hold">
                            <p:stCondLst>
                              <p:cond delay="3350"/>
                            </p:stCondLst>
                            <p:childTnLst>
                              <p:par>
                                <p:cTn id="56" presetID="26" presetClass="emph" presetSubtype="0" fill="hold" nodeType="afterEffect">
                                  <p:stCondLst>
                                    <p:cond delay="0"/>
                                  </p:stCondLst>
                                  <p:childTnLst>
                                    <p:animEffect transition="out" filter="fade">
                                      <p:cBhvr>
                                        <p:cTn id="57" dur="500" tmFilter="0, 0; .2, .5; .8, .5; 1, 0"/>
                                        <p:tgtEl>
                                          <p:spTgt spid="17"/>
                                        </p:tgtEl>
                                      </p:cBhvr>
                                    </p:animEffect>
                                    <p:animScale>
                                      <p:cBhvr>
                                        <p:cTn id="58" dur="250" autoRev="1" fill="hold"/>
                                        <p:tgtEl>
                                          <p:spTgt spid="17"/>
                                        </p:tgtEl>
                                      </p:cBhvr>
                                      <p:by x="105000" y="105000"/>
                                    </p:animScale>
                                  </p:childTnLst>
                                </p:cTn>
                              </p:par>
                              <p:par>
                                <p:cTn id="59" presetID="14" presetClass="entr" presetSubtype="10" fill="hold" grpId="0" nodeType="withEffect">
                                  <p:stCondLst>
                                    <p:cond delay="250"/>
                                  </p:stCondLst>
                                  <p:childTnLst>
                                    <p:set>
                                      <p:cBhvr>
                                        <p:cTn id="60" dur="1" fill="hold">
                                          <p:stCondLst>
                                            <p:cond delay="0"/>
                                          </p:stCondLst>
                                        </p:cTn>
                                        <p:tgtEl>
                                          <p:spTgt spid="50"/>
                                        </p:tgtEl>
                                        <p:attrNameLst>
                                          <p:attrName>style.visibility</p:attrName>
                                        </p:attrNameLst>
                                      </p:cBhvr>
                                      <p:to>
                                        <p:strVal val="visible"/>
                                      </p:to>
                                    </p:set>
                                    <p:animEffect transition="in" filter="randombar(horizontal)">
                                      <p:cBhvr>
                                        <p:cTn id="61" dur="400"/>
                                        <p:tgtEl>
                                          <p:spTgt spid="50"/>
                                        </p:tgtEl>
                                      </p:cBhvr>
                                    </p:animEffect>
                                  </p:childTnLst>
                                </p:cTn>
                              </p:par>
                              <p:par>
                                <p:cTn id="62" presetID="14" presetClass="entr" presetSubtype="10" fill="hold" grpId="0" nodeType="withEffect">
                                  <p:stCondLst>
                                    <p:cond delay="250"/>
                                  </p:stCondLst>
                                  <p:childTnLst>
                                    <p:set>
                                      <p:cBhvr>
                                        <p:cTn id="63" dur="1" fill="hold">
                                          <p:stCondLst>
                                            <p:cond delay="0"/>
                                          </p:stCondLst>
                                        </p:cTn>
                                        <p:tgtEl>
                                          <p:spTgt spid="51"/>
                                        </p:tgtEl>
                                        <p:attrNameLst>
                                          <p:attrName>style.visibility</p:attrName>
                                        </p:attrNameLst>
                                      </p:cBhvr>
                                      <p:to>
                                        <p:strVal val="visible"/>
                                      </p:to>
                                    </p:set>
                                    <p:animEffect transition="in" filter="randombar(horizontal)">
                                      <p:cBhvr>
                                        <p:cTn id="64" dur="400"/>
                                        <p:tgtEl>
                                          <p:spTgt spid="51"/>
                                        </p:tgtEl>
                                      </p:cBhvr>
                                    </p:animEffect>
                                  </p:childTnLst>
                                </p:cTn>
                              </p:par>
                            </p:childTnLst>
                          </p:cTn>
                        </p:par>
                        <p:par>
                          <p:cTn id="65" fill="hold">
                            <p:stCondLst>
                              <p:cond delay="4000"/>
                            </p:stCondLst>
                            <p:childTnLst>
                              <p:par>
                                <p:cTn id="66" presetID="35" presetClass="entr" presetSubtype="0" fill="hold" nodeType="afterEffect">
                                  <p:stCondLst>
                                    <p:cond delay="0"/>
                                  </p:stCondLst>
                                  <p:childTnLst>
                                    <p:set>
                                      <p:cBhvr>
                                        <p:cTn id="67" dur="1" fill="hold">
                                          <p:stCondLst>
                                            <p:cond delay="0"/>
                                          </p:stCondLst>
                                        </p:cTn>
                                        <p:tgtEl>
                                          <p:spTgt spid="45"/>
                                        </p:tgtEl>
                                        <p:attrNameLst>
                                          <p:attrName>style.visibility</p:attrName>
                                        </p:attrNameLst>
                                      </p:cBhvr>
                                      <p:to>
                                        <p:strVal val="visible"/>
                                      </p:to>
                                    </p:set>
                                    <p:animEffect transition="in" filter="fade">
                                      <p:cBhvr>
                                        <p:cTn id="68" dur="750"/>
                                        <p:tgtEl>
                                          <p:spTgt spid="45"/>
                                        </p:tgtEl>
                                      </p:cBhvr>
                                    </p:animEffect>
                                    <p:anim calcmode="lin" valueType="num">
                                      <p:cBhvr>
                                        <p:cTn id="69" dur="750" fill="hold"/>
                                        <p:tgtEl>
                                          <p:spTgt spid="45"/>
                                        </p:tgtEl>
                                        <p:attrNameLst>
                                          <p:attrName>style.rotation</p:attrName>
                                        </p:attrNameLst>
                                      </p:cBhvr>
                                      <p:tavLst>
                                        <p:tav tm="0">
                                          <p:val>
                                            <p:fltVal val="720"/>
                                          </p:val>
                                        </p:tav>
                                        <p:tav tm="100000">
                                          <p:val>
                                            <p:fltVal val="0"/>
                                          </p:val>
                                        </p:tav>
                                      </p:tavLst>
                                    </p:anim>
                                    <p:anim calcmode="lin" valueType="num">
                                      <p:cBhvr>
                                        <p:cTn id="70" dur="750" fill="hold"/>
                                        <p:tgtEl>
                                          <p:spTgt spid="45"/>
                                        </p:tgtEl>
                                        <p:attrNameLst>
                                          <p:attrName>ppt_h</p:attrName>
                                        </p:attrNameLst>
                                      </p:cBhvr>
                                      <p:tavLst>
                                        <p:tav tm="0">
                                          <p:val>
                                            <p:fltVal val="0"/>
                                          </p:val>
                                        </p:tav>
                                        <p:tav tm="100000">
                                          <p:val>
                                            <p:strVal val="#ppt_h"/>
                                          </p:val>
                                        </p:tav>
                                      </p:tavLst>
                                    </p:anim>
                                    <p:anim calcmode="lin" valueType="num">
                                      <p:cBhvr>
                                        <p:cTn id="71" dur="750" fill="hold"/>
                                        <p:tgtEl>
                                          <p:spTgt spid="45"/>
                                        </p:tgtEl>
                                        <p:attrNameLst>
                                          <p:attrName>ppt_w</p:attrName>
                                        </p:attrNameLst>
                                      </p:cBhvr>
                                      <p:tavLst>
                                        <p:tav tm="0">
                                          <p:val>
                                            <p:fltVal val="0"/>
                                          </p:val>
                                        </p:tav>
                                        <p:tav tm="100000">
                                          <p:val>
                                            <p:strVal val="#ppt_w"/>
                                          </p:val>
                                        </p:tav>
                                      </p:tavLst>
                                    </p:anim>
                                  </p:childTnLst>
                                </p:cTn>
                              </p:par>
                            </p:childTnLst>
                          </p:cTn>
                        </p:par>
                        <p:par>
                          <p:cTn id="72" fill="hold">
                            <p:stCondLst>
                              <p:cond delay="4750"/>
                            </p:stCondLst>
                            <p:childTnLst>
                              <p:par>
                                <p:cTn id="73" presetID="14" presetClass="entr" presetSubtype="10" fill="hold" grpId="0" nodeType="afterEffect">
                                  <p:stCondLst>
                                    <p:cond delay="0"/>
                                  </p:stCondLst>
                                  <p:childTnLst>
                                    <p:set>
                                      <p:cBhvr>
                                        <p:cTn id="74" dur="1" fill="hold">
                                          <p:stCondLst>
                                            <p:cond delay="0"/>
                                          </p:stCondLst>
                                        </p:cTn>
                                        <p:tgtEl>
                                          <p:spTgt spid="43"/>
                                        </p:tgtEl>
                                        <p:attrNameLst>
                                          <p:attrName>style.visibility</p:attrName>
                                        </p:attrNameLst>
                                      </p:cBhvr>
                                      <p:to>
                                        <p:strVal val="visible"/>
                                      </p:to>
                                    </p:set>
                                    <p:animEffect transition="in" filter="randombar(horizontal)">
                                      <p:cBhvr>
                                        <p:cTn id="75" dur="400"/>
                                        <p:tgtEl>
                                          <p:spTgt spid="43"/>
                                        </p:tgtEl>
                                      </p:cBhvr>
                                    </p:animEffect>
                                  </p:childTnLst>
                                </p:cTn>
                              </p:par>
                              <p:par>
                                <p:cTn id="76" presetID="14" presetClass="entr" presetSubtype="10" fill="hold" grpId="0" nodeType="withEffect">
                                  <p:stCondLst>
                                    <p:cond delay="0"/>
                                  </p:stCondLst>
                                  <p:childTnLst>
                                    <p:set>
                                      <p:cBhvr>
                                        <p:cTn id="77" dur="1" fill="hold">
                                          <p:stCondLst>
                                            <p:cond delay="0"/>
                                          </p:stCondLst>
                                        </p:cTn>
                                        <p:tgtEl>
                                          <p:spTgt spid="44"/>
                                        </p:tgtEl>
                                        <p:attrNameLst>
                                          <p:attrName>style.visibility</p:attrName>
                                        </p:attrNameLst>
                                      </p:cBhvr>
                                      <p:to>
                                        <p:strVal val="visible"/>
                                      </p:to>
                                    </p:set>
                                    <p:animEffect transition="in" filter="randombar(horizontal)">
                                      <p:cBhvr>
                                        <p:cTn id="78" dur="400"/>
                                        <p:tgtEl>
                                          <p:spTgt spid="44"/>
                                        </p:tgtEl>
                                      </p:cBhvr>
                                    </p:animEffect>
                                  </p:childTnLst>
                                </p:cTn>
                              </p:par>
                            </p:childTnLst>
                          </p:cTn>
                        </p:par>
                        <p:par>
                          <p:cTn id="79" fill="hold">
                            <p:stCondLst>
                              <p:cond delay="5150"/>
                            </p:stCondLst>
                            <p:childTnLst>
                              <p:par>
                                <p:cTn id="80" presetID="35" presetClass="entr" presetSubtype="0" fill="hold" nodeType="afterEffect">
                                  <p:stCondLst>
                                    <p:cond delay="0"/>
                                  </p:stCondLst>
                                  <p:childTnLst>
                                    <p:set>
                                      <p:cBhvr>
                                        <p:cTn id="81" dur="1" fill="hold">
                                          <p:stCondLst>
                                            <p:cond delay="0"/>
                                          </p:stCondLst>
                                        </p:cTn>
                                        <p:tgtEl>
                                          <p:spTgt spid="7"/>
                                        </p:tgtEl>
                                        <p:attrNameLst>
                                          <p:attrName>style.visibility</p:attrName>
                                        </p:attrNameLst>
                                      </p:cBhvr>
                                      <p:to>
                                        <p:strVal val="visible"/>
                                      </p:to>
                                    </p:set>
                                    <p:animEffect transition="in" filter="fade">
                                      <p:cBhvr>
                                        <p:cTn id="82" dur="750"/>
                                        <p:tgtEl>
                                          <p:spTgt spid="7"/>
                                        </p:tgtEl>
                                      </p:cBhvr>
                                    </p:animEffect>
                                    <p:anim calcmode="lin" valueType="num">
                                      <p:cBhvr>
                                        <p:cTn id="83" dur="750" fill="hold"/>
                                        <p:tgtEl>
                                          <p:spTgt spid="7"/>
                                        </p:tgtEl>
                                        <p:attrNameLst>
                                          <p:attrName>style.rotation</p:attrName>
                                        </p:attrNameLst>
                                      </p:cBhvr>
                                      <p:tavLst>
                                        <p:tav tm="0">
                                          <p:val>
                                            <p:fltVal val="720"/>
                                          </p:val>
                                        </p:tav>
                                        <p:tav tm="100000">
                                          <p:val>
                                            <p:fltVal val="0"/>
                                          </p:val>
                                        </p:tav>
                                      </p:tavLst>
                                    </p:anim>
                                    <p:anim calcmode="lin" valueType="num">
                                      <p:cBhvr>
                                        <p:cTn id="84" dur="750" fill="hold"/>
                                        <p:tgtEl>
                                          <p:spTgt spid="7"/>
                                        </p:tgtEl>
                                        <p:attrNameLst>
                                          <p:attrName>ppt_h</p:attrName>
                                        </p:attrNameLst>
                                      </p:cBhvr>
                                      <p:tavLst>
                                        <p:tav tm="0">
                                          <p:val>
                                            <p:fltVal val="0"/>
                                          </p:val>
                                        </p:tav>
                                        <p:tav tm="100000">
                                          <p:val>
                                            <p:strVal val="#ppt_h"/>
                                          </p:val>
                                        </p:tav>
                                      </p:tavLst>
                                    </p:anim>
                                    <p:anim calcmode="lin" valueType="num">
                                      <p:cBhvr>
                                        <p:cTn id="85" dur="750" fill="hold"/>
                                        <p:tgtEl>
                                          <p:spTgt spid="7"/>
                                        </p:tgtEl>
                                        <p:attrNameLst>
                                          <p:attrName>ppt_w</p:attrName>
                                        </p:attrNameLst>
                                      </p:cBhvr>
                                      <p:tavLst>
                                        <p:tav tm="0">
                                          <p:val>
                                            <p:fltVal val="0"/>
                                          </p:val>
                                        </p:tav>
                                        <p:tav tm="100000">
                                          <p:val>
                                            <p:strVal val="#ppt_w"/>
                                          </p:val>
                                        </p:tav>
                                      </p:tavLst>
                                    </p:anim>
                                  </p:childTnLst>
                                </p:cTn>
                              </p:par>
                            </p:childTnLst>
                          </p:cTn>
                        </p:par>
                        <p:par>
                          <p:cTn id="86" fill="hold">
                            <p:stCondLst>
                              <p:cond delay="5900"/>
                            </p:stCondLst>
                            <p:childTnLst>
                              <p:par>
                                <p:cTn id="87" presetID="14" presetClass="entr" presetSubtype="10" fill="hold" grpId="0" nodeType="afterEffect">
                                  <p:stCondLst>
                                    <p:cond delay="0"/>
                                  </p:stCondLst>
                                  <p:childTnLst>
                                    <p:set>
                                      <p:cBhvr>
                                        <p:cTn id="88" dur="1" fill="hold">
                                          <p:stCondLst>
                                            <p:cond delay="0"/>
                                          </p:stCondLst>
                                        </p:cTn>
                                        <p:tgtEl>
                                          <p:spTgt spid="46"/>
                                        </p:tgtEl>
                                        <p:attrNameLst>
                                          <p:attrName>style.visibility</p:attrName>
                                        </p:attrNameLst>
                                      </p:cBhvr>
                                      <p:to>
                                        <p:strVal val="visible"/>
                                      </p:to>
                                    </p:set>
                                    <p:animEffect transition="in" filter="randombar(horizontal)">
                                      <p:cBhvr>
                                        <p:cTn id="89" dur="400"/>
                                        <p:tgtEl>
                                          <p:spTgt spid="46"/>
                                        </p:tgtEl>
                                      </p:cBhvr>
                                    </p:animEffect>
                                  </p:childTnLst>
                                </p:cTn>
                              </p:par>
                              <p:par>
                                <p:cTn id="90" presetID="14" presetClass="entr" presetSubtype="10" fill="hold" grpId="0" nodeType="withEffect">
                                  <p:stCondLst>
                                    <p:cond delay="0"/>
                                  </p:stCondLst>
                                  <p:childTnLst>
                                    <p:set>
                                      <p:cBhvr>
                                        <p:cTn id="91" dur="1" fill="hold">
                                          <p:stCondLst>
                                            <p:cond delay="0"/>
                                          </p:stCondLst>
                                        </p:cTn>
                                        <p:tgtEl>
                                          <p:spTgt spid="47"/>
                                        </p:tgtEl>
                                        <p:attrNameLst>
                                          <p:attrName>style.visibility</p:attrName>
                                        </p:attrNameLst>
                                      </p:cBhvr>
                                      <p:to>
                                        <p:strVal val="visible"/>
                                      </p:to>
                                    </p:set>
                                    <p:animEffect transition="in" filter="randombar(horizontal)">
                                      <p:cBhvr>
                                        <p:cTn id="92" dur="4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43" grpId="0"/>
      <p:bldP spid="44" grpId="0"/>
      <p:bldP spid="46" grpId="0"/>
      <p:bldP spid="47" grpId="0"/>
      <p:bldP spid="48" grpId="0"/>
      <p:bldP spid="49" grpId="0"/>
      <p:bldP spid="50" grpId="0"/>
      <p:bldP spid="51" grpId="0"/>
      <p:bldP spid="52" grpId="0"/>
      <p:bldP spid="5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右箭头 6"/>
          <p:cNvSpPr/>
          <p:nvPr/>
        </p:nvSpPr>
        <p:spPr>
          <a:xfrm rot="16200000">
            <a:off x="55400" y="3593854"/>
            <a:ext cx="3445840" cy="244299"/>
          </a:xfrm>
          <a:prstGeom prst="rightArrow">
            <a:avLst>
              <a:gd name="adj1" fmla="val 28473"/>
              <a:gd name="adj2" fmla="val 87207"/>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latin typeface="微软雅黑" panose="020B0503020204020204" pitchFamily="34" charset="-122"/>
              <a:ea typeface="微软雅黑" panose="020B0503020204020204" pitchFamily="34" charset="-122"/>
            </a:endParaRPr>
          </a:p>
        </p:txBody>
      </p:sp>
      <p:sp>
        <p:nvSpPr>
          <p:cNvPr id="8" name="右箭头 7"/>
          <p:cNvSpPr/>
          <p:nvPr/>
        </p:nvSpPr>
        <p:spPr>
          <a:xfrm>
            <a:off x="1759273" y="5286757"/>
            <a:ext cx="6479157" cy="244331"/>
          </a:xfrm>
          <a:prstGeom prst="rightArrow">
            <a:avLst>
              <a:gd name="adj1" fmla="val 28473"/>
              <a:gd name="adj2" fmla="val 87207"/>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latin typeface="微软雅黑" panose="020B0503020204020204" pitchFamily="34" charset="-122"/>
              <a:ea typeface="微软雅黑" panose="020B0503020204020204" pitchFamily="34" charset="-122"/>
            </a:endParaRPr>
          </a:p>
        </p:txBody>
      </p:sp>
      <p:sp>
        <p:nvSpPr>
          <p:cNvPr id="9" name="矩形 8"/>
          <p:cNvSpPr/>
          <p:nvPr/>
        </p:nvSpPr>
        <p:spPr>
          <a:xfrm>
            <a:off x="2118625" y="4836704"/>
            <a:ext cx="598889" cy="602219"/>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latin typeface="微软雅黑" panose="020B0503020204020204" pitchFamily="34" charset="-122"/>
              <a:ea typeface="微软雅黑" panose="020B0503020204020204" pitchFamily="34" charset="-122"/>
            </a:endParaRPr>
          </a:p>
        </p:txBody>
      </p:sp>
      <p:sp>
        <p:nvSpPr>
          <p:cNvPr id="10" name="矩形 9"/>
          <p:cNvSpPr/>
          <p:nvPr/>
        </p:nvSpPr>
        <p:spPr>
          <a:xfrm>
            <a:off x="3113141" y="4327646"/>
            <a:ext cx="598889" cy="111127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latin typeface="微软雅黑" panose="020B0503020204020204" pitchFamily="34" charset="-122"/>
              <a:ea typeface="微软雅黑" panose="020B0503020204020204" pitchFamily="34" charset="-122"/>
            </a:endParaRPr>
          </a:p>
        </p:txBody>
      </p:sp>
      <p:sp>
        <p:nvSpPr>
          <p:cNvPr id="11" name="矩形 10"/>
          <p:cNvSpPr/>
          <p:nvPr/>
        </p:nvSpPr>
        <p:spPr>
          <a:xfrm>
            <a:off x="4107657" y="3897280"/>
            <a:ext cx="598889" cy="1541645"/>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latin typeface="微软雅黑" panose="020B0503020204020204" pitchFamily="34" charset="-122"/>
              <a:ea typeface="微软雅黑" panose="020B0503020204020204" pitchFamily="34" charset="-122"/>
            </a:endParaRPr>
          </a:p>
        </p:txBody>
      </p:sp>
      <p:sp>
        <p:nvSpPr>
          <p:cNvPr id="12" name="矩形 11"/>
          <p:cNvSpPr/>
          <p:nvPr/>
        </p:nvSpPr>
        <p:spPr>
          <a:xfrm>
            <a:off x="5102171" y="3766784"/>
            <a:ext cx="598889" cy="167214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latin typeface="微软雅黑" panose="020B0503020204020204" pitchFamily="34" charset="-122"/>
              <a:ea typeface="微软雅黑" panose="020B0503020204020204" pitchFamily="34" charset="-122"/>
            </a:endParaRPr>
          </a:p>
        </p:txBody>
      </p:sp>
      <p:sp>
        <p:nvSpPr>
          <p:cNvPr id="13" name="矩形 12"/>
          <p:cNvSpPr/>
          <p:nvPr/>
        </p:nvSpPr>
        <p:spPr>
          <a:xfrm>
            <a:off x="6096687" y="3525543"/>
            <a:ext cx="598889" cy="191338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latin typeface="微软雅黑" panose="020B0503020204020204" pitchFamily="34" charset="-122"/>
              <a:ea typeface="微软雅黑" panose="020B0503020204020204" pitchFamily="34" charset="-122"/>
            </a:endParaRPr>
          </a:p>
        </p:txBody>
      </p:sp>
      <p:sp>
        <p:nvSpPr>
          <p:cNvPr id="14" name="矩形 13"/>
          <p:cNvSpPr/>
          <p:nvPr/>
        </p:nvSpPr>
        <p:spPr>
          <a:xfrm>
            <a:off x="7091201" y="3140532"/>
            <a:ext cx="598889" cy="229839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latin typeface="微软雅黑" panose="020B0503020204020204" pitchFamily="34" charset="-122"/>
              <a:ea typeface="微软雅黑" panose="020B0503020204020204" pitchFamily="34" charset="-122"/>
            </a:endParaRPr>
          </a:p>
        </p:txBody>
      </p:sp>
      <p:sp>
        <p:nvSpPr>
          <p:cNvPr id="15" name="矩形 14"/>
          <p:cNvSpPr/>
          <p:nvPr/>
        </p:nvSpPr>
        <p:spPr>
          <a:xfrm>
            <a:off x="7091201" y="3140533"/>
            <a:ext cx="598889" cy="222526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latin typeface="微软雅黑" panose="020B0503020204020204" pitchFamily="34" charset="-122"/>
              <a:ea typeface="微软雅黑" panose="020B0503020204020204" pitchFamily="34" charset="-122"/>
            </a:endParaRPr>
          </a:p>
        </p:txBody>
      </p:sp>
      <p:sp>
        <p:nvSpPr>
          <p:cNvPr id="16" name="右箭头 15"/>
          <p:cNvSpPr/>
          <p:nvPr/>
        </p:nvSpPr>
        <p:spPr>
          <a:xfrm rot="20490444">
            <a:off x="1984334" y="3072125"/>
            <a:ext cx="5884967" cy="473295"/>
          </a:xfrm>
          <a:prstGeom prst="rightArrow">
            <a:avLst>
              <a:gd name="adj1" fmla="val 52347"/>
              <a:gd name="adj2" fmla="val 115372"/>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latin typeface="微软雅黑" panose="020B0503020204020204" pitchFamily="34" charset="-122"/>
              <a:ea typeface="微软雅黑" panose="020B0503020204020204" pitchFamily="34" charset="-122"/>
            </a:endParaRPr>
          </a:p>
        </p:txBody>
      </p:sp>
      <p:sp>
        <p:nvSpPr>
          <p:cNvPr id="17" name="文本框 16"/>
          <p:cNvSpPr txBox="1"/>
          <p:nvPr/>
        </p:nvSpPr>
        <p:spPr>
          <a:xfrm>
            <a:off x="2101209" y="5585575"/>
            <a:ext cx="5848917" cy="307777"/>
          </a:xfrm>
          <a:prstGeom prst="rect">
            <a:avLst/>
          </a:prstGeom>
          <a:noFill/>
        </p:spPr>
        <p:txBody>
          <a:bodyPr wrap="none" rtlCol="0">
            <a:spAutoFit/>
          </a:bodyPr>
          <a:lstStyle/>
          <a:p>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项目一        项目二         项目三          项目四         项目五          项目六</a:t>
            </a:r>
          </a:p>
        </p:txBody>
      </p:sp>
      <p:sp>
        <p:nvSpPr>
          <p:cNvPr id="18" name="文本框 17"/>
          <p:cNvSpPr txBox="1"/>
          <p:nvPr/>
        </p:nvSpPr>
        <p:spPr>
          <a:xfrm>
            <a:off x="1328841" y="2786879"/>
            <a:ext cx="400110" cy="1169551"/>
          </a:xfrm>
          <a:prstGeom prst="rect">
            <a:avLst/>
          </a:prstGeom>
          <a:noFill/>
        </p:spPr>
        <p:txBody>
          <a:bodyPr vert="eaVert" wrap="none" rtlCol="0">
            <a:spAutoFit/>
          </a:bodyPr>
          <a:lstStyle>
            <a:defPPr>
              <a:defRPr lang="zh-CN"/>
            </a:defPPr>
            <a:lvl1pPr>
              <a:defRPr>
                <a:solidFill>
                  <a:schemeClr val="bg1">
                    <a:lumMod val="85000"/>
                  </a:schemeClr>
                </a:solidFill>
                <a:latin typeface="微软雅黑" panose="020B0503020204020204" pitchFamily="34" charset="-122"/>
                <a:ea typeface="微软雅黑" panose="020B0503020204020204" pitchFamily="34" charset="-122"/>
              </a:defRPr>
            </a:lvl1pPr>
          </a:lstStyle>
          <a:p>
            <a:r>
              <a:rPr lang="zh-CN" altLang="en-US" sz="1400" dirty="0">
                <a:solidFill>
                  <a:schemeClr val="tx1">
                    <a:lumMod val="50000"/>
                    <a:lumOff val="50000"/>
                  </a:schemeClr>
                </a:solidFill>
              </a:rPr>
              <a:t>点击输入文字</a:t>
            </a:r>
          </a:p>
        </p:txBody>
      </p:sp>
      <p:sp>
        <p:nvSpPr>
          <p:cNvPr id="19" name="文本框 18"/>
          <p:cNvSpPr txBox="1"/>
          <p:nvPr/>
        </p:nvSpPr>
        <p:spPr>
          <a:xfrm>
            <a:off x="7190589" y="3427618"/>
            <a:ext cx="400110" cy="1169551"/>
          </a:xfrm>
          <a:prstGeom prst="rect">
            <a:avLst/>
          </a:prstGeom>
          <a:noFill/>
        </p:spPr>
        <p:txBody>
          <a:bodyPr vert="eaVert" wrap="none" rtlCol="0" anchor="ctr">
            <a:spAutoFit/>
          </a:bodyPr>
          <a:lstStyle>
            <a:defPPr>
              <a:defRPr lang="zh-CN"/>
            </a:defPPr>
            <a:lvl1pPr>
              <a:defRPr>
                <a:solidFill>
                  <a:schemeClr val="bg1">
                    <a:lumMod val="85000"/>
                  </a:schemeClr>
                </a:solidFill>
                <a:latin typeface="微软雅黑" panose="020B0503020204020204" pitchFamily="34" charset="-122"/>
                <a:ea typeface="微软雅黑" panose="020B0503020204020204" pitchFamily="34" charset="-122"/>
              </a:defRPr>
            </a:lvl1pPr>
          </a:lstStyle>
          <a:p>
            <a:r>
              <a:rPr lang="zh-CN" altLang="en-US" sz="1400" dirty="0">
                <a:solidFill>
                  <a:schemeClr val="bg1"/>
                </a:solidFill>
              </a:rPr>
              <a:t>点击输入文字</a:t>
            </a:r>
          </a:p>
        </p:txBody>
      </p:sp>
      <p:sp>
        <p:nvSpPr>
          <p:cNvPr id="20" name="矩形 85"/>
          <p:cNvSpPr>
            <a:spLocks noChangeArrowheads="1"/>
          </p:cNvSpPr>
          <p:nvPr/>
        </p:nvSpPr>
        <p:spPr bwMode="auto">
          <a:xfrm>
            <a:off x="8698593" y="2685648"/>
            <a:ext cx="2075869" cy="4548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15208" tIns="57603" rIns="115208" bIns="57603">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eaLnBrk="1" hangingPunct="1">
              <a:spcBef>
                <a:spcPct val="0"/>
              </a:spcBef>
              <a:buFont typeface="Arial" charset="0"/>
              <a:buNone/>
            </a:pPr>
            <a:r>
              <a:rPr lang="zh-CN" altLang="en-US" sz="2200" b="1" dirty="0">
                <a:solidFill>
                  <a:schemeClr val="accent1"/>
                </a:solidFill>
                <a:sym typeface="微软雅黑" pitchFamily="34" charset="-122"/>
              </a:rPr>
              <a:t>添加主要观点</a:t>
            </a:r>
            <a:endParaRPr lang="zh-CN" altLang="en-US" sz="2200" dirty="0">
              <a:solidFill>
                <a:schemeClr val="accent1"/>
              </a:solidFill>
              <a:latin typeface="Arial" charset="0"/>
              <a:ea typeface="宋体" pitchFamily="2" charset="-122"/>
            </a:endParaRPr>
          </a:p>
        </p:txBody>
      </p:sp>
      <p:sp>
        <p:nvSpPr>
          <p:cNvPr id="21" name="文本框 13"/>
          <p:cNvSpPr txBox="1"/>
          <p:nvPr/>
        </p:nvSpPr>
        <p:spPr>
          <a:xfrm>
            <a:off x="8479898" y="3151331"/>
            <a:ext cx="2323673" cy="1643519"/>
          </a:xfrm>
          <a:prstGeom prst="rect">
            <a:avLst/>
          </a:prstGeom>
          <a:noFill/>
        </p:spPr>
        <p:txBody>
          <a:bodyPr wrap="square" lIns="91435" tIns="45716" rIns="91435" bIns="45716" rtlCol="0">
            <a:spAutoFit/>
          </a:bodyPr>
          <a:lstStyle/>
          <a:p>
            <a:pPr>
              <a:lnSpc>
                <a:spcPct val="120000"/>
              </a:lnSpc>
              <a:spcBef>
                <a:spcPct val="0"/>
              </a:spcBef>
              <a:buNone/>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在此录入上述图表的综合描述说明，在此录入上述图表的综合描述说明，在此录入上述图表的综合描述说明，在此录入上述图表的综合描述说明。</a:t>
            </a:r>
          </a:p>
        </p:txBody>
      </p:sp>
      <p:sp>
        <p:nvSpPr>
          <p:cNvPr id="3" name="标题 2"/>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2953310880"/>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down)">
                                      <p:cBhvr>
                                        <p:cTn id="10" dur="500"/>
                                        <p:tgtEl>
                                          <p:spTgt spid="7"/>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18"/>
                                        </p:tgtEl>
                                        <p:attrNameLst>
                                          <p:attrName>style.visibility</p:attrName>
                                        </p:attrNameLst>
                                      </p:cBhvr>
                                      <p:to>
                                        <p:strVal val="visible"/>
                                      </p:to>
                                    </p:set>
                                    <p:animEffect transition="in" filter="fade">
                                      <p:cBhvr>
                                        <p:cTn id="14" dur="500"/>
                                        <p:tgtEl>
                                          <p:spTgt spid="18"/>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500"/>
                                        <p:tgtEl>
                                          <p:spTgt spid="17"/>
                                        </p:tgtEl>
                                      </p:cBhvr>
                                    </p:animEffect>
                                  </p:childTnLst>
                                </p:cTn>
                              </p:par>
                            </p:childTnLst>
                          </p:cTn>
                        </p:par>
                        <p:par>
                          <p:cTn id="18" fill="hold">
                            <p:stCondLst>
                              <p:cond delay="1000"/>
                            </p:stCondLst>
                            <p:childTnLst>
                              <p:par>
                                <p:cTn id="19" presetID="22" presetClass="entr" presetSubtype="4" fill="hold" grpId="0"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wipe(down)">
                                      <p:cBhvr>
                                        <p:cTn id="21" dur="500"/>
                                        <p:tgtEl>
                                          <p:spTgt spid="9"/>
                                        </p:tgtEl>
                                      </p:cBhvr>
                                    </p:animEffect>
                                  </p:childTnLst>
                                </p:cTn>
                              </p:par>
                              <p:par>
                                <p:cTn id="22" presetID="22" presetClass="entr" presetSubtype="4" fill="hold" grpId="0" nodeType="with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wipe(down)">
                                      <p:cBhvr>
                                        <p:cTn id="24" dur="500"/>
                                        <p:tgtEl>
                                          <p:spTgt spid="10"/>
                                        </p:tgtEl>
                                      </p:cBhvr>
                                    </p:animEffect>
                                  </p:childTnLst>
                                </p:cTn>
                              </p:par>
                              <p:par>
                                <p:cTn id="25" presetID="22" presetClass="entr" presetSubtype="4" fill="hold" grpId="0" nodeType="with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wipe(down)">
                                      <p:cBhvr>
                                        <p:cTn id="27" dur="500"/>
                                        <p:tgtEl>
                                          <p:spTgt spid="11"/>
                                        </p:tgtEl>
                                      </p:cBhvr>
                                    </p:animEffect>
                                  </p:childTnLst>
                                </p:cTn>
                              </p:par>
                              <p:par>
                                <p:cTn id="28" presetID="22" presetClass="entr" presetSubtype="4" fill="hold" grpId="0" nodeType="with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wipe(down)">
                                      <p:cBhvr>
                                        <p:cTn id="30" dur="500"/>
                                        <p:tgtEl>
                                          <p:spTgt spid="12"/>
                                        </p:tgtEl>
                                      </p:cBhvr>
                                    </p:animEffect>
                                  </p:childTnLst>
                                </p:cTn>
                              </p:par>
                              <p:par>
                                <p:cTn id="31" presetID="22" presetClass="entr" presetSubtype="4" fill="hold" grpId="0" nodeType="with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wipe(down)">
                                      <p:cBhvr>
                                        <p:cTn id="33" dur="500"/>
                                        <p:tgtEl>
                                          <p:spTgt spid="13"/>
                                        </p:tgtEl>
                                      </p:cBhvr>
                                    </p:animEffect>
                                  </p:childTnLst>
                                </p:cTn>
                              </p:par>
                              <p:par>
                                <p:cTn id="34" presetID="22" presetClass="entr" presetSubtype="4" fill="hold" grpId="0" nodeType="withEffect">
                                  <p:stCondLst>
                                    <p:cond delay="0"/>
                                  </p:stCondLst>
                                  <p:childTnLst>
                                    <p:set>
                                      <p:cBhvr>
                                        <p:cTn id="35" dur="1" fill="hold">
                                          <p:stCondLst>
                                            <p:cond delay="0"/>
                                          </p:stCondLst>
                                        </p:cTn>
                                        <p:tgtEl>
                                          <p:spTgt spid="14"/>
                                        </p:tgtEl>
                                        <p:attrNameLst>
                                          <p:attrName>style.visibility</p:attrName>
                                        </p:attrNameLst>
                                      </p:cBhvr>
                                      <p:to>
                                        <p:strVal val="visible"/>
                                      </p:to>
                                    </p:set>
                                    <p:animEffect transition="in" filter="wipe(down)">
                                      <p:cBhvr>
                                        <p:cTn id="36" dur="500"/>
                                        <p:tgtEl>
                                          <p:spTgt spid="14"/>
                                        </p:tgtEl>
                                      </p:cBhvr>
                                    </p:animEffect>
                                  </p:childTnLst>
                                </p:cTn>
                              </p:par>
                            </p:childTnLst>
                          </p:cTn>
                        </p:par>
                        <p:par>
                          <p:cTn id="37" fill="hold">
                            <p:stCondLst>
                              <p:cond delay="1500"/>
                            </p:stCondLst>
                            <p:childTnLst>
                              <p:par>
                                <p:cTn id="38" presetID="22" presetClass="entr" presetSubtype="4" fill="hold" grpId="0" nodeType="afterEffect">
                                  <p:stCondLst>
                                    <p:cond delay="0"/>
                                  </p:stCondLst>
                                  <p:childTnLst>
                                    <p:set>
                                      <p:cBhvr>
                                        <p:cTn id="39" dur="1" fill="hold">
                                          <p:stCondLst>
                                            <p:cond delay="0"/>
                                          </p:stCondLst>
                                        </p:cTn>
                                        <p:tgtEl>
                                          <p:spTgt spid="16"/>
                                        </p:tgtEl>
                                        <p:attrNameLst>
                                          <p:attrName>style.visibility</p:attrName>
                                        </p:attrNameLst>
                                      </p:cBhvr>
                                      <p:to>
                                        <p:strVal val="visible"/>
                                      </p:to>
                                    </p:set>
                                    <p:animEffect transition="in" filter="wipe(down)">
                                      <p:cBhvr>
                                        <p:cTn id="40" dur="500"/>
                                        <p:tgtEl>
                                          <p:spTgt spid="16"/>
                                        </p:tgtEl>
                                      </p:cBhvr>
                                    </p:animEffect>
                                  </p:childTnLst>
                                </p:cTn>
                              </p:par>
                            </p:childTnLst>
                          </p:cTn>
                        </p:par>
                        <p:par>
                          <p:cTn id="41" fill="hold">
                            <p:stCondLst>
                              <p:cond delay="2000"/>
                            </p:stCondLst>
                            <p:childTnLst>
                              <p:par>
                                <p:cTn id="42" presetID="22" presetClass="entr" presetSubtype="1" fill="hold" grpId="0" nodeType="afterEffect">
                                  <p:stCondLst>
                                    <p:cond delay="250"/>
                                  </p:stCondLst>
                                  <p:childTnLst>
                                    <p:set>
                                      <p:cBhvr>
                                        <p:cTn id="43" dur="1" fill="hold">
                                          <p:stCondLst>
                                            <p:cond delay="0"/>
                                          </p:stCondLst>
                                        </p:cTn>
                                        <p:tgtEl>
                                          <p:spTgt spid="19"/>
                                        </p:tgtEl>
                                        <p:attrNameLst>
                                          <p:attrName>style.visibility</p:attrName>
                                        </p:attrNameLst>
                                      </p:cBhvr>
                                      <p:to>
                                        <p:strVal val="visible"/>
                                      </p:to>
                                    </p:set>
                                    <p:animEffect transition="in" filter="wipe(up)">
                                      <p:cBhvr>
                                        <p:cTn id="44" dur="500"/>
                                        <p:tgtEl>
                                          <p:spTgt spid="19"/>
                                        </p:tgtEl>
                                      </p:cBhvr>
                                    </p:animEffect>
                                  </p:childTnLst>
                                </p:cTn>
                              </p:par>
                              <p:par>
                                <p:cTn id="45" presetID="22" presetClass="entr" presetSubtype="4" fill="hold" grpId="0" nodeType="withEffect">
                                  <p:stCondLst>
                                    <p:cond delay="0"/>
                                  </p:stCondLst>
                                  <p:childTnLst>
                                    <p:set>
                                      <p:cBhvr>
                                        <p:cTn id="46" dur="1" fill="hold">
                                          <p:stCondLst>
                                            <p:cond delay="0"/>
                                          </p:stCondLst>
                                        </p:cTn>
                                        <p:tgtEl>
                                          <p:spTgt spid="15"/>
                                        </p:tgtEl>
                                        <p:attrNameLst>
                                          <p:attrName>style.visibility</p:attrName>
                                        </p:attrNameLst>
                                      </p:cBhvr>
                                      <p:to>
                                        <p:strVal val="visible"/>
                                      </p:to>
                                    </p:set>
                                    <p:animEffect transition="in" filter="wipe(down)">
                                      <p:cBhvr>
                                        <p:cTn id="47" dur="500"/>
                                        <p:tgtEl>
                                          <p:spTgt spid="15"/>
                                        </p:tgtEl>
                                      </p:cBhvr>
                                    </p:animEffect>
                                  </p:childTnLst>
                                </p:cTn>
                              </p:par>
                            </p:childTnLst>
                          </p:cTn>
                        </p:par>
                        <p:par>
                          <p:cTn id="48" fill="hold">
                            <p:stCondLst>
                              <p:cond delay="2750"/>
                            </p:stCondLst>
                            <p:childTnLst>
                              <p:par>
                                <p:cTn id="49" presetID="12" presetClass="entr" presetSubtype="4" fill="hold" grpId="0" nodeType="afterEffect">
                                  <p:stCondLst>
                                    <p:cond delay="0"/>
                                  </p:stCondLst>
                                  <p:childTnLst>
                                    <p:set>
                                      <p:cBhvr>
                                        <p:cTn id="50" dur="1" fill="hold">
                                          <p:stCondLst>
                                            <p:cond delay="0"/>
                                          </p:stCondLst>
                                        </p:cTn>
                                        <p:tgtEl>
                                          <p:spTgt spid="20"/>
                                        </p:tgtEl>
                                        <p:attrNameLst>
                                          <p:attrName>style.visibility</p:attrName>
                                        </p:attrNameLst>
                                      </p:cBhvr>
                                      <p:to>
                                        <p:strVal val="visible"/>
                                      </p:to>
                                    </p:set>
                                    <p:anim calcmode="lin" valueType="num">
                                      <p:cBhvr additive="base">
                                        <p:cTn id="51" dur="500"/>
                                        <p:tgtEl>
                                          <p:spTgt spid="20"/>
                                        </p:tgtEl>
                                        <p:attrNameLst>
                                          <p:attrName>ppt_y</p:attrName>
                                        </p:attrNameLst>
                                      </p:cBhvr>
                                      <p:tavLst>
                                        <p:tav tm="0">
                                          <p:val>
                                            <p:strVal val="#ppt_y+#ppt_h*1.125000"/>
                                          </p:val>
                                        </p:tav>
                                        <p:tav tm="100000">
                                          <p:val>
                                            <p:strVal val="#ppt_y"/>
                                          </p:val>
                                        </p:tav>
                                      </p:tavLst>
                                    </p:anim>
                                    <p:animEffect transition="in" filter="wipe(up)">
                                      <p:cBhvr>
                                        <p:cTn id="52" dur="500"/>
                                        <p:tgtEl>
                                          <p:spTgt spid="20"/>
                                        </p:tgtEl>
                                      </p:cBhvr>
                                    </p:animEffect>
                                  </p:childTnLst>
                                </p:cTn>
                              </p:par>
                            </p:childTnLst>
                          </p:cTn>
                        </p:par>
                        <p:par>
                          <p:cTn id="53" fill="hold">
                            <p:stCondLst>
                              <p:cond delay="3250"/>
                            </p:stCondLst>
                            <p:childTnLst>
                              <p:par>
                                <p:cTn id="54" presetID="22" presetClass="entr" presetSubtype="1" fill="hold" grpId="0" nodeType="afterEffect">
                                  <p:stCondLst>
                                    <p:cond delay="0"/>
                                  </p:stCondLst>
                                  <p:childTnLst>
                                    <p:set>
                                      <p:cBhvr>
                                        <p:cTn id="55" dur="1" fill="hold">
                                          <p:stCondLst>
                                            <p:cond delay="0"/>
                                          </p:stCondLst>
                                        </p:cTn>
                                        <p:tgtEl>
                                          <p:spTgt spid="21"/>
                                        </p:tgtEl>
                                        <p:attrNameLst>
                                          <p:attrName>style.visibility</p:attrName>
                                        </p:attrNameLst>
                                      </p:cBhvr>
                                      <p:to>
                                        <p:strVal val="visible"/>
                                      </p:to>
                                    </p:set>
                                    <p:animEffect transition="in" filter="wipe(up)">
                                      <p:cBhvr>
                                        <p:cTn id="56"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p:bldP spid="18" grpId="0"/>
      <p:bldP spid="19" grpId="0"/>
      <p:bldP spid="20" grpId="0"/>
      <p:bldP spid="21"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p:cNvSpPr txBox="1"/>
          <p:nvPr/>
        </p:nvSpPr>
        <p:spPr>
          <a:xfrm>
            <a:off x="7941027" y="5131721"/>
            <a:ext cx="2007216" cy="400101"/>
          </a:xfrm>
          <a:prstGeom prst="rect">
            <a:avLst/>
          </a:prstGeom>
          <a:noFill/>
        </p:spPr>
        <p:txBody>
          <a:bodyPr wrap="square" lIns="91435" tIns="45716" rIns="91435" bIns="45716" rtlCol="0">
            <a:spAutoFit/>
          </a:bodyPr>
          <a:lstStyle/>
          <a:p>
            <a:r>
              <a:rPr lang="zh-CN" altLang="en-US" sz="2000" b="1" dirty="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rPr>
              <a:t>添加标题</a:t>
            </a:r>
            <a:endParaRPr lang="zh-CN" altLang="en-US" sz="2000" b="1" baseline="-3000" dirty="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9" name="文本框 8"/>
          <p:cNvSpPr txBox="1"/>
          <p:nvPr/>
        </p:nvSpPr>
        <p:spPr>
          <a:xfrm>
            <a:off x="7382250" y="5507221"/>
            <a:ext cx="3622592" cy="609390"/>
          </a:xfrm>
          <a:prstGeom prst="rect">
            <a:avLst/>
          </a:prstGeom>
          <a:noFill/>
        </p:spPr>
        <p:txBody>
          <a:bodyPr wrap="square" lIns="91435" tIns="45716" rIns="91435" bIns="45716" rtlCol="0">
            <a:spAutoFit/>
          </a:bodyPr>
          <a:lstStyle/>
          <a:p>
            <a:pPr>
              <a:lnSpc>
                <a:spcPct val="120000"/>
              </a:lnSpc>
              <a:spcBef>
                <a:spcPct val="0"/>
              </a:spcBef>
              <a:buNone/>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在此录入图表的描述说明，在此录入图表的描述说明，在此录入图表的描述说明。</a:t>
            </a:r>
          </a:p>
        </p:txBody>
      </p:sp>
      <p:sp>
        <p:nvSpPr>
          <p:cNvPr id="10" name="文本框 9"/>
          <p:cNvSpPr txBox="1"/>
          <p:nvPr/>
        </p:nvSpPr>
        <p:spPr>
          <a:xfrm>
            <a:off x="7376772" y="5029617"/>
            <a:ext cx="654472" cy="584767"/>
          </a:xfrm>
          <a:prstGeom prst="rect">
            <a:avLst/>
          </a:prstGeom>
          <a:noFill/>
        </p:spPr>
        <p:txBody>
          <a:bodyPr wrap="square" lIns="91435" tIns="45716" rIns="91435" bIns="45716" rtlCol="0">
            <a:spAutoFit/>
          </a:bodyPr>
          <a:lstStyle/>
          <a:p>
            <a:r>
              <a:rPr lang="en-US" altLang="zh-CN" sz="4800" baseline="-3000" dirty="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rPr>
              <a:t>03</a:t>
            </a:r>
            <a:endParaRPr lang="zh-CN" altLang="en-US" sz="4800" baseline="-3000" dirty="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3" name="文本框 12"/>
          <p:cNvSpPr txBox="1"/>
          <p:nvPr/>
        </p:nvSpPr>
        <p:spPr>
          <a:xfrm>
            <a:off x="7993146" y="1828635"/>
            <a:ext cx="2144258" cy="400101"/>
          </a:xfrm>
          <a:prstGeom prst="rect">
            <a:avLst/>
          </a:prstGeom>
          <a:noFill/>
        </p:spPr>
        <p:txBody>
          <a:bodyPr wrap="square" lIns="91435" tIns="45716" rIns="91435" bIns="45716" rtlCol="0">
            <a:spAutoFit/>
          </a:bodyPr>
          <a:lstStyle/>
          <a:p>
            <a:r>
              <a:rPr lang="zh-CN" altLang="en-US" sz="2000" b="1" dirty="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rPr>
              <a:t>添加标题</a:t>
            </a:r>
            <a:endParaRPr lang="zh-CN" altLang="en-US" sz="2000" b="1" baseline="-3000" dirty="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4" name="文本框 13"/>
          <p:cNvSpPr txBox="1"/>
          <p:nvPr/>
        </p:nvSpPr>
        <p:spPr>
          <a:xfrm>
            <a:off x="7382250" y="2204138"/>
            <a:ext cx="3622592" cy="609390"/>
          </a:xfrm>
          <a:prstGeom prst="rect">
            <a:avLst/>
          </a:prstGeom>
          <a:noFill/>
        </p:spPr>
        <p:txBody>
          <a:bodyPr wrap="square" lIns="91435" tIns="45716" rIns="91435" bIns="45716" rtlCol="0">
            <a:spAutoFit/>
          </a:bodyPr>
          <a:lstStyle/>
          <a:p>
            <a:pPr>
              <a:lnSpc>
                <a:spcPct val="120000"/>
              </a:lnSpc>
              <a:spcBef>
                <a:spcPct val="0"/>
              </a:spcBef>
              <a:buNone/>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在此录入图表的描述说明，在此录入图表的描述说明，在此录入图表的描述说明。</a:t>
            </a:r>
          </a:p>
        </p:txBody>
      </p:sp>
      <p:sp>
        <p:nvSpPr>
          <p:cNvPr id="15" name="文本框 14"/>
          <p:cNvSpPr txBox="1"/>
          <p:nvPr/>
        </p:nvSpPr>
        <p:spPr>
          <a:xfrm>
            <a:off x="7376772" y="1726531"/>
            <a:ext cx="654472" cy="584767"/>
          </a:xfrm>
          <a:prstGeom prst="rect">
            <a:avLst/>
          </a:prstGeom>
          <a:noFill/>
        </p:spPr>
        <p:txBody>
          <a:bodyPr wrap="square" lIns="91435" tIns="45716" rIns="91435" bIns="45716" rtlCol="0">
            <a:spAutoFit/>
          </a:bodyPr>
          <a:lstStyle/>
          <a:p>
            <a:r>
              <a:rPr lang="en-US" altLang="zh-CN" sz="4800" baseline="-3000" dirty="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rPr>
              <a:t>02</a:t>
            </a:r>
            <a:endParaRPr lang="zh-CN" altLang="en-US" sz="4800" baseline="-3000" dirty="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7" name="文本框 16"/>
          <p:cNvSpPr txBox="1"/>
          <p:nvPr/>
        </p:nvSpPr>
        <p:spPr>
          <a:xfrm>
            <a:off x="2019224" y="5131721"/>
            <a:ext cx="2182619" cy="400101"/>
          </a:xfrm>
          <a:prstGeom prst="rect">
            <a:avLst/>
          </a:prstGeom>
          <a:noFill/>
        </p:spPr>
        <p:txBody>
          <a:bodyPr wrap="square" lIns="91435" tIns="45716" rIns="91435" bIns="45716" rtlCol="0">
            <a:spAutoFit/>
          </a:bodyPr>
          <a:lstStyle/>
          <a:p>
            <a:pPr algn="r"/>
            <a:r>
              <a:rPr lang="zh-CN" altLang="en-US" sz="2000" b="1" dirty="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rPr>
              <a:t>添加标题</a:t>
            </a:r>
            <a:endParaRPr lang="zh-CN" altLang="en-US" sz="2000" b="1" baseline="-3000" dirty="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8" name="文本框 17"/>
          <p:cNvSpPr txBox="1"/>
          <p:nvPr/>
        </p:nvSpPr>
        <p:spPr>
          <a:xfrm>
            <a:off x="1169299" y="5501741"/>
            <a:ext cx="3615531" cy="609390"/>
          </a:xfrm>
          <a:prstGeom prst="rect">
            <a:avLst/>
          </a:prstGeom>
          <a:noFill/>
        </p:spPr>
        <p:txBody>
          <a:bodyPr wrap="square" lIns="91435" tIns="45716" rIns="91435" bIns="45716" rtlCol="0">
            <a:spAutoFit/>
          </a:bodyPr>
          <a:lstStyle/>
          <a:p>
            <a:pPr algn="r">
              <a:lnSpc>
                <a:spcPct val="120000"/>
              </a:lnSpc>
              <a:spcBef>
                <a:spcPct val="0"/>
              </a:spcBef>
              <a:buNone/>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在此录入图表的描述说明，在此录入图表的描述说明，在此录入图表的描述说明。</a:t>
            </a:r>
          </a:p>
        </p:txBody>
      </p:sp>
      <p:sp>
        <p:nvSpPr>
          <p:cNvPr id="19" name="文本框 18"/>
          <p:cNvSpPr txBox="1"/>
          <p:nvPr/>
        </p:nvSpPr>
        <p:spPr>
          <a:xfrm>
            <a:off x="4154588" y="5024137"/>
            <a:ext cx="654472" cy="584767"/>
          </a:xfrm>
          <a:prstGeom prst="rect">
            <a:avLst/>
          </a:prstGeom>
          <a:noFill/>
        </p:spPr>
        <p:txBody>
          <a:bodyPr wrap="square" lIns="91435" tIns="45716" rIns="91435" bIns="45716" rtlCol="0">
            <a:spAutoFit/>
          </a:bodyPr>
          <a:lstStyle/>
          <a:p>
            <a:pPr algn="r"/>
            <a:r>
              <a:rPr lang="en-US" altLang="zh-CN" sz="4800" baseline="-3000" dirty="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rPr>
              <a:t>04</a:t>
            </a:r>
            <a:endParaRPr lang="zh-CN" altLang="en-US" sz="4800" baseline="-3000" dirty="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21" name="文本框 20"/>
          <p:cNvSpPr txBox="1"/>
          <p:nvPr/>
        </p:nvSpPr>
        <p:spPr>
          <a:xfrm>
            <a:off x="2366013" y="1828635"/>
            <a:ext cx="1829474" cy="400101"/>
          </a:xfrm>
          <a:prstGeom prst="rect">
            <a:avLst/>
          </a:prstGeom>
          <a:noFill/>
        </p:spPr>
        <p:txBody>
          <a:bodyPr wrap="square" lIns="91435" tIns="45716" rIns="91435" bIns="45716" rtlCol="0">
            <a:spAutoFit/>
          </a:bodyPr>
          <a:lstStyle/>
          <a:p>
            <a:pPr algn="r"/>
            <a:r>
              <a:rPr lang="zh-CN" altLang="en-US" sz="2000" b="1" dirty="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rPr>
              <a:t>添加标题</a:t>
            </a:r>
            <a:endParaRPr lang="zh-CN" altLang="en-US" sz="2000" b="1" baseline="-3000" dirty="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22" name="文本框 21"/>
          <p:cNvSpPr txBox="1"/>
          <p:nvPr/>
        </p:nvSpPr>
        <p:spPr>
          <a:xfrm>
            <a:off x="1169295" y="2198654"/>
            <a:ext cx="3615531" cy="609390"/>
          </a:xfrm>
          <a:prstGeom prst="rect">
            <a:avLst/>
          </a:prstGeom>
          <a:noFill/>
        </p:spPr>
        <p:txBody>
          <a:bodyPr wrap="square" lIns="91435" tIns="45716" rIns="91435" bIns="45716" rtlCol="0">
            <a:spAutoFit/>
          </a:bodyPr>
          <a:lstStyle/>
          <a:p>
            <a:pPr algn="r">
              <a:lnSpc>
                <a:spcPct val="12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在此录入图表的描述说明，在此录入图表的描述说明，在此录入图表的描述说明。</a:t>
            </a:r>
          </a:p>
        </p:txBody>
      </p:sp>
      <p:sp>
        <p:nvSpPr>
          <p:cNvPr id="23" name="文本框 22"/>
          <p:cNvSpPr txBox="1"/>
          <p:nvPr/>
        </p:nvSpPr>
        <p:spPr>
          <a:xfrm>
            <a:off x="4135538" y="1721051"/>
            <a:ext cx="654472" cy="584767"/>
          </a:xfrm>
          <a:prstGeom prst="rect">
            <a:avLst/>
          </a:prstGeom>
          <a:noFill/>
        </p:spPr>
        <p:txBody>
          <a:bodyPr wrap="square" lIns="91435" tIns="45716" rIns="91435" bIns="45716" rtlCol="0">
            <a:spAutoFit/>
          </a:bodyPr>
          <a:lstStyle/>
          <a:p>
            <a:pPr algn="r"/>
            <a:r>
              <a:rPr lang="en-US" altLang="zh-CN" sz="4800" baseline="-3000" dirty="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rPr>
              <a:t>01</a:t>
            </a:r>
            <a:endParaRPr lang="zh-CN" altLang="en-US" sz="4800" baseline="-3000" dirty="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endParaRPr>
          </a:p>
        </p:txBody>
      </p:sp>
      <p:grpSp>
        <p:nvGrpSpPr>
          <p:cNvPr id="7" name="组合 6"/>
          <p:cNvGrpSpPr/>
          <p:nvPr/>
        </p:nvGrpSpPr>
        <p:grpSpPr>
          <a:xfrm>
            <a:off x="5138259" y="1495225"/>
            <a:ext cx="1897624" cy="1897869"/>
            <a:chOff x="4854966" y="1574162"/>
            <a:chExt cx="1897870" cy="1897870"/>
          </a:xfrm>
        </p:grpSpPr>
        <p:sp>
          <p:nvSpPr>
            <p:cNvPr id="3" name="泪滴形 2"/>
            <p:cNvSpPr/>
            <p:nvPr/>
          </p:nvSpPr>
          <p:spPr>
            <a:xfrm rot="8100000">
              <a:off x="4854966" y="1574162"/>
              <a:ext cx="1897870" cy="1897870"/>
            </a:xfrm>
            <a:prstGeom prst="teardrop">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grpSp>
          <p:nvGrpSpPr>
            <p:cNvPr id="31" name="组合 30"/>
            <p:cNvGrpSpPr>
              <a:grpSpLocks noChangeAspect="1"/>
            </p:cNvGrpSpPr>
            <p:nvPr/>
          </p:nvGrpSpPr>
          <p:grpSpPr>
            <a:xfrm>
              <a:off x="5635285" y="1758388"/>
              <a:ext cx="337232" cy="540000"/>
              <a:chOff x="8912226" y="6748292"/>
              <a:chExt cx="250825" cy="401638"/>
            </a:xfrm>
            <a:solidFill>
              <a:srgbClr val="9DA8B1"/>
            </a:solidFill>
          </p:grpSpPr>
          <p:sp>
            <p:nvSpPr>
              <p:cNvPr id="29" name="Freeform 550"/>
              <p:cNvSpPr>
                <a:spLocks/>
              </p:cNvSpPr>
              <p:nvPr/>
            </p:nvSpPr>
            <p:spPr bwMode="auto">
              <a:xfrm>
                <a:off x="8912226" y="6859417"/>
                <a:ext cx="250825" cy="290513"/>
              </a:xfrm>
              <a:custGeom>
                <a:avLst/>
                <a:gdLst>
                  <a:gd name="T0" fmla="*/ 180 w 180"/>
                  <a:gd name="T1" fmla="*/ 68 h 209"/>
                  <a:gd name="T2" fmla="*/ 180 w 180"/>
                  <a:gd name="T3" fmla="*/ 15 h 209"/>
                  <a:gd name="T4" fmla="*/ 156 w 180"/>
                  <a:gd name="T5" fmla="*/ 15 h 209"/>
                  <a:gd name="T6" fmla="*/ 156 w 180"/>
                  <a:gd name="T7" fmla="*/ 68 h 209"/>
                  <a:gd name="T8" fmla="*/ 92 w 180"/>
                  <a:gd name="T9" fmla="*/ 132 h 209"/>
                  <a:gd name="T10" fmla="*/ 91 w 180"/>
                  <a:gd name="T11" fmla="*/ 132 h 209"/>
                  <a:gd name="T12" fmla="*/ 90 w 180"/>
                  <a:gd name="T13" fmla="*/ 132 h 209"/>
                  <a:gd name="T14" fmla="*/ 90 w 180"/>
                  <a:gd name="T15" fmla="*/ 132 h 209"/>
                  <a:gd name="T16" fmla="*/ 89 w 180"/>
                  <a:gd name="T17" fmla="*/ 132 h 209"/>
                  <a:gd name="T18" fmla="*/ 24 w 180"/>
                  <a:gd name="T19" fmla="*/ 68 h 209"/>
                  <a:gd name="T20" fmla="*/ 24 w 180"/>
                  <a:gd name="T21" fmla="*/ 15 h 209"/>
                  <a:gd name="T22" fmla="*/ 0 w 180"/>
                  <a:gd name="T23" fmla="*/ 15 h 209"/>
                  <a:gd name="T24" fmla="*/ 0 w 180"/>
                  <a:gd name="T25" fmla="*/ 68 h 209"/>
                  <a:gd name="T26" fmla="*/ 76 w 180"/>
                  <a:gd name="T27" fmla="*/ 156 h 209"/>
                  <a:gd name="T28" fmla="*/ 76 w 180"/>
                  <a:gd name="T29" fmla="*/ 194 h 209"/>
                  <a:gd name="T30" fmla="*/ 22 w 180"/>
                  <a:gd name="T31" fmla="*/ 209 h 209"/>
                  <a:gd name="T32" fmla="*/ 159 w 180"/>
                  <a:gd name="T33" fmla="*/ 209 h 209"/>
                  <a:gd name="T34" fmla="*/ 104 w 180"/>
                  <a:gd name="T35" fmla="*/ 193 h 209"/>
                  <a:gd name="T36" fmla="*/ 104 w 180"/>
                  <a:gd name="T37" fmla="*/ 156 h 209"/>
                  <a:gd name="T38" fmla="*/ 180 w 180"/>
                  <a:gd name="T39" fmla="*/ 68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80" h="209">
                    <a:moveTo>
                      <a:pt x="180" y="68"/>
                    </a:moveTo>
                    <a:cubicBezTo>
                      <a:pt x="180" y="68"/>
                      <a:pt x="180" y="38"/>
                      <a:pt x="180" y="15"/>
                    </a:cubicBezTo>
                    <a:cubicBezTo>
                      <a:pt x="180" y="0"/>
                      <a:pt x="156" y="0"/>
                      <a:pt x="156" y="15"/>
                    </a:cubicBezTo>
                    <a:cubicBezTo>
                      <a:pt x="156" y="38"/>
                      <a:pt x="156" y="68"/>
                      <a:pt x="156" y="68"/>
                    </a:cubicBezTo>
                    <a:cubicBezTo>
                      <a:pt x="156" y="104"/>
                      <a:pt x="128" y="132"/>
                      <a:pt x="92" y="132"/>
                    </a:cubicBezTo>
                    <a:cubicBezTo>
                      <a:pt x="92" y="132"/>
                      <a:pt x="91" y="132"/>
                      <a:pt x="91" y="132"/>
                    </a:cubicBezTo>
                    <a:cubicBezTo>
                      <a:pt x="90" y="132"/>
                      <a:pt x="90" y="132"/>
                      <a:pt x="90" y="132"/>
                    </a:cubicBezTo>
                    <a:cubicBezTo>
                      <a:pt x="90" y="132"/>
                      <a:pt x="90" y="132"/>
                      <a:pt x="90" y="132"/>
                    </a:cubicBezTo>
                    <a:cubicBezTo>
                      <a:pt x="90" y="132"/>
                      <a:pt x="89" y="132"/>
                      <a:pt x="89" y="132"/>
                    </a:cubicBezTo>
                    <a:cubicBezTo>
                      <a:pt x="53" y="132"/>
                      <a:pt x="24" y="104"/>
                      <a:pt x="24" y="68"/>
                    </a:cubicBezTo>
                    <a:cubicBezTo>
                      <a:pt x="24" y="68"/>
                      <a:pt x="24" y="38"/>
                      <a:pt x="24" y="15"/>
                    </a:cubicBezTo>
                    <a:cubicBezTo>
                      <a:pt x="24" y="0"/>
                      <a:pt x="0" y="0"/>
                      <a:pt x="0" y="15"/>
                    </a:cubicBezTo>
                    <a:cubicBezTo>
                      <a:pt x="0" y="22"/>
                      <a:pt x="0" y="68"/>
                      <a:pt x="0" y="68"/>
                    </a:cubicBezTo>
                    <a:cubicBezTo>
                      <a:pt x="0" y="113"/>
                      <a:pt x="33" y="149"/>
                      <a:pt x="76" y="156"/>
                    </a:cubicBezTo>
                    <a:cubicBezTo>
                      <a:pt x="76" y="194"/>
                      <a:pt x="76" y="194"/>
                      <a:pt x="76" y="194"/>
                    </a:cubicBezTo>
                    <a:cubicBezTo>
                      <a:pt x="22" y="209"/>
                      <a:pt x="22" y="209"/>
                      <a:pt x="22" y="209"/>
                    </a:cubicBezTo>
                    <a:cubicBezTo>
                      <a:pt x="159" y="209"/>
                      <a:pt x="159" y="209"/>
                      <a:pt x="159" y="209"/>
                    </a:cubicBezTo>
                    <a:cubicBezTo>
                      <a:pt x="104" y="193"/>
                      <a:pt x="104" y="193"/>
                      <a:pt x="104" y="193"/>
                    </a:cubicBezTo>
                    <a:cubicBezTo>
                      <a:pt x="104" y="156"/>
                      <a:pt x="104" y="156"/>
                      <a:pt x="104" y="156"/>
                    </a:cubicBezTo>
                    <a:cubicBezTo>
                      <a:pt x="147" y="150"/>
                      <a:pt x="180" y="113"/>
                      <a:pt x="180" y="68"/>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89">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30" name="Freeform 551"/>
              <p:cNvSpPr>
                <a:spLocks/>
              </p:cNvSpPr>
              <p:nvPr/>
            </p:nvSpPr>
            <p:spPr bwMode="auto">
              <a:xfrm>
                <a:off x="8977313" y="6748292"/>
                <a:ext cx="120650" cy="263525"/>
              </a:xfrm>
              <a:custGeom>
                <a:avLst/>
                <a:gdLst>
                  <a:gd name="T0" fmla="*/ 43 w 87"/>
                  <a:gd name="T1" fmla="*/ 190 h 190"/>
                  <a:gd name="T2" fmla="*/ 43 w 87"/>
                  <a:gd name="T3" fmla="*/ 190 h 190"/>
                  <a:gd name="T4" fmla="*/ 44 w 87"/>
                  <a:gd name="T5" fmla="*/ 190 h 190"/>
                  <a:gd name="T6" fmla="*/ 87 w 87"/>
                  <a:gd name="T7" fmla="*/ 147 h 190"/>
                  <a:gd name="T8" fmla="*/ 87 w 87"/>
                  <a:gd name="T9" fmla="*/ 43 h 190"/>
                  <a:gd name="T10" fmla="*/ 44 w 87"/>
                  <a:gd name="T11" fmla="*/ 0 h 190"/>
                  <a:gd name="T12" fmla="*/ 43 w 87"/>
                  <a:gd name="T13" fmla="*/ 0 h 190"/>
                  <a:gd name="T14" fmla="*/ 43 w 87"/>
                  <a:gd name="T15" fmla="*/ 0 h 190"/>
                  <a:gd name="T16" fmla="*/ 0 w 87"/>
                  <a:gd name="T17" fmla="*/ 43 h 190"/>
                  <a:gd name="T18" fmla="*/ 0 w 87"/>
                  <a:gd name="T19" fmla="*/ 147 h 190"/>
                  <a:gd name="T20" fmla="*/ 43 w 87"/>
                  <a:gd name="T21" fmla="*/ 190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7" h="190">
                    <a:moveTo>
                      <a:pt x="43" y="190"/>
                    </a:moveTo>
                    <a:cubicBezTo>
                      <a:pt x="43" y="190"/>
                      <a:pt x="43" y="190"/>
                      <a:pt x="43" y="190"/>
                    </a:cubicBezTo>
                    <a:cubicBezTo>
                      <a:pt x="44" y="190"/>
                      <a:pt x="44" y="190"/>
                      <a:pt x="44" y="190"/>
                    </a:cubicBezTo>
                    <a:cubicBezTo>
                      <a:pt x="68" y="190"/>
                      <a:pt x="87" y="171"/>
                      <a:pt x="87" y="147"/>
                    </a:cubicBezTo>
                    <a:cubicBezTo>
                      <a:pt x="87" y="43"/>
                      <a:pt x="87" y="43"/>
                      <a:pt x="87" y="43"/>
                    </a:cubicBezTo>
                    <a:cubicBezTo>
                      <a:pt x="87" y="19"/>
                      <a:pt x="68" y="0"/>
                      <a:pt x="44" y="0"/>
                    </a:cubicBezTo>
                    <a:cubicBezTo>
                      <a:pt x="44" y="0"/>
                      <a:pt x="44" y="0"/>
                      <a:pt x="43" y="0"/>
                    </a:cubicBezTo>
                    <a:cubicBezTo>
                      <a:pt x="43" y="0"/>
                      <a:pt x="43" y="0"/>
                      <a:pt x="43" y="0"/>
                    </a:cubicBezTo>
                    <a:cubicBezTo>
                      <a:pt x="19" y="0"/>
                      <a:pt x="0" y="19"/>
                      <a:pt x="0" y="43"/>
                    </a:cubicBezTo>
                    <a:cubicBezTo>
                      <a:pt x="0" y="147"/>
                      <a:pt x="0" y="147"/>
                      <a:pt x="0" y="147"/>
                    </a:cubicBezTo>
                    <a:cubicBezTo>
                      <a:pt x="0" y="171"/>
                      <a:pt x="19" y="190"/>
                      <a:pt x="43" y="190"/>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89">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grpSp>
      </p:grpSp>
      <p:grpSp>
        <p:nvGrpSpPr>
          <p:cNvPr id="50" name="组合 49"/>
          <p:cNvGrpSpPr/>
          <p:nvPr/>
        </p:nvGrpSpPr>
        <p:grpSpPr>
          <a:xfrm>
            <a:off x="5138259" y="4332816"/>
            <a:ext cx="1897624" cy="1969071"/>
            <a:chOff x="4854966" y="4355480"/>
            <a:chExt cx="1897870" cy="1969070"/>
          </a:xfrm>
        </p:grpSpPr>
        <p:sp>
          <p:nvSpPr>
            <p:cNvPr id="4" name="泪滴形 3"/>
            <p:cNvSpPr/>
            <p:nvPr/>
          </p:nvSpPr>
          <p:spPr>
            <a:xfrm rot="13500000" flipV="1">
              <a:off x="4854966" y="4426680"/>
              <a:ext cx="1897870" cy="1897870"/>
            </a:xfrm>
            <a:prstGeom prst="teardrop">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grpSp>
          <p:nvGrpSpPr>
            <p:cNvPr id="28" name="组合 27"/>
            <p:cNvGrpSpPr>
              <a:grpSpLocks noChangeAspect="1"/>
            </p:cNvGrpSpPr>
            <p:nvPr/>
          </p:nvGrpSpPr>
          <p:grpSpPr>
            <a:xfrm>
              <a:off x="5541401" y="4355480"/>
              <a:ext cx="525001" cy="540000"/>
              <a:chOff x="7240588" y="6794047"/>
              <a:chExt cx="388938" cy="400050"/>
            </a:xfrm>
            <a:solidFill>
              <a:srgbClr val="9DA8B1"/>
            </a:solidFill>
          </p:grpSpPr>
          <p:sp>
            <p:nvSpPr>
              <p:cNvPr id="25" name="Freeform 405"/>
              <p:cNvSpPr>
                <a:spLocks/>
              </p:cNvSpPr>
              <p:nvPr/>
            </p:nvSpPr>
            <p:spPr bwMode="auto">
              <a:xfrm>
                <a:off x="7339013" y="6794047"/>
                <a:ext cx="127000" cy="125413"/>
              </a:xfrm>
              <a:custGeom>
                <a:avLst/>
                <a:gdLst>
                  <a:gd name="T0" fmla="*/ 45 w 91"/>
                  <a:gd name="T1" fmla="*/ 91 h 91"/>
                  <a:gd name="T2" fmla="*/ 56 w 91"/>
                  <a:gd name="T3" fmla="*/ 90 h 91"/>
                  <a:gd name="T4" fmla="*/ 41 w 91"/>
                  <a:gd name="T5" fmla="*/ 77 h 91"/>
                  <a:gd name="T6" fmla="*/ 31 w 91"/>
                  <a:gd name="T7" fmla="*/ 60 h 91"/>
                  <a:gd name="T8" fmla="*/ 37 w 91"/>
                  <a:gd name="T9" fmla="*/ 40 h 91"/>
                  <a:gd name="T10" fmla="*/ 58 w 91"/>
                  <a:gd name="T11" fmla="*/ 31 h 91"/>
                  <a:gd name="T12" fmla="*/ 74 w 91"/>
                  <a:gd name="T13" fmla="*/ 37 h 91"/>
                  <a:gd name="T14" fmla="*/ 91 w 91"/>
                  <a:gd name="T15" fmla="*/ 50 h 91"/>
                  <a:gd name="T16" fmla="*/ 91 w 91"/>
                  <a:gd name="T17" fmla="*/ 46 h 91"/>
                  <a:gd name="T18" fmla="*/ 45 w 91"/>
                  <a:gd name="T19" fmla="*/ 0 h 91"/>
                  <a:gd name="T20" fmla="*/ 0 w 91"/>
                  <a:gd name="T21" fmla="*/ 46 h 91"/>
                  <a:gd name="T22" fmla="*/ 45 w 91"/>
                  <a:gd name="T23" fmla="*/ 91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1" h="91">
                    <a:moveTo>
                      <a:pt x="45" y="91"/>
                    </a:moveTo>
                    <a:cubicBezTo>
                      <a:pt x="49" y="91"/>
                      <a:pt x="53" y="91"/>
                      <a:pt x="56" y="90"/>
                    </a:cubicBezTo>
                    <a:cubicBezTo>
                      <a:pt x="41" y="77"/>
                      <a:pt x="41" y="77"/>
                      <a:pt x="41" y="77"/>
                    </a:cubicBezTo>
                    <a:cubicBezTo>
                      <a:pt x="35" y="73"/>
                      <a:pt x="32" y="67"/>
                      <a:pt x="31" y="60"/>
                    </a:cubicBezTo>
                    <a:cubicBezTo>
                      <a:pt x="31" y="53"/>
                      <a:pt x="33" y="46"/>
                      <a:pt x="37" y="40"/>
                    </a:cubicBezTo>
                    <a:cubicBezTo>
                      <a:pt x="42" y="34"/>
                      <a:pt x="50" y="31"/>
                      <a:pt x="58" y="31"/>
                    </a:cubicBezTo>
                    <a:cubicBezTo>
                      <a:pt x="64" y="31"/>
                      <a:pt x="70" y="33"/>
                      <a:pt x="74" y="37"/>
                    </a:cubicBezTo>
                    <a:cubicBezTo>
                      <a:pt x="91" y="50"/>
                      <a:pt x="91" y="50"/>
                      <a:pt x="91" y="50"/>
                    </a:cubicBezTo>
                    <a:cubicBezTo>
                      <a:pt x="91" y="49"/>
                      <a:pt x="91" y="47"/>
                      <a:pt x="91" y="46"/>
                    </a:cubicBezTo>
                    <a:cubicBezTo>
                      <a:pt x="91" y="21"/>
                      <a:pt x="71" y="0"/>
                      <a:pt x="45" y="0"/>
                    </a:cubicBezTo>
                    <a:cubicBezTo>
                      <a:pt x="20" y="0"/>
                      <a:pt x="0" y="21"/>
                      <a:pt x="0" y="46"/>
                    </a:cubicBezTo>
                    <a:cubicBezTo>
                      <a:pt x="0" y="71"/>
                      <a:pt x="20" y="91"/>
                      <a:pt x="45" y="91"/>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89">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26" name="Freeform 407"/>
              <p:cNvSpPr>
                <a:spLocks/>
              </p:cNvSpPr>
              <p:nvPr/>
            </p:nvSpPr>
            <p:spPr bwMode="auto">
              <a:xfrm>
                <a:off x="7402513" y="6857547"/>
                <a:ext cx="227013" cy="198438"/>
              </a:xfrm>
              <a:custGeom>
                <a:avLst/>
                <a:gdLst>
                  <a:gd name="T0" fmla="*/ 104 w 163"/>
                  <a:gd name="T1" fmla="*/ 26 h 143"/>
                  <a:gd name="T2" fmla="*/ 79 w 163"/>
                  <a:gd name="T3" fmla="*/ 31 h 143"/>
                  <a:gd name="T4" fmla="*/ 66 w 163"/>
                  <a:gd name="T5" fmla="*/ 40 h 143"/>
                  <a:gd name="T6" fmla="*/ 20 w 163"/>
                  <a:gd name="T7" fmla="*/ 2 h 143"/>
                  <a:gd name="T8" fmla="*/ 13 w 163"/>
                  <a:gd name="T9" fmla="*/ 0 h 143"/>
                  <a:gd name="T10" fmla="*/ 4 w 163"/>
                  <a:gd name="T11" fmla="*/ 4 h 143"/>
                  <a:gd name="T12" fmla="*/ 5 w 163"/>
                  <a:gd name="T13" fmla="*/ 20 h 143"/>
                  <a:gd name="T14" fmla="*/ 52 w 163"/>
                  <a:gd name="T15" fmla="*/ 58 h 143"/>
                  <a:gd name="T16" fmla="*/ 46 w 163"/>
                  <a:gd name="T17" fmla="*/ 73 h 143"/>
                  <a:gd name="T18" fmla="*/ 45 w 163"/>
                  <a:gd name="T19" fmla="*/ 81 h 143"/>
                  <a:gd name="T20" fmla="*/ 73 w 163"/>
                  <a:gd name="T21" fmla="*/ 66 h 143"/>
                  <a:gd name="T22" fmla="*/ 89 w 163"/>
                  <a:gd name="T23" fmla="*/ 62 h 143"/>
                  <a:gd name="T24" fmla="*/ 119 w 163"/>
                  <a:gd name="T25" fmla="*/ 79 h 143"/>
                  <a:gd name="T26" fmla="*/ 106 w 163"/>
                  <a:gd name="T27" fmla="*/ 125 h 143"/>
                  <a:gd name="T28" fmla="*/ 82 w 163"/>
                  <a:gd name="T29" fmla="*/ 139 h 143"/>
                  <a:gd name="T30" fmla="*/ 104 w 163"/>
                  <a:gd name="T31" fmla="*/ 143 h 143"/>
                  <a:gd name="T32" fmla="*/ 163 w 163"/>
                  <a:gd name="T33" fmla="*/ 84 h 143"/>
                  <a:gd name="T34" fmla="*/ 104 w 163"/>
                  <a:gd name="T35" fmla="*/ 26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3" h="143">
                    <a:moveTo>
                      <a:pt x="104" y="26"/>
                    </a:moveTo>
                    <a:cubicBezTo>
                      <a:pt x="95" y="26"/>
                      <a:pt x="86" y="28"/>
                      <a:pt x="79" y="31"/>
                    </a:cubicBezTo>
                    <a:cubicBezTo>
                      <a:pt x="74" y="34"/>
                      <a:pt x="70" y="36"/>
                      <a:pt x="66" y="40"/>
                    </a:cubicBezTo>
                    <a:cubicBezTo>
                      <a:pt x="20" y="2"/>
                      <a:pt x="20" y="2"/>
                      <a:pt x="20" y="2"/>
                    </a:cubicBezTo>
                    <a:cubicBezTo>
                      <a:pt x="18" y="0"/>
                      <a:pt x="15" y="0"/>
                      <a:pt x="13" y="0"/>
                    </a:cubicBezTo>
                    <a:cubicBezTo>
                      <a:pt x="9" y="0"/>
                      <a:pt x="6" y="1"/>
                      <a:pt x="4" y="4"/>
                    </a:cubicBezTo>
                    <a:cubicBezTo>
                      <a:pt x="0" y="9"/>
                      <a:pt x="1" y="16"/>
                      <a:pt x="5" y="20"/>
                    </a:cubicBezTo>
                    <a:cubicBezTo>
                      <a:pt x="52" y="58"/>
                      <a:pt x="52" y="58"/>
                      <a:pt x="52" y="58"/>
                    </a:cubicBezTo>
                    <a:cubicBezTo>
                      <a:pt x="49" y="62"/>
                      <a:pt x="47" y="67"/>
                      <a:pt x="46" y="73"/>
                    </a:cubicBezTo>
                    <a:cubicBezTo>
                      <a:pt x="46" y="75"/>
                      <a:pt x="45" y="78"/>
                      <a:pt x="45" y="81"/>
                    </a:cubicBezTo>
                    <a:cubicBezTo>
                      <a:pt x="73" y="66"/>
                      <a:pt x="73" y="66"/>
                      <a:pt x="73" y="66"/>
                    </a:cubicBezTo>
                    <a:cubicBezTo>
                      <a:pt x="78" y="63"/>
                      <a:pt x="84" y="62"/>
                      <a:pt x="89" y="62"/>
                    </a:cubicBezTo>
                    <a:cubicBezTo>
                      <a:pt x="102" y="62"/>
                      <a:pt x="113" y="68"/>
                      <a:pt x="119" y="79"/>
                    </a:cubicBezTo>
                    <a:cubicBezTo>
                      <a:pt x="128" y="95"/>
                      <a:pt x="122" y="116"/>
                      <a:pt x="106" y="125"/>
                    </a:cubicBezTo>
                    <a:cubicBezTo>
                      <a:pt x="82" y="139"/>
                      <a:pt x="82" y="139"/>
                      <a:pt x="82" y="139"/>
                    </a:cubicBezTo>
                    <a:cubicBezTo>
                      <a:pt x="88" y="141"/>
                      <a:pt x="96" y="143"/>
                      <a:pt x="104" y="143"/>
                    </a:cubicBezTo>
                    <a:cubicBezTo>
                      <a:pt x="136" y="143"/>
                      <a:pt x="163" y="117"/>
                      <a:pt x="163" y="84"/>
                    </a:cubicBezTo>
                    <a:cubicBezTo>
                      <a:pt x="163" y="52"/>
                      <a:pt x="136" y="26"/>
                      <a:pt x="104" y="26"/>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89">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27" name="Freeform 408"/>
              <p:cNvSpPr>
                <a:spLocks/>
              </p:cNvSpPr>
              <p:nvPr/>
            </p:nvSpPr>
            <p:spPr bwMode="auto">
              <a:xfrm>
                <a:off x="7240588" y="6963909"/>
                <a:ext cx="315913" cy="230188"/>
              </a:xfrm>
              <a:custGeom>
                <a:avLst/>
                <a:gdLst>
                  <a:gd name="T0" fmla="*/ 152 w 227"/>
                  <a:gd name="T1" fmla="*/ 69 h 165"/>
                  <a:gd name="T2" fmla="*/ 215 w 227"/>
                  <a:gd name="T3" fmla="*/ 35 h 165"/>
                  <a:gd name="T4" fmla="*/ 222 w 227"/>
                  <a:gd name="T5" fmla="*/ 9 h 165"/>
                  <a:gd name="T6" fmla="*/ 205 w 227"/>
                  <a:gd name="T7" fmla="*/ 0 h 165"/>
                  <a:gd name="T8" fmla="*/ 196 w 227"/>
                  <a:gd name="T9" fmla="*/ 2 h 165"/>
                  <a:gd name="T10" fmla="*/ 135 w 227"/>
                  <a:gd name="T11" fmla="*/ 36 h 165"/>
                  <a:gd name="T12" fmla="*/ 123 w 227"/>
                  <a:gd name="T13" fmla="*/ 26 h 165"/>
                  <a:gd name="T14" fmla="*/ 77 w 227"/>
                  <a:gd name="T15" fmla="*/ 11 h 165"/>
                  <a:gd name="T16" fmla="*/ 0 w 227"/>
                  <a:gd name="T17" fmla="*/ 88 h 165"/>
                  <a:gd name="T18" fmla="*/ 77 w 227"/>
                  <a:gd name="T19" fmla="*/ 165 h 165"/>
                  <a:gd name="T20" fmla="*/ 155 w 227"/>
                  <a:gd name="T21" fmla="*/ 88 h 165"/>
                  <a:gd name="T22" fmla="*/ 154 w 227"/>
                  <a:gd name="T23" fmla="*/ 85 h 165"/>
                  <a:gd name="T24" fmla="*/ 152 w 227"/>
                  <a:gd name="T25" fmla="*/ 69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7" h="165">
                    <a:moveTo>
                      <a:pt x="152" y="69"/>
                    </a:moveTo>
                    <a:cubicBezTo>
                      <a:pt x="215" y="35"/>
                      <a:pt x="215" y="35"/>
                      <a:pt x="215" y="35"/>
                    </a:cubicBezTo>
                    <a:cubicBezTo>
                      <a:pt x="224" y="30"/>
                      <a:pt x="227" y="18"/>
                      <a:pt x="222" y="9"/>
                    </a:cubicBezTo>
                    <a:cubicBezTo>
                      <a:pt x="219" y="3"/>
                      <a:pt x="212" y="0"/>
                      <a:pt x="205" y="0"/>
                    </a:cubicBezTo>
                    <a:cubicBezTo>
                      <a:pt x="202" y="0"/>
                      <a:pt x="199" y="0"/>
                      <a:pt x="196" y="2"/>
                    </a:cubicBezTo>
                    <a:cubicBezTo>
                      <a:pt x="135" y="36"/>
                      <a:pt x="135" y="36"/>
                      <a:pt x="135" y="36"/>
                    </a:cubicBezTo>
                    <a:cubicBezTo>
                      <a:pt x="131" y="32"/>
                      <a:pt x="127" y="29"/>
                      <a:pt x="123" y="26"/>
                    </a:cubicBezTo>
                    <a:cubicBezTo>
                      <a:pt x="110" y="16"/>
                      <a:pt x="94" y="11"/>
                      <a:pt x="77" y="11"/>
                    </a:cubicBezTo>
                    <a:cubicBezTo>
                      <a:pt x="35" y="11"/>
                      <a:pt x="0" y="45"/>
                      <a:pt x="0" y="88"/>
                    </a:cubicBezTo>
                    <a:cubicBezTo>
                      <a:pt x="0" y="131"/>
                      <a:pt x="35" y="165"/>
                      <a:pt x="77" y="165"/>
                    </a:cubicBezTo>
                    <a:cubicBezTo>
                      <a:pt x="120" y="165"/>
                      <a:pt x="155" y="131"/>
                      <a:pt x="155" y="88"/>
                    </a:cubicBezTo>
                    <a:cubicBezTo>
                      <a:pt x="155" y="87"/>
                      <a:pt x="155" y="86"/>
                      <a:pt x="154" y="85"/>
                    </a:cubicBezTo>
                    <a:cubicBezTo>
                      <a:pt x="154" y="80"/>
                      <a:pt x="154" y="75"/>
                      <a:pt x="152" y="69"/>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89">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grpSp>
      </p:grpSp>
      <p:grpSp>
        <p:nvGrpSpPr>
          <p:cNvPr id="24" name="组合 23"/>
          <p:cNvGrpSpPr/>
          <p:nvPr/>
        </p:nvGrpSpPr>
        <p:grpSpPr>
          <a:xfrm>
            <a:off x="6721349" y="2945862"/>
            <a:ext cx="1897624" cy="1897871"/>
            <a:chOff x="6438262" y="3038866"/>
            <a:chExt cx="1897870" cy="1897870"/>
          </a:xfrm>
        </p:grpSpPr>
        <p:sp>
          <p:nvSpPr>
            <p:cNvPr id="5" name="泪滴形 4"/>
            <p:cNvSpPr/>
            <p:nvPr/>
          </p:nvSpPr>
          <p:spPr>
            <a:xfrm rot="8100000" flipV="1">
              <a:off x="6438262" y="3038866"/>
              <a:ext cx="1897870" cy="1897870"/>
            </a:xfrm>
            <a:prstGeom prst="teardrop">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latin typeface="Arial" panose="020B0604020202020204" pitchFamily="34" charset="0"/>
                <a:ea typeface="微软雅黑" panose="020B0503020204020204" pitchFamily="34" charset="-122"/>
                <a:cs typeface="Arial" panose="020B0604020202020204" pitchFamily="34" charset="0"/>
              </a:endParaRPr>
            </a:p>
          </p:txBody>
        </p:sp>
        <p:grpSp>
          <p:nvGrpSpPr>
            <p:cNvPr id="35" name="组合 34"/>
            <p:cNvGrpSpPr>
              <a:grpSpLocks noChangeAspect="1"/>
            </p:cNvGrpSpPr>
            <p:nvPr/>
          </p:nvGrpSpPr>
          <p:grpSpPr>
            <a:xfrm>
              <a:off x="7839999" y="3717801"/>
              <a:ext cx="318025" cy="540000"/>
              <a:chOff x="11322051" y="6770687"/>
              <a:chExt cx="236538" cy="401638"/>
            </a:xfrm>
            <a:solidFill>
              <a:srgbClr val="E7E7E7"/>
            </a:solidFill>
          </p:grpSpPr>
          <p:sp>
            <p:nvSpPr>
              <p:cNvPr id="32" name="Freeform 492"/>
              <p:cNvSpPr>
                <a:spLocks noEditPoints="1"/>
              </p:cNvSpPr>
              <p:nvPr/>
            </p:nvSpPr>
            <p:spPr bwMode="auto">
              <a:xfrm>
                <a:off x="11322051" y="6770687"/>
                <a:ext cx="236538" cy="320675"/>
              </a:xfrm>
              <a:custGeom>
                <a:avLst/>
                <a:gdLst>
                  <a:gd name="T0" fmla="*/ 86 w 170"/>
                  <a:gd name="T1" fmla="*/ 0 h 230"/>
                  <a:gd name="T2" fmla="*/ 85 w 170"/>
                  <a:gd name="T3" fmla="*/ 0 h 230"/>
                  <a:gd name="T4" fmla="*/ 84 w 170"/>
                  <a:gd name="T5" fmla="*/ 0 h 230"/>
                  <a:gd name="T6" fmla="*/ 0 w 170"/>
                  <a:gd name="T7" fmla="*/ 96 h 230"/>
                  <a:gd name="T8" fmla="*/ 50 w 170"/>
                  <a:gd name="T9" fmla="*/ 230 h 230"/>
                  <a:gd name="T10" fmla="*/ 120 w 170"/>
                  <a:gd name="T11" fmla="*/ 230 h 230"/>
                  <a:gd name="T12" fmla="*/ 170 w 170"/>
                  <a:gd name="T13" fmla="*/ 96 h 230"/>
                  <a:gd name="T14" fmla="*/ 86 w 170"/>
                  <a:gd name="T15" fmla="*/ 0 h 230"/>
                  <a:gd name="T16" fmla="*/ 105 w 170"/>
                  <a:gd name="T17" fmla="*/ 210 h 230"/>
                  <a:gd name="T18" fmla="*/ 97 w 170"/>
                  <a:gd name="T19" fmla="*/ 210 h 230"/>
                  <a:gd name="T20" fmla="*/ 97 w 170"/>
                  <a:gd name="T21" fmla="*/ 159 h 230"/>
                  <a:gd name="T22" fmla="*/ 73 w 170"/>
                  <a:gd name="T23" fmla="*/ 159 h 230"/>
                  <a:gd name="T24" fmla="*/ 73 w 170"/>
                  <a:gd name="T25" fmla="*/ 210 h 230"/>
                  <a:gd name="T26" fmla="*/ 65 w 170"/>
                  <a:gd name="T27" fmla="*/ 210 h 230"/>
                  <a:gd name="T28" fmla="*/ 49 w 170"/>
                  <a:gd name="T29" fmla="*/ 176 h 230"/>
                  <a:gd name="T30" fmla="*/ 20 w 170"/>
                  <a:gd name="T31" fmla="*/ 96 h 230"/>
                  <a:gd name="T32" fmla="*/ 49 w 170"/>
                  <a:gd name="T33" fmla="*/ 30 h 230"/>
                  <a:gd name="T34" fmla="*/ 84 w 170"/>
                  <a:gd name="T35" fmla="*/ 20 h 230"/>
                  <a:gd name="T36" fmla="*/ 84 w 170"/>
                  <a:gd name="T37" fmla="*/ 20 h 230"/>
                  <a:gd name="T38" fmla="*/ 85 w 170"/>
                  <a:gd name="T39" fmla="*/ 20 h 230"/>
                  <a:gd name="T40" fmla="*/ 86 w 170"/>
                  <a:gd name="T41" fmla="*/ 20 h 230"/>
                  <a:gd name="T42" fmla="*/ 86 w 170"/>
                  <a:gd name="T43" fmla="*/ 20 h 230"/>
                  <a:gd name="T44" fmla="*/ 121 w 170"/>
                  <a:gd name="T45" fmla="*/ 30 h 230"/>
                  <a:gd name="T46" fmla="*/ 150 w 170"/>
                  <a:gd name="T47" fmla="*/ 96 h 230"/>
                  <a:gd name="T48" fmla="*/ 121 w 170"/>
                  <a:gd name="T49" fmla="*/ 176 h 230"/>
                  <a:gd name="T50" fmla="*/ 105 w 170"/>
                  <a:gd name="T51" fmla="*/ 210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70" h="230">
                    <a:moveTo>
                      <a:pt x="86" y="0"/>
                    </a:moveTo>
                    <a:cubicBezTo>
                      <a:pt x="85" y="0"/>
                      <a:pt x="85" y="0"/>
                      <a:pt x="85" y="0"/>
                    </a:cubicBezTo>
                    <a:cubicBezTo>
                      <a:pt x="85" y="0"/>
                      <a:pt x="84" y="0"/>
                      <a:pt x="84" y="0"/>
                    </a:cubicBezTo>
                    <a:cubicBezTo>
                      <a:pt x="74" y="0"/>
                      <a:pt x="0" y="3"/>
                      <a:pt x="0" y="96"/>
                    </a:cubicBezTo>
                    <a:cubicBezTo>
                      <a:pt x="0" y="136"/>
                      <a:pt x="50" y="210"/>
                      <a:pt x="50" y="230"/>
                    </a:cubicBezTo>
                    <a:cubicBezTo>
                      <a:pt x="120" y="230"/>
                      <a:pt x="120" y="230"/>
                      <a:pt x="120" y="230"/>
                    </a:cubicBezTo>
                    <a:cubicBezTo>
                      <a:pt x="120" y="210"/>
                      <a:pt x="170" y="136"/>
                      <a:pt x="170" y="96"/>
                    </a:cubicBezTo>
                    <a:cubicBezTo>
                      <a:pt x="170" y="3"/>
                      <a:pt x="96" y="0"/>
                      <a:pt x="86" y="0"/>
                    </a:cubicBezTo>
                    <a:close/>
                    <a:moveTo>
                      <a:pt x="105" y="210"/>
                    </a:moveTo>
                    <a:cubicBezTo>
                      <a:pt x="97" y="210"/>
                      <a:pt x="97" y="210"/>
                      <a:pt x="97" y="210"/>
                    </a:cubicBezTo>
                    <a:cubicBezTo>
                      <a:pt x="97" y="159"/>
                      <a:pt x="97" y="159"/>
                      <a:pt x="97" y="159"/>
                    </a:cubicBezTo>
                    <a:cubicBezTo>
                      <a:pt x="73" y="159"/>
                      <a:pt x="73" y="159"/>
                      <a:pt x="73" y="159"/>
                    </a:cubicBezTo>
                    <a:cubicBezTo>
                      <a:pt x="73" y="210"/>
                      <a:pt x="73" y="210"/>
                      <a:pt x="73" y="210"/>
                    </a:cubicBezTo>
                    <a:cubicBezTo>
                      <a:pt x="65" y="210"/>
                      <a:pt x="65" y="210"/>
                      <a:pt x="65" y="210"/>
                    </a:cubicBezTo>
                    <a:cubicBezTo>
                      <a:pt x="62" y="201"/>
                      <a:pt x="56" y="190"/>
                      <a:pt x="49" y="176"/>
                    </a:cubicBezTo>
                    <a:cubicBezTo>
                      <a:pt x="37" y="150"/>
                      <a:pt x="20" y="115"/>
                      <a:pt x="20" y="96"/>
                    </a:cubicBezTo>
                    <a:cubicBezTo>
                      <a:pt x="20" y="64"/>
                      <a:pt x="30" y="42"/>
                      <a:pt x="49" y="30"/>
                    </a:cubicBezTo>
                    <a:cubicBezTo>
                      <a:pt x="65" y="20"/>
                      <a:pt x="82" y="20"/>
                      <a:pt x="84" y="20"/>
                    </a:cubicBezTo>
                    <a:cubicBezTo>
                      <a:pt x="84" y="20"/>
                      <a:pt x="84" y="20"/>
                      <a:pt x="84" y="20"/>
                    </a:cubicBezTo>
                    <a:cubicBezTo>
                      <a:pt x="85" y="20"/>
                      <a:pt x="85" y="20"/>
                      <a:pt x="85" y="20"/>
                    </a:cubicBezTo>
                    <a:cubicBezTo>
                      <a:pt x="86" y="20"/>
                      <a:pt x="86" y="20"/>
                      <a:pt x="86" y="20"/>
                    </a:cubicBezTo>
                    <a:cubicBezTo>
                      <a:pt x="86" y="20"/>
                      <a:pt x="86" y="20"/>
                      <a:pt x="86" y="20"/>
                    </a:cubicBezTo>
                    <a:cubicBezTo>
                      <a:pt x="88" y="20"/>
                      <a:pt x="105" y="20"/>
                      <a:pt x="121" y="30"/>
                    </a:cubicBezTo>
                    <a:cubicBezTo>
                      <a:pt x="140" y="42"/>
                      <a:pt x="150" y="64"/>
                      <a:pt x="150" y="96"/>
                    </a:cubicBezTo>
                    <a:cubicBezTo>
                      <a:pt x="150" y="115"/>
                      <a:pt x="133" y="150"/>
                      <a:pt x="121" y="176"/>
                    </a:cubicBezTo>
                    <a:cubicBezTo>
                      <a:pt x="114" y="190"/>
                      <a:pt x="108" y="201"/>
                      <a:pt x="105" y="210"/>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89">
                  <a:latin typeface="Arial" panose="020B0604020202020204" pitchFamily="34" charset="0"/>
                  <a:ea typeface="微软雅黑" panose="020B0503020204020204" pitchFamily="34" charset="-122"/>
                  <a:cs typeface="Arial" panose="020B0604020202020204" pitchFamily="34" charset="0"/>
                </a:endParaRPr>
              </a:p>
            </p:txBody>
          </p:sp>
          <p:sp>
            <p:nvSpPr>
              <p:cNvPr id="33" name="Rectangle 493"/>
              <p:cNvSpPr>
                <a:spLocks noChangeArrowheads="1"/>
              </p:cNvSpPr>
              <p:nvPr/>
            </p:nvSpPr>
            <p:spPr bwMode="auto">
              <a:xfrm>
                <a:off x="11391901" y="7105649"/>
                <a:ext cx="98425" cy="26988"/>
              </a:xfrm>
              <a:prstGeom prst="rect">
                <a:avLst/>
              </a:prstGeom>
              <a:solidFill>
                <a:schemeClr val="bg1">
                  <a:lumMod val="9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89">
                  <a:latin typeface="Arial" panose="020B0604020202020204" pitchFamily="34" charset="0"/>
                  <a:ea typeface="微软雅黑" panose="020B0503020204020204" pitchFamily="34" charset="-122"/>
                  <a:cs typeface="Arial" panose="020B0604020202020204" pitchFamily="34" charset="0"/>
                </a:endParaRPr>
              </a:p>
            </p:txBody>
          </p:sp>
          <p:sp>
            <p:nvSpPr>
              <p:cNvPr id="34" name="Rectangle 494"/>
              <p:cNvSpPr>
                <a:spLocks noChangeArrowheads="1"/>
              </p:cNvSpPr>
              <p:nvPr/>
            </p:nvSpPr>
            <p:spPr bwMode="auto">
              <a:xfrm>
                <a:off x="11417301" y="7145337"/>
                <a:ext cx="49213" cy="26988"/>
              </a:xfrm>
              <a:prstGeom prst="rect">
                <a:avLst/>
              </a:prstGeom>
              <a:solidFill>
                <a:schemeClr val="bg1">
                  <a:lumMod val="9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89">
                  <a:latin typeface="Arial" panose="020B0604020202020204" pitchFamily="34" charset="0"/>
                  <a:ea typeface="微软雅黑" panose="020B0503020204020204" pitchFamily="34" charset="-122"/>
                  <a:cs typeface="Arial" panose="020B0604020202020204" pitchFamily="34" charset="0"/>
                </a:endParaRPr>
              </a:p>
            </p:txBody>
          </p:sp>
        </p:grpSp>
      </p:grpSp>
      <p:grpSp>
        <p:nvGrpSpPr>
          <p:cNvPr id="54" name="组合 53"/>
          <p:cNvGrpSpPr/>
          <p:nvPr/>
        </p:nvGrpSpPr>
        <p:grpSpPr>
          <a:xfrm>
            <a:off x="3555171" y="2945862"/>
            <a:ext cx="1897624" cy="1897871"/>
            <a:chOff x="3271670" y="3038866"/>
            <a:chExt cx="1897870" cy="1897870"/>
          </a:xfrm>
        </p:grpSpPr>
        <p:sp>
          <p:nvSpPr>
            <p:cNvPr id="6" name="泪滴形 5"/>
            <p:cNvSpPr/>
            <p:nvPr/>
          </p:nvSpPr>
          <p:spPr>
            <a:xfrm rot="13500000" flipH="1" flipV="1">
              <a:off x="3271670" y="3038866"/>
              <a:ext cx="1897870" cy="1897870"/>
            </a:xfrm>
            <a:prstGeom prst="teardrop">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latin typeface="Arial" panose="020B0604020202020204" pitchFamily="34" charset="0"/>
                <a:ea typeface="微软雅黑" panose="020B0503020204020204" pitchFamily="34" charset="-122"/>
                <a:cs typeface="Arial" panose="020B0604020202020204" pitchFamily="34" charset="0"/>
              </a:endParaRPr>
            </a:p>
          </p:txBody>
        </p:sp>
        <p:sp>
          <p:nvSpPr>
            <p:cNvPr id="36" name="Freeform 169"/>
            <p:cNvSpPr>
              <a:spLocks noChangeAspect="1"/>
            </p:cNvSpPr>
            <p:nvPr/>
          </p:nvSpPr>
          <p:spPr bwMode="auto">
            <a:xfrm>
              <a:off x="3482937" y="3717801"/>
              <a:ext cx="360000" cy="540000"/>
            </a:xfrm>
            <a:custGeom>
              <a:avLst/>
              <a:gdLst>
                <a:gd name="T0" fmla="*/ 144 w 192"/>
                <a:gd name="T1" fmla="*/ 192 h 288"/>
                <a:gd name="T2" fmla="*/ 130 w 192"/>
                <a:gd name="T3" fmla="*/ 194 h 288"/>
                <a:gd name="T4" fmla="*/ 120 w 192"/>
                <a:gd name="T5" fmla="*/ 192 h 288"/>
                <a:gd name="T6" fmla="*/ 96 w 192"/>
                <a:gd name="T7" fmla="*/ 167 h 288"/>
                <a:gd name="T8" fmla="*/ 94 w 192"/>
                <a:gd name="T9" fmla="*/ 158 h 288"/>
                <a:gd name="T10" fmla="*/ 96 w 192"/>
                <a:gd name="T11" fmla="*/ 144 h 288"/>
                <a:gd name="T12" fmla="*/ 94 w 192"/>
                <a:gd name="T13" fmla="*/ 131 h 288"/>
                <a:gd name="T14" fmla="*/ 96 w 192"/>
                <a:gd name="T15" fmla="*/ 121 h 288"/>
                <a:gd name="T16" fmla="*/ 121 w 192"/>
                <a:gd name="T17" fmla="*/ 96 h 288"/>
                <a:gd name="T18" fmla="*/ 131 w 192"/>
                <a:gd name="T19" fmla="*/ 94 h 288"/>
                <a:gd name="T20" fmla="*/ 144 w 192"/>
                <a:gd name="T21" fmla="*/ 96 h 288"/>
                <a:gd name="T22" fmla="*/ 192 w 192"/>
                <a:gd name="T23" fmla="*/ 48 h 288"/>
                <a:gd name="T24" fmla="*/ 144 w 192"/>
                <a:gd name="T25" fmla="*/ 0 h 288"/>
                <a:gd name="T26" fmla="*/ 96 w 192"/>
                <a:gd name="T27" fmla="*/ 48 h 288"/>
                <a:gd name="T28" fmla="*/ 98 w 192"/>
                <a:gd name="T29" fmla="*/ 62 h 288"/>
                <a:gd name="T30" fmla="*/ 96 w 192"/>
                <a:gd name="T31" fmla="*/ 71 h 288"/>
                <a:gd name="T32" fmla="*/ 71 w 192"/>
                <a:gd name="T33" fmla="*/ 96 h 288"/>
                <a:gd name="T34" fmla="*/ 62 w 192"/>
                <a:gd name="T35" fmla="*/ 98 h 288"/>
                <a:gd name="T36" fmla="*/ 48 w 192"/>
                <a:gd name="T37" fmla="*/ 96 h 288"/>
                <a:gd name="T38" fmla="*/ 0 w 192"/>
                <a:gd name="T39" fmla="*/ 144 h 288"/>
                <a:gd name="T40" fmla="*/ 48 w 192"/>
                <a:gd name="T41" fmla="*/ 192 h 288"/>
                <a:gd name="T42" fmla="*/ 60 w 192"/>
                <a:gd name="T43" fmla="*/ 190 h 288"/>
                <a:gd name="T44" fmla="*/ 70 w 192"/>
                <a:gd name="T45" fmla="*/ 192 h 288"/>
                <a:gd name="T46" fmla="*/ 95 w 192"/>
                <a:gd name="T47" fmla="*/ 218 h 288"/>
                <a:gd name="T48" fmla="*/ 98 w 192"/>
                <a:gd name="T49" fmla="*/ 227 h 288"/>
                <a:gd name="T50" fmla="*/ 96 w 192"/>
                <a:gd name="T51" fmla="*/ 240 h 288"/>
                <a:gd name="T52" fmla="*/ 144 w 192"/>
                <a:gd name="T53" fmla="*/ 288 h 288"/>
                <a:gd name="T54" fmla="*/ 192 w 192"/>
                <a:gd name="T55" fmla="*/ 240 h 288"/>
                <a:gd name="T56" fmla="*/ 144 w 192"/>
                <a:gd name="T57" fmla="*/ 192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92" h="288">
                  <a:moveTo>
                    <a:pt x="144" y="192"/>
                  </a:moveTo>
                  <a:cubicBezTo>
                    <a:pt x="137" y="192"/>
                    <a:pt x="130" y="194"/>
                    <a:pt x="130" y="194"/>
                  </a:cubicBezTo>
                  <a:cubicBezTo>
                    <a:pt x="127" y="195"/>
                    <a:pt x="123" y="194"/>
                    <a:pt x="120" y="192"/>
                  </a:cubicBezTo>
                  <a:cubicBezTo>
                    <a:pt x="96" y="167"/>
                    <a:pt x="96" y="167"/>
                    <a:pt x="96" y="167"/>
                  </a:cubicBezTo>
                  <a:cubicBezTo>
                    <a:pt x="94" y="165"/>
                    <a:pt x="93" y="161"/>
                    <a:pt x="94" y="158"/>
                  </a:cubicBezTo>
                  <a:cubicBezTo>
                    <a:pt x="94" y="158"/>
                    <a:pt x="96" y="151"/>
                    <a:pt x="96" y="144"/>
                  </a:cubicBezTo>
                  <a:cubicBezTo>
                    <a:pt x="96" y="137"/>
                    <a:pt x="94" y="131"/>
                    <a:pt x="94" y="131"/>
                  </a:cubicBezTo>
                  <a:cubicBezTo>
                    <a:pt x="93" y="128"/>
                    <a:pt x="94" y="124"/>
                    <a:pt x="96" y="121"/>
                  </a:cubicBezTo>
                  <a:cubicBezTo>
                    <a:pt x="121" y="96"/>
                    <a:pt x="121" y="96"/>
                    <a:pt x="121" y="96"/>
                  </a:cubicBezTo>
                  <a:cubicBezTo>
                    <a:pt x="123" y="94"/>
                    <a:pt x="128" y="93"/>
                    <a:pt x="131" y="94"/>
                  </a:cubicBezTo>
                  <a:cubicBezTo>
                    <a:pt x="131" y="94"/>
                    <a:pt x="137" y="96"/>
                    <a:pt x="144" y="96"/>
                  </a:cubicBezTo>
                  <a:cubicBezTo>
                    <a:pt x="170" y="96"/>
                    <a:pt x="192" y="75"/>
                    <a:pt x="192" y="48"/>
                  </a:cubicBezTo>
                  <a:cubicBezTo>
                    <a:pt x="192" y="22"/>
                    <a:pt x="170" y="0"/>
                    <a:pt x="144" y="0"/>
                  </a:cubicBezTo>
                  <a:cubicBezTo>
                    <a:pt x="117" y="0"/>
                    <a:pt x="96" y="22"/>
                    <a:pt x="96" y="48"/>
                  </a:cubicBezTo>
                  <a:cubicBezTo>
                    <a:pt x="96" y="55"/>
                    <a:pt x="98" y="62"/>
                    <a:pt x="98" y="62"/>
                  </a:cubicBezTo>
                  <a:cubicBezTo>
                    <a:pt x="99" y="65"/>
                    <a:pt x="98" y="69"/>
                    <a:pt x="96" y="71"/>
                  </a:cubicBezTo>
                  <a:cubicBezTo>
                    <a:pt x="71" y="96"/>
                    <a:pt x="71" y="96"/>
                    <a:pt x="71" y="96"/>
                  </a:cubicBezTo>
                  <a:cubicBezTo>
                    <a:pt x="69" y="98"/>
                    <a:pt x="65" y="99"/>
                    <a:pt x="62" y="98"/>
                  </a:cubicBezTo>
                  <a:cubicBezTo>
                    <a:pt x="62" y="98"/>
                    <a:pt x="55" y="96"/>
                    <a:pt x="48" y="96"/>
                  </a:cubicBezTo>
                  <a:cubicBezTo>
                    <a:pt x="21" y="96"/>
                    <a:pt x="0" y="117"/>
                    <a:pt x="0" y="144"/>
                  </a:cubicBezTo>
                  <a:cubicBezTo>
                    <a:pt x="0" y="170"/>
                    <a:pt x="21" y="192"/>
                    <a:pt x="48" y="192"/>
                  </a:cubicBezTo>
                  <a:cubicBezTo>
                    <a:pt x="54" y="192"/>
                    <a:pt x="60" y="190"/>
                    <a:pt x="60" y="190"/>
                  </a:cubicBezTo>
                  <a:cubicBezTo>
                    <a:pt x="63" y="189"/>
                    <a:pt x="68" y="190"/>
                    <a:pt x="70" y="192"/>
                  </a:cubicBezTo>
                  <a:cubicBezTo>
                    <a:pt x="95" y="218"/>
                    <a:pt x="95" y="218"/>
                    <a:pt x="95" y="218"/>
                  </a:cubicBezTo>
                  <a:cubicBezTo>
                    <a:pt x="97" y="220"/>
                    <a:pt x="98" y="224"/>
                    <a:pt x="98" y="227"/>
                  </a:cubicBezTo>
                  <a:cubicBezTo>
                    <a:pt x="98" y="227"/>
                    <a:pt x="96" y="234"/>
                    <a:pt x="96" y="240"/>
                  </a:cubicBezTo>
                  <a:cubicBezTo>
                    <a:pt x="96" y="266"/>
                    <a:pt x="117" y="288"/>
                    <a:pt x="144" y="288"/>
                  </a:cubicBezTo>
                  <a:cubicBezTo>
                    <a:pt x="170" y="288"/>
                    <a:pt x="192" y="266"/>
                    <a:pt x="192" y="240"/>
                  </a:cubicBezTo>
                  <a:cubicBezTo>
                    <a:pt x="192" y="213"/>
                    <a:pt x="170" y="192"/>
                    <a:pt x="144" y="192"/>
                  </a:cubicBezTo>
                  <a:close/>
                </a:path>
              </a:pathLst>
            </a:custGeom>
            <a:solidFill>
              <a:schemeClr val="bg1">
                <a:lumMod val="95000"/>
              </a:schemeClr>
            </a:solidFill>
            <a:ln>
              <a:noFill/>
            </a:ln>
            <a:extLst/>
          </p:spPr>
          <p:txBody>
            <a:bodyPr vert="horz" wrap="square" lIns="121920" tIns="60960" rIns="121920" bIns="60960" numCol="1" anchor="t" anchorCtr="0" compatLnSpc="1">
              <a:prstTxWarp prst="textNoShape">
                <a:avLst/>
              </a:prstTxWarp>
            </a:bodyPr>
            <a:lstStyle/>
            <a:p>
              <a:endParaRPr lang="zh-CN" altLang="en-US" sz="2489">
                <a:latin typeface="Arial" panose="020B0604020202020204" pitchFamily="34" charset="0"/>
                <a:ea typeface="微软雅黑" panose="020B0503020204020204" pitchFamily="34" charset="-122"/>
                <a:cs typeface="Arial" panose="020B0604020202020204" pitchFamily="34" charset="0"/>
              </a:endParaRPr>
            </a:p>
          </p:txBody>
        </p:sp>
      </p:grpSp>
      <p:sp>
        <p:nvSpPr>
          <p:cNvPr id="57" name="矩形 56"/>
          <p:cNvSpPr/>
          <p:nvPr/>
        </p:nvSpPr>
        <p:spPr>
          <a:xfrm>
            <a:off x="4125143" y="3359297"/>
            <a:ext cx="1312991" cy="430879"/>
          </a:xfrm>
          <a:prstGeom prst="rect">
            <a:avLst/>
          </a:prstGeom>
        </p:spPr>
        <p:txBody>
          <a:bodyPr wrap="none" lIns="91431" tIns="45716" rIns="91431" bIns="45716">
            <a:spAutoFit/>
          </a:bodyPr>
          <a:lstStyle/>
          <a:p>
            <a:r>
              <a:rPr lang="zh-CN" altLang="en-US" sz="2200" dirty="0">
                <a:solidFill>
                  <a:schemeClr val="bg1">
                    <a:lumMod val="95000"/>
                  </a:schemeClr>
                </a:solidFill>
                <a:latin typeface="微软雅黑" pitchFamily="34" charset="-122"/>
                <a:ea typeface="微软雅黑" pitchFamily="34" charset="-122"/>
              </a:rPr>
              <a:t>添加标题</a:t>
            </a:r>
            <a:endParaRPr lang="en-US" altLang="zh-CN" sz="2200" dirty="0">
              <a:solidFill>
                <a:schemeClr val="bg1">
                  <a:lumMod val="95000"/>
                </a:schemeClr>
              </a:solidFill>
              <a:latin typeface="微软雅黑" pitchFamily="34" charset="-122"/>
              <a:ea typeface="微软雅黑" pitchFamily="34" charset="-122"/>
            </a:endParaRPr>
          </a:p>
        </p:txBody>
      </p:sp>
      <p:sp>
        <p:nvSpPr>
          <p:cNvPr id="58" name="矩形 47"/>
          <p:cNvSpPr>
            <a:spLocks noChangeArrowheads="1"/>
          </p:cNvSpPr>
          <p:nvPr/>
        </p:nvSpPr>
        <p:spPr bwMode="auto">
          <a:xfrm>
            <a:off x="4139395" y="3709080"/>
            <a:ext cx="1455043" cy="812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30000"/>
              </a:lnSpc>
              <a:spcBef>
                <a:spcPct val="0"/>
              </a:spcBef>
              <a:buNone/>
            </a:pPr>
            <a:r>
              <a:rPr lang="zh-CN" altLang="en-US" sz="1200" dirty="0">
                <a:solidFill>
                  <a:schemeClr val="bg1">
                    <a:lumMod val="95000"/>
                  </a:schemeClr>
                </a:solidFill>
                <a:sym typeface="微软雅黑" pitchFamily="34" charset="-122"/>
              </a:rPr>
              <a:t>在此录入图表的描述说明，在此录入图表的说明</a:t>
            </a:r>
          </a:p>
        </p:txBody>
      </p:sp>
      <p:sp>
        <p:nvSpPr>
          <p:cNvPr id="59" name="矩形 58"/>
          <p:cNvSpPr/>
          <p:nvPr/>
        </p:nvSpPr>
        <p:spPr>
          <a:xfrm>
            <a:off x="6780109" y="3359297"/>
            <a:ext cx="1312992" cy="430879"/>
          </a:xfrm>
          <a:prstGeom prst="rect">
            <a:avLst/>
          </a:prstGeom>
        </p:spPr>
        <p:txBody>
          <a:bodyPr wrap="none" lIns="91431" tIns="45716" rIns="91431" bIns="45716">
            <a:spAutoFit/>
          </a:bodyPr>
          <a:lstStyle/>
          <a:p>
            <a:pPr algn="r"/>
            <a:r>
              <a:rPr lang="zh-CN" altLang="en-US" sz="2200" dirty="0">
                <a:solidFill>
                  <a:schemeClr val="bg1">
                    <a:lumMod val="95000"/>
                  </a:schemeClr>
                </a:solidFill>
                <a:latin typeface="微软雅黑" pitchFamily="34" charset="-122"/>
                <a:ea typeface="微软雅黑" pitchFamily="34" charset="-122"/>
              </a:rPr>
              <a:t>添加标题</a:t>
            </a:r>
            <a:endParaRPr lang="en-US" altLang="zh-CN" sz="2200" dirty="0">
              <a:solidFill>
                <a:schemeClr val="bg1">
                  <a:lumMod val="95000"/>
                </a:schemeClr>
              </a:solidFill>
              <a:latin typeface="微软雅黑" pitchFamily="34" charset="-122"/>
              <a:ea typeface="微软雅黑" pitchFamily="34" charset="-122"/>
            </a:endParaRPr>
          </a:p>
        </p:txBody>
      </p:sp>
      <p:sp>
        <p:nvSpPr>
          <p:cNvPr id="60" name="矩形 47"/>
          <p:cNvSpPr>
            <a:spLocks noChangeArrowheads="1"/>
          </p:cNvSpPr>
          <p:nvPr/>
        </p:nvSpPr>
        <p:spPr bwMode="auto">
          <a:xfrm>
            <a:off x="6638058" y="3709080"/>
            <a:ext cx="1455043" cy="812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a:lnSpc>
                <a:spcPct val="130000"/>
              </a:lnSpc>
              <a:spcBef>
                <a:spcPct val="0"/>
              </a:spcBef>
              <a:buNone/>
            </a:pPr>
            <a:r>
              <a:rPr lang="zh-CN" altLang="en-US" sz="1200" dirty="0">
                <a:solidFill>
                  <a:schemeClr val="bg1">
                    <a:lumMod val="95000"/>
                  </a:schemeClr>
                </a:solidFill>
                <a:sym typeface="微软雅黑" pitchFamily="34" charset="-122"/>
              </a:rPr>
              <a:t>在此录入图表的描述说明，在此录入图表的说明</a:t>
            </a:r>
          </a:p>
        </p:txBody>
      </p:sp>
      <p:sp>
        <p:nvSpPr>
          <p:cNvPr id="63" name="矩形 62"/>
          <p:cNvSpPr/>
          <p:nvPr/>
        </p:nvSpPr>
        <p:spPr>
          <a:xfrm>
            <a:off x="5430574" y="2217055"/>
            <a:ext cx="1312991" cy="430879"/>
          </a:xfrm>
          <a:prstGeom prst="rect">
            <a:avLst/>
          </a:prstGeom>
        </p:spPr>
        <p:txBody>
          <a:bodyPr wrap="none" lIns="91431" tIns="45716" rIns="91431" bIns="45716">
            <a:spAutoFit/>
          </a:bodyPr>
          <a:lstStyle/>
          <a:p>
            <a:pPr algn="ctr"/>
            <a:r>
              <a:rPr lang="zh-CN" altLang="en-US" sz="2200" dirty="0">
                <a:solidFill>
                  <a:schemeClr val="bg1">
                    <a:lumMod val="95000"/>
                  </a:schemeClr>
                </a:solidFill>
                <a:latin typeface="微软雅黑" pitchFamily="34" charset="-122"/>
                <a:ea typeface="微软雅黑" pitchFamily="34" charset="-122"/>
              </a:rPr>
              <a:t>添加标题</a:t>
            </a:r>
            <a:endParaRPr lang="en-US" altLang="zh-CN" sz="2200" dirty="0">
              <a:solidFill>
                <a:schemeClr val="bg1">
                  <a:lumMod val="95000"/>
                </a:schemeClr>
              </a:solidFill>
              <a:latin typeface="微软雅黑" pitchFamily="34" charset="-122"/>
              <a:ea typeface="微软雅黑" pitchFamily="34" charset="-122"/>
            </a:endParaRPr>
          </a:p>
        </p:txBody>
      </p:sp>
      <p:sp>
        <p:nvSpPr>
          <p:cNvPr id="64" name="矩形 47"/>
          <p:cNvSpPr>
            <a:spLocks noChangeArrowheads="1"/>
          </p:cNvSpPr>
          <p:nvPr/>
        </p:nvSpPr>
        <p:spPr bwMode="auto">
          <a:xfrm>
            <a:off x="5408229" y="2566840"/>
            <a:ext cx="1357679" cy="812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30000"/>
              </a:lnSpc>
              <a:spcBef>
                <a:spcPct val="0"/>
              </a:spcBef>
              <a:buNone/>
            </a:pPr>
            <a:r>
              <a:rPr lang="zh-CN" altLang="en-US" sz="1200" dirty="0">
                <a:solidFill>
                  <a:schemeClr val="bg1">
                    <a:lumMod val="95000"/>
                  </a:schemeClr>
                </a:solidFill>
                <a:sym typeface="微软雅黑" pitchFamily="34" charset="-122"/>
              </a:rPr>
              <a:t>在此录入图表的说明，在此录入图表的说明</a:t>
            </a:r>
          </a:p>
        </p:txBody>
      </p:sp>
      <p:sp>
        <p:nvSpPr>
          <p:cNvPr id="65" name="矩形 64"/>
          <p:cNvSpPr/>
          <p:nvPr/>
        </p:nvSpPr>
        <p:spPr>
          <a:xfrm>
            <a:off x="5439212" y="4928292"/>
            <a:ext cx="1312991" cy="430879"/>
          </a:xfrm>
          <a:prstGeom prst="rect">
            <a:avLst/>
          </a:prstGeom>
        </p:spPr>
        <p:txBody>
          <a:bodyPr wrap="none" lIns="91431" tIns="45716" rIns="91431" bIns="45716">
            <a:spAutoFit/>
          </a:bodyPr>
          <a:lstStyle/>
          <a:p>
            <a:pPr algn="ctr"/>
            <a:r>
              <a:rPr lang="zh-CN" altLang="en-US" sz="2200" dirty="0">
                <a:solidFill>
                  <a:schemeClr val="bg1">
                    <a:lumMod val="95000"/>
                  </a:schemeClr>
                </a:solidFill>
                <a:latin typeface="微软雅黑" pitchFamily="34" charset="-122"/>
                <a:ea typeface="微软雅黑" pitchFamily="34" charset="-122"/>
              </a:rPr>
              <a:t>添加标题</a:t>
            </a:r>
            <a:endParaRPr lang="en-US" altLang="zh-CN" sz="2200" dirty="0">
              <a:solidFill>
                <a:schemeClr val="bg1">
                  <a:lumMod val="95000"/>
                </a:schemeClr>
              </a:solidFill>
              <a:latin typeface="微软雅黑" pitchFamily="34" charset="-122"/>
              <a:ea typeface="微软雅黑" pitchFamily="34" charset="-122"/>
            </a:endParaRPr>
          </a:p>
        </p:txBody>
      </p:sp>
      <p:sp>
        <p:nvSpPr>
          <p:cNvPr id="66" name="矩形 47"/>
          <p:cNvSpPr>
            <a:spLocks noChangeArrowheads="1"/>
          </p:cNvSpPr>
          <p:nvPr/>
        </p:nvSpPr>
        <p:spPr bwMode="auto">
          <a:xfrm>
            <a:off x="5368185" y="5306216"/>
            <a:ext cx="1455043" cy="812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30000"/>
              </a:lnSpc>
              <a:spcBef>
                <a:spcPct val="0"/>
              </a:spcBef>
              <a:buNone/>
            </a:pPr>
            <a:r>
              <a:rPr lang="zh-CN" altLang="en-US" sz="1200" dirty="0">
                <a:solidFill>
                  <a:schemeClr val="bg1">
                    <a:lumMod val="95000"/>
                  </a:schemeClr>
                </a:solidFill>
                <a:sym typeface="微软雅黑" pitchFamily="34" charset="-122"/>
              </a:rPr>
              <a:t>在此录入图表的描述说明，在此录入图表的说明</a:t>
            </a:r>
          </a:p>
        </p:txBody>
      </p:sp>
      <p:sp>
        <p:nvSpPr>
          <p:cNvPr id="11" name="标题 10"/>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3466044389"/>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6" fill="hold" nodeType="afterEffect">
                                  <p:stCondLst>
                                    <p:cond delay="250"/>
                                  </p:stCondLst>
                                  <p:childTnLst>
                                    <p:set>
                                      <p:cBhvr>
                                        <p:cTn id="6" dur="1" fill="hold">
                                          <p:stCondLst>
                                            <p:cond delay="0"/>
                                          </p:stCondLst>
                                        </p:cTn>
                                        <p:tgtEl>
                                          <p:spTgt spid="54"/>
                                        </p:tgtEl>
                                        <p:attrNameLst>
                                          <p:attrName>style.visibility</p:attrName>
                                        </p:attrNameLst>
                                      </p:cBhvr>
                                      <p:to>
                                        <p:strVal val="visible"/>
                                      </p:to>
                                    </p:set>
                                    <p:animEffect transition="in" filter="barn(inHorizontal)">
                                      <p:cBhvr>
                                        <p:cTn id="7" dur="600"/>
                                        <p:tgtEl>
                                          <p:spTgt spid="54"/>
                                        </p:tgtEl>
                                      </p:cBhvr>
                                    </p:animEffect>
                                  </p:childTnLst>
                                </p:cTn>
                              </p:par>
                              <p:par>
                                <p:cTn id="8" presetID="16" presetClass="entr" presetSubtype="26" fill="hold" grpId="0" nodeType="withEffect">
                                  <p:stCondLst>
                                    <p:cond delay="450"/>
                                  </p:stCondLst>
                                  <p:childTnLst>
                                    <p:set>
                                      <p:cBhvr>
                                        <p:cTn id="9" dur="1" fill="hold">
                                          <p:stCondLst>
                                            <p:cond delay="0"/>
                                          </p:stCondLst>
                                        </p:cTn>
                                        <p:tgtEl>
                                          <p:spTgt spid="58"/>
                                        </p:tgtEl>
                                        <p:attrNameLst>
                                          <p:attrName>style.visibility</p:attrName>
                                        </p:attrNameLst>
                                      </p:cBhvr>
                                      <p:to>
                                        <p:strVal val="visible"/>
                                      </p:to>
                                    </p:set>
                                    <p:animEffect transition="in" filter="barn(inHorizontal)">
                                      <p:cBhvr>
                                        <p:cTn id="10" dur="500"/>
                                        <p:tgtEl>
                                          <p:spTgt spid="58"/>
                                        </p:tgtEl>
                                      </p:cBhvr>
                                    </p:animEffect>
                                  </p:childTnLst>
                                </p:cTn>
                              </p:par>
                              <p:par>
                                <p:cTn id="11" presetID="22" presetClass="entr" presetSubtype="4" fill="hold" grpId="0" nodeType="withEffect">
                                  <p:stCondLst>
                                    <p:cond delay="750"/>
                                  </p:stCondLst>
                                  <p:childTnLst>
                                    <p:set>
                                      <p:cBhvr>
                                        <p:cTn id="12" dur="1" fill="hold">
                                          <p:stCondLst>
                                            <p:cond delay="0"/>
                                          </p:stCondLst>
                                        </p:cTn>
                                        <p:tgtEl>
                                          <p:spTgt spid="57"/>
                                        </p:tgtEl>
                                        <p:attrNameLst>
                                          <p:attrName>style.visibility</p:attrName>
                                        </p:attrNameLst>
                                      </p:cBhvr>
                                      <p:to>
                                        <p:strVal val="visible"/>
                                      </p:to>
                                    </p:set>
                                    <p:animEffect transition="in" filter="wipe(down)">
                                      <p:cBhvr>
                                        <p:cTn id="13" dur="250"/>
                                        <p:tgtEl>
                                          <p:spTgt spid="57"/>
                                        </p:tgtEl>
                                      </p:cBhvr>
                                    </p:animEffect>
                                  </p:childTnLst>
                                </p:cTn>
                              </p:par>
                              <p:par>
                                <p:cTn id="14" presetID="22" presetClass="entr" presetSubtype="2" fill="hold" grpId="0" nodeType="withEffect">
                                  <p:stCondLst>
                                    <p:cond delay="250"/>
                                  </p:stCondLst>
                                  <p:childTnLst>
                                    <p:set>
                                      <p:cBhvr>
                                        <p:cTn id="15" dur="1" fill="hold">
                                          <p:stCondLst>
                                            <p:cond delay="0"/>
                                          </p:stCondLst>
                                        </p:cTn>
                                        <p:tgtEl>
                                          <p:spTgt spid="23"/>
                                        </p:tgtEl>
                                        <p:attrNameLst>
                                          <p:attrName>style.visibility</p:attrName>
                                        </p:attrNameLst>
                                      </p:cBhvr>
                                      <p:to>
                                        <p:strVal val="visible"/>
                                      </p:to>
                                    </p:set>
                                    <p:animEffect transition="in" filter="wipe(right)">
                                      <p:cBhvr>
                                        <p:cTn id="16" dur="300"/>
                                        <p:tgtEl>
                                          <p:spTgt spid="23"/>
                                        </p:tgtEl>
                                      </p:cBhvr>
                                    </p:animEffect>
                                  </p:childTnLst>
                                </p:cTn>
                              </p:par>
                              <p:par>
                                <p:cTn id="17" presetID="22" presetClass="entr" presetSubtype="2" fill="hold" grpId="0" nodeType="withEffect">
                                  <p:stCondLst>
                                    <p:cond delay="250"/>
                                  </p:stCondLst>
                                  <p:childTnLst>
                                    <p:set>
                                      <p:cBhvr>
                                        <p:cTn id="18" dur="1" fill="hold">
                                          <p:stCondLst>
                                            <p:cond delay="0"/>
                                          </p:stCondLst>
                                        </p:cTn>
                                        <p:tgtEl>
                                          <p:spTgt spid="22"/>
                                        </p:tgtEl>
                                        <p:attrNameLst>
                                          <p:attrName>style.visibility</p:attrName>
                                        </p:attrNameLst>
                                      </p:cBhvr>
                                      <p:to>
                                        <p:strVal val="visible"/>
                                      </p:to>
                                    </p:set>
                                    <p:animEffect transition="in" filter="wipe(right)">
                                      <p:cBhvr>
                                        <p:cTn id="19" dur="750"/>
                                        <p:tgtEl>
                                          <p:spTgt spid="22"/>
                                        </p:tgtEl>
                                      </p:cBhvr>
                                    </p:animEffect>
                                  </p:childTnLst>
                                </p:cTn>
                              </p:par>
                              <p:par>
                                <p:cTn id="20" presetID="22" presetClass="entr" presetSubtype="2" fill="hold" grpId="0" nodeType="withEffect">
                                  <p:stCondLst>
                                    <p:cond delay="550"/>
                                  </p:stCondLst>
                                  <p:childTnLst>
                                    <p:set>
                                      <p:cBhvr>
                                        <p:cTn id="21" dur="1" fill="hold">
                                          <p:stCondLst>
                                            <p:cond delay="0"/>
                                          </p:stCondLst>
                                        </p:cTn>
                                        <p:tgtEl>
                                          <p:spTgt spid="21"/>
                                        </p:tgtEl>
                                        <p:attrNameLst>
                                          <p:attrName>style.visibility</p:attrName>
                                        </p:attrNameLst>
                                      </p:cBhvr>
                                      <p:to>
                                        <p:strVal val="visible"/>
                                      </p:to>
                                    </p:set>
                                    <p:animEffect transition="in" filter="wipe(right)">
                                      <p:cBhvr>
                                        <p:cTn id="22" dur="350"/>
                                        <p:tgtEl>
                                          <p:spTgt spid="21"/>
                                        </p:tgtEl>
                                      </p:cBhvr>
                                    </p:animEffect>
                                  </p:childTnLst>
                                </p:cTn>
                              </p:par>
                            </p:childTnLst>
                          </p:cTn>
                        </p:par>
                        <p:par>
                          <p:cTn id="23" fill="hold">
                            <p:stCondLst>
                              <p:cond delay="1000"/>
                            </p:stCondLst>
                            <p:childTnLst>
                              <p:par>
                                <p:cTn id="24" presetID="16" presetClass="entr" presetSubtype="21" fill="hold" nodeType="afterEffect">
                                  <p:stCondLst>
                                    <p:cond delay="250"/>
                                  </p:stCondLst>
                                  <p:childTnLst>
                                    <p:set>
                                      <p:cBhvr>
                                        <p:cTn id="25" dur="1" fill="hold">
                                          <p:stCondLst>
                                            <p:cond delay="0"/>
                                          </p:stCondLst>
                                        </p:cTn>
                                        <p:tgtEl>
                                          <p:spTgt spid="7"/>
                                        </p:tgtEl>
                                        <p:attrNameLst>
                                          <p:attrName>style.visibility</p:attrName>
                                        </p:attrNameLst>
                                      </p:cBhvr>
                                      <p:to>
                                        <p:strVal val="visible"/>
                                      </p:to>
                                    </p:set>
                                    <p:animEffect transition="in" filter="barn(inVertical)">
                                      <p:cBhvr>
                                        <p:cTn id="26" dur="600"/>
                                        <p:tgtEl>
                                          <p:spTgt spid="7"/>
                                        </p:tgtEl>
                                      </p:cBhvr>
                                    </p:animEffect>
                                  </p:childTnLst>
                                </p:cTn>
                              </p:par>
                              <p:par>
                                <p:cTn id="27" presetID="16" presetClass="entr" presetSubtype="21" fill="hold" grpId="0" nodeType="withEffect">
                                  <p:stCondLst>
                                    <p:cond delay="450"/>
                                  </p:stCondLst>
                                  <p:childTnLst>
                                    <p:set>
                                      <p:cBhvr>
                                        <p:cTn id="28" dur="1" fill="hold">
                                          <p:stCondLst>
                                            <p:cond delay="0"/>
                                          </p:stCondLst>
                                        </p:cTn>
                                        <p:tgtEl>
                                          <p:spTgt spid="64"/>
                                        </p:tgtEl>
                                        <p:attrNameLst>
                                          <p:attrName>style.visibility</p:attrName>
                                        </p:attrNameLst>
                                      </p:cBhvr>
                                      <p:to>
                                        <p:strVal val="visible"/>
                                      </p:to>
                                    </p:set>
                                    <p:animEffect transition="in" filter="barn(inVertical)">
                                      <p:cBhvr>
                                        <p:cTn id="29" dur="500"/>
                                        <p:tgtEl>
                                          <p:spTgt spid="64"/>
                                        </p:tgtEl>
                                      </p:cBhvr>
                                    </p:animEffect>
                                  </p:childTnLst>
                                </p:cTn>
                              </p:par>
                              <p:par>
                                <p:cTn id="30" presetID="16" presetClass="entr" presetSubtype="21" fill="hold" grpId="0" nodeType="withEffect">
                                  <p:stCondLst>
                                    <p:cond delay="450"/>
                                  </p:stCondLst>
                                  <p:childTnLst>
                                    <p:set>
                                      <p:cBhvr>
                                        <p:cTn id="31" dur="1" fill="hold">
                                          <p:stCondLst>
                                            <p:cond delay="0"/>
                                          </p:stCondLst>
                                        </p:cTn>
                                        <p:tgtEl>
                                          <p:spTgt spid="63"/>
                                        </p:tgtEl>
                                        <p:attrNameLst>
                                          <p:attrName>style.visibility</p:attrName>
                                        </p:attrNameLst>
                                      </p:cBhvr>
                                      <p:to>
                                        <p:strVal val="visible"/>
                                      </p:to>
                                    </p:set>
                                    <p:animEffect transition="in" filter="barn(inVertical)">
                                      <p:cBhvr>
                                        <p:cTn id="32" dur="500"/>
                                        <p:tgtEl>
                                          <p:spTgt spid="63"/>
                                        </p:tgtEl>
                                      </p:cBhvr>
                                    </p:animEffect>
                                  </p:childTnLst>
                                </p:cTn>
                              </p:par>
                              <p:par>
                                <p:cTn id="33" presetID="22" presetClass="entr" presetSubtype="8" fill="hold" grpId="0" nodeType="withEffect">
                                  <p:stCondLst>
                                    <p:cond delay="250"/>
                                  </p:stCondLst>
                                  <p:childTnLst>
                                    <p:set>
                                      <p:cBhvr>
                                        <p:cTn id="34" dur="1" fill="hold">
                                          <p:stCondLst>
                                            <p:cond delay="0"/>
                                          </p:stCondLst>
                                        </p:cTn>
                                        <p:tgtEl>
                                          <p:spTgt spid="15"/>
                                        </p:tgtEl>
                                        <p:attrNameLst>
                                          <p:attrName>style.visibility</p:attrName>
                                        </p:attrNameLst>
                                      </p:cBhvr>
                                      <p:to>
                                        <p:strVal val="visible"/>
                                      </p:to>
                                    </p:set>
                                    <p:animEffect transition="in" filter="wipe(left)">
                                      <p:cBhvr>
                                        <p:cTn id="35" dur="300"/>
                                        <p:tgtEl>
                                          <p:spTgt spid="15"/>
                                        </p:tgtEl>
                                      </p:cBhvr>
                                    </p:animEffect>
                                  </p:childTnLst>
                                </p:cTn>
                              </p:par>
                              <p:par>
                                <p:cTn id="36" presetID="22" presetClass="entr" presetSubtype="8" fill="hold" grpId="0" nodeType="withEffect">
                                  <p:stCondLst>
                                    <p:cond delay="250"/>
                                  </p:stCondLst>
                                  <p:childTnLst>
                                    <p:set>
                                      <p:cBhvr>
                                        <p:cTn id="37" dur="1" fill="hold">
                                          <p:stCondLst>
                                            <p:cond delay="0"/>
                                          </p:stCondLst>
                                        </p:cTn>
                                        <p:tgtEl>
                                          <p:spTgt spid="14"/>
                                        </p:tgtEl>
                                        <p:attrNameLst>
                                          <p:attrName>style.visibility</p:attrName>
                                        </p:attrNameLst>
                                      </p:cBhvr>
                                      <p:to>
                                        <p:strVal val="visible"/>
                                      </p:to>
                                    </p:set>
                                    <p:animEffect transition="in" filter="wipe(left)">
                                      <p:cBhvr>
                                        <p:cTn id="38" dur="750"/>
                                        <p:tgtEl>
                                          <p:spTgt spid="14"/>
                                        </p:tgtEl>
                                      </p:cBhvr>
                                    </p:animEffect>
                                  </p:childTnLst>
                                </p:cTn>
                              </p:par>
                              <p:par>
                                <p:cTn id="39" presetID="22" presetClass="entr" presetSubtype="8" fill="hold" grpId="0" nodeType="withEffect">
                                  <p:stCondLst>
                                    <p:cond delay="550"/>
                                  </p:stCondLst>
                                  <p:childTnLst>
                                    <p:set>
                                      <p:cBhvr>
                                        <p:cTn id="40" dur="1" fill="hold">
                                          <p:stCondLst>
                                            <p:cond delay="0"/>
                                          </p:stCondLst>
                                        </p:cTn>
                                        <p:tgtEl>
                                          <p:spTgt spid="13"/>
                                        </p:tgtEl>
                                        <p:attrNameLst>
                                          <p:attrName>style.visibility</p:attrName>
                                        </p:attrNameLst>
                                      </p:cBhvr>
                                      <p:to>
                                        <p:strVal val="visible"/>
                                      </p:to>
                                    </p:set>
                                    <p:animEffect transition="in" filter="wipe(left)">
                                      <p:cBhvr>
                                        <p:cTn id="41" dur="350"/>
                                        <p:tgtEl>
                                          <p:spTgt spid="13"/>
                                        </p:tgtEl>
                                      </p:cBhvr>
                                    </p:animEffect>
                                  </p:childTnLst>
                                </p:cTn>
                              </p:par>
                            </p:childTnLst>
                          </p:cTn>
                        </p:par>
                        <p:par>
                          <p:cTn id="42" fill="hold">
                            <p:stCondLst>
                              <p:cond delay="2000"/>
                            </p:stCondLst>
                            <p:childTnLst>
                              <p:par>
                                <p:cTn id="43" presetID="16" presetClass="entr" presetSubtype="26" fill="hold" nodeType="afterEffect">
                                  <p:stCondLst>
                                    <p:cond delay="250"/>
                                  </p:stCondLst>
                                  <p:childTnLst>
                                    <p:set>
                                      <p:cBhvr>
                                        <p:cTn id="44" dur="1" fill="hold">
                                          <p:stCondLst>
                                            <p:cond delay="0"/>
                                          </p:stCondLst>
                                        </p:cTn>
                                        <p:tgtEl>
                                          <p:spTgt spid="24"/>
                                        </p:tgtEl>
                                        <p:attrNameLst>
                                          <p:attrName>style.visibility</p:attrName>
                                        </p:attrNameLst>
                                      </p:cBhvr>
                                      <p:to>
                                        <p:strVal val="visible"/>
                                      </p:to>
                                    </p:set>
                                    <p:animEffect transition="in" filter="barn(inHorizontal)">
                                      <p:cBhvr>
                                        <p:cTn id="45" dur="600"/>
                                        <p:tgtEl>
                                          <p:spTgt spid="24"/>
                                        </p:tgtEl>
                                      </p:cBhvr>
                                    </p:animEffect>
                                  </p:childTnLst>
                                </p:cTn>
                              </p:par>
                              <p:par>
                                <p:cTn id="46" presetID="16" presetClass="entr" presetSubtype="26" fill="hold" grpId="0" nodeType="withEffect">
                                  <p:stCondLst>
                                    <p:cond delay="450"/>
                                  </p:stCondLst>
                                  <p:childTnLst>
                                    <p:set>
                                      <p:cBhvr>
                                        <p:cTn id="47" dur="1" fill="hold">
                                          <p:stCondLst>
                                            <p:cond delay="0"/>
                                          </p:stCondLst>
                                        </p:cTn>
                                        <p:tgtEl>
                                          <p:spTgt spid="60"/>
                                        </p:tgtEl>
                                        <p:attrNameLst>
                                          <p:attrName>style.visibility</p:attrName>
                                        </p:attrNameLst>
                                      </p:cBhvr>
                                      <p:to>
                                        <p:strVal val="visible"/>
                                      </p:to>
                                    </p:set>
                                    <p:animEffect transition="in" filter="barn(inHorizontal)">
                                      <p:cBhvr>
                                        <p:cTn id="48" dur="500"/>
                                        <p:tgtEl>
                                          <p:spTgt spid="60"/>
                                        </p:tgtEl>
                                      </p:cBhvr>
                                    </p:animEffect>
                                  </p:childTnLst>
                                </p:cTn>
                              </p:par>
                              <p:par>
                                <p:cTn id="49" presetID="22" presetClass="entr" presetSubtype="4" fill="hold" grpId="0" nodeType="withEffect">
                                  <p:stCondLst>
                                    <p:cond delay="750"/>
                                  </p:stCondLst>
                                  <p:childTnLst>
                                    <p:set>
                                      <p:cBhvr>
                                        <p:cTn id="50" dur="1" fill="hold">
                                          <p:stCondLst>
                                            <p:cond delay="0"/>
                                          </p:stCondLst>
                                        </p:cTn>
                                        <p:tgtEl>
                                          <p:spTgt spid="59"/>
                                        </p:tgtEl>
                                        <p:attrNameLst>
                                          <p:attrName>style.visibility</p:attrName>
                                        </p:attrNameLst>
                                      </p:cBhvr>
                                      <p:to>
                                        <p:strVal val="visible"/>
                                      </p:to>
                                    </p:set>
                                    <p:animEffect transition="in" filter="wipe(down)">
                                      <p:cBhvr>
                                        <p:cTn id="51" dur="250"/>
                                        <p:tgtEl>
                                          <p:spTgt spid="59"/>
                                        </p:tgtEl>
                                      </p:cBhvr>
                                    </p:animEffect>
                                  </p:childTnLst>
                                </p:cTn>
                              </p:par>
                              <p:par>
                                <p:cTn id="52" presetID="22" presetClass="entr" presetSubtype="8" fill="hold" grpId="0" nodeType="withEffect">
                                  <p:stCondLst>
                                    <p:cond delay="250"/>
                                  </p:stCondLst>
                                  <p:childTnLst>
                                    <p:set>
                                      <p:cBhvr>
                                        <p:cTn id="53" dur="1" fill="hold">
                                          <p:stCondLst>
                                            <p:cond delay="0"/>
                                          </p:stCondLst>
                                        </p:cTn>
                                        <p:tgtEl>
                                          <p:spTgt spid="10"/>
                                        </p:tgtEl>
                                        <p:attrNameLst>
                                          <p:attrName>style.visibility</p:attrName>
                                        </p:attrNameLst>
                                      </p:cBhvr>
                                      <p:to>
                                        <p:strVal val="visible"/>
                                      </p:to>
                                    </p:set>
                                    <p:animEffect transition="in" filter="wipe(left)">
                                      <p:cBhvr>
                                        <p:cTn id="54" dur="300"/>
                                        <p:tgtEl>
                                          <p:spTgt spid="10"/>
                                        </p:tgtEl>
                                      </p:cBhvr>
                                    </p:animEffect>
                                  </p:childTnLst>
                                </p:cTn>
                              </p:par>
                              <p:par>
                                <p:cTn id="55" presetID="22" presetClass="entr" presetSubtype="8" fill="hold" grpId="0" nodeType="withEffect">
                                  <p:stCondLst>
                                    <p:cond delay="250"/>
                                  </p:stCondLst>
                                  <p:childTnLst>
                                    <p:set>
                                      <p:cBhvr>
                                        <p:cTn id="56" dur="1" fill="hold">
                                          <p:stCondLst>
                                            <p:cond delay="0"/>
                                          </p:stCondLst>
                                        </p:cTn>
                                        <p:tgtEl>
                                          <p:spTgt spid="9"/>
                                        </p:tgtEl>
                                        <p:attrNameLst>
                                          <p:attrName>style.visibility</p:attrName>
                                        </p:attrNameLst>
                                      </p:cBhvr>
                                      <p:to>
                                        <p:strVal val="visible"/>
                                      </p:to>
                                    </p:set>
                                    <p:animEffect transition="in" filter="wipe(left)">
                                      <p:cBhvr>
                                        <p:cTn id="57" dur="750"/>
                                        <p:tgtEl>
                                          <p:spTgt spid="9"/>
                                        </p:tgtEl>
                                      </p:cBhvr>
                                    </p:animEffect>
                                  </p:childTnLst>
                                </p:cTn>
                              </p:par>
                              <p:par>
                                <p:cTn id="58" presetID="22" presetClass="entr" presetSubtype="8" fill="hold" grpId="0" nodeType="withEffect">
                                  <p:stCondLst>
                                    <p:cond delay="550"/>
                                  </p:stCondLst>
                                  <p:childTnLst>
                                    <p:set>
                                      <p:cBhvr>
                                        <p:cTn id="59" dur="1" fill="hold">
                                          <p:stCondLst>
                                            <p:cond delay="0"/>
                                          </p:stCondLst>
                                        </p:cTn>
                                        <p:tgtEl>
                                          <p:spTgt spid="8"/>
                                        </p:tgtEl>
                                        <p:attrNameLst>
                                          <p:attrName>style.visibility</p:attrName>
                                        </p:attrNameLst>
                                      </p:cBhvr>
                                      <p:to>
                                        <p:strVal val="visible"/>
                                      </p:to>
                                    </p:set>
                                    <p:animEffect transition="in" filter="wipe(left)">
                                      <p:cBhvr>
                                        <p:cTn id="60" dur="350"/>
                                        <p:tgtEl>
                                          <p:spTgt spid="8"/>
                                        </p:tgtEl>
                                      </p:cBhvr>
                                    </p:animEffect>
                                  </p:childTnLst>
                                </p:cTn>
                              </p:par>
                            </p:childTnLst>
                          </p:cTn>
                        </p:par>
                        <p:par>
                          <p:cTn id="61" fill="hold">
                            <p:stCondLst>
                              <p:cond delay="3000"/>
                            </p:stCondLst>
                            <p:childTnLst>
                              <p:par>
                                <p:cTn id="62" presetID="16" presetClass="entr" presetSubtype="21" fill="hold" nodeType="afterEffect">
                                  <p:stCondLst>
                                    <p:cond delay="250"/>
                                  </p:stCondLst>
                                  <p:childTnLst>
                                    <p:set>
                                      <p:cBhvr>
                                        <p:cTn id="63" dur="1" fill="hold">
                                          <p:stCondLst>
                                            <p:cond delay="0"/>
                                          </p:stCondLst>
                                        </p:cTn>
                                        <p:tgtEl>
                                          <p:spTgt spid="50"/>
                                        </p:tgtEl>
                                        <p:attrNameLst>
                                          <p:attrName>style.visibility</p:attrName>
                                        </p:attrNameLst>
                                      </p:cBhvr>
                                      <p:to>
                                        <p:strVal val="visible"/>
                                      </p:to>
                                    </p:set>
                                    <p:animEffect transition="in" filter="barn(inVertical)">
                                      <p:cBhvr>
                                        <p:cTn id="64" dur="600"/>
                                        <p:tgtEl>
                                          <p:spTgt spid="50"/>
                                        </p:tgtEl>
                                      </p:cBhvr>
                                    </p:animEffect>
                                  </p:childTnLst>
                                </p:cTn>
                              </p:par>
                              <p:par>
                                <p:cTn id="65" presetID="16" presetClass="entr" presetSubtype="21" fill="hold" grpId="0" nodeType="withEffect">
                                  <p:stCondLst>
                                    <p:cond delay="450"/>
                                  </p:stCondLst>
                                  <p:childTnLst>
                                    <p:set>
                                      <p:cBhvr>
                                        <p:cTn id="66" dur="1" fill="hold">
                                          <p:stCondLst>
                                            <p:cond delay="0"/>
                                          </p:stCondLst>
                                        </p:cTn>
                                        <p:tgtEl>
                                          <p:spTgt spid="66"/>
                                        </p:tgtEl>
                                        <p:attrNameLst>
                                          <p:attrName>style.visibility</p:attrName>
                                        </p:attrNameLst>
                                      </p:cBhvr>
                                      <p:to>
                                        <p:strVal val="visible"/>
                                      </p:to>
                                    </p:set>
                                    <p:animEffect transition="in" filter="barn(inVertical)">
                                      <p:cBhvr>
                                        <p:cTn id="67" dur="500"/>
                                        <p:tgtEl>
                                          <p:spTgt spid="66"/>
                                        </p:tgtEl>
                                      </p:cBhvr>
                                    </p:animEffect>
                                  </p:childTnLst>
                                </p:cTn>
                              </p:par>
                              <p:par>
                                <p:cTn id="68" presetID="16" presetClass="entr" presetSubtype="21" fill="hold" grpId="0" nodeType="withEffect">
                                  <p:stCondLst>
                                    <p:cond delay="450"/>
                                  </p:stCondLst>
                                  <p:childTnLst>
                                    <p:set>
                                      <p:cBhvr>
                                        <p:cTn id="69" dur="1" fill="hold">
                                          <p:stCondLst>
                                            <p:cond delay="0"/>
                                          </p:stCondLst>
                                        </p:cTn>
                                        <p:tgtEl>
                                          <p:spTgt spid="65"/>
                                        </p:tgtEl>
                                        <p:attrNameLst>
                                          <p:attrName>style.visibility</p:attrName>
                                        </p:attrNameLst>
                                      </p:cBhvr>
                                      <p:to>
                                        <p:strVal val="visible"/>
                                      </p:to>
                                    </p:set>
                                    <p:animEffect transition="in" filter="barn(inVertical)">
                                      <p:cBhvr>
                                        <p:cTn id="70" dur="500"/>
                                        <p:tgtEl>
                                          <p:spTgt spid="65"/>
                                        </p:tgtEl>
                                      </p:cBhvr>
                                    </p:animEffect>
                                  </p:childTnLst>
                                </p:cTn>
                              </p:par>
                              <p:par>
                                <p:cTn id="71" presetID="22" presetClass="entr" presetSubtype="2" fill="hold" grpId="0" nodeType="withEffect">
                                  <p:stCondLst>
                                    <p:cond delay="250"/>
                                  </p:stCondLst>
                                  <p:childTnLst>
                                    <p:set>
                                      <p:cBhvr>
                                        <p:cTn id="72" dur="1" fill="hold">
                                          <p:stCondLst>
                                            <p:cond delay="0"/>
                                          </p:stCondLst>
                                        </p:cTn>
                                        <p:tgtEl>
                                          <p:spTgt spid="19"/>
                                        </p:tgtEl>
                                        <p:attrNameLst>
                                          <p:attrName>style.visibility</p:attrName>
                                        </p:attrNameLst>
                                      </p:cBhvr>
                                      <p:to>
                                        <p:strVal val="visible"/>
                                      </p:to>
                                    </p:set>
                                    <p:animEffect transition="in" filter="wipe(right)">
                                      <p:cBhvr>
                                        <p:cTn id="73" dur="300"/>
                                        <p:tgtEl>
                                          <p:spTgt spid="19"/>
                                        </p:tgtEl>
                                      </p:cBhvr>
                                    </p:animEffect>
                                  </p:childTnLst>
                                </p:cTn>
                              </p:par>
                              <p:par>
                                <p:cTn id="74" presetID="22" presetClass="entr" presetSubtype="2" fill="hold" grpId="0" nodeType="withEffect">
                                  <p:stCondLst>
                                    <p:cond delay="250"/>
                                  </p:stCondLst>
                                  <p:childTnLst>
                                    <p:set>
                                      <p:cBhvr>
                                        <p:cTn id="75" dur="1" fill="hold">
                                          <p:stCondLst>
                                            <p:cond delay="0"/>
                                          </p:stCondLst>
                                        </p:cTn>
                                        <p:tgtEl>
                                          <p:spTgt spid="18"/>
                                        </p:tgtEl>
                                        <p:attrNameLst>
                                          <p:attrName>style.visibility</p:attrName>
                                        </p:attrNameLst>
                                      </p:cBhvr>
                                      <p:to>
                                        <p:strVal val="visible"/>
                                      </p:to>
                                    </p:set>
                                    <p:animEffect transition="in" filter="wipe(right)">
                                      <p:cBhvr>
                                        <p:cTn id="76" dur="750"/>
                                        <p:tgtEl>
                                          <p:spTgt spid="18"/>
                                        </p:tgtEl>
                                      </p:cBhvr>
                                    </p:animEffect>
                                  </p:childTnLst>
                                </p:cTn>
                              </p:par>
                              <p:par>
                                <p:cTn id="77" presetID="22" presetClass="entr" presetSubtype="2" fill="hold" grpId="0" nodeType="withEffect">
                                  <p:stCondLst>
                                    <p:cond delay="550"/>
                                  </p:stCondLst>
                                  <p:childTnLst>
                                    <p:set>
                                      <p:cBhvr>
                                        <p:cTn id="78" dur="1" fill="hold">
                                          <p:stCondLst>
                                            <p:cond delay="0"/>
                                          </p:stCondLst>
                                        </p:cTn>
                                        <p:tgtEl>
                                          <p:spTgt spid="17"/>
                                        </p:tgtEl>
                                        <p:attrNameLst>
                                          <p:attrName>style.visibility</p:attrName>
                                        </p:attrNameLst>
                                      </p:cBhvr>
                                      <p:to>
                                        <p:strVal val="visible"/>
                                      </p:to>
                                    </p:set>
                                    <p:animEffect transition="in" filter="wipe(right)">
                                      <p:cBhvr>
                                        <p:cTn id="79" dur="35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3" grpId="0"/>
      <p:bldP spid="14" grpId="0"/>
      <p:bldP spid="15" grpId="0"/>
      <p:bldP spid="17" grpId="0"/>
      <p:bldP spid="18" grpId="0"/>
      <p:bldP spid="19" grpId="0"/>
      <p:bldP spid="21" grpId="0"/>
      <p:bldP spid="22" grpId="0"/>
      <p:bldP spid="23" grpId="0"/>
      <p:bldP spid="57" grpId="0"/>
      <p:bldP spid="58" grpId="0"/>
      <p:bldP spid="59" grpId="0"/>
      <p:bldP spid="60" grpId="0"/>
      <p:bldP spid="63" grpId="0"/>
      <p:bldP spid="64" grpId="0"/>
      <p:bldP spid="65" grpId="0"/>
      <p:bldP spid="66"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Chart 2"/>
          <p:cNvGraphicFramePr/>
          <p:nvPr>
            <p:extLst/>
          </p:nvPr>
        </p:nvGraphicFramePr>
        <p:xfrm>
          <a:off x="813488" y="1803400"/>
          <a:ext cx="5790446" cy="3860800"/>
        </p:xfrm>
        <a:graphic>
          <a:graphicData uri="http://schemas.openxmlformats.org/drawingml/2006/chart">
            <c:chart xmlns:c="http://schemas.openxmlformats.org/drawingml/2006/chart" xmlns:r="http://schemas.openxmlformats.org/officeDocument/2006/relationships" r:id="rId2"/>
          </a:graphicData>
        </a:graphic>
      </p:graphicFrame>
      <p:sp>
        <p:nvSpPr>
          <p:cNvPr id="4" name="Freeform 3"/>
          <p:cNvSpPr>
            <a:spLocks noEditPoints="1"/>
          </p:cNvSpPr>
          <p:nvPr/>
        </p:nvSpPr>
        <p:spPr bwMode="auto">
          <a:xfrm>
            <a:off x="3302364" y="3336079"/>
            <a:ext cx="812694" cy="795444"/>
          </a:xfrm>
          <a:custGeom>
            <a:avLst/>
            <a:gdLst>
              <a:gd name="T0" fmla="*/ 1847 w 1967"/>
              <a:gd name="T1" fmla="*/ 183 h 1921"/>
              <a:gd name="T2" fmla="*/ 1730 w 1967"/>
              <a:gd name="T3" fmla="*/ 92 h 1921"/>
              <a:gd name="T4" fmla="*/ 1649 w 1967"/>
              <a:gd name="T5" fmla="*/ 28 h 1921"/>
              <a:gd name="T6" fmla="*/ 1550 w 1967"/>
              <a:gd name="T7" fmla="*/ 1 h 1921"/>
              <a:gd name="T8" fmla="*/ 369 w 1967"/>
              <a:gd name="T9" fmla="*/ 8 h 1921"/>
              <a:gd name="T10" fmla="*/ 288 w 1967"/>
              <a:gd name="T11" fmla="*/ 53 h 1921"/>
              <a:gd name="T12" fmla="*/ 181 w 1967"/>
              <a:gd name="T13" fmla="*/ 137 h 1921"/>
              <a:gd name="T14" fmla="*/ 75 w 1967"/>
              <a:gd name="T15" fmla="*/ 222 h 1921"/>
              <a:gd name="T16" fmla="*/ 31 w 1967"/>
              <a:gd name="T17" fmla="*/ 262 h 1921"/>
              <a:gd name="T18" fmla="*/ 5 w 1967"/>
              <a:gd name="T19" fmla="*/ 311 h 1921"/>
              <a:gd name="T20" fmla="*/ 2 w 1967"/>
              <a:gd name="T21" fmla="*/ 375 h 1921"/>
              <a:gd name="T22" fmla="*/ 20 w 1967"/>
              <a:gd name="T23" fmla="*/ 493 h 1921"/>
              <a:gd name="T24" fmla="*/ 40 w 1967"/>
              <a:gd name="T25" fmla="*/ 632 h 1921"/>
              <a:gd name="T26" fmla="*/ 66 w 1967"/>
              <a:gd name="T27" fmla="*/ 806 h 1921"/>
              <a:gd name="T28" fmla="*/ 95 w 1967"/>
              <a:gd name="T29" fmla="*/ 1002 h 1921"/>
              <a:gd name="T30" fmla="*/ 125 w 1967"/>
              <a:gd name="T31" fmla="*/ 1206 h 1921"/>
              <a:gd name="T32" fmla="*/ 154 w 1967"/>
              <a:gd name="T33" fmla="*/ 1403 h 1921"/>
              <a:gd name="T34" fmla="*/ 181 w 1967"/>
              <a:gd name="T35" fmla="*/ 1580 h 1921"/>
              <a:gd name="T36" fmla="*/ 201 w 1967"/>
              <a:gd name="T37" fmla="*/ 1725 h 1921"/>
              <a:gd name="T38" fmla="*/ 219 w 1967"/>
              <a:gd name="T39" fmla="*/ 1840 h 1921"/>
              <a:gd name="T40" fmla="*/ 237 w 1967"/>
              <a:gd name="T41" fmla="*/ 1881 h 1921"/>
              <a:gd name="T42" fmla="*/ 285 w 1967"/>
              <a:gd name="T43" fmla="*/ 1915 h 1921"/>
              <a:gd name="T44" fmla="*/ 1695 w 1967"/>
              <a:gd name="T45" fmla="*/ 1909 h 1921"/>
              <a:gd name="T46" fmla="*/ 1736 w 1967"/>
              <a:gd name="T47" fmla="*/ 1875 h 1921"/>
              <a:gd name="T48" fmla="*/ 1751 w 1967"/>
              <a:gd name="T49" fmla="*/ 1822 h 1921"/>
              <a:gd name="T50" fmla="*/ 1769 w 1967"/>
              <a:gd name="T51" fmla="*/ 1703 h 1921"/>
              <a:gd name="T52" fmla="*/ 1790 w 1967"/>
              <a:gd name="T53" fmla="*/ 1553 h 1921"/>
              <a:gd name="T54" fmla="*/ 1818 w 1967"/>
              <a:gd name="T55" fmla="*/ 1371 h 1921"/>
              <a:gd name="T56" fmla="*/ 1847 w 1967"/>
              <a:gd name="T57" fmla="*/ 1172 h 1921"/>
              <a:gd name="T58" fmla="*/ 1877 w 1967"/>
              <a:gd name="T59" fmla="*/ 969 h 1921"/>
              <a:gd name="T60" fmla="*/ 1906 w 1967"/>
              <a:gd name="T61" fmla="*/ 775 h 1921"/>
              <a:gd name="T62" fmla="*/ 1932 w 1967"/>
              <a:gd name="T63" fmla="*/ 605 h 1921"/>
              <a:gd name="T64" fmla="*/ 1951 w 1967"/>
              <a:gd name="T65" fmla="*/ 473 h 1921"/>
              <a:gd name="T66" fmla="*/ 1967 w 1967"/>
              <a:gd name="T67" fmla="*/ 363 h 1921"/>
              <a:gd name="T68" fmla="*/ 1960 w 1967"/>
              <a:gd name="T69" fmla="*/ 302 h 1921"/>
              <a:gd name="T70" fmla="*/ 986 w 1967"/>
              <a:gd name="T71" fmla="*/ 1230 h 1921"/>
              <a:gd name="T72" fmla="*/ 836 w 1967"/>
              <a:gd name="T73" fmla="*/ 1198 h 1921"/>
              <a:gd name="T74" fmla="*/ 722 w 1967"/>
              <a:gd name="T75" fmla="*/ 1113 h 1921"/>
              <a:gd name="T76" fmla="*/ 638 w 1967"/>
              <a:gd name="T77" fmla="*/ 997 h 1921"/>
              <a:gd name="T78" fmla="*/ 580 w 1967"/>
              <a:gd name="T79" fmla="*/ 867 h 1921"/>
              <a:gd name="T80" fmla="*/ 543 w 1967"/>
              <a:gd name="T81" fmla="*/ 742 h 1921"/>
              <a:gd name="T82" fmla="*/ 514 w 1967"/>
              <a:gd name="T83" fmla="*/ 599 h 1921"/>
              <a:gd name="T84" fmla="*/ 768 w 1967"/>
              <a:gd name="T85" fmla="*/ 767 h 1921"/>
              <a:gd name="T86" fmla="*/ 834 w 1967"/>
              <a:gd name="T87" fmla="*/ 916 h 1921"/>
              <a:gd name="T88" fmla="*/ 895 w 1967"/>
              <a:gd name="T89" fmla="*/ 990 h 1921"/>
              <a:gd name="T90" fmla="*/ 972 w 1967"/>
              <a:gd name="T91" fmla="*/ 1024 h 1921"/>
              <a:gd name="T92" fmla="*/ 1051 w 1967"/>
              <a:gd name="T93" fmla="*/ 1006 h 1921"/>
              <a:gd name="T94" fmla="*/ 1116 w 1967"/>
              <a:gd name="T95" fmla="*/ 944 h 1921"/>
              <a:gd name="T96" fmla="*/ 1174 w 1967"/>
              <a:gd name="T97" fmla="*/ 836 h 1921"/>
              <a:gd name="T98" fmla="*/ 1236 w 1967"/>
              <a:gd name="T99" fmla="*/ 630 h 1921"/>
              <a:gd name="T100" fmla="*/ 1433 w 1967"/>
              <a:gd name="T101" fmla="*/ 705 h 1921"/>
              <a:gd name="T102" fmla="*/ 1402 w 1967"/>
              <a:gd name="T103" fmla="*/ 823 h 1921"/>
              <a:gd name="T104" fmla="*/ 1352 w 1967"/>
              <a:gd name="T105" fmla="*/ 954 h 1921"/>
              <a:gd name="T106" fmla="*/ 1278 w 1967"/>
              <a:gd name="T107" fmla="*/ 1077 h 1921"/>
              <a:gd name="T108" fmla="*/ 1175 w 1967"/>
              <a:gd name="T109" fmla="*/ 1174 h 1921"/>
              <a:gd name="T110" fmla="*/ 1040 w 1967"/>
              <a:gd name="T111" fmla="*/ 1226 h 1921"/>
              <a:gd name="T112" fmla="*/ 1792 w 1967"/>
              <a:gd name="T113" fmla="*/ 389 h 19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967" h="1921">
                <a:moveTo>
                  <a:pt x="1915" y="238"/>
                </a:moveTo>
                <a:lnTo>
                  <a:pt x="1907" y="231"/>
                </a:lnTo>
                <a:lnTo>
                  <a:pt x="1896" y="222"/>
                </a:lnTo>
                <a:lnTo>
                  <a:pt x="1881" y="210"/>
                </a:lnTo>
                <a:lnTo>
                  <a:pt x="1865" y="198"/>
                </a:lnTo>
                <a:lnTo>
                  <a:pt x="1847" y="183"/>
                </a:lnTo>
                <a:lnTo>
                  <a:pt x="1828" y="169"/>
                </a:lnTo>
                <a:lnTo>
                  <a:pt x="1808" y="154"/>
                </a:lnTo>
                <a:lnTo>
                  <a:pt x="1788" y="137"/>
                </a:lnTo>
                <a:lnTo>
                  <a:pt x="1768" y="122"/>
                </a:lnTo>
                <a:lnTo>
                  <a:pt x="1748" y="106"/>
                </a:lnTo>
                <a:lnTo>
                  <a:pt x="1730" y="92"/>
                </a:lnTo>
                <a:lnTo>
                  <a:pt x="1712" y="77"/>
                </a:lnTo>
                <a:lnTo>
                  <a:pt x="1695" y="64"/>
                </a:lnTo>
                <a:lnTo>
                  <a:pt x="1682" y="53"/>
                </a:lnTo>
                <a:lnTo>
                  <a:pt x="1672" y="44"/>
                </a:lnTo>
                <a:lnTo>
                  <a:pt x="1663" y="37"/>
                </a:lnTo>
                <a:lnTo>
                  <a:pt x="1649" y="28"/>
                </a:lnTo>
                <a:lnTo>
                  <a:pt x="1634" y="19"/>
                </a:lnTo>
                <a:lnTo>
                  <a:pt x="1617" y="13"/>
                </a:lnTo>
                <a:lnTo>
                  <a:pt x="1599" y="8"/>
                </a:lnTo>
                <a:lnTo>
                  <a:pt x="1582" y="4"/>
                </a:lnTo>
                <a:lnTo>
                  <a:pt x="1565" y="2"/>
                </a:lnTo>
                <a:lnTo>
                  <a:pt x="1550" y="1"/>
                </a:lnTo>
                <a:lnTo>
                  <a:pt x="1535" y="0"/>
                </a:lnTo>
                <a:lnTo>
                  <a:pt x="432" y="0"/>
                </a:lnTo>
                <a:lnTo>
                  <a:pt x="417" y="1"/>
                </a:lnTo>
                <a:lnTo>
                  <a:pt x="402" y="2"/>
                </a:lnTo>
                <a:lnTo>
                  <a:pt x="385" y="4"/>
                </a:lnTo>
                <a:lnTo>
                  <a:pt x="369" y="8"/>
                </a:lnTo>
                <a:lnTo>
                  <a:pt x="352" y="13"/>
                </a:lnTo>
                <a:lnTo>
                  <a:pt x="336" y="19"/>
                </a:lnTo>
                <a:lnTo>
                  <a:pt x="321" y="28"/>
                </a:lnTo>
                <a:lnTo>
                  <a:pt x="309" y="37"/>
                </a:lnTo>
                <a:lnTo>
                  <a:pt x="300" y="44"/>
                </a:lnTo>
                <a:lnTo>
                  <a:pt x="288" y="53"/>
                </a:lnTo>
                <a:lnTo>
                  <a:pt x="275" y="64"/>
                </a:lnTo>
                <a:lnTo>
                  <a:pt x="258" y="77"/>
                </a:lnTo>
                <a:lnTo>
                  <a:pt x="240" y="92"/>
                </a:lnTo>
                <a:lnTo>
                  <a:pt x="221" y="106"/>
                </a:lnTo>
                <a:lnTo>
                  <a:pt x="201" y="122"/>
                </a:lnTo>
                <a:lnTo>
                  <a:pt x="181" y="137"/>
                </a:lnTo>
                <a:lnTo>
                  <a:pt x="160" y="154"/>
                </a:lnTo>
                <a:lnTo>
                  <a:pt x="141" y="169"/>
                </a:lnTo>
                <a:lnTo>
                  <a:pt x="122" y="183"/>
                </a:lnTo>
                <a:lnTo>
                  <a:pt x="104" y="198"/>
                </a:lnTo>
                <a:lnTo>
                  <a:pt x="89" y="210"/>
                </a:lnTo>
                <a:lnTo>
                  <a:pt x="75" y="222"/>
                </a:lnTo>
                <a:lnTo>
                  <a:pt x="65" y="231"/>
                </a:lnTo>
                <a:lnTo>
                  <a:pt x="57" y="238"/>
                </a:lnTo>
                <a:lnTo>
                  <a:pt x="50" y="243"/>
                </a:lnTo>
                <a:lnTo>
                  <a:pt x="43" y="249"/>
                </a:lnTo>
                <a:lnTo>
                  <a:pt x="37" y="256"/>
                </a:lnTo>
                <a:lnTo>
                  <a:pt x="31" y="262"/>
                </a:lnTo>
                <a:lnTo>
                  <a:pt x="26" y="269"/>
                </a:lnTo>
                <a:lnTo>
                  <a:pt x="21" y="276"/>
                </a:lnTo>
                <a:lnTo>
                  <a:pt x="17" y="284"/>
                </a:lnTo>
                <a:lnTo>
                  <a:pt x="13" y="293"/>
                </a:lnTo>
                <a:lnTo>
                  <a:pt x="8" y="302"/>
                </a:lnTo>
                <a:lnTo>
                  <a:pt x="5" y="311"/>
                </a:lnTo>
                <a:lnTo>
                  <a:pt x="3" y="321"/>
                </a:lnTo>
                <a:lnTo>
                  <a:pt x="1" y="331"/>
                </a:lnTo>
                <a:lnTo>
                  <a:pt x="0" y="341"/>
                </a:lnTo>
                <a:lnTo>
                  <a:pt x="0" y="351"/>
                </a:lnTo>
                <a:lnTo>
                  <a:pt x="1" y="363"/>
                </a:lnTo>
                <a:lnTo>
                  <a:pt x="2" y="375"/>
                </a:lnTo>
                <a:lnTo>
                  <a:pt x="3" y="384"/>
                </a:lnTo>
                <a:lnTo>
                  <a:pt x="6" y="401"/>
                </a:lnTo>
                <a:lnTo>
                  <a:pt x="9" y="425"/>
                </a:lnTo>
                <a:lnTo>
                  <a:pt x="14" y="456"/>
                </a:lnTo>
                <a:lnTo>
                  <a:pt x="17" y="473"/>
                </a:lnTo>
                <a:lnTo>
                  <a:pt x="20" y="493"/>
                </a:lnTo>
                <a:lnTo>
                  <a:pt x="23" y="512"/>
                </a:lnTo>
                <a:lnTo>
                  <a:pt x="26" y="534"/>
                </a:lnTo>
                <a:lnTo>
                  <a:pt x="29" y="557"/>
                </a:lnTo>
                <a:lnTo>
                  <a:pt x="32" y="580"/>
                </a:lnTo>
                <a:lnTo>
                  <a:pt x="36" y="605"/>
                </a:lnTo>
                <a:lnTo>
                  <a:pt x="40" y="632"/>
                </a:lnTo>
                <a:lnTo>
                  <a:pt x="45" y="659"/>
                </a:lnTo>
                <a:lnTo>
                  <a:pt x="49" y="687"/>
                </a:lnTo>
                <a:lnTo>
                  <a:pt x="53" y="715"/>
                </a:lnTo>
                <a:lnTo>
                  <a:pt x="57" y="745"/>
                </a:lnTo>
                <a:lnTo>
                  <a:pt x="61" y="775"/>
                </a:lnTo>
                <a:lnTo>
                  <a:pt x="66" y="806"/>
                </a:lnTo>
                <a:lnTo>
                  <a:pt x="70" y="837"/>
                </a:lnTo>
                <a:lnTo>
                  <a:pt x="75" y="870"/>
                </a:lnTo>
                <a:lnTo>
                  <a:pt x="80" y="902"/>
                </a:lnTo>
                <a:lnTo>
                  <a:pt x="85" y="936"/>
                </a:lnTo>
                <a:lnTo>
                  <a:pt x="90" y="969"/>
                </a:lnTo>
                <a:lnTo>
                  <a:pt x="95" y="1002"/>
                </a:lnTo>
                <a:lnTo>
                  <a:pt x="100" y="1036"/>
                </a:lnTo>
                <a:lnTo>
                  <a:pt x="105" y="1070"/>
                </a:lnTo>
                <a:lnTo>
                  <a:pt x="111" y="1103"/>
                </a:lnTo>
                <a:lnTo>
                  <a:pt x="116" y="1138"/>
                </a:lnTo>
                <a:lnTo>
                  <a:pt x="120" y="1172"/>
                </a:lnTo>
                <a:lnTo>
                  <a:pt x="125" y="1206"/>
                </a:lnTo>
                <a:lnTo>
                  <a:pt x="130" y="1239"/>
                </a:lnTo>
                <a:lnTo>
                  <a:pt x="135" y="1273"/>
                </a:lnTo>
                <a:lnTo>
                  <a:pt x="141" y="1306"/>
                </a:lnTo>
                <a:lnTo>
                  <a:pt x="145" y="1338"/>
                </a:lnTo>
                <a:lnTo>
                  <a:pt x="150" y="1371"/>
                </a:lnTo>
                <a:lnTo>
                  <a:pt x="154" y="1403"/>
                </a:lnTo>
                <a:lnTo>
                  <a:pt x="159" y="1434"/>
                </a:lnTo>
                <a:lnTo>
                  <a:pt x="164" y="1465"/>
                </a:lnTo>
                <a:lnTo>
                  <a:pt x="168" y="1495"/>
                </a:lnTo>
                <a:lnTo>
                  <a:pt x="173" y="1525"/>
                </a:lnTo>
                <a:lnTo>
                  <a:pt x="177" y="1553"/>
                </a:lnTo>
                <a:lnTo>
                  <a:pt x="181" y="1580"/>
                </a:lnTo>
                <a:lnTo>
                  <a:pt x="185" y="1607"/>
                </a:lnTo>
                <a:lnTo>
                  <a:pt x="189" y="1633"/>
                </a:lnTo>
                <a:lnTo>
                  <a:pt x="192" y="1658"/>
                </a:lnTo>
                <a:lnTo>
                  <a:pt x="195" y="1681"/>
                </a:lnTo>
                <a:lnTo>
                  <a:pt x="199" y="1703"/>
                </a:lnTo>
                <a:lnTo>
                  <a:pt x="201" y="1725"/>
                </a:lnTo>
                <a:lnTo>
                  <a:pt x="205" y="1744"/>
                </a:lnTo>
                <a:lnTo>
                  <a:pt x="208" y="1763"/>
                </a:lnTo>
                <a:lnTo>
                  <a:pt x="210" y="1779"/>
                </a:lnTo>
                <a:lnTo>
                  <a:pt x="213" y="1795"/>
                </a:lnTo>
                <a:lnTo>
                  <a:pt x="216" y="1822"/>
                </a:lnTo>
                <a:lnTo>
                  <a:pt x="219" y="1840"/>
                </a:lnTo>
                <a:lnTo>
                  <a:pt x="221" y="1852"/>
                </a:lnTo>
                <a:lnTo>
                  <a:pt x="221" y="1857"/>
                </a:lnTo>
                <a:lnTo>
                  <a:pt x="224" y="1863"/>
                </a:lnTo>
                <a:lnTo>
                  <a:pt x="228" y="1869"/>
                </a:lnTo>
                <a:lnTo>
                  <a:pt x="232" y="1875"/>
                </a:lnTo>
                <a:lnTo>
                  <a:pt x="237" y="1881"/>
                </a:lnTo>
                <a:lnTo>
                  <a:pt x="242" y="1887"/>
                </a:lnTo>
                <a:lnTo>
                  <a:pt x="247" y="1892"/>
                </a:lnTo>
                <a:lnTo>
                  <a:pt x="253" y="1897"/>
                </a:lnTo>
                <a:lnTo>
                  <a:pt x="259" y="1902"/>
                </a:lnTo>
                <a:lnTo>
                  <a:pt x="272" y="1909"/>
                </a:lnTo>
                <a:lnTo>
                  <a:pt x="285" y="1915"/>
                </a:lnTo>
                <a:lnTo>
                  <a:pt x="299" y="1919"/>
                </a:lnTo>
                <a:lnTo>
                  <a:pt x="313" y="1921"/>
                </a:lnTo>
                <a:lnTo>
                  <a:pt x="1654" y="1921"/>
                </a:lnTo>
                <a:lnTo>
                  <a:pt x="1669" y="1919"/>
                </a:lnTo>
                <a:lnTo>
                  <a:pt x="1682" y="1915"/>
                </a:lnTo>
                <a:lnTo>
                  <a:pt x="1695" y="1909"/>
                </a:lnTo>
                <a:lnTo>
                  <a:pt x="1709" y="1902"/>
                </a:lnTo>
                <a:lnTo>
                  <a:pt x="1715" y="1897"/>
                </a:lnTo>
                <a:lnTo>
                  <a:pt x="1720" y="1892"/>
                </a:lnTo>
                <a:lnTo>
                  <a:pt x="1726" y="1887"/>
                </a:lnTo>
                <a:lnTo>
                  <a:pt x="1731" y="1881"/>
                </a:lnTo>
                <a:lnTo>
                  <a:pt x="1736" y="1875"/>
                </a:lnTo>
                <a:lnTo>
                  <a:pt x="1740" y="1869"/>
                </a:lnTo>
                <a:lnTo>
                  <a:pt x="1743" y="1863"/>
                </a:lnTo>
                <a:lnTo>
                  <a:pt x="1746" y="1857"/>
                </a:lnTo>
                <a:lnTo>
                  <a:pt x="1746" y="1852"/>
                </a:lnTo>
                <a:lnTo>
                  <a:pt x="1748" y="1840"/>
                </a:lnTo>
                <a:lnTo>
                  <a:pt x="1751" y="1822"/>
                </a:lnTo>
                <a:lnTo>
                  <a:pt x="1755" y="1795"/>
                </a:lnTo>
                <a:lnTo>
                  <a:pt x="1757" y="1779"/>
                </a:lnTo>
                <a:lnTo>
                  <a:pt x="1761" y="1763"/>
                </a:lnTo>
                <a:lnTo>
                  <a:pt x="1763" y="1744"/>
                </a:lnTo>
                <a:lnTo>
                  <a:pt x="1766" y="1725"/>
                </a:lnTo>
                <a:lnTo>
                  <a:pt x="1769" y="1703"/>
                </a:lnTo>
                <a:lnTo>
                  <a:pt x="1772" y="1681"/>
                </a:lnTo>
                <a:lnTo>
                  <a:pt x="1775" y="1658"/>
                </a:lnTo>
                <a:lnTo>
                  <a:pt x="1779" y="1633"/>
                </a:lnTo>
                <a:lnTo>
                  <a:pt x="1783" y="1607"/>
                </a:lnTo>
                <a:lnTo>
                  <a:pt x="1786" y="1580"/>
                </a:lnTo>
                <a:lnTo>
                  <a:pt x="1790" y="1553"/>
                </a:lnTo>
                <a:lnTo>
                  <a:pt x="1795" y="1525"/>
                </a:lnTo>
                <a:lnTo>
                  <a:pt x="1800" y="1495"/>
                </a:lnTo>
                <a:lnTo>
                  <a:pt x="1804" y="1465"/>
                </a:lnTo>
                <a:lnTo>
                  <a:pt x="1808" y="1434"/>
                </a:lnTo>
                <a:lnTo>
                  <a:pt x="1813" y="1403"/>
                </a:lnTo>
                <a:lnTo>
                  <a:pt x="1818" y="1371"/>
                </a:lnTo>
                <a:lnTo>
                  <a:pt x="1822" y="1338"/>
                </a:lnTo>
                <a:lnTo>
                  <a:pt x="1828" y="1306"/>
                </a:lnTo>
                <a:lnTo>
                  <a:pt x="1833" y="1273"/>
                </a:lnTo>
                <a:lnTo>
                  <a:pt x="1838" y="1239"/>
                </a:lnTo>
                <a:lnTo>
                  <a:pt x="1843" y="1206"/>
                </a:lnTo>
                <a:lnTo>
                  <a:pt x="1847" y="1172"/>
                </a:lnTo>
                <a:lnTo>
                  <a:pt x="1852" y="1138"/>
                </a:lnTo>
                <a:lnTo>
                  <a:pt x="1858" y="1103"/>
                </a:lnTo>
                <a:lnTo>
                  <a:pt x="1863" y="1070"/>
                </a:lnTo>
                <a:lnTo>
                  <a:pt x="1868" y="1036"/>
                </a:lnTo>
                <a:lnTo>
                  <a:pt x="1873" y="1002"/>
                </a:lnTo>
                <a:lnTo>
                  <a:pt x="1877" y="969"/>
                </a:lnTo>
                <a:lnTo>
                  <a:pt x="1882" y="936"/>
                </a:lnTo>
                <a:lnTo>
                  <a:pt x="1888" y="902"/>
                </a:lnTo>
                <a:lnTo>
                  <a:pt x="1893" y="870"/>
                </a:lnTo>
                <a:lnTo>
                  <a:pt x="1897" y="837"/>
                </a:lnTo>
                <a:lnTo>
                  <a:pt x="1902" y="806"/>
                </a:lnTo>
                <a:lnTo>
                  <a:pt x="1906" y="775"/>
                </a:lnTo>
                <a:lnTo>
                  <a:pt x="1911" y="745"/>
                </a:lnTo>
                <a:lnTo>
                  <a:pt x="1915" y="715"/>
                </a:lnTo>
                <a:lnTo>
                  <a:pt x="1920" y="687"/>
                </a:lnTo>
                <a:lnTo>
                  <a:pt x="1924" y="659"/>
                </a:lnTo>
                <a:lnTo>
                  <a:pt x="1928" y="632"/>
                </a:lnTo>
                <a:lnTo>
                  <a:pt x="1932" y="605"/>
                </a:lnTo>
                <a:lnTo>
                  <a:pt x="1935" y="580"/>
                </a:lnTo>
                <a:lnTo>
                  <a:pt x="1939" y="557"/>
                </a:lnTo>
                <a:lnTo>
                  <a:pt x="1942" y="534"/>
                </a:lnTo>
                <a:lnTo>
                  <a:pt x="1945" y="512"/>
                </a:lnTo>
                <a:lnTo>
                  <a:pt x="1948" y="493"/>
                </a:lnTo>
                <a:lnTo>
                  <a:pt x="1951" y="473"/>
                </a:lnTo>
                <a:lnTo>
                  <a:pt x="1954" y="456"/>
                </a:lnTo>
                <a:lnTo>
                  <a:pt x="1958" y="425"/>
                </a:lnTo>
                <a:lnTo>
                  <a:pt x="1962" y="401"/>
                </a:lnTo>
                <a:lnTo>
                  <a:pt x="1964" y="384"/>
                </a:lnTo>
                <a:lnTo>
                  <a:pt x="1966" y="375"/>
                </a:lnTo>
                <a:lnTo>
                  <a:pt x="1967" y="363"/>
                </a:lnTo>
                <a:lnTo>
                  <a:pt x="1967" y="351"/>
                </a:lnTo>
                <a:lnTo>
                  <a:pt x="1967" y="341"/>
                </a:lnTo>
                <a:lnTo>
                  <a:pt x="1966" y="331"/>
                </a:lnTo>
                <a:lnTo>
                  <a:pt x="1965" y="321"/>
                </a:lnTo>
                <a:lnTo>
                  <a:pt x="1963" y="311"/>
                </a:lnTo>
                <a:lnTo>
                  <a:pt x="1960" y="302"/>
                </a:lnTo>
                <a:lnTo>
                  <a:pt x="1956" y="293"/>
                </a:lnTo>
                <a:lnTo>
                  <a:pt x="1947" y="276"/>
                </a:lnTo>
                <a:lnTo>
                  <a:pt x="1938" y="262"/>
                </a:lnTo>
                <a:lnTo>
                  <a:pt x="1928" y="249"/>
                </a:lnTo>
                <a:lnTo>
                  <a:pt x="1915" y="238"/>
                </a:lnTo>
                <a:close/>
                <a:moveTo>
                  <a:pt x="986" y="1230"/>
                </a:moveTo>
                <a:lnTo>
                  <a:pt x="958" y="1229"/>
                </a:lnTo>
                <a:lnTo>
                  <a:pt x="932" y="1226"/>
                </a:lnTo>
                <a:lnTo>
                  <a:pt x="907" y="1222"/>
                </a:lnTo>
                <a:lnTo>
                  <a:pt x="882" y="1215"/>
                </a:lnTo>
                <a:lnTo>
                  <a:pt x="858" y="1207"/>
                </a:lnTo>
                <a:lnTo>
                  <a:pt x="836" y="1198"/>
                </a:lnTo>
                <a:lnTo>
                  <a:pt x="815" y="1187"/>
                </a:lnTo>
                <a:lnTo>
                  <a:pt x="794" y="1174"/>
                </a:lnTo>
                <a:lnTo>
                  <a:pt x="776" y="1161"/>
                </a:lnTo>
                <a:lnTo>
                  <a:pt x="757" y="1145"/>
                </a:lnTo>
                <a:lnTo>
                  <a:pt x="739" y="1130"/>
                </a:lnTo>
                <a:lnTo>
                  <a:pt x="722" y="1113"/>
                </a:lnTo>
                <a:lnTo>
                  <a:pt x="706" y="1096"/>
                </a:lnTo>
                <a:lnTo>
                  <a:pt x="691" y="1077"/>
                </a:lnTo>
                <a:lnTo>
                  <a:pt x="676" y="1059"/>
                </a:lnTo>
                <a:lnTo>
                  <a:pt x="663" y="1038"/>
                </a:lnTo>
                <a:lnTo>
                  <a:pt x="651" y="1017"/>
                </a:lnTo>
                <a:lnTo>
                  <a:pt x="638" y="997"/>
                </a:lnTo>
                <a:lnTo>
                  <a:pt x="627" y="975"/>
                </a:lnTo>
                <a:lnTo>
                  <a:pt x="617" y="954"/>
                </a:lnTo>
                <a:lnTo>
                  <a:pt x="606" y="932"/>
                </a:lnTo>
                <a:lnTo>
                  <a:pt x="597" y="910"/>
                </a:lnTo>
                <a:lnTo>
                  <a:pt x="589" y="889"/>
                </a:lnTo>
                <a:lnTo>
                  <a:pt x="580" y="867"/>
                </a:lnTo>
                <a:lnTo>
                  <a:pt x="573" y="844"/>
                </a:lnTo>
                <a:lnTo>
                  <a:pt x="566" y="823"/>
                </a:lnTo>
                <a:lnTo>
                  <a:pt x="559" y="802"/>
                </a:lnTo>
                <a:lnTo>
                  <a:pt x="554" y="781"/>
                </a:lnTo>
                <a:lnTo>
                  <a:pt x="547" y="762"/>
                </a:lnTo>
                <a:lnTo>
                  <a:pt x="543" y="742"/>
                </a:lnTo>
                <a:lnTo>
                  <a:pt x="538" y="724"/>
                </a:lnTo>
                <a:lnTo>
                  <a:pt x="534" y="705"/>
                </a:lnTo>
                <a:lnTo>
                  <a:pt x="528" y="671"/>
                </a:lnTo>
                <a:lnTo>
                  <a:pt x="522" y="642"/>
                </a:lnTo>
                <a:lnTo>
                  <a:pt x="517" y="618"/>
                </a:lnTo>
                <a:lnTo>
                  <a:pt x="514" y="599"/>
                </a:lnTo>
                <a:lnTo>
                  <a:pt x="725" y="599"/>
                </a:lnTo>
                <a:lnTo>
                  <a:pt x="731" y="630"/>
                </a:lnTo>
                <a:lnTo>
                  <a:pt x="739" y="662"/>
                </a:lnTo>
                <a:lnTo>
                  <a:pt x="748" y="696"/>
                </a:lnTo>
                <a:lnTo>
                  <a:pt x="758" y="731"/>
                </a:lnTo>
                <a:lnTo>
                  <a:pt x="768" y="767"/>
                </a:lnTo>
                <a:lnTo>
                  <a:pt x="781" y="802"/>
                </a:lnTo>
                <a:lnTo>
                  <a:pt x="794" y="836"/>
                </a:lnTo>
                <a:lnTo>
                  <a:pt x="809" y="870"/>
                </a:lnTo>
                <a:lnTo>
                  <a:pt x="817" y="885"/>
                </a:lnTo>
                <a:lnTo>
                  <a:pt x="826" y="902"/>
                </a:lnTo>
                <a:lnTo>
                  <a:pt x="834" y="916"/>
                </a:lnTo>
                <a:lnTo>
                  <a:pt x="844" y="931"/>
                </a:lnTo>
                <a:lnTo>
                  <a:pt x="853" y="944"/>
                </a:lnTo>
                <a:lnTo>
                  <a:pt x="863" y="957"/>
                </a:lnTo>
                <a:lnTo>
                  <a:pt x="874" y="968"/>
                </a:lnTo>
                <a:lnTo>
                  <a:pt x="884" y="979"/>
                </a:lnTo>
                <a:lnTo>
                  <a:pt x="895" y="990"/>
                </a:lnTo>
                <a:lnTo>
                  <a:pt x="907" y="998"/>
                </a:lnTo>
                <a:lnTo>
                  <a:pt x="919" y="1006"/>
                </a:lnTo>
                <a:lnTo>
                  <a:pt x="931" y="1012"/>
                </a:lnTo>
                <a:lnTo>
                  <a:pt x="945" y="1017"/>
                </a:lnTo>
                <a:lnTo>
                  <a:pt x="958" y="1021"/>
                </a:lnTo>
                <a:lnTo>
                  <a:pt x="972" y="1024"/>
                </a:lnTo>
                <a:lnTo>
                  <a:pt x="986" y="1025"/>
                </a:lnTo>
                <a:lnTo>
                  <a:pt x="1000" y="1024"/>
                </a:lnTo>
                <a:lnTo>
                  <a:pt x="1013" y="1021"/>
                </a:lnTo>
                <a:lnTo>
                  <a:pt x="1026" y="1017"/>
                </a:lnTo>
                <a:lnTo>
                  <a:pt x="1039" y="1012"/>
                </a:lnTo>
                <a:lnTo>
                  <a:pt x="1051" y="1006"/>
                </a:lnTo>
                <a:lnTo>
                  <a:pt x="1064" y="998"/>
                </a:lnTo>
                <a:lnTo>
                  <a:pt x="1074" y="990"/>
                </a:lnTo>
                <a:lnTo>
                  <a:pt x="1085" y="979"/>
                </a:lnTo>
                <a:lnTo>
                  <a:pt x="1096" y="968"/>
                </a:lnTo>
                <a:lnTo>
                  <a:pt x="1106" y="957"/>
                </a:lnTo>
                <a:lnTo>
                  <a:pt x="1116" y="944"/>
                </a:lnTo>
                <a:lnTo>
                  <a:pt x="1126" y="931"/>
                </a:lnTo>
                <a:lnTo>
                  <a:pt x="1135" y="916"/>
                </a:lnTo>
                <a:lnTo>
                  <a:pt x="1143" y="902"/>
                </a:lnTo>
                <a:lnTo>
                  <a:pt x="1151" y="885"/>
                </a:lnTo>
                <a:lnTo>
                  <a:pt x="1160" y="870"/>
                </a:lnTo>
                <a:lnTo>
                  <a:pt x="1174" y="836"/>
                </a:lnTo>
                <a:lnTo>
                  <a:pt x="1187" y="802"/>
                </a:lnTo>
                <a:lnTo>
                  <a:pt x="1200" y="767"/>
                </a:lnTo>
                <a:lnTo>
                  <a:pt x="1210" y="731"/>
                </a:lnTo>
                <a:lnTo>
                  <a:pt x="1221" y="696"/>
                </a:lnTo>
                <a:lnTo>
                  <a:pt x="1229" y="662"/>
                </a:lnTo>
                <a:lnTo>
                  <a:pt x="1236" y="630"/>
                </a:lnTo>
                <a:lnTo>
                  <a:pt x="1242" y="599"/>
                </a:lnTo>
                <a:lnTo>
                  <a:pt x="1453" y="599"/>
                </a:lnTo>
                <a:lnTo>
                  <a:pt x="1450" y="618"/>
                </a:lnTo>
                <a:lnTo>
                  <a:pt x="1446" y="642"/>
                </a:lnTo>
                <a:lnTo>
                  <a:pt x="1440" y="671"/>
                </a:lnTo>
                <a:lnTo>
                  <a:pt x="1433" y="705"/>
                </a:lnTo>
                <a:lnTo>
                  <a:pt x="1429" y="724"/>
                </a:lnTo>
                <a:lnTo>
                  <a:pt x="1425" y="742"/>
                </a:lnTo>
                <a:lnTo>
                  <a:pt x="1420" y="762"/>
                </a:lnTo>
                <a:lnTo>
                  <a:pt x="1415" y="781"/>
                </a:lnTo>
                <a:lnTo>
                  <a:pt x="1408" y="802"/>
                </a:lnTo>
                <a:lnTo>
                  <a:pt x="1402" y="823"/>
                </a:lnTo>
                <a:lnTo>
                  <a:pt x="1395" y="844"/>
                </a:lnTo>
                <a:lnTo>
                  <a:pt x="1388" y="867"/>
                </a:lnTo>
                <a:lnTo>
                  <a:pt x="1380" y="889"/>
                </a:lnTo>
                <a:lnTo>
                  <a:pt x="1371" y="910"/>
                </a:lnTo>
                <a:lnTo>
                  <a:pt x="1362" y="932"/>
                </a:lnTo>
                <a:lnTo>
                  <a:pt x="1352" y="954"/>
                </a:lnTo>
                <a:lnTo>
                  <a:pt x="1341" y="975"/>
                </a:lnTo>
                <a:lnTo>
                  <a:pt x="1330" y="997"/>
                </a:lnTo>
                <a:lnTo>
                  <a:pt x="1319" y="1017"/>
                </a:lnTo>
                <a:lnTo>
                  <a:pt x="1306" y="1038"/>
                </a:lnTo>
                <a:lnTo>
                  <a:pt x="1292" y="1059"/>
                </a:lnTo>
                <a:lnTo>
                  <a:pt x="1278" y="1077"/>
                </a:lnTo>
                <a:lnTo>
                  <a:pt x="1263" y="1096"/>
                </a:lnTo>
                <a:lnTo>
                  <a:pt x="1247" y="1113"/>
                </a:lnTo>
                <a:lnTo>
                  <a:pt x="1231" y="1130"/>
                </a:lnTo>
                <a:lnTo>
                  <a:pt x="1213" y="1145"/>
                </a:lnTo>
                <a:lnTo>
                  <a:pt x="1195" y="1161"/>
                </a:lnTo>
                <a:lnTo>
                  <a:pt x="1175" y="1174"/>
                </a:lnTo>
                <a:lnTo>
                  <a:pt x="1155" y="1187"/>
                </a:lnTo>
                <a:lnTo>
                  <a:pt x="1134" y="1198"/>
                </a:lnTo>
                <a:lnTo>
                  <a:pt x="1112" y="1207"/>
                </a:lnTo>
                <a:lnTo>
                  <a:pt x="1088" y="1215"/>
                </a:lnTo>
                <a:lnTo>
                  <a:pt x="1065" y="1222"/>
                </a:lnTo>
                <a:lnTo>
                  <a:pt x="1040" y="1226"/>
                </a:lnTo>
                <a:lnTo>
                  <a:pt x="1013" y="1229"/>
                </a:lnTo>
                <a:lnTo>
                  <a:pt x="986" y="1230"/>
                </a:lnTo>
                <a:close/>
                <a:moveTo>
                  <a:pt x="181" y="389"/>
                </a:moveTo>
                <a:lnTo>
                  <a:pt x="432" y="128"/>
                </a:lnTo>
                <a:lnTo>
                  <a:pt x="1535" y="128"/>
                </a:lnTo>
                <a:lnTo>
                  <a:pt x="1792" y="389"/>
                </a:lnTo>
                <a:lnTo>
                  <a:pt x="181" y="389"/>
                </a:lnTo>
                <a:close/>
              </a:path>
            </a:pathLst>
          </a:custGeom>
          <a:solidFill>
            <a:schemeClr val="accent2"/>
          </a:solidFill>
          <a:ln>
            <a:noFill/>
          </a:ln>
        </p:spPr>
        <p:style>
          <a:lnRef idx="1">
            <a:schemeClr val="dk1"/>
          </a:lnRef>
          <a:fillRef idx="2">
            <a:schemeClr val="dk1"/>
          </a:fillRef>
          <a:effectRef idx="1">
            <a:schemeClr val="dk1"/>
          </a:effectRef>
          <a:fontRef idx="minor">
            <a:schemeClr val="dk1"/>
          </a:fontRef>
        </p:style>
        <p:txBody>
          <a:bodyPr vert="horz" wrap="square" lIns="121908" tIns="60954" rIns="121908" bIns="60954" numCol="1" anchor="t" anchorCtr="0" compatLnSpc="1">
            <a:prstTxWarp prst="textNoShape">
              <a:avLst/>
            </a:prstTxWarp>
          </a:bodyPr>
          <a:lstStyle/>
          <a:p>
            <a:endParaRPr lang="en-US">
              <a:solidFill>
                <a:schemeClr val="tx1">
                  <a:lumMod val="50000"/>
                  <a:lumOff val="50000"/>
                </a:schemeClr>
              </a:solidFill>
              <a:latin typeface="+mn-ea"/>
            </a:endParaRPr>
          </a:p>
        </p:txBody>
      </p:sp>
      <p:sp>
        <p:nvSpPr>
          <p:cNvPr id="5" name="Rectangle 4"/>
          <p:cNvSpPr/>
          <p:nvPr/>
        </p:nvSpPr>
        <p:spPr>
          <a:xfrm>
            <a:off x="7416628" y="5156200"/>
            <a:ext cx="203174" cy="203200"/>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en-US">
              <a:solidFill>
                <a:schemeClr val="tx1">
                  <a:lumMod val="50000"/>
                  <a:lumOff val="50000"/>
                </a:schemeClr>
              </a:solidFill>
              <a:latin typeface="+mn-ea"/>
            </a:endParaRPr>
          </a:p>
        </p:txBody>
      </p:sp>
      <p:sp>
        <p:nvSpPr>
          <p:cNvPr id="6" name="Rectangle 5"/>
          <p:cNvSpPr/>
          <p:nvPr/>
        </p:nvSpPr>
        <p:spPr>
          <a:xfrm>
            <a:off x="7416628" y="5562600"/>
            <a:ext cx="203174" cy="203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en-US">
              <a:solidFill>
                <a:schemeClr val="tx1">
                  <a:lumMod val="50000"/>
                  <a:lumOff val="50000"/>
                </a:schemeClr>
              </a:solidFill>
              <a:latin typeface="+mn-ea"/>
            </a:endParaRPr>
          </a:p>
        </p:txBody>
      </p:sp>
      <p:sp>
        <p:nvSpPr>
          <p:cNvPr id="8" name="Rectangle 7"/>
          <p:cNvSpPr/>
          <p:nvPr/>
        </p:nvSpPr>
        <p:spPr>
          <a:xfrm>
            <a:off x="9662223" y="5156200"/>
            <a:ext cx="203174" cy="203200"/>
          </a:xfrm>
          <a:prstGeom prst="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en-US">
              <a:solidFill>
                <a:schemeClr val="tx1">
                  <a:lumMod val="50000"/>
                  <a:lumOff val="50000"/>
                </a:schemeClr>
              </a:solidFill>
              <a:latin typeface="+mn-ea"/>
            </a:endParaRPr>
          </a:p>
        </p:txBody>
      </p:sp>
      <p:sp>
        <p:nvSpPr>
          <p:cNvPr id="9" name="Rectangle 8"/>
          <p:cNvSpPr/>
          <p:nvPr/>
        </p:nvSpPr>
        <p:spPr>
          <a:xfrm>
            <a:off x="9662223" y="5562600"/>
            <a:ext cx="203174" cy="203200"/>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en-US">
              <a:solidFill>
                <a:schemeClr val="tx1">
                  <a:lumMod val="50000"/>
                  <a:lumOff val="50000"/>
                </a:schemeClr>
              </a:solidFill>
              <a:latin typeface="+mn-ea"/>
            </a:endParaRPr>
          </a:p>
        </p:txBody>
      </p:sp>
      <p:sp>
        <p:nvSpPr>
          <p:cNvPr id="10" name="TextBox 9"/>
          <p:cNvSpPr txBox="1"/>
          <p:nvPr/>
        </p:nvSpPr>
        <p:spPr>
          <a:xfrm>
            <a:off x="7552078" y="5086788"/>
            <a:ext cx="1015638" cy="353931"/>
          </a:xfrm>
          <a:prstGeom prst="rect">
            <a:avLst/>
          </a:prstGeom>
          <a:noFill/>
        </p:spPr>
        <p:txBody>
          <a:bodyPr wrap="none" lIns="121908" tIns="60954" rIns="121908" bIns="60954" rtlCol="0">
            <a:spAutoFit/>
          </a:bodyPr>
          <a:lstStyle/>
          <a:p>
            <a:r>
              <a:rPr lang="zh-CN" altLang="en-US" sz="1500" dirty="0">
                <a:solidFill>
                  <a:schemeClr val="tx1">
                    <a:lumMod val="50000"/>
                    <a:lumOff val="50000"/>
                  </a:schemeClr>
                </a:solidFill>
                <a:latin typeface="+mn-ea"/>
              </a:rPr>
              <a:t>添加标题</a:t>
            </a:r>
            <a:endParaRPr lang="en-US" altLang="zh-CN" sz="1500" dirty="0">
              <a:solidFill>
                <a:schemeClr val="tx1">
                  <a:lumMod val="50000"/>
                  <a:lumOff val="50000"/>
                </a:schemeClr>
              </a:solidFill>
              <a:latin typeface="+mn-ea"/>
            </a:endParaRPr>
          </a:p>
        </p:txBody>
      </p:sp>
      <p:sp>
        <p:nvSpPr>
          <p:cNvPr id="11" name="TextBox 10"/>
          <p:cNvSpPr txBox="1"/>
          <p:nvPr/>
        </p:nvSpPr>
        <p:spPr>
          <a:xfrm>
            <a:off x="7552078" y="5486401"/>
            <a:ext cx="1015638" cy="353931"/>
          </a:xfrm>
          <a:prstGeom prst="rect">
            <a:avLst/>
          </a:prstGeom>
          <a:noFill/>
        </p:spPr>
        <p:txBody>
          <a:bodyPr wrap="none" lIns="121908" tIns="60954" rIns="121908" bIns="60954" rtlCol="0">
            <a:spAutoFit/>
          </a:bodyPr>
          <a:lstStyle/>
          <a:p>
            <a:r>
              <a:rPr lang="zh-CN" altLang="en-US" sz="1500" dirty="0">
                <a:solidFill>
                  <a:schemeClr val="tx1">
                    <a:lumMod val="50000"/>
                    <a:lumOff val="50000"/>
                  </a:schemeClr>
                </a:solidFill>
                <a:latin typeface="+mn-ea"/>
              </a:rPr>
              <a:t>添加标题</a:t>
            </a:r>
            <a:endParaRPr lang="en-US" altLang="zh-CN" sz="1500" dirty="0">
              <a:solidFill>
                <a:schemeClr val="tx1">
                  <a:lumMod val="50000"/>
                  <a:lumOff val="50000"/>
                </a:schemeClr>
              </a:solidFill>
              <a:latin typeface="+mn-ea"/>
            </a:endParaRPr>
          </a:p>
        </p:txBody>
      </p:sp>
      <p:sp>
        <p:nvSpPr>
          <p:cNvPr id="12" name="TextBox 11"/>
          <p:cNvSpPr txBox="1"/>
          <p:nvPr/>
        </p:nvSpPr>
        <p:spPr>
          <a:xfrm>
            <a:off x="9793913" y="5085108"/>
            <a:ext cx="1015638" cy="353931"/>
          </a:xfrm>
          <a:prstGeom prst="rect">
            <a:avLst/>
          </a:prstGeom>
          <a:noFill/>
        </p:spPr>
        <p:txBody>
          <a:bodyPr wrap="none" lIns="121908" tIns="60954" rIns="121908" bIns="60954" rtlCol="0">
            <a:spAutoFit/>
          </a:bodyPr>
          <a:lstStyle/>
          <a:p>
            <a:r>
              <a:rPr lang="zh-CN" altLang="en-US" sz="1500" dirty="0">
                <a:solidFill>
                  <a:schemeClr val="tx1">
                    <a:lumMod val="50000"/>
                    <a:lumOff val="50000"/>
                  </a:schemeClr>
                </a:solidFill>
                <a:latin typeface="+mn-ea"/>
              </a:rPr>
              <a:t>添加标题</a:t>
            </a:r>
            <a:endParaRPr lang="en-US" altLang="zh-CN" sz="1500" dirty="0">
              <a:solidFill>
                <a:schemeClr val="tx1">
                  <a:lumMod val="50000"/>
                  <a:lumOff val="50000"/>
                </a:schemeClr>
              </a:solidFill>
              <a:latin typeface="+mn-ea"/>
            </a:endParaRPr>
          </a:p>
        </p:txBody>
      </p:sp>
      <p:sp>
        <p:nvSpPr>
          <p:cNvPr id="13" name="TextBox 12"/>
          <p:cNvSpPr txBox="1"/>
          <p:nvPr/>
        </p:nvSpPr>
        <p:spPr>
          <a:xfrm>
            <a:off x="9793913" y="5484721"/>
            <a:ext cx="1015638" cy="353931"/>
          </a:xfrm>
          <a:prstGeom prst="rect">
            <a:avLst/>
          </a:prstGeom>
          <a:noFill/>
        </p:spPr>
        <p:txBody>
          <a:bodyPr wrap="none" lIns="121908" tIns="60954" rIns="121908" bIns="60954" rtlCol="0">
            <a:spAutoFit/>
          </a:bodyPr>
          <a:lstStyle/>
          <a:p>
            <a:r>
              <a:rPr lang="zh-CN" altLang="en-US" sz="1500" dirty="0">
                <a:solidFill>
                  <a:schemeClr val="tx1">
                    <a:lumMod val="50000"/>
                    <a:lumOff val="50000"/>
                  </a:schemeClr>
                </a:solidFill>
                <a:latin typeface="+mn-ea"/>
              </a:rPr>
              <a:t>添加标题</a:t>
            </a:r>
            <a:endParaRPr lang="en-US" altLang="zh-CN" sz="1500" dirty="0">
              <a:solidFill>
                <a:schemeClr val="tx1">
                  <a:lumMod val="50000"/>
                  <a:lumOff val="50000"/>
                </a:schemeClr>
              </a:solidFill>
              <a:latin typeface="+mn-ea"/>
            </a:endParaRPr>
          </a:p>
        </p:txBody>
      </p:sp>
      <p:graphicFrame>
        <p:nvGraphicFramePr>
          <p:cNvPr id="14" name="Content Placeholder 10"/>
          <p:cNvGraphicFramePr>
            <a:graphicFrameLocks/>
          </p:cNvGraphicFramePr>
          <p:nvPr>
            <p:extLst/>
          </p:nvPr>
        </p:nvGraphicFramePr>
        <p:xfrm>
          <a:off x="6837197" y="1975525"/>
          <a:ext cx="4363635" cy="2184401"/>
        </p:xfrm>
        <a:graphic>
          <a:graphicData uri="http://schemas.openxmlformats.org/drawingml/2006/chart">
            <c:chart xmlns:c="http://schemas.openxmlformats.org/drawingml/2006/chart" xmlns:r="http://schemas.openxmlformats.org/officeDocument/2006/relationships" r:id="rId3"/>
          </a:graphicData>
        </a:graphic>
      </p:graphicFrame>
      <p:sp>
        <p:nvSpPr>
          <p:cNvPr id="15" name="TextBox 14"/>
          <p:cNvSpPr txBox="1"/>
          <p:nvPr/>
        </p:nvSpPr>
        <p:spPr>
          <a:xfrm>
            <a:off x="5334100" y="3670301"/>
            <a:ext cx="746334" cy="400097"/>
          </a:xfrm>
          <a:prstGeom prst="rect">
            <a:avLst/>
          </a:prstGeom>
          <a:noFill/>
        </p:spPr>
        <p:txBody>
          <a:bodyPr wrap="none" lIns="121908" tIns="60954" rIns="121908" bIns="60954" rtlCol="0">
            <a:spAutoFit/>
          </a:bodyPr>
          <a:lstStyle/>
          <a:p>
            <a:r>
              <a:rPr lang="en-US" b="1" dirty="0">
                <a:solidFill>
                  <a:schemeClr val="tx1">
                    <a:lumMod val="50000"/>
                    <a:lumOff val="50000"/>
                  </a:schemeClr>
                </a:solidFill>
                <a:latin typeface="+mn-ea"/>
              </a:rPr>
              <a:t>40%</a:t>
            </a:r>
          </a:p>
        </p:txBody>
      </p:sp>
      <p:sp>
        <p:nvSpPr>
          <p:cNvPr id="16" name="TextBox 15"/>
          <p:cNvSpPr txBox="1"/>
          <p:nvPr/>
        </p:nvSpPr>
        <p:spPr>
          <a:xfrm>
            <a:off x="2032530" y="1866901"/>
            <a:ext cx="746334" cy="400097"/>
          </a:xfrm>
          <a:prstGeom prst="rect">
            <a:avLst/>
          </a:prstGeom>
          <a:noFill/>
        </p:spPr>
        <p:txBody>
          <a:bodyPr wrap="none" lIns="121908" tIns="60954" rIns="121908" bIns="60954" rtlCol="0">
            <a:spAutoFit/>
          </a:bodyPr>
          <a:lstStyle/>
          <a:p>
            <a:r>
              <a:rPr lang="en-US" b="1" dirty="0">
                <a:solidFill>
                  <a:schemeClr val="tx1">
                    <a:lumMod val="50000"/>
                    <a:lumOff val="50000"/>
                  </a:schemeClr>
                </a:solidFill>
                <a:latin typeface="+mn-ea"/>
              </a:rPr>
              <a:t>19%</a:t>
            </a:r>
          </a:p>
        </p:txBody>
      </p:sp>
      <p:sp>
        <p:nvSpPr>
          <p:cNvPr id="17" name="TextBox 16"/>
          <p:cNvSpPr txBox="1"/>
          <p:nvPr/>
        </p:nvSpPr>
        <p:spPr>
          <a:xfrm>
            <a:off x="965869" y="3670301"/>
            <a:ext cx="746334" cy="400097"/>
          </a:xfrm>
          <a:prstGeom prst="rect">
            <a:avLst/>
          </a:prstGeom>
          <a:noFill/>
        </p:spPr>
        <p:txBody>
          <a:bodyPr wrap="none" lIns="121908" tIns="60954" rIns="121908" bIns="60954" rtlCol="0">
            <a:spAutoFit/>
          </a:bodyPr>
          <a:lstStyle/>
          <a:p>
            <a:r>
              <a:rPr lang="en-US" b="1" dirty="0">
                <a:solidFill>
                  <a:schemeClr val="tx1">
                    <a:lumMod val="50000"/>
                    <a:lumOff val="50000"/>
                  </a:schemeClr>
                </a:solidFill>
                <a:latin typeface="+mn-ea"/>
              </a:rPr>
              <a:t>16%</a:t>
            </a:r>
          </a:p>
        </p:txBody>
      </p:sp>
      <p:sp>
        <p:nvSpPr>
          <p:cNvPr id="18" name="TextBox 17"/>
          <p:cNvSpPr txBox="1"/>
          <p:nvPr/>
        </p:nvSpPr>
        <p:spPr>
          <a:xfrm>
            <a:off x="2235704" y="5295901"/>
            <a:ext cx="746334" cy="400097"/>
          </a:xfrm>
          <a:prstGeom prst="rect">
            <a:avLst/>
          </a:prstGeom>
          <a:noFill/>
        </p:spPr>
        <p:txBody>
          <a:bodyPr wrap="none" lIns="121908" tIns="60954" rIns="121908" bIns="60954" rtlCol="0">
            <a:spAutoFit/>
          </a:bodyPr>
          <a:lstStyle/>
          <a:p>
            <a:r>
              <a:rPr lang="en-US" b="1" dirty="0">
                <a:solidFill>
                  <a:schemeClr val="tx1">
                    <a:lumMod val="50000"/>
                    <a:lumOff val="50000"/>
                  </a:schemeClr>
                </a:solidFill>
                <a:latin typeface="+mn-ea"/>
              </a:rPr>
              <a:t>25%</a:t>
            </a:r>
          </a:p>
        </p:txBody>
      </p:sp>
      <p:sp>
        <p:nvSpPr>
          <p:cNvPr id="19" name="TextBox 18"/>
          <p:cNvSpPr txBox="1"/>
          <p:nvPr/>
        </p:nvSpPr>
        <p:spPr>
          <a:xfrm>
            <a:off x="6762253" y="1559124"/>
            <a:ext cx="4046445" cy="815596"/>
          </a:xfrm>
          <a:prstGeom prst="rect">
            <a:avLst/>
          </a:prstGeom>
          <a:noFill/>
        </p:spPr>
        <p:txBody>
          <a:bodyPr wrap="square" lIns="121908" tIns="60954" rIns="121908" bIns="60954" rtlCol="0">
            <a:spAutoFit/>
          </a:bodyPr>
          <a:lstStyle/>
          <a:p>
            <a:r>
              <a:rPr lang="zh-CN" altLang="en-US" sz="1500" dirty="0">
                <a:solidFill>
                  <a:schemeClr val="tx1">
                    <a:lumMod val="50000"/>
                    <a:lumOff val="50000"/>
                  </a:schemeClr>
                </a:solidFill>
                <a:latin typeface="+mn-ea"/>
              </a:rPr>
              <a:t>此处添加详细文本描述，建议与标题相关并符合整体语言风格，语言描述尽量简洁生动。尽量将每页幻灯片的字数控制在</a:t>
            </a:r>
            <a:r>
              <a:rPr lang="en-US" altLang="zh-CN" sz="1500" dirty="0">
                <a:solidFill>
                  <a:schemeClr val="tx1">
                    <a:lumMod val="50000"/>
                    <a:lumOff val="50000"/>
                  </a:schemeClr>
                </a:solidFill>
                <a:latin typeface="+mn-ea"/>
              </a:rPr>
              <a:t>200</a:t>
            </a:r>
            <a:r>
              <a:rPr lang="zh-CN" altLang="en-US" sz="1500" dirty="0">
                <a:solidFill>
                  <a:schemeClr val="tx1">
                    <a:lumMod val="50000"/>
                    <a:lumOff val="50000"/>
                  </a:schemeClr>
                </a:solidFill>
                <a:latin typeface="+mn-ea"/>
              </a:rPr>
              <a:t>字以内</a:t>
            </a:r>
            <a:endParaRPr lang="en-US" sz="1500" dirty="0">
              <a:solidFill>
                <a:schemeClr val="tx1">
                  <a:lumMod val="50000"/>
                  <a:lumOff val="50000"/>
                </a:schemeClr>
              </a:solidFill>
              <a:latin typeface="+mn-ea"/>
            </a:endParaRPr>
          </a:p>
        </p:txBody>
      </p:sp>
      <p:sp>
        <p:nvSpPr>
          <p:cNvPr id="23" name="TextBox 22"/>
          <p:cNvSpPr txBox="1"/>
          <p:nvPr/>
        </p:nvSpPr>
        <p:spPr>
          <a:xfrm>
            <a:off x="6848014" y="4159926"/>
            <a:ext cx="1381310" cy="328295"/>
          </a:xfrm>
          <a:prstGeom prst="rect">
            <a:avLst/>
          </a:prstGeom>
          <a:noFill/>
        </p:spPr>
        <p:txBody>
          <a:bodyPr wrap="square" lIns="121908" tIns="60954" rIns="121908" bIns="60954" rtlCol="0">
            <a:spAutoFit/>
          </a:bodyPr>
          <a:lstStyle/>
          <a:p>
            <a:r>
              <a:rPr lang="zh-CN" altLang="en-US" sz="1300" b="1" dirty="0">
                <a:solidFill>
                  <a:schemeClr val="tx1">
                    <a:lumMod val="50000"/>
                    <a:lumOff val="50000"/>
                  </a:schemeClr>
                </a:solidFill>
                <a:latin typeface="+mn-ea"/>
              </a:rPr>
              <a:t>添加标题</a:t>
            </a:r>
            <a:endParaRPr lang="en-US" sz="1300" b="1" dirty="0">
              <a:solidFill>
                <a:schemeClr val="tx1">
                  <a:lumMod val="50000"/>
                  <a:lumOff val="50000"/>
                </a:schemeClr>
              </a:solidFill>
              <a:latin typeface="+mn-ea"/>
            </a:endParaRPr>
          </a:p>
        </p:txBody>
      </p:sp>
      <p:sp>
        <p:nvSpPr>
          <p:cNvPr id="24" name="TextBox 23"/>
          <p:cNvSpPr txBox="1"/>
          <p:nvPr/>
        </p:nvSpPr>
        <p:spPr>
          <a:xfrm>
            <a:off x="6824135" y="4424085"/>
            <a:ext cx="688561" cy="369332"/>
          </a:xfrm>
          <a:prstGeom prst="rect">
            <a:avLst/>
          </a:prstGeom>
          <a:noFill/>
        </p:spPr>
        <p:txBody>
          <a:bodyPr wrap="none" lIns="121908" tIns="60954" rIns="121908" bIns="60954" rtlCol="0">
            <a:spAutoFit/>
          </a:bodyPr>
          <a:lstStyle/>
          <a:p>
            <a:r>
              <a:rPr lang="en-US" sz="1600" b="1" dirty="0">
                <a:solidFill>
                  <a:schemeClr val="tx1">
                    <a:lumMod val="50000"/>
                    <a:lumOff val="50000"/>
                  </a:schemeClr>
                </a:solidFill>
                <a:latin typeface="+mn-ea"/>
              </a:rPr>
              <a:t>16%</a:t>
            </a:r>
          </a:p>
        </p:txBody>
      </p:sp>
      <p:sp>
        <p:nvSpPr>
          <p:cNvPr id="32" name="TextBox 31"/>
          <p:cNvSpPr txBox="1"/>
          <p:nvPr/>
        </p:nvSpPr>
        <p:spPr>
          <a:xfrm>
            <a:off x="7881315" y="4159926"/>
            <a:ext cx="1381310" cy="328295"/>
          </a:xfrm>
          <a:prstGeom prst="rect">
            <a:avLst/>
          </a:prstGeom>
          <a:noFill/>
        </p:spPr>
        <p:txBody>
          <a:bodyPr wrap="square" lIns="121908" tIns="60954" rIns="121908" bIns="60954" rtlCol="0">
            <a:spAutoFit/>
          </a:bodyPr>
          <a:lstStyle/>
          <a:p>
            <a:r>
              <a:rPr lang="zh-CN" altLang="en-US" sz="1300" b="1" dirty="0">
                <a:solidFill>
                  <a:schemeClr val="tx1">
                    <a:lumMod val="50000"/>
                    <a:lumOff val="50000"/>
                  </a:schemeClr>
                </a:solidFill>
                <a:latin typeface="+mn-ea"/>
              </a:rPr>
              <a:t>添加标题</a:t>
            </a:r>
            <a:endParaRPr lang="en-US" altLang="zh-CN" sz="1300" b="1" dirty="0">
              <a:solidFill>
                <a:schemeClr val="tx1">
                  <a:lumMod val="50000"/>
                  <a:lumOff val="50000"/>
                </a:schemeClr>
              </a:solidFill>
              <a:latin typeface="+mn-ea"/>
            </a:endParaRPr>
          </a:p>
        </p:txBody>
      </p:sp>
      <p:sp>
        <p:nvSpPr>
          <p:cNvPr id="33" name="TextBox 32"/>
          <p:cNvSpPr txBox="1"/>
          <p:nvPr/>
        </p:nvSpPr>
        <p:spPr>
          <a:xfrm>
            <a:off x="7857436" y="4424085"/>
            <a:ext cx="688561" cy="369332"/>
          </a:xfrm>
          <a:prstGeom prst="rect">
            <a:avLst/>
          </a:prstGeom>
          <a:noFill/>
        </p:spPr>
        <p:txBody>
          <a:bodyPr wrap="none" lIns="121908" tIns="60954" rIns="121908" bIns="60954" rtlCol="0">
            <a:spAutoFit/>
          </a:bodyPr>
          <a:lstStyle/>
          <a:p>
            <a:r>
              <a:rPr lang="en-US" sz="1600" b="1" dirty="0">
                <a:solidFill>
                  <a:schemeClr val="tx1">
                    <a:lumMod val="50000"/>
                    <a:lumOff val="50000"/>
                  </a:schemeClr>
                </a:solidFill>
                <a:latin typeface="+mn-ea"/>
              </a:rPr>
              <a:t>19%</a:t>
            </a:r>
          </a:p>
        </p:txBody>
      </p:sp>
      <p:sp>
        <p:nvSpPr>
          <p:cNvPr id="36" name="TextBox 35"/>
          <p:cNvSpPr txBox="1"/>
          <p:nvPr/>
        </p:nvSpPr>
        <p:spPr>
          <a:xfrm>
            <a:off x="8914617" y="4159926"/>
            <a:ext cx="1381310" cy="328295"/>
          </a:xfrm>
          <a:prstGeom prst="rect">
            <a:avLst/>
          </a:prstGeom>
          <a:noFill/>
        </p:spPr>
        <p:txBody>
          <a:bodyPr wrap="square" lIns="121908" tIns="60954" rIns="121908" bIns="60954" rtlCol="0">
            <a:spAutoFit/>
          </a:bodyPr>
          <a:lstStyle/>
          <a:p>
            <a:r>
              <a:rPr lang="zh-CN" altLang="en-US" sz="1300" b="1" dirty="0">
                <a:solidFill>
                  <a:schemeClr val="tx1">
                    <a:lumMod val="50000"/>
                    <a:lumOff val="50000"/>
                  </a:schemeClr>
                </a:solidFill>
                <a:latin typeface="+mn-ea"/>
              </a:rPr>
              <a:t>添加标题</a:t>
            </a:r>
            <a:endParaRPr lang="en-US" altLang="zh-CN" sz="1300" b="1" dirty="0">
              <a:solidFill>
                <a:schemeClr val="tx1">
                  <a:lumMod val="50000"/>
                  <a:lumOff val="50000"/>
                </a:schemeClr>
              </a:solidFill>
              <a:latin typeface="+mn-ea"/>
            </a:endParaRPr>
          </a:p>
        </p:txBody>
      </p:sp>
      <p:sp>
        <p:nvSpPr>
          <p:cNvPr id="37" name="TextBox 36"/>
          <p:cNvSpPr txBox="1"/>
          <p:nvPr/>
        </p:nvSpPr>
        <p:spPr>
          <a:xfrm>
            <a:off x="8916137" y="4424085"/>
            <a:ext cx="688561" cy="369332"/>
          </a:xfrm>
          <a:prstGeom prst="rect">
            <a:avLst/>
          </a:prstGeom>
          <a:noFill/>
        </p:spPr>
        <p:txBody>
          <a:bodyPr wrap="none" lIns="121908" tIns="60954" rIns="121908" bIns="60954" rtlCol="0">
            <a:spAutoFit/>
          </a:bodyPr>
          <a:lstStyle/>
          <a:p>
            <a:r>
              <a:rPr lang="en-US" sz="1600" b="1" dirty="0">
                <a:solidFill>
                  <a:schemeClr val="tx1">
                    <a:lumMod val="50000"/>
                    <a:lumOff val="50000"/>
                  </a:schemeClr>
                </a:solidFill>
                <a:latin typeface="+mn-ea"/>
              </a:rPr>
              <a:t>25%</a:t>
            </a:r>
          </a:p>
        </p:txBody>
      </p:sp>
      <p:cxnSp>
        <p:nvCxnSpPr>
          <p:cNvPr id="39" name="Straight Connector 38"/>
          <p:cNvCxnSpPr/>
          <p:nvPr/>
        </p:nvCxnSpPr>
        <p:spPr>
          <a:xfrm>
            <a:off x="10079981" y="4450235"/>
            <a:ext cx="790598"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40" name="TextBox 39"/>
          <p:cNvSpPr txBox="1"/>
          <p:nvPr/>
        </p:nvSpPr>
        <p:spPr>
          <a:xfrm>
            <a:off x="9947917" y="4159926"/>
            <a:ext cx="1381310" cy="328295"/>
          </a:xfrm>
          <a:prstGeom prst="rect">
            <a:avLst/>
          </a:prstGeom>
          <a:noFill/>
        </p:spPr>
        <p:txBody>
          <a:bodyPr wrap="square" lIns="121908" tIns="60954" rIns="121908" bIns="60954" rtlCol="0">
            <a:spAutoFit/>
          </a:bodyPr>
          <a:lstStyle/>
          <a:p>
            <a:r>
              <a:rPr lang="zh-CN" altLang="en-US" sz="1300" b="1" dirty="0">
                <a:solidFill>
                  <a:schemeClr val="tx1">
                    <a:lumMod val="50000"/>
                    <a:lumOff val="50000"/>
                  </a:schemeClr>
                </a:solidFill>
                <a:latin typeface="+mn-ea"/>
              </a:rPr>
              <a:t>添加标题</a:t>
            </a:r>
            <a:endParaRPr lang="en-US" altLang="zh-CN" sz="1300" b="1" dirty="0">
              <a:solidFill>
                <a:schemeClr val="tx1">
                  <a:lumMod val="50000"/>
                  <a:lumOff val="50000"/>
                </a:schemeClr>
              </a:solidFill>
              <a:latin typeface="+mn-ea"/>
            </a:endParaRPr>
          </a:p>
        </p:txBody>
      </p:sp>
      <p:sp>
        <p:nvSpPr>
          <p:cNvPr id="41" name="TextBox 40"/>
          <p:cNvSpPr txBox="1"/>
          <p:nvPr/>
        </p:nvSpPr>
        <p:spPr>
          <a:xfrm>
            <a:off x="9924038" y="4424085"/>
            <a:ext cx="688561" cy="369332"/>
          </a:xfrm>
          <a:prstGeom prst="rect">
            <a:avLst/>
          </a:prstGeom>
          <a:noFill/>
        </p:spPr>
        <p:txBody>
          <a:bodyPr wrap="none" lIns="121908" tIns="60954" rIns="121908" bIns="60954" rtlCol="0">
            <a:spAutoFit/>
          </a:bodyPr>
          <a:lstStyle/>
          <a:p>
            <a:r>
              <a:rPr lang="en-US" sz="1600" b="1" dirty="0">
                <a:solidFill>
                  <a:schemeClr val="tx1">
                    <a:lumMod val="50000"/>
                    <a:lumOff val="50000"/>
                  </a:schemeClr>
                </a:solidFill>
                <a:latin typeface="+mn-ea"/>
              </a:rPr>
              <a:t>40%</a:t>
            </a:r>
          </a:p>
        </p:txBody>
      </p:sp>
      <p:cxnSp>
        <p:nvCxnSpPr>
          <p:cNvPr id="46" name="Straight Connector 45"/>
          <p:cNvCxnSpPr/>
          <p:nvPr/>
        </p:nvCxnSpPr>
        <p:spPr>
          <a:xfrm>
            <a:off x="6982879" y="4450235"/>
            <a:ext cx="790598"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p:nvCxnSpPr>
        <p:spPr>
          <a:xfrm>
            <a:off x="7994876" y="4450235"/>
            <a:ext cx="790598"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p:nvCxnSpPr>
        <p:spPr>
          <a:xfrm>
            <a:off x="9047763" y="4450235"/>
            <a:ext cx="790598"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20" name="标题 19"/>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1777402265"/>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fade">
                                      <p:cBhvr>
                                        <p:cTn id="13" dur="500"/>
                                        <p:tgtEl>
                                          <p:spTgt spid="15"/>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fade">
                                      <p:cBhvr>
                                        <p:cTn id="16" dur="500"/>
                                        <p:tgtEl>
                                          <p:spTgt spid="16"/>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fade">
                                      <p:cBhvr>
                                        <p:cTn id="19" dur="500"/>
                                        <p:tgtEl>
                                          <p:spTgt spid="17"/>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fade">
                                      <p:cBhvr>
                                        <p:cTn id="22" dur="500"/>
                                        <p:tgtEl>
                                          <p:spTgt spid="18"/>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fade">
                                      <p:cBhvr>
                                        <p:cTn id="25" dur="500"/>
                                        <p:tgtEl>
                                          <p:spTgt spid="4"/>
                                        </p:tgtEl>
                                      </p:cBhvr>
                                    </p:animEffect>
                                  </p:childTnLst>
                                </p:cTn>
                              </p:par>
                            </p:childTnLst>
                          </p:cTn>
                        </p:par>
                        <p:par>
                          <p:cTn id="26" fill="hold">
                            <p:stCondLst>
                              <p:cond delay="1000"/>
                            </p:stCondLst>
                            <p:childTnLst>
                              <p:par>
                                <p:cTn id="27" presetID="10" presetClass="entr" presetSubtype="0" fill="hold" grpId="0" nodeType="afterEffect">
                                  <p:stCondLst>
                                    <p:cond delay="0"/>
                                  </p:stCondLst>
                                  <p:childTnLst>
                                    <p:set>
                                      <p:cBhvr>
                                        <p:cTn id="28" dur="1" fill="hold">
                                          <p:stCondLst>
                                            <p:cond delay="0"/>
                                          </p:stCondLst>
                                        </p:cTn>
                                        <p:tgtEl>
                                          <p:spTgt spid="19"/>
                                        </p:tgtEl>
                                        <p:attrNameLst>
                                          <p:attrName>style.visibility</p:attrName>
                                        </p:attrNameLst>
                                      </p:cBhvr>
                                      <p:to>
                                        <p:strVal val="visible"/>
                                      </p:to>
                                    </p:set>
                                    <p:animEffect transition="in" filter="fade">
                                      <p:cBhvr>
                                        <p:cTn id="29" dur="500"/>
                                        <p:tgtEl>
                                          <p:spTgt spid="19"/>
                                        </p:tgtEl>
                                      </p:cBhvr>
                                    </p:animEffect>
                                  </p:childTnLst>
                                </p:cTn>
                              </p:par>
                              <p:par>
                                <p:cTn id="30" presetID="22" presetClass="entr" presetSubtype="8" fill="hold" grpId="0" nodeType="with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wipe(left)">
                                      <p:cBhvr>
                                        <p:cTn id="32" dur="500"/>
                                        <p:tgtEl>
                                          <p:spTgt spid="14"/>
                                        </p:tgtEl>
                                      </p:cBhvr>
                                    </p:animEffect>
                                  </p:childTnLst>
                                </p:cTn>
                              </p:par>
                            </p:childTnLst>
                          </p:cTn>
                        </p:par>
                        <p:par>
                          <p:cTn id="33" fill="hold">
                            <p:stCondLst>
                              <p:cond delay="1500"/>
                            </p:stCondLst>
                            <p:childTnLst>
                              <p:par>
                                <p:cTn id="34" presetID="10" presetClass="entr" presetSubtype="0" fill="hold" grpId="0" nodeType="afterEffect">
                                  <p:stCondLst>
                                    <p:cond delay="0"/>
                                  </p:stCondLst>
                                  <p:childTnLst>
                                    <p:set>
                                      <p:cBhvr>
                                        <p:cTn id="35" dur="1" fill="hold">
                                          <p:stCondLst>
                                            <p:cond delay="0"/>
                                          </p:stCondLst>
                                        </p:cTn>
                                        <p:tgtEl>
                                          <p:spTgt spid="23"/>
                                        </p:tgtEl>
                                        <p:attrNameLst>
                                          <p:attrName>style.visibility</p:attrName>
                                        </p:attrNameLst>
                                      </p:cBhvr>
                                      <p:to>
                                        <p:strVal val="visible"/>
                                      </p:to>
                                    </p:set>
                                    <p:animEffect transition="in" filter="fade">
                                      <p:cBhvr>
                                        <p:cTn id="36" dur="500"/>
                                        <p:tgtEl>
                                          <p:spTgt spid="23"/>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24"/>
                                        </p:tgtEl>
                                        <p:attrNameLst>
                                          <p:attrName>style.visibility</p:attrName>
                                        </p:attrNameLst>
                                      </p:cBhvr>
                                      <p:to>
                                        <p:strVal val="visible"/>
                                      </p:to>
                                    </p:set>
                                    <p:animEffect transition="in" filter="fade">
                                      <p:cBhvr>
                                        <p:cTn id="39" dur="500"/>
                                        <p:tgtEl>
                                          <p:spTgt spid="24"/>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32"/>
                                        </p:tgtEl>
                                        <p:attrNameLst>
                                          <p:attrName>style.visibility</p:attrName>
                                        </p:attrNameLst>
                                      </p:cBhvr>
                                      <p:to>
                                        <p:strVal val="visible"/>
                                      </p:to>
                                    </p:set>
                                    <p:animEffect transition="in" filter="fade">
                                      <p:cBhvr>
                                        <p:cTn id="42" dur="500"/>
                                        <p:tgtEl>
                                          <p:spTgt spid="32"/>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33"/>
                                        </p:tgtEl>
                                        <p:attrNameLst>
                                          <p:attrName>style.visibility</p:attrName>
                                        </p:attrNameLst>
                                      </p:cBhvr>
                                      <p:to>
                                        <p:strVal val="visible"/>
                                      </p:to>
                                    </p:set>
                                    <p:animEffect transition="in" filter="fade">
                                      <p:cBhvr>
                                        <p:cTn id="45" dur="500"/>
                                        <p:tgtEl>
                                          <p:spTgt spid="33"/>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36"/>
                                        </p:tgtEl>
                                        <p:attrNameLst>
                                          <p:attrName>style.visibility</p:attrName>
                                        </p:attrNameLst>
                                      </p:cBhvr>
                                      <p:to>
                                        <p:strVal val="visible"/>
                                      </p:to>
                                    </p:set>
                                    <p:animEffect transition="in" filter="fade">
                                      <p:cBhvr>
                                        <p:cTn id="48" dur="500"/>
                                        <p:tgtEl>
                                          <p:spTgt spid="36"/>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37"/>
                                        </p:tgtEl>
                                        <p:attrNameLst>
                                          <p:attrName>style.visibility</p:attrName>
                                        </p:attrNameLst>
                                      </p:cBhvr>
                                      <p:to>
                                        <p:strVal val="visible"/>
                                      </p:to>
                                    </p:set>
                                    <p:animEffect transition="in" filter="fade">
                                      <p:cBhvr>
                                        <p:cTn id="51" dur="500"/>
                                        <p:tgtEl>
                                          <p:spTgt spid="37"/>
                                        </p:tgtEl>
                                      </p:cBhvr>
                                    </p:animEffect>
                                  </p:childTnLst>
                                </p:cTn>
                              </p:par>
                              <p:par>
                                <p:cTn id="52" presetID="22" presetClass="entr" presetSubtype="8" fill="hold" nodeType="withEffect">
                                  <p:stCondLst>
                                    <p:cond delay="0"/>
                                  </p:stCondLst>
                                  <p:childTnLst>
                                    <p:set>
                                      <p:cBhvr>
                                        <p:cTn id="53" dur="1" fill="hold">
                                          <p:stCondLst>
                                            <p:cond delay="0"/>
                                          </p:stCondLst>
                                        </p:cTn>
                                        <p:tgtEl>
                                          <p:spTgt spid="39"/>
                                        </p:tgtEl>
                                        <p:attrNameLst>
                                          <p:attrName>style.visibility</p:attrName>
                                        </p:attrNameLst>
                                      </p:cBhvr>
                                      <p:to>
                                        <p:strVal val="visible"/>
                                      </p:to>
                                    </p:set>
                                    <p:animEffect transition="in" filter="wipe(left)">
                                      <p:cBhvr>
                                        <p:cTn id="54" dur="500"/>
                                        <p:tgtEl>
                                          <p:spTgt spid="39"/>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40"/>
                                        </p:tgtEl>
                                        <p:attrNameLst>
                                          <p:attrName>style.visibility</p:attrName>
                                        </p:attrNameLst>
                                      </p:cBhvr>
                                      <p:to>
                                        <p:strVal val="visible"/>
                                      </p:to>
                                    </p:set>
                                    <p:animEffect transition="in" filter="fade">
                                      <p:cBhvr>
                                        <p:cTn id="57" dur="500"/>
                                        <p:tgtEl>
                                          <p:spTgt spid="40"/>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41"/>
                                        </p:tgtEl>
                                        <p:attrNameLst>
                                          <p:attrName>style.visibility</p:attrName>
                                        </p:attrNameLst>
                                      </p:cBhvr>
                                      <p:to>
                                        <p:strVal val="visible"/>
                                      </p:to>
                                    </p:set>
                                    <p:animEffect transition="in" filter="fade">
                                      <p:cBhvr>
                                        <p:cTn id="60" dur="500"/>
                                        <p:tgtEl>
                                          <p:spTgt spid="41"/>
                                        </p:tgtEl>
                                      </p:cBhvr>
                                    </p:animEffect>
                                  </p:childTnLst>
                                </p:cTn>
                              </p:par>
                              <p:par>
                                <p:cTn id="61" presetID="22" presetClass="entr" presetSubtype="8" fill="hold" nodeType="withEffect">
                                  <p:stCondLst>
                                    <p:cond delay="0"/>
                                  </p:stCondLst>
                                  <p:childTnLst>
                                    <p:set>
                                      <p:cBhvr>
                                        <p:cTn id="62" dur="1" fill="hold">
                                          <p:stCondLst>
                                            <p:cond delay="0"/>
                                          </p:stCondLst>
                                        </p:cTn>
                                        <p:tgtEl>
                                          <p:spTgt spid="46"/>
                                        </p:tgtEl>
                                        <p:attrNameLst>
                                          <p:attrName>style.visibility</p:attrName>
                                        </p:attrNameLst>
                                      </p:cBhvr>
                                      <p:to>
                                        <p:strVal val="visible"/>
                                      </p:to>
                                    </p:set>
                                    <p:animEffect transition="in" filter="wipe(left)">
                                      <p:cBhvr>
                                        <p:cTn id="63" dur="500"/>
                                        <p:tgtEl>
                                          <p:spTgt spid="46"/>
                                        </p:tgtEl>
                                      </p:cBhvr>
                                    </p:animEffect>
                                  </p:childTnLst>
                                </p:cTn>
                              </p:par>
                              <p:par>
                                <p:cTn id="64" presetID="22" presetClass="entr" presetSubtype="8" fill="hold" nodeType="withEffect">
                                  <p:stCondLst>
                                    <p:cond delay="0"/>
                                  </p:stCondLst>
                                  <p:childTnLst>
                                    <p:set>
                                      <p:cBhvr>
                                        <p:cTn id="65" dur="1" fill="hold">
                                          <p:stCondLst>
                                            <p:cond delay="0"/>
                                          </p:stCondLst>
                                        </p:cTn>
                                        <p:tgtEl>
                                          <p:spTgt spid="47"/>
                                        </p:tgtEl>
                                        <p:attrNameLst>
                                          <p:attrName>style.visibility</p:attrName>
                                        </p:attrNameLst>
                                      </p:cBhvr>
                                      <p:to>
                                        <p:strVal val="visible"/>
                                      </p:to>
                                    </p:set>
                                    <p:animEffect transition="in" filter="wipe(left)">
                                      <p:cBhvr>
                                        <p:cTn id="66" dur="500"/>
                                        <p:tgtEl>
                                          <p:spTgt spid="47"/>
                                        </p:tgtEl>
                                      </p:cBhvr>
                                    </p:animEffect>
                                  </p:childTnLst>
                                </p:cTn>
                              </p:par>
                              <p:par>
                                <p:cTn id="67" presetID="22" presetClass="entr" presetSubtype="8" fill="hold" nodeType="withEffect">
                                  <p:stCondLst>
                                    <p:cond delay="0"/>
                                  </p:stCondLst>
                                  <p:childTnLst>
                                    <p:set>
                                      <p:cBhvr>
                                        <p:cTn id="68" dur="1" fill="hold">
                                          <p:stCondLst>
                                            <p:cond delay="0"/>
                                          </p:stCondLst>
                                        </p:cTn>
                                        <p:tgtEl>
                                          <p:spTgt spid="48"/>
                                        </p:tgtEl>
                                        <p:attrNameLst>
                                          <p:attrName>style.visibility</p:attrName>
                                        </p:attrNameLst>
                                      </p:cBhvr>
                                      <p:to>
                                        <p:strVal val="visible"/>
                                      </p:to>
                                    </p:set>
                                    <p:animEffect transition="in" filter="wipe(left)">
                                      <p:cBhvr>
                                        <p:cTn id="69" dur="500"/>
                                        <p:tgtEl>
                                          <p:spTgt spid="48"/>
                                        </p:tgtEl>
                                      </p:cBhvr>
                                    </p:animEffect>
                                  </p:childTnLst>
                                </p:cTn>
                              </p:par>
                            </p:childTnLst>
                          </p:cTn>
                        </p:par>
                        <p:par>
                          <p:cTn id="70" fill="hold">
                            <p:stCondLst>
                              <p:cond delay="2000"/>
                            </p:stCondLst>
                            <p:childTnLst>
                              <p:par>
                                <p:cTn id="71" presetID="10" presetClass="entr" presetSubtype="0" fill="hold" grpId="0" nodeType="afterEffect">
                                  <p:stCondLst>
                                    <p:cond delay="0"/>
                                  </p:stCondLst>
                                  <p:childTnLst>
                                    <p:set>
                                      <p:cBhvr>
                                        <p:cTn id="72" dur="1" fill="hold">
                                          <p:stCondLst>
                                            <p:cond delay="0"/>
                                          </p:stCondLst>
                                        </p:cTn>
                                        <p:tgtEl>
                                          <p:spTgt spid="5"/>
                                        </p:tgtEl>
                                        <p:attrNameLst>
                                          <p:attrName>style.visibility</p:attrName>
                                        </p:attrNameLst>
                                      </p:cBhvr>
                                      <p:to>
                                        <p:strVal val="visible"/>
                                      </p:to>
                                    </p:set>
                                    <p:animEffect transition="in" filter="fade">
                                      <p:cBhvr>
                                        <p:cTn id="73" dur="500"/>
                                        <p:tgtEl>
                                          <p:spTgt spid="5"/>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6"/>
                                        </p:tgtEl>
                                        <p:attrNameLst>
                                          <p:attrName>style.visibility</p:attrName>
                                        </p:attrNameLst>
                                      </p:cBhvr>
                                      <p:to>
                                        <p:strVal val="visible"/>
                                      </p:to>
                                    </p:set>
                                    <p:animEffect transition="in" filter="fade">
                                      <p:cBhvr>
                                        <p:cTn id="76" dur="500"/>
                                        <p:tgtEl>
                                          <p:spTgt spid="6"/>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8"/>
                                        </p:tgtEl>
                                        <p:attrNameLst>
                                          <p:attrName>style.visibility</p:attrName>
                                        </p:attrNameLst>
                                      </p:cBhvr>
                                      <p:to>
                                        <p:strVal val="visible"/>
                                      </p:to>
                                    </p:set>
                                    <p:animEffect transition="in" filter="fade">
                                      <p:cBhvr>
                                        <p:cTn id="79" dur="500"/>
                                        <p:tgtEl>
                                          <p:spTgt spid="8"/>
                                        </p:tgtEl>
                                      </p:cBhvr>
                                    </p:animEffect>
                                  </p:childTnLst>
                                </p:cTn>
                              </p:par>
                              <p:par>
                                <p:cTn id="80" presetID="10" presetClass="entr" presetSubtype="0" fill="hold" grpId="0" nodeType="withEffect">
                                  <p:stCondLst>
                                    <p:cond delay="0"/>
                                  </p:stCondLst>
                                  <p:childTnLst>
                                    <p:set>
                                      <p:cBhvr>
                                        <p:cTn id="81" dur="1" fill="hold">
                                          <p:stCondLst>
                                            <p:cond delay="0"/>
                                          </p:stCondLst>
                                        </p:cTn>
                                        <p:tgtEl>
                                          <p:spTgt spid="9"/>
                                        </p:tgtEl>
                                        <p:attrNameLst>
                                          <p:attrName>style.visibility</p:attrName>
                                        </p:attrNameLst>
                                      </p:cBhvr>
                                      <p:to>
                                        <p:strVal val="visible"/>
                                      </p:to>
                                    </p:set>
                                    <p:animEffect transition="in" filter="fade">
                                      <p:cBhvr>
                                        <p:cTn id="82" dur="500"/>
                                        <p:tgtEl>
                                          <p:spTgt spid="9"/>
                                        </p:tgtEl>
                                      </p:cBhvr>
                                    </p:animEffect>
                                  </p:childTnLst>
                                </p:cTn>
                              </p:par>
                              <p:par>
                                <p:cTn id="83" presetID="10" presetClass="entr" presetSubtype="0" fill="hold" grpId="0" nodeType="withEffect">
                                  <p:stCondLst>
                                    <p:cond delay="0"/>
                                  </p:stCondLst>
                                  <p:childTnLst>
                                    <p:set>
                                      <p:cBhvr>
                                        <p:cTn id="84" dur="1" fill="hold">
                                          <p:stCondLst>
                                            <p:cond delay="0"/>
                                          </p:stCondLst>
                                        </p:cTn>
                                        <p:tgtEl>
                                          <p:spTgt spid="10"/>
                                        </p:tgtEl>
                                        <p:attrNameLst>
                                          <p:attrName>style.visibility</p:attrName>
                                        </p:attrNameLst>
                                      </p:cBhvr>
                                      <p:to>
                                        <p:strVal val="visible"/>
                                      </p:to>
                                    </p:set>
                                    <p:animEffect transition="in" filter="fade">
                                      <p:cBhvr>
                                        <p:cTn id="85" dur="500"/>
                                        <p:tgtEl>
                                          <p:spTgt spid="10"/>
                                        </p:tgtEl>
                                      </p:cBhvr>
                                    </p:animEffect>
                                  </p:childTnLst>
                                </p:cTn>
                              </p:par>
                              <p:par>
                                <p:cTn id="86" presetID="10" presetClass="entr" presetSubtype="0" fill="hold" grpId="0" nodeType="withEffect">
                                  <p:stCondLst>
                                    <p:cond delay="0"/>
                                  </p:stCondLst>
                                  <p:childTnLst>
                                    <p:set>
                                      <p:cBhvr>
                                        <p:cTn id="87" dur="1" fill="hold">
                                          <p:stCondLst>
                                            <p:cond delay="0"/>
                                          </p:stCondLst>
                                        </p:cTn>
                                        <p:tgtEl>
                                          <p:spTgt spid="11"/>
                                        </p:tgtEl>
                                        <p:attrNameLst>
                                          <p:attrName>style.visibility</p:attrName>
                                        </p:attrNameLst>
                                      </p:cBhvr>
                                      <p:to>
                                        <p:strVal val="visible"/>
                                      </p:to>
                                    </p:set>
                                    <p:animEffect transition="in" filter="fade">
                                      <p:cBhvr>
                                        <p:cTn id="88" dur="500"/>
                                        <p:tgtEl>
                                          <p:spTgt spid="11"/>
                                        </p:tgtEl>
                                      </p:cBhvr>
                                    </p:animEffect>
                                  </p:childTnLst>
                                </p:cTn>
                              </p:par>
                              <p:par>
                                <p:cTn id="89" presetID="10" presetClass="entr" presetSubtype="0" fill="hold" grpId="0" nodeType="withEffect">
                                  <p:stCondLst>
                                    <p:cond delay="0"/>
                                  </p:stCondLst>
                                  <p:childTnLst>
                                    <p:set>
                                      <p:cBhvr>
                                        <p:cTn id="90" dur="1" fill="hold">
                                          <p:stCondLst>
                                            <p:cond delay="0"/>
                                          </p:stCondLst>
                                        </p:cTn>
                                        <p:tgtEl>
                                          <p:spTgt spid="12"/>
                                        </p:tgtEl>
                                        <p:attrNameLst>
                                          <p:attrName>style.visibility</p:attrName>
                                        </p:attrNameLst>
                                      </p:cBhvr>
                                      <p:to>
                                        <p:strVal val="visible"/>
                                      </p:to>
                                    </p:set>
                                    <p:animEffect transition="in" filter="fade">
                                      <p:cBhvr>
                                        <p:cTn id="91" dur="500"/>
                                        <p:tgtEl>
                                          <p:spTgt spid="12"/>
                                        </p:tgtEl>
                                      </p:cBhvr>
                                    </p:animEffect>
                                  </p:childTnLst>
                                </p:cTn>
                              </p:par>
                              <p:par>
                                <p:cTn id="92" presetID="10" presetClass="entr" presetSubtype="0" fill="hold" grpId="0" nodeType="withEffect">
                                  <p:stCondLst>
                                    <p:cond delay="0"/>
                                  </p:stCondLst>
                                  <p:childTnLst>
                                    <p:set>
                                      <p:cBhvr>
                                        <p:cTn id="93" dur="1" fill="hold">
                                          <p:stCondLst>
                                            <p:cond delay="0"/>
                                          </p:stCondLst>
                                        </p:cTn>
                                        <p:tgtEl>
                                          <p:spTgt spid="13"/>
                                        </p:tgtEl>
                                        <p:attrNameLst>
                                          <p:attrName>style.visibility</p:attrName>
                                        </p:attrNameLst>
                                      </p:cBhvr>
                                      <p:to>
                                        <p:strVal val="visible"/>
                                      </p:to>
                                    </p:set>
                                    <p:animEffect transition="in" filter="fade">
                                      <p:cBhvr>
                                        <p:cTn id="94"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 grpId="0">
        <p:bldAsOne/>
      </p:bldGraphic>
      <p:bldP spid="4" grpId="0" animBg="1"/>
      <p:bldP spid="5" grpId="0" animBg="1"/>
      <p:bldP spid="6" grpId="0" animBg="1"/>
      <p:bldP spid="8" grpId="0" animBg="1"/>
      <p:bldP spid="9" grpId="0" animBg="1"/>
      <p:bldP spid="10" grpId="0"/>
      <p:bldP spid="11" grpId="0"/>
      <p:bldP spid="12" grpId="0"/>
      <p:bldP spid="13" grpId="0"/>
      <p:bldGraphic spid="14" grpId="0">
        <p:bldAsOne/>
      </p:bldGraphic>
      <p:bldP spid="15" grpId="0"/>
      <p:bldP spid="16" grpId="0"/>
      <p:bldP spid="17" grpId="0"/>
      <p:bldP spid="18" grpId="0"/>
      <p:bldP spid="19" grpId="0"/>
      <p:bldP spid="23" grpId="0"/>
      <p:bldP spid="24" grpId="0"/>
      <p:bldP spid="32" grpId="0"/>
      <p:bldP spid="33" grpId="0"/>
      <p:bldP spid="36" grpId="0"/>
      <p:bldP spid="37" grpId="0"/>
      <p:bldP spid="40" grpId="0"/>
      <p:bldP spid="41"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0"/>
            <a:ext cx="12204700" cy="6858000"/>
          </a:xfrm>
          <a:prstGeom prst="rect">
            <a:avLst/>
          </a:prstGeom>
        </p:spPr>
      </p:pic>
      <p:sp>
        <p:nvSpPr>
          <p:cNvPr id="2" name="01"/>
          <p:cNvSpPr/>
          <p:nvPr/>
        </p:nvSpPr>
        <p:spPr>
          <a:xfrm>
            <a:off x="2545710" y="1839571"/>
            <a:ext cx="3031974" cy="3031974"/>
          </a:xfrm>
          <a:prstGeom prst="ellipse">
            <a:avLst/>
          </a:prstGeom>
          <a:solidFill>
            <a:schemeClr val="tx2">
              <a:alpha val="6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7">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 name="01"/>
          <p:cNvSpPr/>
          <p:nvPr/>
        </p:nvSpPr>
        <p:spPr>
          <a:xfrm>
            <a:off x="5347455" y="1243065"/>
            <a:ext cx="812940" cy="812938"/>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7">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 name="01"/>
          <p:cNvSpPr txBox="1"/>
          <p:nvPr/>
        </p:nvSpPr>
        <p:spPr>
          <a:xfrm>
            <a:off x="2622002" y="2144663"/>
            <a:ext cx="2879387" cy="2421753"/>
          </a:xfrm>
          <a:prstGeom prst="rect">
            <a:avLst/>
          </a:prstGeom>
          <a:noFill/>
        </p:spPr>
        <p:txBody>
          <a:bodyPr wrap="square" lIns="0" tIns="0" rIns="0" bIns="0" rtlCol="0">
            <a:spAutoFit/>
          </a:bodyPr>
          <a:lstStyle/>
          <a:p>
            <a:pPr algn="ctr"/>
            <a:r>
              <a:rPr lang="en-US" altLang="zh-CN" sz="15737"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01</a:t>
            </a:r>
            <a:endParaRPr lang="zh-CN" altLang="en-US" sz="15737"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 name="01"/>
          <p:cNvSpPr txBox="1"/>
          <p:nvPr/>
        </p:nvSpPr>
        <p:spPr>
          <a:xfrm>
            <a:off x="5930165" y="2477366"/>
            <a:ext cx="3416320" cy="699807"/>
          </a:xfrm>
          <a:prstGeom prst="rect">
            <a:avLst/>
          </a:prstGeom>
          <a:noFill/>
        </p:spPr>
        <p:txBody>
          <a:bodyPr wrap="none" rtlCol="0">
            <a:spAutoFit/>
          </a:bodyPr>
          <a:lstStyle/>
          <a:p>
            <a:pPr latinLnBrk="1">
              <a:lnSpc>
                <a:spcPct val="120000"/>
              </a:lnSpc>
              <a:defRPr/>
            </a:pPr>
            <a:r>
              <a:rPr kumimoji="1" lang="zh-CN" altLang="en-US" sz="3600" b="1"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kumimoji="1" lang="en-US" altLang="ko-KR" sz="3600" b="1"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 name="01"/>
          <p:cNvSpPr txBox="1"/>
          <p:nvPr/>
        </p:nvSpPr>
        <p:spPr>
          <a:xfrm>
            <a:off x="6041739" y="3261490"/>
            <a:ext cx="1838736" cy="350096"/>
          </a:xfrm>
          <a:prstGeom prst="rect">
            <a:avLst/>
          </a:prstGeom>
          <a:noFill/>
        </p:spPr>
        <p:txBody>
          <a:bodyPr wrap="square" lIns="0" tIns="0" rIns="0" bIns="0" rtlCol="0">
            <a:spAutoFit/>
          </a:bodyPr>
          <a:lstStyle/>
          <a:p>
            <a:pPr algn="just" latinLnBrk="1">
              <a:lnSpc>
                <a:spcPct val="120000"/>
              </a:lnSpc>
              <a:defRPr/>
            </a:pPr>
            <a:r>
              <a:rPr kumimoji="1" lang="zh-CN" altLang="en-US" sz="1896"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kumimoji="1" lang="en-US" altLang="ko-KR" sz="1896"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 name="01"/>
          <p:cNvSpPr txBox="1"/>
          <p:nvPr/>
        </p:nvSpPr>
        <p:spPr>
          <a:xfrm>
            <a:off x="6041739" y="3695303"/>
            <a:ext cx="1992890" cy="350096"/>
          </a:xfrm>
          <a:prstGeom prst="rect">
            <a:avLst/>
          </a:prstGeom>
          <a:noFill/>
        </p:spPr>
        <p:txBody>
          <a:bodyPr wrap="square" lIns="0" tIns="0" rIns="0" bIns="0" rtlCol="0">
            <a:spAutoFit/>
          </a:bodyPr>
          <a:lstStyle/>
          <a:p>
            <a:pPr algn="just" latinLnBrk="1">
              <a:lnSpc>
                <a:spcPct val="120000"/>
              </a:lnSpc>
              <a:defRPr/>
            </a:pPr>
            <a:r>
              <a:rPr kumimoji="1" lang="zh-CN" altLang="en-US" sz="1896"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kumimoji="1" lang="en-US" altLang="ko-KR" sz="1896"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 name="01"/>
          <p:cNvSpPr txBox="1"/>
          <p:nvPr/>
        </p:nvSpPr>
        <p:spPr>
          <a:xfrm>
            <a:off x="8312133" y="3265833"/>
            <a:ext cx="1838736" cy="350096"/>
          </a:xfrm>
          <a:prstGeom prst="rect">
            <a:avLst/>
          </a:prstGeom>
          <a:noFill/>
        </p:spPr>
        <p:txBody>
          <a:bodyPr wrap="square" lIns="0" tIns="0" rIns="0" bIns="0" rtlCol="0">
            <a:spAutoFit/>
          </a:bodyPr>
          <a:lstStyle/>
          <a:p>
            <a:pPr algn="just" latinLnBrk="1">
              <a:lnSpc>
                <a:spcPct val="120000"/>
              </a:lnSpc>
              <a:defRPr/>
            </a:pPr>
            <a:r>
              <a:rPr kumimoji="1" lang="zh-CN" altLang="en-US" sz="1896"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kumimoji="1" lang="en-US" altLang="ko-KR" sz="1896"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01"/>
          <p:cNvSpPr txBox="1"/>
          <p:nvPr/>
        </p:nvSpPr>
        <p:spPr>
          <a:xfrm>
            <a:off x="8312137" y="3700246"/>
            <a:ext cx="1838733" cy="350096"/>
          </a:xfrm>
          <a:prstGeom prst="rect">
            <a:avLst/>
          </a:prstGeom>
          <a:noFill/>
        </p:spPr>
        <p:txBody>
          <a:bodyPr wrap="square" lIns="0" tIns="0" rIns="0" bIns="0" rtlCol="0">
            <a:spAutoFit/>
          </a:bodyPr>
          <a:lstStyle/>
          <a:p>
            <a:pPr algn="just" latinLnBrk="1">
              <a:lnSpc>
                <a:spcPct val="120000"/>
              </a:lnSpc>
              <a:defRPr/>
            </a:pPr>
            <a:r>
              <a:rPr kumimoji="1" lang="zh-CN" altLang="en-US" sz="1896"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kumimoji="1" lang="en-US" altLang="ko-KR" sz="1896"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endParaRPr>
          </a:p>
        </p:txBody>
      </p:sp>
      <p:pic>
        <p:nvPicPr>
          <p:cNvPr id="11" name="图片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08442" y="492014"/>
            <a:ext cx="1997731" cy="6239144"/>
          </a:xfrm>
          <a:prstGeom prst="rect">
            <a:avLst/>
          </a:prstGeom>
        </p:spPr>
      </p:pic>
    </p:spTree>
    <p:extLst>
      <p:ext uri="{BB962C8B-B14F-4D97-AF65-F5344CB8AC3E}">
        <p14:creationId xmlns:p14="http://schemas.microsoft.com/office/powerpoint/2010/main" val="2550618137"/>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500"/>
                                        <p:tgtEl>
                                          <p:spTgt spid="10"/>
                                        </p:tgtEl>
                                      </p:cBhvr>
                                    </p:animEffect>
                                    <p:anim calcmode="lin" valueType="num">
                                      <p:cBhvr>
                                        <p:cTn id="8" dur="1500" fill="hold"/>
                                        <p:tgtEl>
                                          <p:spTgt spid="10"/>
                                        </p:tgtEl>
                                        <p:attrNameLst>
                                          <p:attrName>ppt_x</p:attrName>
                                        </p:attrNameLst>
                                      </p:cBhvr>
                                      <p:tavLst>
                                        <p:tav tm="0">
                                          <p:val>
                                            <p:strVal val="#ppt_x"/>
                                          </p:val>
                                        </p:tav>
                                        <p:tav tm="100000">
                                          <p:val>
                                            <p:strVal val="#ppt_x"/>
                                          </p:val>
                                        </p:tav>
                                      </p:tavLst>
                                    </p:anim>
                                    <p:anim calcmode="lin" valueType="num">
                                      <p:cBhvr>
                                        <p:cTn id="9" dur="1500" fill="hold"/>
                                        <p:tgtEl>
                                          <p:spTgt spid="10"/>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50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1500"/>
                                        <p:tgtEl>
                                          <p:spTgt spid="11"/>
                                        </p:tgtEl>
                                      </p:cBhvr>
                                    </p:animEffect>
                                    <p:anim calcmode="lin" valueType="num">
                                      <p:cBhvr>
                                        <p:cTn id="13" dur="1500" fill="hold"/>
                                        <p:tgtEl>
                                          <p:spTgt spid="11"/>
                                        </p:tgtEl>
                                        <p:attrNameLst>
                                          <p:attrName>ppt_x</p:attrName>
                                        </p:attrNameLst>
                                      </p:cBhvr>
                                      <p:tavLst>
                                        <p:tav tm="0">
                                          <p:val>
                                            <p:strVal val="#ppt_x"/>
                                          </p:val>
                                        </p:tav>
                                        <p:tav tm="100000">
                                          <p:val>
                                            <p:strVal val="#ppt_x"/>
                                          </p:val>
                                        </p:tav>
                                      </p:tavLst>
                                    </p:anim>
                                    <p:anim calcmode="lin" valueType="num">
                                      <p:cBhvr>
                                        <p:cTn id="14" dur="1500" fill="hold"/>
                                        <p:tgtEl>
                                          <p:spTgt spid="11"/>
                                        </p:tgtEl>
                                        <p:attrNameLst>
                                          <p:attrName>ppt_y</p:attrName>
                                        </p:attrNameLst>
                                      </p:cBhvr>
                                      <p:tavLst>
                                        <p:tav tm="0">
                                          <p:val>
                                            <p:strVal val="#ppt_y+.1"/>
                                          </p:val>
                                        </p:tav>
                                        <p:tav tm="100000">
                                          <p:val>
                                            <p:strVal val="#ppt_y"/>
                                          </p:val>
                                        </p:tav>
                                      </p:tavLst>
                                    </p:anim>
                                  </p:childTnLst>
                                </p:cTn>
                              </p:par>
                            </p:childTnLst>
                          </p:cTn>
                        </p:par>
                        <p:par>
                          <p:cTn id="15" fill="hold">
                            <p:stCondLst>
                              <p:cond delay="2000"/>
                            </p:stCondLst>
                            <p:childTnLst>
                              <p:par>
                                <p:cTn id="16" presetID="53" presetClass="entr" presetSubtype="16" fill="hold" grpId="0" nodeType="after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p:cTn id="18" dur="500" fill="hold"/>
                                        <p:tgtEl>
                                          <p:spTgt spid="2"/>
                                        </p:tgtEl>
                                        <p:attrNameLst>
                                          <p:attrName>ppt_w</p:attrName>
                                        </p:attrNameLst>
                                      </p:cBhvr>
                                      <p:tavLst>
                                        <p:tav tm="0">
                                          <p:val>
                                            <p:fltVal val="0"/>
                                          </p:val>
                                        </p:tav>
                                        <p:tav tm="100000">
                                          <p:val>
                                            <p:strVal val="#ppt_w"/>
                                          </p:val>
                                        </p:tav>
                                      </p:tavLst>
                                    </p:anim>
                                    <p:anim calcmode="lin" valueType="num">
                                      <p:cBhvr>
                                        <p:cTn id="19" dur="500" fill="hold"/>
                                        <p:tgtEl>
                                          <p:spTgt spid="2"/>
                                        </p:tgtEl>
                                        <p:attrNameLst>
                                          <p:attrName>ppt_h</p:attrName>
                                        </p:attrNameLst>
                                      </p:cBhvr>
                                      <p:tavLst>
                                        <p:tav tm="0">
                                          <p:val>
                                            <p:fltVal val="0"/>
                                          </p:val>
                                        </p:tav>
                                        <p:tav tm="100000">
                                          <p:val>
                                            <p:strVal val="#ppt_h"/>
                                          </p:val>
                                        </p:tav>
                                      </p:tavLst>
                                    </p:anim>
                                    <p:animEffect transition="in" filter="fade">
                                      <p:cBhvr>
                                        <p:cTn id="20" dur="500"/>
                                        <p:tgtEl>
                                          <p:spTgt spid="2"/>
                                        </p:tgtEl>
                                      </p:cBhvr>
                                    </p:animEffect>
                                  </p:childTnLst>
                                </p:cTn>
                              </p:par>
                            </p:childTnLst>
                          </p:cTn>
                        </p:par>
                        <p:par>
                          <p:cTn id="21" fill="hold">
                            <p:stCondLst>
                              <p:cond delay="2500"/>
                            </p:stCondLst>
                            <p:childTnLst>
                              <p:par>
                                <p:cTn id="22" presetID="53" presetClass="entr" presetSubtype="16" fill="hold" grpId="0" nodeType="afterEffect">
                                  <p:stCondLst>
                                    <p:cond delay="0"/>
                                  </p:stCondLst>
                                  <p:childTnLst>
                                    <p:set>
                                      <p:cBhvr>
                                        <p:cTn id="23" dur="1" fill="hold">
                                          <p:stCondLst>
                                            <p:cond delay="0"/>
                                          </p:stCondLst>
                                        </p:cTn>
                                        <p:tgtEl>
                                          <p:spTgt spid="3"/>
                                        </p:tgtEl>
                                        <p:attrNameLst>
                                          <p:attrName>style.visibility</p:attrName>
                                        </p:attrNameLst>
                                      </p:cBhvr>
                                      <p:to>
                                        <p:strVal val="visible"/>
                                      </p:to>
                                    </p:set>
                                    <p:anim calcmode="lin" valueType="num">
                                      <p:cBhvr>
                                        <p:cTn id="24" dur="500" fill="hold"/>
                                        <p:tgtEl>
                                          <p:spTgt spid="3"/>
                                        </p:tgtEl>
                                        <p:attrNameLst>
                                          <p:attrName>ppt_w</p:attrName>
                                        </p:attrNameLst>
                                      </p:cBhvr>
                                      <p:tavLst>
                                        <p:tav tm="0">
                                          <p:val>
                                            <p:fltVal val="0"/>
                                          </p:val>
                                        </p:tav>
                                        <p:tav tm="100000">
                                          <p:val>
                                            <p:strVal val="#ppt_w"/>
                                          </p:val>
                                        </p:tav>
                                      </p:tavLst>
                                    </p:anim>
                                    <p:anim calcmode="lin" valueType="num">
                                      <p:cBhvr>
                                        <p:cTn id="25" dur="500" fill="hold"/>
                                        <p:tgtEl>
                                          <p:spTgt spid="3"/>
                                        </p:tgtEl>
                                        <p:attrNameLst>
                                          <p:attrName>ppt_h</p:attrName>
                                        </p:attrNameLst>
                                      </p:cBhvr>
                                      <p:tavLst>
                                        <p:tav tm="0">
                                          <p:val>
                                            <p:fltVal val="0"/>
                                          </p:val>
                                        </p:tav>
                                        <p:tav tm="100000">
                                          <p:val>
                                            <p:strVal val="#ppt_h"/>
                                          </p:val>
                                        </p:tav>
                                      </p:tavLst>
                                    </p:anim>
                                    <p:animEffect transition="in" filter="fade">
                                      <p:cBhvr>
                                        <p:cTn id="26" dur="500"/>
                                        <p:tgtEl>
                                          <p:spTgt spid="3"/>
                                        </p:tgtEl>
                                      </p:cBhvr>
                                    </p:animEffect>
                                  </p:childTnLst>
                                </p:cTn>
                              </p:par>
                            </p:childTnLst>
                          </p:cTn>
                        </p:par>
                        <p:par>
                          <p:cTn id="27" fill="hold">
                            <p:stCondLst>
                              <p:cond delay="3000"/>
                            </p:stCondLst>
                            <p:childTnLst>
                              <p:par>
                                <p:cTn id="28" presetID="47" presetClass="entr" presetSubtype="0" fill="hold" grpId="0" nodeType="afterEffect">
                                  <p:stCondLst>
                                    <p:cond delay="0"/>
                                  </p:stCondLst>
                                  <p:childTnLst>
                                    <p:set>
                                      <p:cBhvr>
                                        <p:cTn id="29" dur="1" fill="hold">
                                          <p:stCondLst>
                                            <p:cond delay="0"/>
                                          </p:stCondLst>
                                        </p:cTn>
                                        <p:tgtEl>
                                          <p:spTgt spid="4"/>
                                        </p:tgtEl>
                                        <p:attrNameLst>
                                          <p:attrName>style.visibility</p:attrName>
                                        </p:attrNameLst>
                                      </p:cBhvr>
                                      <p:to>
                                        <p:strVal val="visible"/>
                                      </p:to>
                                    </p:set>
                                    <p:animEffect transition="in" filter="fade">
                                      <p:cBhvr>
                                        <p:cTn id="30" dur="500"/>
                                        <p:tgtEl>
                                          <p:spTgt spid="4"/>
                                        </p:tgtEl>
                                      </p:cBhvr>
                                    </p:animEffect>
                                    <p:anim calcmode="lin" valueType="num">
                                      <p:cBhvr>
                                        <p:cTn id="31" dur="500" fill="hold"/>
                                        <p:tgtEl>
                                          <p:spTgt spid="4"/>
                                        </p:tgtEl>
                                        <p:attrNameLst>
                                          <p:attrName>ppt_x</p:attrName>
                                        </p:attrNameLst>
                                      </p:cBhvr>
                                      <p:tavLst>
                                        <p:tav tm="0">
                                          <p:val>
                                            <p:strVal val="#ppt_x"/>
                                          </p:val>
                                        </p:tav>
                                        <p:tav tm="100000">
                                          <p:val>
                                            <p:strVal val="#ppt_x"/>
                                          </p:val>
                                        </p:tav>
                                      </p:tavLst>
                                    </p:anim>
                                    <p:anim calcmode="lin" valueType="num">
                                      <p:cBhvr>
                                        <p:cTn id="32" dur="500" fill="hold"/>
                                        <p:tgtEl>
                                          <p:spTgt spid="4"/>
                                        </p:tgtEl>
                                        <p:attrNameLst>
                                          <p:attrName>ppt_y</p:attrName>
                                        </p:attrNameLst>
                                      </p:cBhvr>
                                      <p:tavLst>
                                        <p:tav tm="0">
                                          <p:val>
                                            <p:strVal val="#ppt_y-.1"/>
                                          </p:val>
                                        </p:tav>
                                        <p:tav tm="100000">
                                          <p:val>
                                            <p:strVal val="#ppt_y"/>
                                          </p:val>
                                        </p:tav>
                                      </p:tavLst>
                                    </p:anim>
                                  </p:childTnLst>
                                </p:cTn>
                              </p:par>
                              <p:par>
                                <p:cTn id="33" presetID="12" presetClass="entr" presetSubtype="8" fill="hold" grpId="0" nodeType="withEffect">
                                  <p:stCondLst>
                                    <p:cond delay="0"/>
                                  </p:stCondLst>
                                  <p:childTnLst>
                                    <p:set>
                                      <p:cBhvr>
                                        <p:cTn id="34" dur="1" fill="hold">
                                          <p:stCondLst>
                                            <p:cond delay="0"/>
                                          </p:stCondLst>
                                        </p:cTn>
                                        <p:tgtEl>
                                          <p:spTgt spid="5"/>
                                        </p:tgtEl>
                                        <p:attrNameLst>
                                          <p:attrName>style.visibility</p:attrName>
                                        </p:attrNameLst>
                                      </p:cBhvr>
                                      <p:to>
                                        <p:strVal val="visible"/>
                                      </p:to>
                                    </p:set>
                                    <p:anim calcmode="lin" valueType="num">
                                      <p:cBhvr additive="base">
                                        <p:cTn id="35" dur="500"/>
                                        <p:tgtEl>
                                          <p:spTgt spid="5"/>
                                        </p:tgtEl>
                                        <p:attrNameLst>
                                          <p:attrName>ppt_x</p:attrName>
                                        </p:attrNameLst>
                                      </p:cBhvr>
                                      <p:tavLst>
                                        <p:tav tm="0">
                                          <p:val>
                                            <p:strVal val="#ppt_x-#ppt_w*1.125000"/>
                                          </p:val>
                                        </p:tav>
                                        <p:tav tm="100000">
                                          <p:val>
                                            <p:strVal val="#ppt_x"/>
                                          </p:val>
                                        </p:tav>
                                      </p:tavLst>
                                    </p:anim>
                                    <p:animEffect transition="in" filter="wipe(right)">
                                      <p:cBhvr>
                                        <p:cTn id="36" dur="500"/>
                                        <p:tgtEl>
                                          <p:spTgt spid="5"/>
                                        </p:tgtEl>
                                      </p:cBhvr>
                                    </p:animEffect>
                                  </p:childTnLst>
                                </p:cTn>
                              </p:par>
                            </p:childTnLst>
                          </p:cTn>
                        </p:par>
                        <p:par>
                          <p:cTn id="37" fill="hold">
                            <p:stCondLst>
                              <p:cond delay="3500"/>
                            </p:stCondLst>
                            <p:childTnLst>
                              <p:par>
                                <p:cTn id="38" presetID="2" presetClass="entr" presetSubtype="4" fill="hold" grpId="0" nodeType="afterEffect">
                                  <p:stCondLst>
                                    <p:cond delay="0"/>
                                  </p:stCondLst>
                                  <p:childTnLst>
                                    <p:set>
                                      <p:cBhvr>
                                        <p:cTn id="39" dur="1" fill="hold">
                                          <p:stCondLst>
                                            <p:cond delay="0"/>
                                          </p:stCondLst>
                                        </p:cTn>
                                        <p:tgtEl>
                                          <p:spTgt spid="6"/>
                                        </p:tgtEl>
                                        <p:attrNameLst>
                                          <p:attrName>style.visibility</p:attrName>
                                        </p:attrNameLst>
                                      </p:cBhvr>
                                      <p:to>
                                        <p:strVal val="visible"/>
                                      </p:to>
                                    </p:set>
                                    <p:anim calcmode="lin" valueType="num">
                                      <p:cBhvr additive="base">
                                        <p:cTn id="40" dur="500" fill="hold"/>
                                        <p:tgtEl>
                                          <p:spTgt spid="6"/>
                                        </p:tgtEl>
                                        <p:attrNameLst>
                                          <p:attrName>ppt_x</p:attrName>
                                        </p:attrNameLst>
                                      </p:cBhvr>
                                      <p:tavLst>
                                        <p:tav tm="0">
                                          <p:val>
                                            <p:strVal val="#ppt_x"/>
                                          </p:val>
                                        </p:tav>
                                        <p:tav tm="100000">
                                          <p:val>
                                            <p:strVal val="#ppt_x"/>
                                          </p:val>
                                        </p:tav>
                                      </p:tavLst>
                                    </p:anim>
                                    <p:anim calcmode="lin" valueType="num">
                                      <p:cBhvr additive="base">
                                        <p:cTn id="41" dur="500" fill="hold"/>
                                        <p:tgtEl>
                                          <p:spTgt spid="6"/>
                                        </p:tgtEl>
                                        <p:attrNameLst>
                                          <p:attrName>ppt_y</p:attrName>
                                        </p:attrNameLst>
                                      </p:cBhvr>
                                      <p:tavLst>
                                        <p:tav tm="0">
                                          <p:val>
                                            <p:strVal val="1+#ppt_h/2"/>
                                          </p:val>
                                        </p:tav>
                                        <p:tav tm="100000">
                                          <p:val>
                                            <p:strVal val="#ppt_y"/>
                                          </p:val>
                                        </p:tav>
                                      </p:tavLst>
                                    </p:anim>
                                  </p:childTnLst>
                                </p:cTn>
                              </p:par>
                              <p:par>
                                <p:cTn id="42" presetID="2" presetClass="entr" presetSubtype="4" fill="hold" grpId="0" nodeType="withEffect">
                                  <p:stCondLst>
                                    <p:cond delay="200"/>
                                  </p:stCondLst>
                                  <p:childTnLst>
                                    <p:set>
                                      <p:cBhvr>
                                        <p:cTn id="43" dur="1" fill="hold">
                                          <p:stCondLst>
                                            <p:cond delay="0"/>
                                          </p:stCondLst>
                                        </p:cTn>
                                        <p:tgtEl>
                                          <p:spTgt spid="7"/>
                                        </p:tgtEl>
                                        <p:attrNameLst>
                                          <p:attrName>style.visibility</p:attrName>
                                        </p:attrNameLst>
                                      </p:cBhvr>
                                      <p:to>
                                        <p:strVal val="visible"/>
                                      </p:to>
                                    </p:set>
                                    <p:anim calcmode="lin" valueType="num">
                                      <p:cBhvr additive="base">
                                        <p:cTn id="44" dur="500" fill="hold"/>
                                        <p:tgtEl>
                                          <p:spTgt spid="7"/>
                                        </p:tgtEl>
                                        <p:attrNameLst>
                                          <p:attrName>ppt_x</p:attrName>
                                        </p:attrNameLst>
                                      </p:cBhvr>
                                      <p:tavLst>
                                        <p:tav tm="0">
                                          <p:val>
                                            <p:strVal val="#ppt_x"/>
                                          </p:val>
                                        </p:tav>
                                        <p:tav tm="100000">
                                          <p:val>
                                            <p:strVal val="#ppt_x"/>
                                          </p:val>
                                        </p:tav>
                                      </p:tavLst>
                                    </p:anim>
                                    <p:anim calcmode="lin" valueType="num">
                                      <p:cBhvr additive="base">
                                        <p:cTn id="45" dur="500" fill="hold"/>
                                        <p:tgtEl>
                                          <p:spTgt spid="7"/>
                                        </p:tgtEl>
                                        <p:attrNameLst>
                                          <p:attrName>ppt_y</p:attrName>
                                        </p:attrNameLst>
                                      </p:cBhvr>
                                      <p:tavLst>
                                        <p:tav tm="0">
                                          <p:val>
                                            <p:strVal val="1+#ppt_h/2"/>
                                          </p:val>
                                        </p:tav>
                                        <p:tav tm="100000">
                                          <p:val>
                                            <p:strVal val="#ppt_y"/>
                                          </p:val>
                                        </p:tav>
                                      </p:tavLst>
                                    </p:anim>
                                  </p:childTnLst>
                                </p:cTn>
                              </p:par>
                              <p:par>
                                <p:cTn id="46" presetID="2" presetClass="entr" presetSubtype="4" fill="hold" grpId="0" nodeType="withEffect">
                                  <p:stCondLst>
                                    <p:cond delay="200"/>
                                  </p:stCondLst>
                                  <p:childTnLst>
                                    <p:set>
                                      <p:cBhvr>
                                        <p:cTn id="47" dur="1" fill="hold">
                                          <p:stCondLst>
                                            <p:cond delay="0"/>
                                          </p:stCondLst>
                                        </p:cTn>
                                        <p:tgtEl>
                                          <p:spTgt spid="8"/>
                                        </p:tgtEl>
                                        <p:attrNameLst>
                                          <p:attrName>style.visibility</p:attrName>
                                        </p:attrNameLst>
                                      </p:cBhvr>
                                      <p:to>
                                        <p:strVal val="visible"/>
                                      </p:to>
                                    </p:set>
                                    <p:anim calcmode="lin" valueType="num">
                                      <p:cBhvr additive="base">
                                        <p:cTn id="48" dur="500" fill="hold"/>
                                        <p:tgtEl>
                                          <p:spTgt spid="8"/>
                                        </p:tgtEl>
                                        <p:attrNameLst>
                                          <p:attrName>ppt_x</p:attrName>
                                        </p:attrNameLst>
                                      </p:cBhvr>
                                      <p:tavLst>
                                        <p:tav tm="0">
                                          <p:val>
                                            <p:strVal val="#ppt_x"/>
                                          </p:val>
                                        </p:tav>
                                        <p:tav tm="100000">
                                          <p:val>
                                            <p:strVal val="#ppt_x"/>
                                          </p:val>
                                        </p:tav>
                                      </p:tavLst>
                                    </p:anim>
                                    <p:anim calcmode="lin" valueType="num">
                                      <p:cBhvr additive="base">
                                        <p:cTn id="49" dur="500" fill="hold"/>
                                        <p:tgtEl>
                                          <p:spTgt spid="8"/>
                                        </p:tgtEl>
                                        <p:attrNameLst>
                                          <p:attrName>ppt_y</p:attrName>
                                        </p:attrNameLst>
                                      </p:cBhvr>
                                      <p:tavLst>
                                        <p:tav tm="0">
                                          <p:val>
                                            <p:strVal val="1+#ppt_h/2"/>
                                          </p:val>
                                        </p:tav>
                                        <p:tav tm="100000">
                                          <p:val>
                                            <p:strVal val="#ppt_y"/>
                                          </p:val>
                                        </p:tav>
                                      </p:tavLst>
                                    </p:anim>
                                  </p:childTnLst>
                                </p:cTn>
                              </p:par>
                              <p:par>
                                <p:cTn id="50" presetID="2" presetClass="entr" presetSubtype="4" fill="hold" grpId="0" nodeType="withEffect">
                                  <p:stCondLst>
                                    <p:cond delay="400"/>
                                  </p:stCondLst>
                                  <p:childTnLst>
                                    <p:set>
                                      <p:cBhvr>
                                        <p:cTn id="51" dur="1" fill="hold">
                                          <p:stCondLst>
                                            <p:cond delay="0"/>
                                          </p:stCondLst>
                                        </p:cTn>
                                        <p:tgtEl>
                                          <p:spTgt spid="9"/>
                                        </p:tgtEl>
                                        <p:attrNameLst>
                                          <p:attrName>style.visibility</p:attrName>
                                        </p:attrNameLst>
                                      </p:cBhvr>
                                      <p:to>
                                        <p:strVal val="visible"/>
                                      </p:to>
                                    </p:set>
                                    <p:anim calcmode="lin" valueType="num">
                                      <p:cBhvr additive="base">
                                        <p:cTn id="52" dur="500" fill="hold"/>
                                        <p:tgtEl>
                                          <p:spTgt spid="9"/>
                                        </p:tgtEl>
                                        <p:attrNameLst>
                                          <p:attrName>ppt_x</p:attrName>
                                        </p:attrNameLst>
                                      </p:cBhvr>
                                      <p:tavLst>
                                        <p:tav tm="0">
                                          <p:val>
                                            <p:strVal val="#ppt_x"/>
                                          </p:val>
                                        </p:tav>
                                        <p:tav tm="100000">
                                          <p:val>
                                            <p:strVal val="#ppt_x"/>
                                          </p:val>
                                        </p:tav>
                                      </p:tavLst>
                                    </p:anim>
                                    <p:anim calcmode="lin" valueType="num">
                                      <p:cBhvr additive="base">
                                        <p:cTn id="53"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p:bldP spid="5" grpId="0"/>
      <p:bldP spid="6" grpId="0"/>
      <p:bldP spid="7" grpId="0"/>
      <p:bldP spid="8" grpId="0"/>
      <p:bldP spid="9"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20" name="组合 519"/>
          <p:cNvGrpSpPr/>
          <p:nvPr/>
        </p:nvGrpSpPr>
        <p:grpSpPr>
          <a:xfrm>
            <a:off x="2779918" y="870124"/>
            <a:ext cx="1421469" cy="1421469"/>
            <a:chOff x="1271959" y="1524351"/>
            <a:chExt cx="1421469" cy="1421469"/>
          </a:xfrm>
        </p:grpSpPr>
        <p:sp>
          <p:nvSpPr>
            <p:cNvPr id="521" name="椭圆 4"/>
            <p:cNvSpPr/>
            <p:nvPr/>
          </p:nvSpPr>
          <p:spPr>
            <a:xfrm rot="2700000">
              <a:off x="1271959" y="1524351"/>
              <a:ext cx="1421469" cy="1421469"/>
            </a:xfrm>
            <a:prstGeom prst="roundRect">
              <a:avLst/>
            </a:prstGeom>
            <a:gradFill>
              <a:gsLst>
                <a:gs pos="100000">
                  <a:sysClr val="window" lastClr="FFFFFF">
                    <a:lumMod val="97000"/>
                  </a:sysClr>
                </a:gs>
                <a:gs pos="0">
                  <a:sysClr val="window" lastClr="FFFFFF">
                    <a:lumMod val="80000"/>
                  </a:sysClr>
                </a:gs>
              </a:gsLst>
              <a:lin ang="2700000" scaled="1"/>
            </a:gradFill>
            <a:ln w="19050" cap="flat" cmpd="sng" algn="ctr">
              <a:gradFill flip="none" rotWithShape="1">
                <a:gsLst>
                  <a:gs pos="0">
                    <a:sysClr val="window" lastClr="FFFFFF"/>
                  </a:gs>
                  <a:gs pos="100000">
                    <a:sysClr val="window" lastClr="FFFFFF">
                      <a:lumMod val="75000"/>
                    </a:sysClr>
                  </a:gs>
                </a:gsLst>
                <a:lin ang="2700000" scaled="1"/>
                <a:tileRect/>
              </a:gradFill>
              <a:prstDash val="solid"/>
            </a:ln>
            <a:effectLst>
              <a:outerShdw blurRad="101600" dist="50800" dir="2700000" algn="tl" rotWithShape="0">
                <a:prstClr val="black">
                  <a:alpha val="40000"/>
                </a:prstClr>
              </a:outerShdw>
            </a:effectLst>
          </p:spPr>
          <p:txBody>
            <a:bodyPr rtlCol="0" anchor="ctr"/>
            <a:lstStyle/>
            <a:p>
              <a:pPr algn="ctr">
                <a:defRPr/>
              </a:pPr>
              <a:endParaRPr lang="zh-CN" altLang="en-US" kern="0">
                <a:solidFill>
                  <a:prstClr val="white"/>
                </a:solidFill>
                <a:latin typeface="Franklin Gothic Book"/>
                <a:ea typeface="微软雅黑"/>
              </a:endParaRPr>
            </a:p>
          </p:txBody>
        </p:sp>
        <p:sp>
          <p:nvSpPr>
            <p:cNvPr id="522" name="TextBox 12"/>
            <p:cNvSpPr txBox="1"/>
            <p:nvPr/>
          </p:nvSpPr>
          <p:spPr>
            <a:xfrm>
              <a:off x="1497401" y="1693353"/>
              <a:ext cx="970583" cy="1015663"/>
            </a:xfrm>
            <a:prstGeom prst="rect">
              <a:avLst/>
            </a:prstGeom>
            <a:noFill/>
            <a:ln>
              <a:noFill/>
            </a:ln>
            <a:effectLst/>
          </p:spPr>
          <p:txBody>
            <a:bodyPr wrap="square" rtlCol="0">
              <a:spAutoFit/>
              <a:scene3d>
                <a:camera prst="orthographicFront"/>
                <a:lightRig rig="soft" dir="tl">
                  <a:rot lat="0" lon="0" rev="0"/>
                </a:lightRig>
              </a:scene3d>
              <a:sp3d contourW="25400" prstMaterial="matte">
                <a:contourClr>
                  <a:schemeClr val="accent2">
                    <a:tint val="20000"/>
                  </a:schemeClr>
                </a:contourClr>
              </a:sp3d>
            </a:bodyPr>
            <a:lstStyle/>
            <a:p>
              <a:pPr algn="ctr"/>
              <a:r>
                <a:rPr lang="zh-CN" altLang="en-US" sz="6000" b="1" spc="50" dirty="0">
                  <a:ln w="11430">
                    <a:noFill/>
                  </a:ln>
                  <a:solidFill>
                    <a:srgbClr val="E94744"/>
                  </a:solidFill>
                  <a:effectLst>
                    <a:innerShdw blurRad="63500" dist="50800" dir="13500000">
                      <a:prstClr val="black">
                        <a:alpha val="50000"/>
                      </a:prstClr>
                    </a:innerShdw>
                  </a:effectLst>
                  <a:latin typeface="Franklin Gothic Book"/>
                </a:rPr>
                <a:t>教</a:t>
              </a:r>
            </a:p>
          </p:txBody>
        </p:sp>
      </p:grpSp>
      <p:grpSp>
        <p:nvGrpSpPr>
          <p:cNvPr id="523" name="组合 522"/>
          <p:cNvGrpSpPr/>
          <p:nvPr/>
        </p:nvGrpSpPr>
        <p:grpSpPr>
          <a:xfrm>
            <a:off x="4709881" y="1478933"/>
            <a:ext cx="1421469" cy="1421469"/>
            <a:chOff x="3201922" y="2133160"/>
            <a:chExt cx="1421469" cy="1421469"/>
          </a:xfrm>
        </p:grpSpPr>
        <p:sp>
          <p:nvSpPr>
            <p:cNvPr id="524" name="椭圆 18"/>
            <p:cNvSpPr/>
            <p:nvPr/>
          </p:nvSpPr>
          <p:spPr>
            <a:xfrm rot="2700000">
              <a:off x="3201922" y="2133160"/>
              <a:ext cx="1421469" cy="1421469"/>
            </a:xfrm>
            <a:prstGeom prst="roundRect">
              <a:avLst/>
            </a:prstGeom>
            <a:gradFill>
              <a:gsLst>
                <a:gs pos="100000">
                  <a:sysClr val="window" lastClr="FFFFFF">
                    <a:lumMod val="97000"/>
                  </a:sysClr>
                </a:gs>
                <a:gs pos="0">
                  <a:sysClr val="window" lastClr="FFFFFF">
                    <a:lumMod val="80000"/>
                  </a:sysClr>
                </a:gs>
              </a:gsLst>
              <a:lin ang="2700000" scaled="1"/>
            </a:gradFill>
            <a:ln w="19050" cap="flat" cmpd="sng" algn="ctr">
              <a:gradFill flip="none" rotWithShape="1">
                <a:gsLst>
                  <a:gs pos="0">
                    <a:sysClr val="window" lastClr="FFFFFF"/>
                  </a:gs>
                  <a:gs pos="100000">
                    <a:sysClr val="window" lastClr="FFFFFF">
                      <a:lumMod val="75000"/>
                    </a:sysClr>
                  </a:gs>
                </a:gsLst>
                <a:lin ang="2700000" scaled="1"/>
                <a:tileRect/>
              </a:gradFill>
              <a:prstDash val="solid"/>
            </a:ln>
            <a:effectLst>
              <a:outerShdw blurRad="101600" dist="50800" dir="2700000" algn="tl" rotWithShape="0">
                <a:prstClr val="black">
                  <a:alpha val="40000"/>
                </a:prstClr>
              </a:outerShdw>
            </a:effectLst>
          </p:spPr>
          <p:txBody>
            <a:bodyPr rtlCol="0" anchor="ctr"/>
            <a:lstStyle/>
            <a:p>
              <a:pPr algn="ctr">
                <a:defRPr/>
              </a:pPr>
              <a:endParaRPr lang="zh-CN" altLang="en-US" kern="0">
                <a:solidFill>
                  <a:prstClr val="white"/>
                </a:solidFill>
                <a:latin typeface="Franklin Gothic Book"/>
                <a:ea typeface="微软雅黑"/>
              </a:endParaRPr>
            </a:p>
          </p:txBody>
        </p:sp>
        <p:sp>
          <p:nvSpPr>
            <p:cNvPr id="525" name="TextBox 14"/>
            <p:cNvSpPr txBox="1"/>
            <p:nvPr/>
          </p:nvSpPr>
          <p:spPr>
            <a:xfrm>
              <a:off x="3427364" y="2376334"/>
              <a:ext cx="970583" cy="1015663"/>
            </a:xfrm>
            <a:prstGeom prst="rect">
              <a:avLst/>
            </a:prstGeom>
            <a:noFill/>
            <a:ln>
              <a:noFill/>
            </a:ln>
            <a:effectLst/>
          </p:spPr>
          <p:txBody>
            <a:bodyPr wrap="square" rtlCol="0">
              <a:spAutoFit/>
              <a:scene3d>
                <a:camera prst="orthographicFront"/>
                <a:lightRig rig="soft" dir="tl">
                  <a:rot lat="0" lon="0" rev="0"/>
                </a:lightRig>
              </a:scene3d>
              <a:sp3d contourW="25400" prstMaterial="matte">
                <a:contourClr>
                  <a:schemeClr val="accent2">
                    <a:tint val="20000"/>
                  </a:schemeClr>
                </a:contourClr>
              </a:sp3d>
            </a:bodyPr>
            <a:lstStyle>
              <a:defPPr>
                <a:defRPr lang="zh-CN"/>
              </a:defPPr>
              <a:lvl1pPr algn="ctr">
                <a:defRPr sz="6000" b="1" spc="50">
                  <a:ln w="11430"/>
                  <a:solidFill>
                    <a:schemeClr val="accent6"/>
                  </a:solidFill>
                  <a:effectLst>
                    <a:outerShdw blurRad="76200" dist="50800" dir="5400000" algn="tl" rotWithShape="0">
                      <a:srgbClr val="000000">
                        <a:alpha val="65000"/>
                      </a:srgbClr>
                    </a:outerShdw>
                  </a:effectLst>
                </a:defRPr>
              </a:lvl1pPr>
            </a:lstStyle>
            <a:p>
              <a:r>
                <a:rPr lang="zh-CN" altLang="en-US" dirty="0">
                  <a:ln w="11430">
                    <a:noFill/>
                  </a:ln>
                  <a:solidFill>
                    <a:srgbClr val="F17445"/>
                  </a:solidFill>
                  <a:effectLst>
                    <a:innerShdw blurRad="63500" dist="50800" dir="13500000">
                      <a:prstClr val="black">
                        <a:alpha val="50000"/>
                      </a:prstClr>
                    </a:innerShdw>
                  </a:effectLst>
                  <a:latin typeface="Franklin Gothic Book"/>
                </a:rPr>
                <a:t>学</a:t>
              </a:r>
            </a:p>
          </p:txBody>
        </p:sp>
      </p:grpSp>
      <p:grpSp>
        <p:nvGrpSpPr>
          <p:cNvPr id="526" name="组合 525"/>
          <p:cNvGrpSpPr/>
          <p:nvPr/>
        </p:nvGrpSpPr>
        <p:grpSpPr>
          <a:xfrm>
            <a:off x="6452326" y="620897"/>
            <a:ext cx="1421469" cy="1421469"/>
            <a:chOff x="4944367" y="1275124"/>
            <a:chExt cx="1421469" cy="1421469"/>
          </a:xfrm>
        </p:grpSpPr>
        <p:sp>
          <p:nvSpPr>
            <p:cNvPr id="527" name="椭圆 22"/>
            <p:cNvSpPr/>
            <p:nvPr/>
          </p:nvSpPr>
          <p:spPr>
            <a:xfrm rot="2700000">
              <a:off x="4944367" y="1275124"/>
              <a:ext cx="1421469" cy="1421469"/>
            </a:xfrm>
            <a:prstGeom prst="roundRect">
              <a:avLst/>
            </a:prstGeom>
            <a:gradFill>
              <a:gsLst>
                <a:gs pos="100000">
                  <a:sysClr val="window" lastClr="FFFFFF">
                    <a:lumMod val="97000"/>
                  </a:sysClr>
                </a:gs>
                <a:gs pos="0">
                  <a:sysClr val="window" lastClr="FFFFFF">
                    <a:lumMod val="80000"/>
                  </a:sysClr>
                </a:gs>
              </a:gsLst>
              <a:lin ang="2700000" scaled="1"/>
            </a:gradFill>
            <a:ln w="19050" cap="flat" cmpd="sng" algn="ctr">
              <a:gradFill flip="none" rotWithShape="1">
                <a:gsLst>
                  <a:gs pos="0">
                    <a:sysClr val="window" lastClr="FFFFFF"/>
                  </a:gs>
                  <a:gs pos="100000">
                    <a:sysClr val="window" lastClr="FFFFFF">
                      <a:lumMod val="75000"/>
                    </a:sysClr>
                  </a:gs>
                </a:gsLst>
                <a:lin ang="2700000" scaled="1"/>
                <a:tileRect/>
              </a:gradFill>
              <a:prstDash val="solid"/>
            </a:ln>
            <a:effectLst>
              <a:outerShdw blurRad="101600" dist="50800" dir="2700000" algn="tl" rotWithShape="0">
                <a:prstClr val="black">
                  <a:alpha val="40000"/>
                </a:prstClr>
              </a:outerShdw>
            </a:effectLst>
          </p:spPr>
          <p:txBody>
            <a:bodyPr rtlCol="0" anchor="ctr"/>
            <a:lstStyle/>
            <a:p>
              <a:pPr algn="ctr">
                <a:defRPr/>
              </a:pPr>
              <a:endParaRPr lang="zh-CN" altLang="en-US" kern="0">
                <a:solidFill>
                  <a:prstClr val="white"/>
                </a:solidFill>
                <a:latin typeface="Franklin Gothic Book"/>
                <a:ea typeface="微软雅黑"/>
              </a:endParaRPr>
            </a:p>
          </p:txBody>
        </p:sp>
        <p:sp>
          <p:nvSpPr>
            <p:cNvPr id="528" name="TextBox 16"/>
            <p:cNvSpPr txBox="1"/>
            <p:nvPr/>
          </p:nvSpPr>
          <p:spPr>
            <a:xfrm>
              <a:off x="5169809" y="1544613"/>
              <a:ext cx="970583" cy="1015663"/>
            </a:xfrm>
            <a:prstGeom prst="rect">
              <a:avLst/>
            </a:prstGeom>
            <a:noFill/>
            <a:ln>
              <a:noFill/>
            </a:ln>
            <a:effectLst/>
          </p:spPr>
          <p:txBody>
            <a:bodyPr wrap="square" rtlCol="0">
              <a:spAutoFit/>
              <a:scene3d>
                <a:camera prst="orthographicFront"/>
                <a:lightRig rig="soft" dir="tl">
                  <a:rot lat="0" lon="0" rev="0"/>
                </a:lightRig>
              </a:scene3d>
              <a:sp3d contourW="25400" prstMaterial="matte">
                <a:contourClr>
                  <a:schemeClr val="accent2">
                    <a:tint val="20000"/>
                  </a:schemeClr>
                </a:contourClr>
              </a:sp3d>
            </a:bodyPr>
            <a:lstStyle/>
            <a:p>
              <a:pPr algn="ctr"/>
              <a:r>
                <a:rPr lang="zh-CN" altLang="en-US" sz="6000" b="1" spc="50" dirty="0">
                  <a:ln w="11430">
                    <a:noFill/>
                  </a:ln>
                  <a:solidFill>
                    <a:srgbClr val="015A74"/>
                  </a:solidFill>
                  <a:effectLst>
                    <a:innerShdw blurRad="63500" dist="50800" dir="13500000">
                      <a:prstClr val="black">
                        <a:alpha val="50000"/>
                      </a:prstClr>
                    </a:innerShdw>
                  </a:effectLst>
                  <a:latin typeface="Franklin Gothic Book"/>
                </a:rPr>
                <a:t>设</a:t>
              </a:r>
            </a:p>
          </p:txBody>
        </p:sp>
      </p:grpSp>
      <p:grpSp>
        <p:nvGrpSpPr>
          <p:cNvPr id="529" name="组合 528"/>
          <p:cNvGrpSpPr/>
          <p:nvPr/>
        </p:nvGrpSpPr>
        <p:grpSpPr>
          <a:xfrm>
            <a:off x="8115172" y="1568892"/>
            <a:ext cx="1421469" cy="1421469"/>
            <a:chOff x="6607213" y="2223119"/>
            <a:chExt cx="1421469" cy="1421469"/>
          </a:xfrm>
        </p:grpSpPr>
        <p:sp>
          <p:nvSpPr>
            <p:cNvPr id="530" name="椭圆 26"/>
            <p:cNvSpPr/>
            <p:nvPr/>
          </p:nvSpPr>
          <p:spPr>
            <a:xfrm rot="2700000">
              <a:off x="6607213" y="2223119"/>
              <a:ext cx="1421469" cy="1421469"/>
            </a:xfrm>
            <a:prstGeom prst="roundRect">
              <a:avLst/>
            </a:prstGeom>
            <a:gradFill>
              <a:gsLst>
                <a:gs pos="100000">
                  <a:sysClr val="window" lastClr="FFFFFF">
                    <a:lumMod val="97000"/>
                  </a:sysClr>
                </a:gs>
                <a:gs pos="0">
                  <a:sysClr val="window" lastClr="FFFFFF">
                    <a:lumMod val="80000"/>
                  </a:sysClr>
                </a:gs>
              </a:gsLst>
              <a:lin ang="2700000" scaled="1"/>
            </a:gradFill>
            <a:ln w="19050" cap="flat" cmpd="sng" algn="ctr">
              <a:gradFill flip="none" rotWithShape="1">
                <a:gsLst>
                  <a:gs pos="0">
                    <a:sysClr val="window" lastClr="FFFFFF"/>
                  </a:gs>
                  <a:gs pos="100000">
                    <a:sysClr val="window" lastClr="FFFFFF">
                      <a:lumMod val="75000"/>
                    </a:sysClr>
                  </a:gs>
                </a:gsLst>
                <a:lin ang="2700000" scaled="1"/>
                <a:tileRect/>
              </a:gradFill>
              <a:prstDash val="solid"/>
            </a:ln>
            <a:effectLst>
              <a:outerShdw blurRad="101600" dist="50800" dir="2700000" algn="tl" rotWithShape="0">
                <a:prstClr val="black">
                  <a:alpha val="40000"/>
                </a:prstClr>
              </a:outerShdw>
            </a:effectLst>
          </p:spPr>
          <p:txBody>
            <a:bodyPr rtlCol="0" anchor="ctr"/>
            <a:lstStyle/>
            <a:p>
              <a:pPr algn="ctr">
                <a:defRPr/>
              </a:pPr>
              <a:endParaRPr lang="zh-CN" altLang="en-US" kern="0">
                <a:solidFill>
                  <a:prstClr val="white"/>
                </a:solidFill>
                <a:latin typeface="Franklin Gothic Book"/>
                <a:ea typeface="微软雅黑"/>
              </a:endParaRPr>
            </a:p>
          </p:txBody>
        </p:sp>
        <p:sp>
          <p:nvSpPr>
            <p:cNvPr id="531" name="TextBox 18"/>
            <p:cNvSpPr txBox="1"/>
            <p:nvPr/>
          </p:nvSpPr>
          <p:spPr>
            <a:xfrm>
              <a:off x="6829998" y="2456759"/>
              <a:ext cx="970583" cy="1015663"/>
            </a:xfrm>
            <a:prstGeom prst="rect">
              <a:avLst/>
            </a:prstGeom>
            <a:noFill/>
            <a:ln>
              <a:noFill/>
            </a:ln>
            <a:effectLst/>
          </p:spPr>
          <p:txBody>
            <a:bodyPr wrap="square" rtlCol="0">
              <a:spAutoFit/>
              <a:scene3d>
                <a:camera prst="orthographicFront"/>
                <a:lightRig rig="soft" dir="tl">
                  <a:rot lat="0" lon="0" rev="0"/>
                </a:lightRig>
              </a:scene3d>
              <a:sp3d contourW="25400" prstMaterial="matte">
                <a:contourClr>
                  <a:schemeClr val="accent2">
                    <a:tint val="20000"/>
                  </a:schemeClr>
                </a:contourClr>
              </a:sp3d>
            </a:bodyPr>
            <a:lstStyle/>
            <a:p>
              <a:pPr algn="ctr"/>
              <a:r>
                <a:rPr lang="zh-CN" altLang="en-US" sz="6000" b="1" spc="50" dirty="0">
                  <a:ln w="11430">
                    <a:noFill/>
                  </a:ln>
                  <a:solidFill>
                    <a:srgbClr val="009288"/>
                  </a:solidFill>
                  <a:effectLst>
                    <a:innerShdw blurRad="63500" dist="50800" dir="13500000">
                      <a:prstClr val="black">
                        <a:alpha val="50000"/>
                      </a:prstClr>
                    </a:innerShdw>
                  </a:effectLst>
                  <a:latin typeface="Franklin Gothic Book"/>
                </a:rPr>
                <a:t>计</a:t>
              </a:r>
            </a:p>
          </p:txBody>
        </p:sp>
      </p:grpSp>
      <p:sp>
        <p:nvSpPr>
          <p:cNvPr id="532" name="圆角矩形 531"/>
          <p:cNvSpPr/>
          <p:nvPr/>
        </p:nvSpPr>
        <p:spPr>
          <a:xfrm rot="2700000">
            <a:off x="4003396" y="2684247"/>
            <a:ext cx="313273" cy="313273"/>
          </a:xfrm>
          <a:prstGeom prst="roundRect">
            <a:avLst/>
          </a:prstGeom>
          <a:gradFill rotWithShape="1">
            <a:gsLst>
              <a:gs pos="0">
                <a:srgbClr val="70AD47">
                  <a:shade val="51000"/>
                  <a:satMod val="130000"/>
                </a:srgbClr>
              </a:gs>
              <a:gs pos="80000">
                <a:srgbClr val="70AD47">
                  <a:shade val="93000"/>
                  <a:satMod val="130000"/>
                </a:srgbClr>
              </a:gs>
              <a:gs pos="100000">
                <a:srgbClr val="70AD47">
                  <a:shade val="94000"/>
                  <a:satMod val="135000"/>
                </a:srgbClr>
              </a:gs>
            </a:gsLst>
            <a:lin ang="16200000" scaled="0"/>
          </a:gradFill>
          <a:ln w="9525" cap="flat" cmpd="sng" algn="ctr">
            <a:solidFill>
              <a:srgbClr val="70AD47">
                <a:shade val="95000"/>
                <a:satMod val="105000"/>
              </a:srgbClr>
            </a:solidFill>
            <a:prstDash val="solid"/>
          </a:ln>
          <a:effectLst>
            <a:outerShdw blurRad="40000" dist="23000" dir="5400000" rotWithShape="0">
              <a:srgbClr val="000000">
                <a:alpha val="35000"/>
              </a:srgb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zh-CN" altLang="en-US" kern="0">
              <a:solidFill>
                <a:prstClr val="white"/>
              </a:solidFill>
              <a:latin typeface="Franklin Gothic Book"/>
              <a:ea typeface="微软雅黑"/>
            </a:endParaRPr>
          </a:p>
        </p:txBody>
      </p:sp>
      <p:sp>
        <p:nvSpPr>
          <p:cNvPr id="533" name="圆角矩形 532"/>
          <p:cNvSpPr/>
          <p:nvPr/>
        </p:nvSpPr>
        <p:spPr>
          <a:xfrm rot="2700000">
            <a:off x="4555032" y="2975704"/>
            <a:ext cx="360448" cy="360448"/>
          </a:xfrm>
          <a:prstGeom prst="roundRect">
            <a:avLst/>
          </a:prstGeom>
          <a:gradFill rotWithShape="1">
            <a:gsLst>
              <a:gs pos="0">
                <a:srgbClr val="015A74">
                  <a:shade val="51000"/>
                  <a:satMod val="130000"/>
                </a:srgbClr>
              </a:gs>
              <a:gs pos="80000">
                <a:srgbClr val="015A74">
                  <a:shade val="93000"/>
                  <a:satMod val="130000"/>
                </a:srgbClr>
              </a:gs>
              <a:gs pos="100000">
                <a:srgbClr val="015A74">
                  <a:shade val="94000"/>
                  <a:satMod val="135000"/>
                </a:srgbClr>
              </a:gs>
            </a:gsLst>
            <a:lin ang="16200000" scaled="0"/>
          </a:gradFill>
          <a:ln w="9525" cap="flat" cmpd="sng" algn="ctr">
            <a:solidFill>
              <a:srgbClr val="015A74">
                <a:shade val="95000"/>
                <a:satMod val="105000"/>
              </a:srgbClr>
            </a:solidFill>
            <a:prstDash val="solid"/>
          </a:ln>
          <a:effectLst>
            <a:outerShdw blurRad="40000" dist="23000" dir="5400000" rotWithShape="0">
              <a:srgbClr val="000000">
                <a:alpha val="35000"/>
              </a:srgb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zh-CN" altLang="en-US" kern="0">
              <a:solidFill>
                <a:prstClr val="white"/>
              </a:solidFill>
              <a:latin typeface="Franklin Gothic Book"/>
              <a:ea typeface="微软雅黑"/>
            </a:endParaRPr>
          </a:p>
        </p:txBody>
      </p:sp>
      <p:sp>
        <p:nvSpPr>
          <p:cNvPr id="534" name="圆角矩形 533"/>
          <p:cNvSpPr/>
          <p:nvPr/>
        </p:nvSpPr>
        <p:spPr>
          <a:xfrm rot="2700000">
            <a:off x="4636127" y="1396790"/>
            <a:ext cx="260187" cy="260187"/>
          </a:xfrm>
          <a:prstGeom prst="roundRect">
            <a:avLst/>
          </a:prstGeom>
          <a:gradFill rotWithShape="1">
            <a:gsLst>
              <a:gs pos="0">
                <a:srgbClr val="E94744">
                  <a:shade val="51000"/>
                  <a:satMod val="130000"/>
                </a:srgbClr>
              </a:gs>
              <a:gs pos="80000">
                <a:srgbClr val="E94744">
                  <a:shade val="93000"/>
                  <a:satMod val="130000"/>
                </a:srgbClr>
              </a:gs>
              <a:gs pos="100000">
                <a:srgbClr val="E94744">
                  <a:shade val="94000"/>
                  <a:satMod val="135000"/>
                </a:srgbClr>
              </a:gs>
            </a:gsLst>
            <a:lin ang="16200000" scaled="0"/>
          </a:gradFill>
          <a:ln w="9525" cap="flat" cmpd="sng" algn="ctr">
            <a:solidFill>
              <a:srgbClr val="E94744">
                <a:shade val="95000"/>
                <a:satMod val="105000"/>
              </a:srgbClr>
            </a:solidFill>
            <a:prstDash val="solid"/>
          </a:ln>
          <a:effectLst>
            <a:outerShdw blurRad="40000" dist="23000" dir="5400000" rotWithShape="0">
              <a:srgbClr val="000000">
                <a:alpha val="35000"/>
              </a:srgb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zh-CN" altLang="en-US" kern="0">
              <a:solidFill>
                <a:prstClr val="white"/>
              </a:solidFill>
              <a:latin typeface="Franklin Gothic Book"/>
              <a:ea typeface="微软雅黑"/>
            </a:endParaRPr>
          </a:p>
        </p:txBody>
      </p:sp>
      <p:sp>
        <p:nvSpPr>
          <p:cNvPr id="535" name="圆角矩形 534"/>
          <p:cNvSpPr/>
          <p:nvPr/>
        </p:nvSpPr>
        <p:spPr>
          <a:xfrm rot="2700000">
            <a:off x="6338932" y="2238605"/>
            <a:ext cx="251412" cy="251412"/>
          </a:xfrm>
          <a:prstGeom prst="roundRect">
            <a:avLst/>
          </a:prstGeom>
          <a:gradFill rotWithShape="1">
            <a:gsLst>
              <a:gs pos="0">
                <a:srgbClr val="009288">
                  <a:shade val="51000"/>
                  <a:satMod val="130000"/>
                </a:srgbClr>
              </a:gs>
              <a:gs pos="80000">
                <a:srgbClr val="009288">
                  <a:shade val="93000"/>
                  <a:satMod val="130000"/>
                </a:srgbClr>
              </a:gs>
              <a:gs pos="100000">
                <a:srgbClr val="009288">
                  <a:shade val="94000"/>
                  <a:satMod val="135000"/>
                </a:srgbClr>
              </a:gs>
            </a:gsLst>
            <a:lin ang="16200000" scaled="0"/>
          </a:gradFill>
          <a:ln w="9525" cap="flat" cmpd="sng" algn="ctr">
            <a:solidFill>
              <a:srgbClr val="009288">
                <a:shade val="95000"/>
                <a:satMod val="105000"/>
              </a:srgbClr>
            </a:solidFill>
            <a:prstDash val="solid"/>
          </a:ln>
          <a:effectLst>
            <a:outerShdw blurRad="40000" dist="23000" dir="5400000" rotWithShape="0">
              <a:srgbClr val="000000">
                <a:alpha val="35000"/>
              </a:srgb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zh-CN" altLang="en-US" kern="0">
              <a:solidFill>
                <a:prstClr val="white"/>
              </a:solidFill>
              <a:latin typeface="Franklin Gothic Book"/>
              <a:ea typeface="微软雅黑"/>
            </a:endParaRPr>
          </a:p>
        </p:txBody>
      </p:sp>
      <p:sp>
        <p:nvSpPr>
          <p:cNvPr id="536" name="圆角矩形 535"/>
          <p:cNvSpPr/>
          <p:nvPr/>
        </p:nvSpPr>
        <p:spPr>
          <a:xfrm rot="2700000">
            <a:off x="8346116" y="1297998"/>
            <a:ext cx="260187" cy="260187"/>
          </a:xfrm>
          <a:prstGeom prst="roundRect">
            <a:avLst/>
          </a:prstGeom>
          <a:gradFill rotWithShape="1">
            <a:gsLst>
              <a:gs pos="0">
                <a:srgbClr val="F17445">
                  <a:shade val="51000"/>
                  <a:satMod val="130000"/>
                </a:srgbClr>
              </a:gs>
              <a:gs pos="80000">
                <a:srgbClr val="F17445">
                  <a:shade val="93000"/>
                  <a:satMod val="130000"/>
                </a:srgbClr>
              </a:gs>
              <a:gs pos="100000">
                <a:srgbClr val="F17445">
                  <a:shade val="94000"/>
                  <a:satMod val="135000"/>
                </a:srgbClr>
              </a:gs>
            </a:gsLst>
            <a:lin ang="16200000" scaled="0"/>
          </a:gradFill>
          <a:ln w="9525" cap="flat" cmpd="sng" algn="ctr">
            <a:solidFill>
              <a:srgbClr val="F17445">
                <a:shade val="95000"/>
                <a:satMod val="105000"/>
              </a:srgbClr>
            </a:solidFill>
            <a:prstDash val="solid"/>
          </a:ln>
          <a:effectLst>
            <a:outerShdw blurRad="40000" dist="23000" dir="5400000" rotWithShape="0">
              <a:srgbClr val="000000">
                <a:alpha val="35000"/>
              </a:srgb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zh-CN" altLang="en-US" kern="0">
              <a:solidFill>
                <a:prstClr val="white"/>
              </a:solidFill>
              <a:latin typeface="Franklin Gothic Book"/>
              <a:ea typeface="微软雅黑"/>
            </a:endParaRPr>
          </a:p>
        </p:txBody>
      </p:sp>
      <p:sp>
        <p:nvSpPr>
          <p:cNvPr id="537" name="圆角矩形 536"/>
          <p:cNvSpPr/>
          <p:nvPr/>
        </p:nvSpPr>
        <p:spPr>
          <a:xfrm rot="2700000">
            <a:off x="2491951" y="1893169"/>
            <a:ext cx="260187" cy="260187"/>
          </a:xfrm>
          <a:prstGeom prst="roundRect">
            <a:avLst/>
          </a:prstGeom>
          <a:gradFill rotWithShape="1">
            <a:gsLst>
              <a:gs pos="0">
                <a:srgbClr val="F17445">
                  <a:shade val="51000"/>
                  <a:satMod val="130000"/>
                </a:srgbClr>
              </a:gs>
              <a:gs pos="80000">
                <a:srgbClr val="F17445">
                  <a:shade val="93000"/>
                  <a:satMod val="130000"/>
                </a:srgbClr>
              </a:gs>
              <a:gs pos="100000">
                <a:srgbClr val="F17445">
                  <a:shade val="94000"/>
                  <a:satMod val="135000"/>
                </a:srgbClr>
              </a:gs>
            </a:gsLst>
            <a:lin ang="16200000" scaled="0"/>
          </a:gradFill>
          <a:ln w="9525" cap="flat" cmpd="sng" algn="ctr">
            <a:solidFill>
              <a:srgbClr val="F17445">
                <a:shade val="95000"/>
                <a:satMod val="105000"/>
              </a:srgbClr>
            </a:solidFill>
            <a:prstDash val="solid"/>
          </a:ln>
          <a:effectLst>
            <a:outerShdw blurRad="40000" dist="23000" dir="5400000" rotWithShape="0">
              <a:srgbClr val="000000">
                <a:alpha val="35000"/>
              </a:srgb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zh-CN" altLang="en-US" kern="0">
              <a:solidFill>
                <a:prstClr val="white"/>
              </a:solidFill>
              <a:latin typeface="Franklin Gothic Book"/>
              <a:ea typeface="微软雅黑"/>
            </a:endParaRPr>
          </a:p>
        </p:txBody>
      </p:sp>
      <p:sp>
        <p:nvSpPr>
          <p:cNvPr id="538" name="圆角矩形 537"/>
          <p:cNvSpPr/>
          <p:nvPr/>
        </p:nvSpPr>
        <p:spPr>
          <a:xfrm rot="2700000">
            <a:off x="8025106" y="2900401"/>
            <a:ext cx="275168" cy="275168"/>
          </a:xfrm>
          <a:prstGeom prst="roundRect">
            <a:avLst/>
          </a:prstGeom>
          <a:gradFill rotWithShape="1">
            <a:gsLst>
              <a:gs pos="0">
                <a:srgbClr val="009288">
                  <a:shade val="51000"/>
                  <a:satMod val="130000"/>
                </a:srgbClr>
              </a:gs>
              <a:gs pos="80000">
                <a:srgbClr val="009288">
                  <a:shade val="93000"/>
                  <a:satMod val="130000"/>
                </a:srgbClr>
              </a:gs>
              <a:gs pos="100000">
                <a:srgbClr val="009288">
                  <a:shade val="94000"/>
                  <a:satMod val="135000"/>
                </a:srgbClr>
              </a:gs>
            </a:gsLst>
            <a:lin ang="16200000" scaled="0"/>
          </a:gradFill>
          <a:ln w="9525" cap="flat" cmpd="sng" algn="ctr">
            <a:solidFill>
              <a:srgbClr val="009288">
                <a:shade val="95000"/>
                <a:satMod val="105000"/>
              </a:srgbClr>
            </a:solidFill>
            <a:prstDash val="solid"/>
          </a:ln>
          <a:effectLst>
            <a:outerShdw blurRad="40000" dist="23000" dir="5400000" rotWithShape="0">
              <a:srgbClr val="000000">
                <a:alpha val="35000"/>
              </a:srgb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zh-CN" altLang="en-US" kern="0">
              <a:solidFill>
                <a:prstClr val="white"/>
              </a:solidFill>
              <a:latin typeface="Franklin Gothic Book"/>
              <a:ea typeface="微软雅黑"/>
            </a:endParaRPr>
          </a:p>
        </p:txBody>
      </p:sp>
      <p:sp>
        <p:nvSpPr>
          <p:cNvPr id="539" name="圆角矩形 538"/>
          <p:cNvSpPr/>
          <p:nvPr/>
        </p:nvSpPr>
        <p:spPr>
          <a:xfrm rot="2700000">
            <a:off x="9087243" y="1177402"/>
            <a:ext cx="317276" cy="317276"/>
          </a:xfrm>
          <a:prstGeom prst="roundRect">
            <a:avLst/>
          </a:prstGeom>
          <a:gradFill rotWithShape="1">
            <a:gsLst>
              <a:gs pos="0">
                <a:srgbClr val="E94744">
                  <a:shade val="51000"/>
                  <a:satMod val="130000"/>
                </a:srgbClr>
              </a:gs>
              <a:gs pos="80000">
                <a:srgbClr val="E94744">
                  <a:shade val="93000"/>
                  <a:satMod val="130000"/>
                </a:srgbClr>
              </a:gs>
              <a:gs pos="100000">
                <a:srgbClr val="E94744">
                  <a:shade val="94000"/>
                  <a:satMod val="135000"/>
                </a:srgbClr>
              </a:gs>
            </a:gsLst>
            <a:lin ang="16200000" scaled="0"/>
          </a:gradFill>
          <a:ln w="9525" cap="flat" cmpd="sng" algn="ctr">
            <a:solidFill>
              <a:srgbClr val="E94744">
                <a:shade val="95000"/>
                <a:satMod val="105000"/>
              </a:srgbClr>
            </a:solidFill>
            <a:prstDash val="solid"/>
          </a:ln>
          <a:effectLst>
            <a:outerShdw blurRad="40000" dist="23000" dir="5400000" rotWithShape="0">
              <a:srgbClr val="000000">
                <a:alpha val="35000"/>
              </a:srgb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zh-CN" altLang="en-US" kern="0">
              <a:solidFill>
                <a:prstClr val="white"/>
              </a:solidFill>
              <a:latin typeface="Franklin Gothic Book"/>
              <a:ea typeface="微软雅黑"/>
            </a:endParaRPr>
          </a:p>
        </p:txBody>
      </p:sp>
      <p:sp>
        <p:nvSpPr>
          <p:cNvPr id="540" name="圆角矩形 539"/>
          <p:cNvSpPr/>
          <p:nvPr/>
        </p:nvSpPr>
        <p:spPr>
          <a:xfrm rot="2700000">
            <a:off x="9698145" y="2746279"/>
            <a:ext cx="260187" cy="260187"/>
          </a:xfrm>
          <a:prstGeom prst="roundRect">
            <a:avLst/>
          </a:prstGeom>
          <a:gradFill rotWithShape="1">
            <a:gsLst>
              <a:gs pos="0">
                <a:srgbClr val="F17445">
                  <a:shade val="51000"/>
                  <a:satMod val="130000"/>
                </a:srgbClr>
              </a:gs>
              <a:gs pos="80000">
                <a:srgbClr val="F17445">
                  <a:shade val="93000"/>
                  <a:satMod val="130000"/>
                </a:srgbClr>
              </a:gs>
              <a:gs pos="100000">
                <a:srgbClr val="F17445">
                  <a:shade val="94000"/>
                  <a:satMod val="135000"/>
                </a:srgbClr>
              </a:gs>
            </a:gsLst>
            <a:lin ang="16200000" scaled="0"/>
          </a:gradFill>
          <a:ln w="9525" cap="flat" cmpd="sng" algn="ctr">
            <a:solidFill>
              <a:srgbClr val="F17445">
                <a:shade val="95000"/>
                <a:satMod val="105000"/>
              </a:srgbClr>
            </a:solidFill>
            <a:prstDash val="solid"/>
          </a:ln>
          <a:effectLst>
            <a:outerShdw blurRad="40000" dist="23000" dir="5400000" rotWithShape="0">
              <a:srgbClr val="000000">
                <a:alpha val="35000"/>
              </a:srgb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zh-CN" altLang="en-US" kern="0">
              <a:solidFill>
                <a:prstClr val="white"/>
              </a:solidFill>
              <a:latin typeface="Franklin Gothic Book"/>
              <a:ea typeface="微软雅黑"/>
            </a:endParaRPr>
          </a:p>
        </p:txBody>
      </p:sp>
      <p:sp>
        <p:nvSpPr>
          <p:cNvPr id="541" name="圆角矩形 540"/>
          <p:cNvSpPr/>
          <p:nvPr/>
        </p:nvSpPr>
        <p:spPr>
          <a:xfrm rot="2700000">
            <a:off x="10252371" y="2470922"/>
            <a:ext cx="260187" cy="260187"/>
          </a:xfrm>
          <a:prstGeom prst="roundRect">
            <a:avLst/>
          </a:prstGeom>
          <a:gradFill rotWithShape="1">
            <a:gsLst>
              <a:gs pos="0">
                <a:srgbClr val="015A74">
                  <a:shade val="51000"/>
                  <a:satMod val="130000"/>
                </a:srgbClr>
              </a:gs>
              <a:gs pos="80000">
                <a:srgbClr val="015A74">
                  <a:shade val="93000"/>
                  <a:satMod val="130000"/>
                </a:srgbClr>
              </a:gs>
              <a:gs pos="100000">
                <a:srgbClr val="015A74">
                  <a:shade val="94000"/>
                  <a:satMod val="135000"/>
                </a:srgbClr>
              </a:gs>
            </a:gsLst>
            <a:lin ang="16200000" scaled="0"/>
          </a:gradFill>
          <a:ln w="9525" cap="flat" cmpd="sng" algn="ctr">
            <a:solidFill>
              <a:srgbClr val="015A74">
                <a:shade val="95000"/>
                <a:satMod val="105000"/>
              </a:srgbClr>
            </a:solidFill>
            <a:prstDash val="solid"/>
          </a:ln>
          <a:effectLst>
            <a:outerShdw blurRad="40000" dist="23000" dir="5400000" rotWithShape="0">
              <a:srgbClr val="000000">
                <a:alpha val="35000"/>
              </a:srgb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zh-CN" altLang="en-US" kern="0">
              <a:solidFill>
                <a:prstClr val="white"/>
              </a:solidFill>
              <a:latin typeface="Franklin Gothic Book"/>
              <a:ea typeface="微软雅黑"/>
            </a:endParaRPr>
          </a:p>
        </p:txBody>
      </p:sp>
      <p:sp>
        <p:nvSpPr>
          <p:cNvPr id="542" name="椭圆 541"/>
          <p:cNvSpPr/>
          <p:nvPr/>
        </p:nvSpPr>
        <p:spPr>
          <a:xfrm>
            <a:off x="2547444" y="2395941"/>
            <a:ext cx="149205" cy="149205"/>
          </a:xfrm>
          <a:prstGeom prst="ellipse">
            <a:avLst/>
          </a:prstGeom>
          <a:gradFill rotWithShape="1">
            <a:gsLst>
              <a:gs pos="0">
                <a:srgbClr val="009288">
                  <a:shade val="51000"/>
                  <a:satMod val="130000"/>
                </a:srgbClr>
              </a:gs>
              <a:gs pos="80000">
                <a:srgbClr val="009288">
                  <a:shade val="93000"/>
                  <a:satMod val="130000"/>
                </a:srgbClr>
              </a:gs>
              <a:gs pos="100000">
                <a:srgbClr val="009288">
                  <a:shade val="94000"/>
                  <a:satMod val="135000"/>
                </a:srgbClr>
              </a:gs>
            </a:gsLst>
            <a:lin ang="16200000" scaled="0"/>
          </a:gradFill>
          <a:ln w="9525" cap="flat" cmpd="sng" algn="ctr">
            <a:solidFill>
              <a:srgbClr val="009288">
                <a:shade val="95000"/>
                <a:satMod val="105000"/>
              </a:srgbClr>
            </a:solidFill>
            <a:prstDash val="solid"/>
          </a:ln>
          <a:effectLst>
            <a:outerShdw blurRad="40000" dist="23000" dir="5400000" rotWithShape="0">
              <a:srgbClr val="000000">
                <a:alpha val="35000"/>
              </a:srgb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zh-CN" altLang="en-US" kern="0">
              <a:solidFill>
                <a:prstClr val="white"/>
              </a:solidFill>
              <a:latin typeface="Franklin Gothic Book"/>
              <a:ea typeface="微软雅黑"/>
            </a:endParaRPr>
          </a:p>
        </p:txBody>
      </p:sp>
      <p:sp>
        <p:nvSpPr>
          <p:cNvPr id="543" name="圆角矩形 542"/>
          <p:cNvSpPr/>
          <p:nvPr/>
        </p:nvSpPr>
        <p:spPr>
          <a:xfrm rot="2700000">
            <a:off x="7479322" y="2269978"/>
            <a:ext cx="229987" cy="229987"/>
          </a:xfrm>
          <a:prstGeom prst="roundRect">
            <a:avLst/>
          </a:prstGeom>
          <a:gradFill>
            <a:gsLst>
              <a:gs pos="100000">
                <a:sysClr val="window" lastClr="FFFFFF">
                  <a:lumMod val="97000"/>
                </a:sysClr>
              </a:gs>
              <a:gs pos="0">
                <a:sysClr val="window" lastClr="FFFFFF">
                  <a:lumMod val="80000"/>
                </a:sysClr>
              </a:gs>
            </a:gsLst>
            <a:lin ang="2700000" scaled="1"/>
          </a:gradFill>
          <a:ln w="19050" cap="flat" cmpd="sng" algn="ctr">
            <a:gradFill flip="none" rotWithShape="1">
              <a:gsLst>
                <a:gs pos="0">
                  <a:sysClr val="window" lastClr="FFFFFF"/>
                </a:gs>
                <a:gs pos="100000">
                  <a:sysClr val="window" lastClr="FFFFFF">
                    <a:lumMod val="75000"/>
                  </a:sysClr>
                </a:gs>
              </a:gsLst>
              <a:lin ang="2700000" scaled="1"/>
              <a:tileRect/>
            </a:gradFill>
            <a:prstDash val="solid"/>
          </a:ln>
          <a:effectLst>
            <a:outerShdw blurRad="101600" dist="50800" dir="2700000" algn="tl" rotWithShape="0">
              <a:prstClr val="black">
                <a:alpha val="40000"/>
              </a:prstClr>
            </a:outerShdw>
          </a:effectLst>
        </p:spPr>
        <p:txBody>
          <a:bodyPr rtlCol="0" anchor="ctr"/>
          <a:lstStyle/>
          <a:p>
            <a:pPr algn="ctr">
              <a:defRPr/>
            </a:pPr>
            <a:endParaRPr lang="zh-CN" altLang="en-US" kern="0">
              <a:solidFill>
                <a:prstClr val="white"/>
              </a:solidFill>
              <a:latin typeface="Franklin Gothic Book"/>
              <a:ea typeface="微软雅黑"/>
            </a:endParaRPr>
          </a:p>
        </p:txBody>
      </p:sp>
      <p:sp>
        <p:nvSpPr>
          <p:cNvPr id="544" name="圆角矩形 543"/>
          <p:cNvSpPr/>
          <p:nvPr/>
        </p:nvSpPr>
        <p:spPr>
          <a:xfrm rot="2700000">
            <a:off x="3660896" y="2373556"/>
            <a:ext cx="229987" cy="229987"/>
          </a:xfrm>
          <a:prstGeom prst="roundRect">
            <a:avLst/>
          </a:prstGeom>
          <a:gradFill>
            <a:gsLst>
              <a:gs pos="100000">
                <a:sysClr val="window" lastClr="FFFFFF">
                  <a:lumMod val="97000"/>
                </a:sysClr>
              </a:gs>
              <a:gs pos="0">
                <a:sysClr val="window" lastClr="FFFFFF">
                  <a:lumMod val="80000"/>
                </a:sysClr>
              </a:gs>
            </a:gsLst>
            <a:lin ang="2700000" scaled="1"/>
          </a:gradFill>
          <a:ln w="19050" cap="flat" cmpd="sng" algn="ctr">
            <a:gradFill flip="none" rotWithShape="1">
              <a:gsLst>
                <a:gs pos="0">
                  <a:sysClr val="window" lastClr="FFFFFF"/>
                </a:gs>
                <a:gs pos="100000">
                  <a:sysClr val="window" lastClr="FFFFFF">
                    <a:lumMod val="75000"/>
                  </a:sysClr>
                </a:gs>
              </a:gsLst>
              <a:lin ang="2700000" scaled="1"/>
              <a:tileRect/>
            </a:gradFill>
            <a:prstDash val="solid"/>
          </a:ln>
          <a:effectLst>
            <a:outerShdw blurRad="101600" dist="50800" dir="2700000" algn="tl" rotWithShape="0">
              <a:prstClr val="black">
                <a:alpha val="40000"/>
              </a:prstClr>
            </a:outerShdw>
          </a:effectLst>
        </p:spPr>
        <p:txBody>
          <a:bodyPr rtlCol="0" anchor="ctr"/>
          <a:lstStyle/>
          <a:p>
            <a:pPr algn="ctr">
              <a:defRPr/>
            </a:pPr>
            <a:endParaRPr lang="zh-CN" altLang="en-US" kern="0">
              <a:solidFill>
                <a:prstClr val="white"/>
              </a:solidFill>
              <a:latin typeface="Franklin Gothic Book"/>
              <a:ea typeface="微软雅黑"/>
            </a:endParaRPr>
          </a:p>
        </p:txBody>
      </p:sp>
      <p:sp>
        <p:nvSpPr>
          <p:cNvPr id="545" name="圆角矩形 544"/>
          <p:cNvSpPr/>
          <p:nvPr/>
        </p:nvSpPr>
        <p:spPr>
          <a:xfrm rot="2700000">
            <a:off x="4440039" y="1039125"/>
            <a:ext cx="199892" cy="199892"/>
          </a:xfrm>
          <a:prstGeom prst="roundRect">
            <a:avLst/>
          </a:prstGeom>
          <a:gradFill>
            <a:gsLst>
              <a:gs pos="100000">
                <a:sysClr val="window" lastClr="FFFFFF">
                  <a:lumMod val="97000"/>
                </a:sysClr>
              </a:gs>
              <a:gs pos="0">
                <a:sysClr val="window" lastClr="FFFFFF">
                  <a:lumMod val="80000"/>
                </a:sysClr>
              </a:gs>
            </a:gsLst>
            <a:lin ang="2700000" scaled="1"/>
          </a:gradFill>
          <a:ln w="19050" cap="flat" cmpd="sng" algn="ctr">
            <a:gradFill flip="none" rotWithShape="1">
              <a:gsLst>
                <a:gs pos="0">
                  <a:sysClr val="window" lastClr="FFFFFF"/>
                </a:gs>
                <a:gs pos="100000">
                  <a:sysClr val="window" lastClr="FFFFFF">
                    <a:lumMod val="75000"/>
                  </a:sysClr>
                </a:gs>
              </a:gsLst>
              <a:lin ang="2700000" scaled="1"/>
              <a:tileRect/>
            </a:gradFill>
            <a:prstDash val="solid"/>
          </a:ln>
          <a:effectLst>
            <a:outerShdw blurRad="101600" dist="50800" dir="2700000" algn="tl" rotWithShape="0">
              <a:prstClr val="black">
                <a:alpha val="40000"/>
              </a:prstClr>
            </a:outerShdw>
          </a:effectLst>
        </p:spPr>
        <p:txBody>
          <a:bodyPr rtlCol="0" anchor="ctr"/>
          <a:lstStyle/>
          <a:p>
            <a:pPr algn="ctr">
              <a:defRPr/>
            </a:pPr>
            <a:endParaRPr lang="zh-CN" altLang="en-US" kern="0">
              <a:solidFill>
                <a:prstClr val="white"/>
              </a:solidFill>
              <a:latin typeface="Franklin Gothic Book"/>
              <a:ea typeface="微软雅黑"/>
            </a:endParaRPr>
          </a:p>
        </p:txBody>
      </p:sp>
      <p:sp>
        <p:nvSpPr>
          <p:cNvPr id="546" name="圆角矩形 545"/>
          <p:cNvSpPr/>
          <p:nvPr/>
        </p:nvSpPr>
        <p:spPr>
          <a:xfrm rot="2700000">
            <a:off x="9607070" y="1802892"/>
            <a:ext cx="199892" cy="199892"/>
          </a:xfrm>
          <a:prstGeom prst="roundRect">
            <a:avLst/>
          </a:prstGeom>
          <a:gradFill>
            <a:gsLst>
              <a:gs pos="100000">
                <a:sysClr val="window" lastClr="FFFFFF">
                  <a:lumMod val="97000"/>
                </a:sysClr>
              </a:gs>
              <a:gs pos="0">
                <a:sysClr val="window" lastClr="FFFFFF">
                  <a:lumMod val="80000"/>
                </a:sysClr>
              </a:gs>
            </a:gsLst>
            <a:lin ang="2700000" scaled="1"/>
          </a:gradFill>
          <a:ln w="19050" cap="flat" cmpd="sng" algn="ctr">
            <a:gradFill flip="none" rotWithShape="1">
              <a:gsLst>
                <a:gs pos="0">
                  <a:sysClr val="window" lastClr="FFFFFF"/>
                </a:gs>
                <a:gs pos="100000">
                  <a:sysClr val="window" lastClr="FFFFFF">
                    <a:lumMod val="75000"/>
                  </a:sysClr>
                </a:gs>
              </a:gsLst>
              <a:lin ang="2700000" scaled="1"/>
              <a:tileRect/>
            </a:gradFill>
            <a:prstDash val="solid"/>
          </a:ln>
          <a:effectLst>
            <a:outerShdw blurRad="101600" dist="50800" dir="2700000" algn="tl" rotWithShape="0">
              <a:prstClr val="black">
                <a:alpha val="40000"/>
              </a:prstClr>
            </a:outerShdw>
          </a:effectLst>
        </p:spPr>
        <p:txBody>
          <a:bodyPr rtlCol="0" anchor="ctr"/>
          <a:lstStyle/>
          <a:p>
            <a:pPr algn="ctr">
              <a:defRPr/>
            </a:pPr>
            <a:endParaRPr lang="zh-CN" altLang="en-US" kern="0">
              <a:solidFill>
                <a:prstClr val="white"/>
              </a:solidFill>
              <a:latin typeface="Franklin Gothic Book"/>
              <a:ea typeface="微软雅黑"/>
            </a:endParaRPr>
          </a:p>
        </p:txBody>
      </p:sp>
      <p:sp>
        <p:nvSpPr>
          <p:cNvPr id="547" name="圆角矩形 546"/>
          <p:cNvSpPr/>
          <p:nvPr/>
        </p:nvSpPr>
        <p:spPr>
          <a:xfrm rot="2700000">
            <a:off x="6481253" y="2775708"/>
            <a:ext cx="339475" cy="339475"/>
          </a:xfrm>
          <a:prstGeom prst="roundRect">
            <a:avLst/>
          </a:prstGeom>
          <a:gradFill>
            <a:gsLst>
              <a:gs pos="100000">
                <a:sysClr val="window" lastClr="FFFFFF">
                  <a:lumMod val="97000"/>
                </a:sysClr>
              </a:gs>
              <a:gs pos="0">
                <a:sysClr val="window" lastClr="FFFFFF">
                  <a:lumMod val="80000"/>
                </a:sysClr>
              </a:gs>
            </a:gsLst>
            <a:lin ang="2700000" scaled="1"/>
          </a:gradFill>
          <a:ln w="19050" cap="flat" cmpd="sng" algn="ctr">
            <a:gradFill flip="none" rotWithShape="1">
              <a:gsLst>
                <a:gs pos="0">
                  <a:sysClr val="window" lastClr="FFFFFF"/>
                </a:gs>
                <a:gs pos="100000">
                  <a:sysClr val="window" lastClr="FFFFFF">
                    <a:lumMod val="75000"/>
                  </a:sysClr>
                </a:gs>
              </a:gsLst>
              <a:lin ang="2700000" scaled="1"/>
              <a:tileRect/>
            </a:gradFill>
            <a:prstDash val="solid"/>
          </a:ln>
          <a:effectLst>
            <a:outerShdw blurRad="101600" dist="50800" dir="2700000" algn="tl" rotWithShape="0">
              <a:prstClr val="black">
                <a:alpha val="40000"/>
              </a:prstClr>
            </a:outerShdw>
          </a:effectLst>
        </p:spPr>
        <p:txBody>
          <a:bodyPr rtlCol="0" anchor="ctr"/>
          <a:lstStyle/>
          <a:p>
            <a:pPr algn="ctr">
              <a:defRPr/>
            </a:pPr>
            <a:endParaRPr lang="zh-CN" altLang="en-US" kern="0">
              <a:solidFill>
                <a:prstClr val="white"/>
              </a:solidFill>
              <a:latin typeface="Franklin Gothic Book"/>
              <a:ea typeface="微软雅黑"/>
            </a:endParaRPr>
          </a:p>
        </p:txBody>
      </p:sp>
      <p:grpSp>
        <p:nvGrpSpPr>
          <p:cNvPr id="3" name="Group 1575"/>
          <p:cNvGrpSpPr>
            <a:grpSpLocks noChangeAspect="1"/>
          </p:cNvGrpSpPr>
          <p:nvPr/>
        </p:nvGrpSpPr>
        <p:grpSpPr bwMode="auto">
          <a:xfrm rot="21392674">
            <a:off x="8644975" y="4375623"/>
            <a:ext cx="2784309" cy="1521205"/>
            <a:chOff x="3188" y="899"/>
            <a:chExt cx="1219" cy="666"/>
          </a:xfrm>
        </p:grpSpPr>
        <p:sp>
          <p:nvSpPr>
            <p:cNvPr id="4" name="Freeform 1576"/>
            <p:cNvSpPr/>
            <p:nvPr/>
          </p:nvSpPr>
          <p:spPr bwMode="auto">
            <a:xfrm>
              <a:off x="3188" y="899"/>
              <a:ext cx="1219" cy="664"/>
            </a:xfrm>
            <a:custGeom>
              <a:avLst/>
              <a:gdLst>
                <a:gd name="T0" fmla="*/ 85 w 5305"/>
                <a:gd name="T1" fmla="*/ 2565 h 2874"/>
                <a:gd name="T2" fmla="*/ 211 w 5305"/>
                <a:gd name="T3" fmla="*/ 2570 h 2874"/>
                <a:gd name="T4" fmla="*/ 2091 w 5305"/>
                <a:gd name="T5" fmla="*/ 211 h 2874"/>
                <a:gd name="T6" fmla="*/ 2597 w 5305"/>
                <a:gd name="T7" fmla="*/ 160 h 2874"/>
                <a:gd name="T8" fmla="*/ 4395 w 5305"/>
                <a:gd name="T9" fmla="*/ 772 h 2874"/>
                <a:gd name="T10" fmla="*/ 5171 w 5305"/>
                <a:gd name="T11" fmla="*/ 2253 h 2874"/>
                <a:gd name="T12" fmla="*/ 5298 w 5305"/>
                <a:gd name="T13" fmla="*/ 2257 h 2874"/>
                <a:gd name="T14" fmla="*/ 2586 w 5305"/>
                <a:gd name="T15" fmla="*/ 18 h 2874"/>
                <a:gd name="T16" fmla="*/ 85 w 5305"/>
                <a:gd name="T17" fmla="*/ 2565 h 28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305" h="2874">
                  <a:moveTo>
                    <a:pt x="85" y="2565"/>
                  </a:moveTo>
                  <a:cubicBezTo>
                    <a:pt x="107" y="2874"/>
                    <a:pt x="215" y="2657"/>
                    <a:pt x="211" y="2570"/>
                  </a:cubicBezTo>
                  <a:cubicBezTo>
                    <a:pt x="158" y="1515"/>
                    <a:pt x="952" y="429"/>
                    <a:pt x="2091" y="211"/>
                  </a:cubicBezTo>
                  <a:cubicBezTo>
                    <a:pt x="2254" y="180"/>
                    <a:pt x="2423" y="162"/>
                    <a:pt x="2597" y="160"/>
                  </a:cubicBezTo>
                  <a:cubicBezTo>
                    <a:pt x="3293" y="151"/>
                    <a:pt x="3931" y="389"/>
                    <a:pt x="4395" y="772"/>
                  </a:cubicBezTo>
                  <a:cubicBezTo>
                    <a:pt x="4858" y="1155"/>
                    <a:pt x="5149" y="1675"/>
                    <a:pt x="5171" y="2253"/>
                  </a:cubicBezTo>
                  <a:cubicBezTo>
                    <a:pt x="5179" y="2455"/>
                    <a:pt x="5305" y="2470"/>
                    <a:pt x="5298" y="2257"/>
                  </a:cubicBezTo>
                  <a:cubicBezTo>
                    <a:pt x="5246" y="1003"/>
                    <a:pt x="4031" y="0"/>
                    <a:pt x="2586" y="18"/>
                  </a:cubicBezTo>
                  <a:cubicBezTo>
                    <a:pt x="1140" y="36"/>
                    <a:pt x="0" y="1176"/>
                    <a:pt x="85" y="2565"/>
                  </a:cubicBezTo>
                  <a:close/>
                </a:path>
              </a:pathLst>
            </a:custGeom>
            <a:solidFill>
              <a:srgbClr val="FF7D3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5" name="Freeform 1577"/>
            <p:cNvSpPr/>
            <p:nvPr/>
          </p:nvSpPr>
          <p:spPr bwMode="auto">
            <a:xfrm>
              <a:off x="3212" y="927"/>
              <a:ext cx="1173" cy="635"/>
            </a:xfrm>
            <a:custGeom>
              <a:avLst/>
              <a:gdLst>
                <a:gd name="T0" fmla="*/ 81 w 5106"/>
                <a:gd name="T1" fmla="*/ 2450 h 2746"/>
                <a:gd name="T2" fmla="*/ 225 w 5106"/>
                <a:gd name="T3" fmla="*/ 2449 h 2746"/>
                <a:gd name="T4" fmla="*/ 2031 w 5106"/>
                <a:gd name="T5" fmla="*/ 224 h 2746"/>
                <a:gd name="T6" fmla="*/ 2518 w 5106"/>
                <a:gd name="T7" fmla="*/ 175 h 2746"/>
                <a:gd name="T8" fmla="*/ 4236 w 5106"/>
                <a:gd name="T9" fmla="*/ 792 h 2746"/>
                <a:gd name="T10" fmla="*/ 4983 w 5106"/>
                <a:gd name="T11" fmla="*/ 2206 h 2746"/>
                <a:gd name="T12" fmla="*/ 5099 w 5106"/>
                <a:gd name="T13" fmla="*/ 2156 h 2746"/>
                <a:gd name="T14" fmla="*/ 2490 w 5106"/>
                <a:gd name="T15" fmla="*/ 18 h 2746"/>
                <a:gd name="T16" fmla="*/ 81 w 5106"/>
                <a:gd name="T17" fmla="*/ 2450 h 27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06" h="2746">
                  <a:moveTo>
                    <a:pt x="81" y="2450"/>
                  </a:moveTo>
                  <a:cubicBezTo>
                    <a:pt x="103" y="2746"/>
                    <a:pt x="230" y="2532"/>
                    <a:pt x="225" y="2449"/>
                  </a:cubicBezTo>
                  <a:cubicBezTo>
                    <a:pt x="175" y="1442"/>
                    <a:pt x="935" y="433"/>
                    <a:pt x="2031" y="224"/>
                  </a:cubicBezTo>
                  <a:cubicBezTo>
                    <a:pt x="2188" y="194"/>
                    <a:pt x="2351" y="177"/>
                    <a:pt x="2518" y="175"/>
                  </a:cubicBezTo>
                  <a:cubicBezTo>
                    <a:pt x="3189" y="167"/>
                    <a:pt x="3790" y="426"/>
                    <a:pt x="4236" y="792"/>
                  </a:cubicBezTo>
                  <a:cubicBezTo>
                    <a:pt x="4682" y="1157"/>
                    <a:pt x="4961" y="1654"/>
                    <a:pt x="4983" y="2206"/>
                  </a:cubicBezTo>
                  <a:cubicBezTo>
                    <a:pt x="4990" y="2399"/>
                    <a:pt x="5106" y="2358"/>
                    <a:pt x="5099" y="2156"/>
                  </a:cubicBezTo>
                  <a:cubicBezTo>
                    <a:pt x="5050" y="958"/>
                    <a:pt x="3882" y="0"/>
                    <a:pt x="2490" y="18"/>
                  </a:cubicBezTo>
                  <a:cubicBezTo>
                    <a:pt x="1099" y="35"/>
                    <a:pt x="0" y="1124"/>
                    <a:pt x="81" y="2450"/>
                  </a:cubicBezTo>
                  <a:close/>
                </a:path>
              </a:pathLst>
            </a:custGeom>
            <a:solidFill>
              <a:srgbClr val="FFC553"/>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6" name="Freeform 1578"/>
            <p:cNvSpPr/>
            <p:nvPr/>
          </p:nvSpPr>
          <p:spPr bwMode="auto">
            <a:xfrm>
              <a:off x="3245" y="957"/>
              <a:ext cx="1113" cy="605"/>
            </a:xfrm>
            <a:custGeom>
              <a:avLst/>
              <a:gdLst>
                <a:gd name="T0" fmla="*/ 77 w 4848"/>
                <a:gd name="T1" fmla="*/ 2334 h 2616"/>
                <a:gd name="T2" fmla="*/ 215 w 4848"/>
                <a:gd name="T3" fmla="*/ 2333 h 2616"/>
                <a:gd name="T4" fmla="*/ 1928 w 4848"/>
                <a:gd name="T5" fmla="*/ 214 h 2616"/>
                <a:gd name="T6" fmla="*/ 2390 w 4848"/>
                <a:gd name="T7" fmla="*/ 167 h 2616"/>
                <a:gd name="T8" fmla="*/ 4022 w 4848"/>
                <a:gd name="T9" fmla="*/ 755 h 2616"/>
                <a:gd name="T10" fmla="*/ 4731 w 4848"/>
                <a:gd name="T11" fmla="*/ 2102 h 2616"/>
                <a:gd name="T12" fmla="*/ 4841 w 4848"/>
                <a:gd name="T13" fmla="*/ 2054 h 2616"/>
                <a:gd name="T14" fmla="*/ 2364 w 4848"/>
                <a:gd name="T15" fmla="*/ 17 h 2616"/>
                <a:gd name="T16" fmla="*/ 77 w 4848"/>
                <a:gd name="T17" fmla="*/ 2334 h 26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48" h="2616">
                  <a:moveTo>
                    <a:pt x="77" y="2334"/>
                  </a:moveTo>
                  <a:cubicBezTo>
                    <a:pt x="98" y="2616"/>
                    <a:pt x="219" y="2412"/>
                    <a:pt x="215" y="2333"/>
                  </a:cubicBezTo>
                  <a:cubicBezTo>
                    <a:pt x="167" y="1374"/>
                    <a:pt x="887" y="412"/>
                    <a:pt x="1928" y="214"/>
                  </a:cubicBezTo>
                  <a:cubicBezTo>
                    <a:pt x="2077" y="185"/>
                    <a:pt x="2231" y="169"/>
                    <a:pt x="2390" y="167"/>
                  </a:cubicBezTo>
                  <a:cubicBezTo>
                    <a:pt x="3027" y="159"/>
                    <a:pt x="3598" y="407"/>
                    <a:pt x="4022" y="755"/>
                  </a:cubicBezTo>
                  <a:cubicBezTo>
                    <a:pt x="4445" y="1103"/>
                    <a:pt x="4710" y="1576"/>
                    <a:pt x="4731" y="2102"/>
                  </a:cubicBezTo>
                  <a:cubicBezTo>
                    <a:pt x="4738" y="2286"/>
                    <a:pt x="4848" y="2247"/>
                    <a:pt x="4841" y="2054"/>
                  </a:cubicBezTo>
                  <a:cubicBezTo>
                    <a:pt x="4794" y="913"/>
                    <a:pt x="3685" y="0"/>
                    <a:pt x="2364" y="17"/>
                  </a:cubicBezTo>
                  <a:cubicBezTo>
                    <a:pt x="1043" y="34"/>
                    <a:pt x="0" y="1071"/>
                    <a:pt x="77" y="2334"/>
                  </a:cubicBezTo>
                  <a:close/>
                </a:path>
              </a:pathLst>
            </a:custGeom>
            <a:solidFill>
              <a:srgbClr val="FFFF86"/>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7" name="Freeform 1579"/>
            <p:cNvSpPr/>
            <p:nvPr/>
          </p:nvSpPr>
          <p:spPr bwMode="auto">
            <a:xfrm>
              <a:off x="3276" y="989"/>
              <a:ext cx="1058" cy="576"/>
            </a:xfrm>
            <a:custGeom>
              <a:avLst/>
              <a:gdLst>
                <a:gd name="T0" fmla="*/ 73 w 4605"/>
                <a:gd name="T1" fmla="*/ 2222 h 2490"/>
                <a:gd name="T2" fmla="*/ 204 w 4605"/>
                <a:gd name="T3" fmla="*/ 2220 h 2490"/>
                <a:gd name="T4" fmla="*/ 1831 w 4605"/>
                <a:gd name="T5" fmla="*/ 203 h 2490"/>
                <a:gd name="T6" fmla="*/ 2270 w 4605"/>
                <a:gd name="T7" fmla="*/ 159 h 2490"/>
                <a:gd name="T8" fmla="*/ 3820 w 4605"/>
                <a:gd name="T9" fmla="*/ 718 h 2490"/>
                <a:gd name="T10" fmla="*/ 4494 w 4605"/>
                <a:gd name="T11" fmla="*/ 2000 h 2490"/>
                <a:gd name="T12" fmla="*/ 4599 w 4605"/>
                <a:gd name="T13" fmla="*/ 1955 h 2490"/>
                <a:gd name="T14" fmla="*/ 2245 w 4605"/>
                <a:gd name="T15" fmla="*/ 16 h 2490"/>
                <a:gd name="T16" fmla="*/ 73 w 4605"/>
                <a:gd name="T17" fmla="*/ 2222 h 2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05" h="2490">
                  <a:moveTo>
                    <a:pt x="73" y="2222"/>
                  </a:moveTo>
                  <a:cubicBezTo>
                    <a:pt x="93" y="2490"/>
                    <a:pt x="207" y="2296"/>
                    <a:pt x="204" y="2220"/>
                  </a:cubicBezTo>
                  <a:cubicBezTo>
                    <a:pt x="158" y="1307"/>
                    <a:pt x="842" y="392"/>
                    <a:pt x="1831" y="203"/>
                  </a:cubicBezTo>
                  <a:cubicBezTo>
                    <a:pt x="1972" y="176"/>
                    <a:pt x="2119" y="161"/>
                    <a:pt x="2270" y="159"/>
                  </a:cubicBezTo>
                  <a:cubicBezTo>
                    <a:pt x="2875" y="151"/>
                    <a:pt x="3417" y="387"/>
                    <a:pt x="3820" y="718"/>
                  </a:cubicBezTo>
                  <a:cubicBezTo>
                    <a:pt x="4222" y="1050"/>
                    <a:pt x="4474" y="1500"/>
                    <a:pt x="4494" y="2000"/>
                  </a:cubicBezTo>
                  <a:cubicBezTo>
                    <a:pt x="4500" y="2176"/>
                    <a:pt x="4605" y="2139"/>
                    <a:pt x="4599" y="1955"/>
                  </a:cubicBezTo>
                  <a:cubicBezTo>
                    <a:pt x="4554" y="869"/>
                    <a:pt x="3500" y="0"/>
                    <a:pt x="2245" y="16"/>
                  </a:cubicBezTo>
                  <a:cubicBezTo>
                    <a:pt x="990" y="32"/>
                    <a:pt x="0" y="1019"/>
                    <a:pt x="73" y="2222"/>
                  </a:cubicBezTo>
                  <a:close/>
                </a:path>
              </a:pathLst>
            </a:custGeom>
            <a:solidFill>
              <a:srgbClr val="ABFF94"/>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8" name="Freeform 1580"/>
            <p:cNvSpPr/>
            <p:nvPr/>
          </p:nvSpPr>
          <p:spPr bwMode="auto">
            <a:xfrm>
              <a:off x="3307" y="1021"/>
              <a:ext cx="1003" cy="541"/>
            </a:xfrm>
            <a:custGeom>
              <a:avLst/>
              <a:gdLst>
                <a:gd name="T0" fmla="*/ 68 w 4369"/>
                <a:gd name="T1" fmla="*/ 2087 h 2339"/>
                <a:gd name="T2" fmla="*/ 192 w 4369"/>
                <a:gd name="T3" fmla="*/ 2086 h 2339"/>
                <a:gd name="T4" fmla="*/ 1738 w 4369"/>
                <a:gd name="T5" fmla="*/ 191 h 2339"/>
                <a:gd name="T6" fmla="*/ 2155 w 4369"/>
                <a:gd name="T7" fmla="*/ 149 h 2339"/>
                <a:gd name="T8" fmla="*/ 3625 w 4369"/>
                <a:gd name="T9" fmla="*/ 674 h 2339"/>
                <a:gd name="T10" fmla="*/ 4263 w 4369"/>
                <a:gd name="T11" fmla="*/ 1878 h 2339"/>
                <a:gd name="T12" fmla="*/ 4363 w 4369"/>
                <a:gd name="T13" fmla="*/ 1836 h 2339"/>
                <a:gd name="T14" fmla="*/ 2131 w 4369"/>
                <a:gd name="T15" fmla="*/ 15 h 2339"/>
                <a:gd name="T16" fmla="*/ 68 w 4369"/>
                <a:gd name="T17" fmla="*/ 2087 h 2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69" h="2339">
                  <a:moveTo>
                    <a:pt x="68" y="2087"/>
                  </a:moveTo>
                  <a:cubicBezTo>
                    <a:pt x="87" y="2339"/>
                    <a:pt x="195" y="2157"/>
                    <a:pt x="192" y="2086"/>
                  </a:cubicBezTo>
                  <a:cubicBezTo>
                    <a:pt x="149" y="1228"/>
                    <a:pt x="799" y="369"/>
                    <a:pt x="1738" y="191"/>
                  </a:cubicBezTo>
                  <a:cubicBezTo>
                    <a:pt x="1872" y="165"/>
                    <a:pt x="2012" y="151"/>
                    <a:pt x="2155" y="149"/>
                  </a:cubicBezTo>
                  <a:cubicBezTo>
                    <a:pt x="2728" y="142"/>
                    <a:pt x="3243" y="363"/>
                    <a:pt x="3625" y="674"/>
                  </a:cubicBezTo>
                  <a:cubicBezTo>
                    <a:pt x="4006" y="985"/>
                    <a:pt x="4245" y="1408"/>
                    <a:pt x="4263" y="1878"/>
                  </a:cubicBezTo>
                  <a:cubicBezTo>
                    <a:pt x="4269" y="2043"/>
                    <a:pt x="4369" y="2008"/>
                    <a:pt x="4363" y="1836"/>
                  </a:cubicBezTo>
                  <a:cubicBezTo>
                    <a:pt x="4322" y="815"/>
                    <a:pt x="3322" y="0"/>
                    <a:pt x="2131" y="15"/>
                  </a:cubicBezTo>
                  <a:cubicBezTo>
                    <a:pt x="940" y="30"/>
                    <a:pt x="0" y="958"/>
                    <a:pt x="68" y="2087"/>
                  </a:cubicBezTo>
                  <a:close/>
                </a:path>
              </a:pathLst>
            </a:custGeom>
            <a:solidFill>
              <a:srgbClr val="82D5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9" name="Freeform 1581"/>
            <p:cNvSpPr/>
            <p:nvPr/>
          </p:nvSpPr>
          <p:spPr bwMode="auto">
            <a:xfrm>
              <a:off x="3333" y="1050"/>
              <a:ext cx="957" cy="515"/>
            </a:xfrm>
            <a:custGeom>
              <a:avLst/>
              <a:gdLst>
                <a:gd name="T0" fmla="*/ 65 w 4169"/>
                <a:gd name="T1" fmla="*/ 1990 h 2230"/>
                <a:gd name="T2" fmla="*/ 183 w 4169"/>
                <a:gd name="T3" fmla="*/ 1989 h 2230"/>
                <a:gd name="T4" fmla="*/ 1659 w 4169"/>
                <a:gd name="T5" fmla="*/ 182 h 2230"/>
                <a:gd name="T6" fmla="*/ 2057 w 4169"/>
                <a:gd name="T7" fmla="*/ 142 h 2230"/>
                <a:gd name="T8" fmla="*/ 3460 w 4169"/>
                <a:gd name="T9" fmla="*/ 643 h 2230"/>
                <a:gd name="T10" fmla="*/ 4068 w 4169"/>
                <a:gd name="T11" fmla="*/ 1790 h 2230"/>
                <a:gd name="T12" fmla="*/ 4164 w 4169"/>
                <a:gd name="T13" fmla="*/ 1750 h 2230"/>
                <a:gd name="T14" fmla="*/ 2034 w 4169"/>
                <a:gd name="T15" fmla="*/ 14 h 2230"/>
                <a:gd name="T16" fmla="*/ 65 w 4169"/>
                <a:gd name="T17" fmla="*/ 1990 h 2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69" h="2230">
                  <a:moveTo>
                    <a:pt x="65" y="1990"/>
                  </a:moveTo>
                  <a:cubicBezTo>
                    <a:pt x="83" y="2230"/>
                    <a:pt x="187" y="2056"/>
                    <a:pt x="183" y="1989"/>
                  </a:cubicBezTo>
                  <a:cubicBezTo>
                    <a:pt x="143" y="1171"/>
                    <a:pt x="763" y="352"/>
                    <a:pt x="1659" y="182"/>
                  </a:cubicBezTo>
                  <a:cubicBezTo>
                    <a:pt x="1787" y="158"/>
                    <a:pt x="1920" y="144"/>
                    <a:pt x="2057" y="142"/>
                  </a:cubicBezTo>
                  <a:cubicBezTo>
                    <a:pt x="2604" y="135"/>
                    <a:pt x="3095" y="346"/>
                    <a:pt x="3460" y="643"/>
                  </a:cubicBezTo>
                  <a:cubicBezTo>
                    <a:pt x="3824" y="939"/>
                    <a:pt x="4051" y="1343"/>
                    <a:pt x="4068" y="1790"/>
                  </a:cubicBezTo>
                  <a:cubicBezTo>
                    <a:pt x="4074" y="1948"/>
                    <a:pt x="4169" y="1915"/>
                    <a:pt x="4164" y="1750"/>
                  </a:cubicBezTo>
                  <a:cubicBezTo>
                    <a:pt x="4124" y="778"/>
                    <a:pt x="3170" y="0"/>
                    <a:pt x="2034" y="14"/>
                  </a:cubicBezTo>
                  <a:cubicBezTo>
                    <a:pt x="898" y="29"/>
                    <a:pt x="0" y="913"/>
                    <a:pt x="65" y="1990"/>
                  </a:cubicBezTo>
                  <a:close/>
                </a:path>
              </a:pathLst>
            </a:custGeom>
            <a:solidFill>
              <a:srgbClr val="EAA3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grpSp>
      <p:grpSp>
        <p:nvGrpSpPr>
          <p:cNvPr id="10" name="组合 9"/>
          <p:cNvGrpSpPr/>
          <p:nvPr/>
        </p:nvGrpSpPr>
        <p:grpSpPr>
          <a:xfrm>
            <a:off x="10852944" y="4869160"/>
            <a:ext cx="768085" cy="864096"/>
            <a:chOff x="4427984" y="894134"/>
            <a:chExt cx="576064" cy="648072"/>
          </a:xfrm>
          <a:effectLst>
            <a:outerShdw blurRad="101600" dist="76200" dir="16200000" rotWithShape="0">
              <a:prstClr val="black">
                <a:alpha val="10000"/>
              </a:prstClr>
            </a:outerShdw>
          </a:effectLst>
        </p:grpSpPr>
        <p:sp>
          <p:nvSpPr>
            <p:cNvPr id="11" name="椭圆 10"/>
            <p:cNvSpPr/>
            <p:nvPr/>
          </p:nvSpPr>
          <p:spPr>
            <a:xfrm>
              <a:off x="4427984" y="894134"/>
              <a:ext cx="576064" cy="648072"/>
            </a:xfrm>
            <a:prstGeom prst="ellipse">
              <a:avLst/>
            </a:prstGeom>
            <a:gradFill flip="none" rotWithShape="1">
              <a:gsLst>
                <a:gs pos="0">
                  <a:srgbClr val="3FEC45"/>
                </a:gs>
                <a:gs pos="100000">
                  <a:srgbClr val="109945"/>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 name="Freeform 6737"/>
            <p:cNvSpPr/>
            <p:nvPr/>
          </p:nvSpPr>
          <p:spPr bwMode="auto">
            <a:xfrm>
              <a:off x="4564063" y="1082676"/>
              <a:ext cx="23813" cy="46038"/>
            </a:xfrm>
            <a:custGeom>
              <a:avLst/>
              <a:gdLst>
                <a:gd name="T0" fmla="*/ 40 w 60"/>
                <a:gd name="T1" fmla="*/ 114 h 125"/>
                <a:gd name="T2" fmla="*/ 10 w 60"/>
                <a:gd name="T3" fmla="*/ 65 h 125"/>
                <a:gd name="T4" fmla="*/ 54 w 60"/>
                <a:gd name="T5" fmla="*/ 35 h 125"/>
                <a:gd name="T6" fmla="*/ 58 w 60"/>
                <a:gd name="T7" fmla="*/ 108 h 125"/>
                <a:gd name="T8" fmla="*/ 40 w 60"/>
                <a:gd name="T9" fmla="*/ 114 h 125"/>
              </a:gdLst>
              <a:ahLst/>
              <a:cxnLst>
                <a:cxn ang="0">
                  <a:pos x="T0" y="T1"/>
                </a:cxn>
                <a:cxn ang="0">
                  <a:pos x="T2" y="T3"/>
                </a:cxn>
                <a:cxn ang="0">
                  <a:pos x="T4" y="T5"/>
                </a:cxn>
                <a:cxn ang="0">
                  <a:pos x="T6" y="T7"/>
                </a:cxn>
                <a:cxn ang="0">
                  <a:pos x="T8" y="T9"/>
                </a:cxn>
              </a:cxnLst>
              <a:rect l="0" t="0" r="r" b="b"/>
              <a:pathLst>
                <a:path w="60" h="125">
                  <a:moveTo>
                    <a:pt x="40" y="114"/>
                  </a:moveTo>
                  <a:cubicBezTo>
                    <a:pt x="40" y="114"/>
                    <a:pt x="0" y="90"/>
                    <a:pt x="10" y="65"/>
                  </a:cubicBezTo>
                  <a:cubicBezTo>
                    <a:pt x="19" y="40"/>
                    <a:pt x="48" y="0"/>
                    <a:pt x="54" y="35"/>
                  </a:cubicBezTo>
                  <a:cubicBezTo>
                    <a:pt x="60" y="69"/>
                    <a:pt x="58" y="108"/>
                    <a:pt x="58" y="108"/>
                  </a:cubicBezTo>
                  <a:cubicBezTo>
                    <a:pt x="58" y="108"/>
                    <a:pt x="55" y="125"/>
                    <a:pt x="40" y="114"/>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3" name="Freeform 6738"/>
            <p:cNvSpPr/>
            <p:nvPr/>
          </p:nvSpPr>
          <p:spPr bwMode="auto">
            <a:xfrm>
              <a:off x="4662488" y="938213"/>
              <a:ext cx="22225" cy="46038"/>
            </a:xfrm>
            <a:custGeom>
              <a:avLst/>
              <a:gdLst>
                <a:gd name="T0" fmla="*/ 40 w 59"/>
                <a:gd name="T1" fmla="*/ 114 h 125"/>
                <a:gd name="T2" fmla="*/ 10 w 59"/>
                <a:gd name="T3" fmla="*/ 65 h 125"/>
                <a:gd name="T4" fmla="*/ 54 w 59"/>
                <a:gd name="T5" fmla="*/ 35 h 125"/>
                <a:gd name="T6" fmla="*/ 58 w 59"/>
                <a:gd name="T7" fmla="*/ 108 h 125"/>
                <a:gd name="T8" fmla="*/ 40 w 59"/>
                <a:gd name="T9" fmla="*/ 114 h 125"/>
              </a:gdLst>
              <a:ahLst/>
              <a:cxnLst>
                <a:cxn ang="0">
                  <a:pos x="T0" y="T1"/>
                </a:cxn>
                <a:cxn ang="0">
                  <a:pos x="T2" y="T3"/>
                </a:cxn>
                <a:cxn ang="0">
                  <a:pos x="T4" y="T5"/>
                </a:cxn>
                <a:cxn ang="0">
                  <a:pos x="T6" y="T7"/>
                </a:cxn>
                <a:cxn ang="0">
                  <a:pos x="T8" y="T9"/>
                </a:cxn>
              </a:cxnLst>
              <a:rect l="0" t="0" r="r" b="b"/>
              <a:pathLst>
                <a:path w="59" h="125">
                  <a:moveTo>
                    <a:pt x="40" y="114"/>
                  </a:moveTo>
                  <a:cubicBezTo>
                    <a:pt x="40" y="114"/>
                    <a:pt x="0" y="90"/>
                    <a:pt x="10" y="65"/>
                  </a:cubicBezTo>
                  <a:cubicBezTo>
                    <a:pt x="19" y="41"/>
                    <a:pt x="48" y="0"/>
                    <a:pt x="54" y="35"/>
                  </a:cubicBezTo>
                  <a:cubicBezTo>
                    <a:pt x="59" y="69"/>
                    <a:pt x="58" y="108"/>
                    <a:pt x="58" y="108"/>
                  </a:cubicBezTo>
                  <a:cubicBezTo>
                    <a:pt x="58" y="108"/>
                    <a:pt x="55" y="125"/>
                    <a:pt x="40" y="114"/>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4" name="Freeform 6739"/>
            <p:cNvSpPr/>
            <p:nvPr/>
          </p:nvSpPr>
          <p:spPr bwMode="auto">
            <a:xfrm>
              <a:off x="4770438" y="1127126"/>
              <a:ext cx="22225" cy="46038"/>
            </a:xfrm>
            <a:custGeom>
              <a:avLst/>
              <a:gdLst>
                <a:gd name="T0" fmla="*/ 40 w 60"/>
                <a:gd name="T1" fmla="*/ 113 h 125"/>
                <a:gd name="T2" fmla="*/ 10 w 60"/>
                <a:gd name="T3" fmla="*/ 65 h 125"/>
                <a:gd name="T4" fmla="*/ 54 w 60"/>
                <a:gd name="T5" fmla="*/ 34 h 125"/>
                <a:gd name="T6" fmla="*/ 59 w 60"/>
                <a:gd name="T7" fmla="*/ 108 h 125"/>
                <a:gd name="T8" fmla="*/ 40 w 60"/>
                <a:gd name="T9" fmla="*/ 113 h 125"/>
              </a:gdLst>
              <a:ahLst/>
              <a:cxnLst>
                <a:cxn ang="0">
                  <a:pos x="T0" y="T1"/>
                </a:cxn>
                <a:cxn ang="0">
                  <a:pos x="T2" y="T3"/>
                </a:cxn>
                <a:cxn ang="0">
                  <a:pos x="T4" y="T5"/>
                </a:cxn>
                <a:cxn ang="0">
                  <a:pos x="T6" y="T7"/>
                </a:cxn>
                <a:cxn ang="0">
                  <a:pos x="T8" y="T9"/>
                </a:cxn>
              </a:cxnLst>
              <a:rect l="0" t="0" r="r" b="b"/>
              <a:pathLst>
                <a:path w="60" h="125">
                  <a:moveTo>
                    <a:pt x="40" y="113"/>
                  </a:moveTo>
                  <a:cubicBezTo>
                    <a:pt x="40" y="113"/>
                    <a:pt x="0" y="89"/>
                    <a:pt x="10" y="65"/>
                  </a:cubicBezTo>
                  <a:cubicBezTo>
                    <a:pt x="20" y="40"/>
                    <a:pt x="48" y="0"/>
                    <a:pt x="54" y="34"/>
                  </a:cubicBezTo>
                  <a:cubicBezTo>
                    <a:pt x="60" y="68"/>
                    <a:pt x="59" y="108"/>
                    <a:pt x="59" y="108"/>
                  </a:cubicBezTo>
                  <a:cubicBezTo>
                    <a:pt x="59" y="108"/>
                    <a:pt x="56" y="125"/>
                    <a:pt x="40" y="113"/>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5" name="Freeform 6740"/>
            <p:cNvSpPr/>
            <p:nvPr/>
          </p:nvSpPr>
          <p:spPr bwMode="auto">
            <a:xfrm>
              <a:off x="4618038" y="1208088"/>
              <a:ext cx="22225" cy="46038"/>
            </a:xfrm>
            <a:custGeom>
              <a:avLst/>
              <a:gdLst>
                <a:gd name="T0" fmla="*/ 39 w 59"/>
                <a:gd name="T1" fmla="*/ 113 h 125"/>
                <a:gd name="T2" fmla="*/ 9 w 59"/>
                <a:gd name="T3" fmla="*/ 65 h 125"/>
                <a:gd name="T4" fmla="*/ 53 w 59"/>
                <a:gd name="T5" fmla="*/ 34 h 125"/>
                <a:gd name="T6" fmla="*/ 58 w 59"/>
                <a:gd name="T7" fmla="*/ 108 h 125"/>
                <a:gd name="T8" fmla="*/ 39 w 59"/>
                <a:gd name="T9" fmla="*/ 113 h 125"/>
              </a:gdLst>
              <a:ahLst/>
              <a:cxnLst>
                <a:cxn ang="0">
                  <a:pos x="T0" y="T1"/>
                </a:cxn>
                <a:cxn ang="0">
                  <a:pos x="T2" y="T3"/>
                </a:cxn>
                <a:cxn ang="0">
                  <a:pos x="T4" y="T5"/>
                </a:cxn>
                <a:cxn ang="0">
                  <a:pos x="T6" y="T7"/>
                </a:cxn>
                <a:cxn ang="0">
                  <a:pos x="T8" y="T9"/>
                </a:cxn>
              </a:cxnLst>
              <a:rect l="0" t="0" r="r" b="b"/>
              <a:pathLst>
                <a:path w="59" h="125">
                  <a:moveTo>
                    <a:pt x="39" y="113"/>
                  </a:moveTo>
                  <a:cubicBezTo>
                    <a:pt x="39" y="113"/>
                    <a:pt x="0" y="90"/>
                    <a:pt x="9" y="65"/>
                  </a:cubicBezTo>
                  <a:cubicBezTo>
                    <a:pt x="19" y="40"/>
                    <a:pt x="48" y="0"/>
                    <a:pt x="53" y="34"/>
                  </a:cubicBezTo>
                  <a:cubicBezTo>
                    <a:pt x="59" y="69"/>
                    <a:pt x="58" y="108"/>
                    <a:pt x="58" y="108"/>
                  </a:cubicBezTo>
                  <a:cubicBezTo>
                    <a:pt x="58" y="108"/>
                    <a:pt x="55" y="125"/>
                    <a:pt x="39" y="113"/>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6" name="Freeform 6741"/>
            <p:cNvSpPr/>
            <p:nvPr/>
          </p:nvSpPr>
          <p:spPr bwMode="auto">
            <a:xfrm>
              <a:off x="4729163" y="1257301"/>
              <a:ext cx="20638" cy="46038"/>
            </a:xfrm>
            <a:custGeom>
              <a:avLst/>
              <a:gdLst>
                <a:gd name="T0" fmla="*/ 40 w 59"/>
                <a:gd name="T1" fmla="*/ 113 h 125"/>
                <a:gd name="T2" fmla="*/ 10 w 59"/>
                <a:gd name="T3" fmla="*/ 65 h 125"/>
                <a:gd name="T4" fmla="*/ 54 w 59"/>
                <a:gd name="T5" fmla="*/ 34 h 125"/>
                <a:gd name="T6" fmla="*/ 58 w 59"/>
                <a:gd name="T7" fmla="*/ 108 h 125"/>
                <a:gd name="T8" fmla="*/ 40 w 59"/>
                <a:gd name="T9" fmla="*/ 113 h 125"/>
              </a:gdLst>
              <a:ahLst/>
              <a:cxnLst>
                <a:cxn ang="0">
                  <a:pos x="T0" y="T1"/>
                </a:cxn>
                <a:cxn ang="0">
                  <a:pos x="T2" y="T3"/>
                </a:cxn>
                <a:cxn ang="0">
                  <a:pos x="T4" y="T5"/>
                </a:cxn>
                <a:cxn ang="0">
                  <a:pos x="T6" y="T7"/>
                </a:cxn>
                <a:cxn ang="0">
                  <a:pos x="T8" y="T9"/>
                </a:cxn>
              </a:cxnLst>
              <a:rect l="0" t="0" r="r" b="b"/>
              <a:pathLst>
                <a:path w="59" h="125">
                  <a:moveTo>
                    <a:pt x="40" y="113"/>
                  </a:moveTo>
                  <a:cubicBezTo>
                    <a:pt x="40" y="113"/>
                    <a:pt x="0" y="90"/>
                    <a:pt x="10" y="65"/>
                  </a:cubicBezTo>
                  <a:cubicBezTo>
                    <a:pt x="19" y="40"/>
                    <a:pt x="48" y="0"/>
                    <a:pt x="54" y="34"/>
                  </a:cubicBezTo>
                  <a:cubicBezTo>
                    <a:pt x="59" y="69"/>
                    <a:pt x="58" y="108"/>
                    <a:pt x="58" y="108"/>
                  </a:cubicBezTo>
                  <a:cubicBezTo>
                    <a:pt x="58" y="108"/>
                    <a:pt x="55" y="125"/>
                    <a:pt x="40" y="113"/>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7" name="Freeform 6742"/>
            <p:cNvSpPr/>
            <p:nvPr/>
          </p:nvSpPr>
          <p:spPr bwMode="auto">
            <a:xfrm>
              <a:off x="4565651" y="1336676"/>
              <a:ext cx="22225" cy="44450"/>
            </a:xfrm>
            <a:custGeom>
              <a:avLst/>
              <a:gdLst>
                <a:gd name="T0" fmla="*/ 40 w 60"/>
                <a:gd name="T1" fmla="*/ 113 h 125"/>
                <a:gd name="T2" fmla="*/ 10 w 60"/>
                <a:gd name="T3" fmla="*/ 64 h 125"/>
                <a:gd name="T4" fmla="*/ 54 w 60"/>
                <a:gd name="T5" fmla="*/ 34 h 125"/>
                <a:gd name="T6" fmla="*/ 59 w 60"/>
                <a:gd name="T7" fmla="*/ 107 h 125"/>
                <a:gd name="T8" fmla="*/ 40 w 60"/>
                <a:gd name="T9" fmla="*/ 113 h 125"/>
              </a:gdLst>
              <a:ahLst/>
              <a:cxnLst>
                <a:cxn ang="0">
                  <a:pos x="T0" y="T1"/>
                </a:cxn>
                <a:cxn ang="0">
                  <a:pos x="T2" y="T3"/>
                </a:cxn>
                <a:cxn ang="0">
                  <a:pos x="T4" y="T5"/>
                </a:cxn>
                <a:cxn ang="0">
                  <a:pos x="T6" y="T7"/>
                </a:cxn>
                <a:cxn ang="0">
                  <a:pos x="T8" y="T9"/>
                </a:cxn>
              </a:cxnLst>
              <a:rect l="0" t="0" r="r" b="b"/>
              <a:pathLst>
                <a:path w="60" h="125">
                  <a:moveTo>
                    <a:pt x="40" y="113"/>
                  </a:moveTo>
                  <a:cubicBezTo>
                    <a:pt x="40" y="113"/>
                    <a:pt x="0" y="89"/>
                    <a:pt x="10" y="64"/>
                  </a:cubicBezTo>
                  <a:cubicBezTo>
                    <a:pt x="20" y="40"/>
                    <a:pt x="48" y="0"/>
                    <a:pt x="54" y="34"/>
                  </a:cubicBezTo>
                  <a:cubicBezTo>
                    <a:pt x="60" y="68"/>
                    <a:pt x="59" y="107"/>
                    <a:pt x="59" y="107"/>
                  </a:cubicBezTo>
                  <a:cubicBezTo>
                    <a:pt x="59" y="107"/>
                    <a:pt x="56" y="125"/>
                    <a:pt x="40" y="113"/>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8" name="Freeform 6743"/>
            <p:cNvSpPr/>
            <p:nvPr/>
          </p:nvSpPr>
          <p:spPr bwMode="auto">
            <a:xfrm>
              <a:off x="4705351" y="1017588"/>
              <a:ext cx="9525" cy="23813"/>
            </a:xfrm>
            <a:custGeom>
              <a:avLst/>
              <a:gdLst>
                <a:gd name="T0" fmla="*/ 8 w 27"/>
                <a:gd name="T1" fmla="*/ 60 h 66"/>
                <a:gd name="T2" fmla="*/ 25 w 27"/>
                <a:gd name="T3" fmla="*/ 37 h 66"/>
                <a:gd name="T4" fmla="*/ 10 w 27"/>
                <a:gd name="T5" fmla="*/ 18 h 66"/>
                <a:gd name="T6" fmla="*/ 1 w 27"/>
                <a:gd name="T7" fmla="*/ 56 h 66"/>
                <a:gd name="T8" fmla="*/ 8 w 27"/>
                <a:gd name="T9" fmla="*/ 60 h 66"/>
              </a:gdLst>
              <a:ahLst/>
              <a:cxnLst>
                <a:cxn ang="0">
                  <a:pos x="T0" y="T1"/>
                </a:cxn>
                <a:cxn ang="0">
                  <a:pos x="T2" y="T3"/>
                </a:cxn>
                <a:cxn ang="0">
                  <a:pos x="T4" y="T5"/>
                </a:cxn>
                <a:cxn ang="0">
                  <a:pos x="T6" y="T7"/>
                </a:cxn>
                <a:cxn ang="0">
                  <a:pos x="T8" y="T9"/>
                </a:cxn>
              </a:cxnLst>
              <a:rect l="0" t="0" r="r" b="b"/>
              <a:pathLst>
                <a:path w="27" h="66">
                  <a:moveTo>
                    <a:pt x="8" y="60"/>
                  </a:moveTo>
                  <a:cubicBezTo>
                    <a:pt x="8" y="60"/>
                    <a:pt x="27" y="51"/>
                    <a:pt x="25" y="37"/>
                  </a:cubicBezTo>
                  <a:cubicBezTo>
                    <a:pt x="24" y="23"/>
                    <a:pt x="16" y="0"/>
                    <a:pt x="10" y="18"/>
                  </a:cubicBezTo>
                  <a:cubicBezTo>
                    <a:pt x="4" y="35"/>
                    <a:pt x="1" y="56"/>
                    <a:pt x="1" y="56"/>
                  </a:cubicBezTo>
                  <a:cubicBezTo>
                    <a:pt x="1" y="56"/>
                    <a:pt x="0" y="66"/>
                    <a:pt x="8" y="60"/>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9" name="Freeform 6744"/>
            <p:cNvSpPr/>
            <p:nvPr/>
          </p:nvSpPr>
          <p:spPr bwMode="auto">
            <a:xfrm>
              <a:off x="4505326" y="1225551"/>
              <a:ext cx="9525" cy="23813"/>
            </a:xfrm>
            <a:custGeom>
              <a:avLst/>
              <a:gdLst>
                <a:gd name="T0" fmla="*/ 7 w 26"/>
                <a:gd name="T1" fmla="*/ 61 h 66"/>
                <a:gd name="T2" fmla="*/ 24 w 26"/>
                <a:gd name="T3" fmla="*/ 37 h 66"/>
                <a:gd name="T4" fmla="*/ 9 w 26"/>
                <a:gd name="T5" fmla="*/ 18 h 66"/>
                <a:gd name="T6" fmla="*/ 0 w 26"/>
                <a:gd name="T7" fmla="*/ 56 h 66"/>
                <a:gd name="T8" fmla="*/ 7 w 26"/>
                <a:gd name="T9" fmla="*/ 61 h 66"/>
              </a:gdLst>
              <a:ahLst/>
              <a:cxnLst>
                <a:cxn ang="0">
                  <a:pos x="T0" y="T1"/>
                </a:cxn>
                <a:cxn ang="0">
                  <a:pos x="T2" y="T3"/>
                </a:cxn>
                <a:cxn ang="0">
                  <a:pos x="T4" y="T5"/>
                </a:cxn>
                <a:cxn ang="0">
                  <a:pos x="T6" y="T7"/>
                </a:cxn>
                <a:cxn ang="0">
                  <a:pos x="T8" y="T9"/>
                </a:cxn>
              </a:cxnLst>
              <a:rect l="0" t="0" r="r" b="b"/>
              <a:pathLst>
                <a:path w="26" h="66">
                  <a:moveTo>
                    <a:pt x="7" y="61"/>
                  </a:moveTo>
                  <a:cubicBezTo>
                    <a:pt x="7" y="61"/>
                    <a:pt x="26" y="51"/>
                    <a:pt x="24" y="37"/>
                  </a:cubicBezTo>
                  <a:cubicBezTo>
                    <a:pt x="23" y="23"/>
                    <a:pt x="15" y="0"/>
                    <a:pt x="9" y="18"/>
                  </a:cubicBezTo>
                  <a:cubicBezTo>
                    <a:pt x="3" y="35"/>
                    <a:pt x="0" y="56"/>
                    <a:pt x="0" y="56"/>
                  </a:cubicBezTo>
                  <a:cubicBezTo>
                    <a:pt x="0" y="56"/>
                    <a:pt x="0" y="66"/>
                    <a:pt x="7" y="61"/>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0" name="Freeform 6745"/>
            <p:cNvSpPr/>
            <p:nvPr/>
          </p:nvSpPr>
          <p:spPr bwMode="auto">
            <a:xfrm>
              <a:off x="4581526" y="1012826"/>
              <a:ext cx="9525" cy="23813"/>
            </a:xfrm>
            <a:custGeom>
              <a:avLst/>
              <a:gdLst>
                <a:gd name="T0" fmla="*/ 7 w 26"/>
                <a:gd name="T1" fmla="*/ 60 h 65"/>
                <a:gd name="T2" fmla="*/ 24 w 26"/>
                <a:gd name="T3" fmla="*/ 37 h 65"/>
                <a:gd name="T4" fmla="*/ 9 w 26"/>
                <a:gd name="T5" fmla="*/ 18 h 65"/>
                <a:gd name="T6" fmla="*/ 0 w 26"/>
                <a:gd name="T7" fmla="*/ 56 h 65"/>
                <a:gd name="T8" fmla="*/ 7 w 26"/>
                <a:gd name="T9" fmla="*/ 60 h 65"/>
              </a:gdLst>
              <a:ahLst/>
              <a:cxnLst>
                <a:cxn ang="0">
                  <a:pos x="T0" y="T1"/>
                </a:cxn>
                <a:cxn ang="0">
                  <a:pos x="T2" y="T3"/>
                </a:cxn>
                <a:cxn ang="0">
                  <a:pos x="T4" y="T5"/>
                </a:cxn>
                <a:cxn ang="0">
                  <a:pos x="T6" y="T7"/>
                </a:cxn>
                <a:cxn ang="0">
                  <a:pos x="T8" y="T9"/>
                </a:cxn>
              </a:cxnLst>
              <a:rect l="0" t="0" r="r" b="b"/>
              <a:pathLst>
                <a:path w="26" h="65">
                  <a:moveTo>
                    <a:pt x="7" y="60"/>
                  </a:moveTo>
                  <a:cubicBezTo>
                    <a:pt x="7" y="60"/>
                    <a:pt x="26" y="51"/>
                    <a:pt x="24" y="37"/>
                  </a:cubicBezTo>
                  <a:cubicBezTo>
                    <a:pt x="23" y="23"/>
                    <a:pt x="15" y="0"/>
                    <a:pt x="9" y="18"/>
                  </a:cubicBezTo>
                  <a:cubicBezTo>
                    <a:pt x="3" y="35"/>
                    <a:pt x="0" y="56"/>
                    <a:pt x="0" y="56"/>
                  </a:cubicBezTo>
                  <a:cubicBezTo>
                    <a:pt x="0" y="56"/>
                    <a:pt x="0" y="65"/>
                    <a:pt x="7" y="60"/>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1" name="Freeform 6746"/>
            <p:cNvSpPr/>
            <p:nvPr/>
          </p:nvSpPr>
          <p:spPr bwMode="auto">
            <a:xfrm>
              <a:off x="4541838" y="1109663"/>
              <a:ext cx="17463" cy="20638"/>
            </a:xfrm>
            <a:custGeom>
              <a:avLst/>
              <a:gdLst>
                <a:gd name="T0" fmla="*/ 45 w 50"/>
                <a:gd name="T1" fmla="*/ 49 h 57"/>
                <a:gd name="T2" fmla="*/ 37 w 50"/>
                <a:gd name="T3" fmla="*/ 21 h 57"/>
                <a:gd name="T4" fmla="*/ 10 w 50"/>
                <a:gd name="T5" fmla="*/ 16 h 57"/>
                <a:gd name="T6" fmla="*/ 36 w 50"/>
                <a:gd name="T7" fmla="*/ 50 h 57"/>
                <a:gd name="T8" fmla="*/ 45 w 50"/>
                <a:gd name="T9" fmla="*/ 49 h 57"/>
              </a:gdLst>
              <a:ahLst/>
              <a:cxnLst>
                <a:cxn ang="0">
                  <a:pos x="T0" y="T1"/>
                </a:cxn>
                <a:cxn ang="0">
                  <a:pos x="T2" y="T3"/>
                </a:cxn>
                <a:cxn ang="0">
                  <a:pos x="T4" y="T5"/>
                </a:cxn>
                <a:cxn ang="0">
                  <a:pos x="T6" y="T7"/>
                </a:cxn>
                <a:cxn ang="0">
                  <a:pos x="T8" y="T9"/>
                </a:cxn>
              </a:cxnLst>
              <a:rect l="0" t="0" r="r" b="b"/>
              <a:pathLst>
                <a:path w="50" h="57">
                  <a:moveTo>
                    <a:pt x="45" y="49"/>
                  </a:moveTo>
                  <a:cubicBezTo>
                    <a:pt x="45" y="49"/>
                    <a:pt x="50" y="31"/>
                    <a:pt x="37" y="21"/>
                  </a:cubicBezTo>
                  <a:cubicBezTo>
                    <a:pt x="24" y="12"/>
                    <a:pt x="0" y="0"/>
                    <a:pt x="10" y="16"/>
                  </a:cubicBezTo>
                  <a:cubicBezTo>
                    <a:pt x="21" y="33"/>
                    <a:pt x="36" y="50"/>
                    <a:pt x="36" y="50"/>
                  </a:cubicBezTo>
                  <a:cubicBezTo>
                    <a:pt x="36" y="50"/>
                    <a:pt x="44" y="57"/>
                    <a:pt x="45" y="49"/>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2" name="Freeform 6747"/>
            <p:cNvSpPr/>
            <p:nvPr/>
          </p:nvSpPr>
          <p:spPr bwMode="auto">
            <a:xfrm>
              <a:off x="4627563" y="998538"/>
              <a:ext cx="19050" cy="22225"/>
            </a:xfrm>
            <a:custGeom>
              <a:avLst/>
              <a:gdLst>
                <a:gd name="T0" fmla="*/ 45 w 50"/>
                <a:gd name="T1" fmla="*/ 49 h 57"/>
                <a:gd name="T2" fmla="*/ 38 w 50"/>
                <a:gd name="T3" fmla="*/ 22 h 57"/>
                <a:gd name="T4" fmla="*/ 11 w 50"/>
                <a:gd name="T5" fmla="*/ 16 h 57"/>
                <a:gd name="T6" fmla="*/ 37 w 50"/>
                <a:gd name="T7" fmla="*/ 50 h 57"/>
                <a:gd name="T8" fmla="*/ 45 w 50"/>
                <a:gd name="T9" fmla="*/ 49 h 57"/>
              </a:gdLst>
              <a:ahLst/>
              <a:cxnLst>
                <a:cxn ang="0">
                  <a:pos x="T0" y="T1"/>
                </a:cxn>
                <a:cxn ang="0">
                  <a:pos x="T2" y="T3"/>
                </a:cxn>
                <a:cxn ang="0">
                  <a:pos x="T4" y="T5"/>
                </a:cxn>
                <a:cxn ang="0">
                  <a:pos x="T6" y="T7"/>
                </a:cxn>
                <a:cxn ang="0">
                  <a:pos x="T8" y="T9"/>
                </a:cxn>
              </a:cxnLst>
              <a:rect l="0" t="0" r="r" b="b"/>
              <a:pathLst>
                <a:path w="50" h="57">
                  <a:moveTo>
                    <a:pt x="45" y="49"/>
                  </a:moveTo>
                  <a:cubicBezTo>
                    <a:pt x="45" y="49"/>
                    <a:pt x="50" y="31"/>
                    <a:pt x="38" y="22"/>
                  </a:cubicBezTo>
                  <a:cubicBezTo>
                    <a:pt x="25" y="12"/>
                    <a:pt x="0" y="0"/>
                    <a:pt x="11" y="16"/>
                  </a:cubicBezTo>
                  <a:cubicBezTo>
                    <a:pt x="22" y="33"/>
                    <a:pt x="37" y="50"/>
                    <a:pt x="37" y="50"/>
                  </a:cubicBezTo>
                  <a:cubicBezTo>
                    <a:pt x="37" y="50"/>
                    <a:pt x="44" y="57"/>
                    <a:pt x="45" y="49"/>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3" name="Freeform 6748"/>
            <p:cNvSpPr/>
            <p:nvPr/>
          </p:nvSpPr>
          <p:spPr bwMode="auto">
            <a:xfrm>
              <a:off x="4729163" y="1074738"/>
              <a:ext cx="17463" cy="19050"/>
            </a:xfrm>
            <a:custGeom>
              <a:avLst/>
              <a:gdLst>
                <a:gd name="T0" fmla="*/ 41 w 46"/>
                <a:gd name="T1" fmla="*/ 43 h 51"/>
                <a:gd name="T2" fmla="*/ 35 w 46"/>
                <a:gd name="T3" fmla="*/ 18 h 51"/>
                <a:gd name="T4" fmla="*/ 9 w 46"/>
                <a:gd name="T5" fmla="*/ 14 h 51"/>
                <a:gd name="T6" fmla="*/ 32 w 46"/>
                <a:gd name="T7" fmla="*/ 45 h 51"/>
                <a:gd name="T8" fmla="*/ 41 w 46"/>
                <a:gd name="T9" fmla="*/ 43 h 51"/>
              </a:gdLst>
              <a:ahLst/>
              <a:cxnLst>
                <a:cxn ang="0">
                  <a:pos x="T0" y="T1"/>
                </a:cxn>
                <a:cxn ang="0">
                  <a:pos x="T2" y="T3"/>
                </a:cxn>
                <a:cxn ang="0">
                  <a:pos x="T4" y="T5"/>
                </a:cxn>
                <a:cxn ang="0">
                  <a:pos x="T6" y="T7"/>
                </a:cxn>
                <a:cxn ang="0">
                  <a:pos x="T8" y="T9"/>
                </a:cxn>
              </a:cxnLst>
              <a:rect l="0" t="0" r="r" b="b"/>
              <a:pathLst>
                <a:path w="46" h="51">
                  <a:moveTo>
                    <a:pt x="41" y="43"/>
                  </a:moveTo>
                  <a:cubicBezTo>
                    <a:pt x="41" y="43"/>
                    <a:pt x="46" y="26"/>
                    <a:pt x="35" y="18"/>
                  </a:cubicBezTo>
                  <a:cubicBezTo>
                    <a:pt x="23" y="10"/>
                    <a:pt x="0" y="0"/>
                    <a:pt x="9" y="14"/>
                  </a:cubicBezTo>
                  <a:cubicBezTo>
                    <a:pt x="19" y="29"/>
                    <a:pt x="32" y="45"/>
                    <a:pt x="32" y="45"/>
                  </a:cubicBezTo>
                  <a:cubicBezTo>
                    <a:pt x="32" y="45"/>
                    <a:pt x="39" y="51"/>
                    <a:pt x="41" y="43"/>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4" name="Freeform 6749"/>
            <p:cNvSpPr/>
            <p:nvPr/>
          </p:nvSpPr>
          <p:spPr bwMode="auto">
            <a:xfrm>
              <a:off x="4824413" y="1312863"/>
              <a:ext cx="19050" cy="22225"/>
            </a:xfrm>
            <a:custGeom>
              <a:avLst/>
              <a:gdLst>
                <a:gd name="T0" fmla="*/ 45 w 49"/>
                <a:gd name="T1" fmla="*/ 49 h 58"/>
                <a:gd name="T2" fmla="*/ 37 w 49"/>
                <a:gd name="T3" fmla="*/ 22 h 58"/>
                <a:gd name="T4" fmla="*/ 10 w 49"/>
                <a:gd name="T5" fmla="*/ 17 h 58"/>
                <a:gd name="T6" fmla="*/ 36 w 49"/>
                <a:gd name="T7" fmla="*/ 51 h 58"/>
                <a:gd name="T8" fmla="*/ 45 w 49"/>
                <a:gd name="T9" fmla="*/ 49 h 58"/>
              </a:gdLst>
              <a:ahLst/>
              <a:cxnLst>
                <a:cxn ang="0">
                  <a:pos x="T0" y="T1"/>
                </a:cxn>
                <a:cxn ang="0">
                  <a:pos x="T2" y="T3"/>
                </a:cxn>
                <a:cxn ang="0">
                  <a:pos x="T4" y="T5"/>
                </a:cxn>
                <a:cxn ang="0">
                  <a:pos x="T6" y="T7"/>
                </a:cxn>
                <a:cxn ang="0">
                  <a:pos x="T8" y="T9"/>
                </a:cxn>
              </a:cxnLst>
              <a:rect l="0" t="0" r="r" b="b"/>
              <a:pathLst>
                <a:path w="49" h="58">
                  <a:moveTo>
                    <a:pt x="45" y="49"/>
                  </a:moveTo>
                  <a:cubicBezTo>
                    <a:pt x="45" y="49"/>
                    <a:pt x="49" y="31"/>
                    <a:pt x="37" y="22"/>
                  </a:cubicBezTo>
                  <a:cubicBezTo>
                    <a:pt x="24" y="13"/>
                    <a:pt x="0" y="0"/>
                    <a:pt x="10" y="17"/>
                  </a:cubicBezTo>
                  <a:cubicBezTo>
                    <a:pt x="21" y="33"/>
                    <a:pt x="36" y="51"/>
                    <a:pt x="36" y="51"/>
                  </a:cubicBezTo>
                  <a:cubicBezTo>
                    <a:pt x="36" y="51"/>
                    <a:pt x="44" y="58"/>
                    <a:pt x="45" y="49"/>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5" name="Freeform 6750"/>
            <p:cNvSpPr/>
            <p:nvPr/>
          </p:nvSpPr>
          <p:spPr bwMode="auto">
            <a:xfrm>
              <a:off x="4743451" y="1225551"/>
              <a:ext cx="19050" cy="20638"/>
            </a:xfrm>
            <a:custGeom>
              <a:avLst/>
              <a:gdLst>
                <a:gd name="T0" fmla="*/ 45 w 50"/>
                <a:gd name="T1" fmla="*/ 49 h 58"/>
                <a:gd name="T2" fmla="*/ 37 w 50"/>
                <a:gd name="T3" fmla="*/ 22 h 58"/>
                <a:gd name="T4" fmla="*/ 11 w 50"/>
                <a:gd name="T5" fmla="*/ 17 h 58"/>
                <a:gd name="T6" fmla="*/ 37 w 50"/>
                <a:gd name="T7" fmla="*/ 50 h 58"/>
                <a:gd name="T8" fmla="*/ 45 w 50"/>
                <a:gd name="T9" fmla="*/ 49 h 58"/>
              </a:gdLst>
              <a:ahLst/>
              <a:cxnLst>
                <a:cxn ang="0">
                  <a:pos x="T0" y="T1"/>
                </a:cxn>
                <a:cxn ang="0">
                  <a:pos x="T2" y="T3"/>
                </a:cxn>
                <a:cxn ang="0">
                  <a:pos x="T4" y="T5"/>
                </a:cxn>
                <a:cxn ang="0">
                  <a:pos x="T6" y="T7"/>
                </a:cxn>
                <a:cxn ang="0">
                  <a:pos x="T8" y="T9"/>
                </a:cxn>
              </a:cxnLst>
              <a:rect l="0" t="0" r="r" b="b"/>
              <a:pathLst>
                <a:path w="50" h="58">
                  <a:moveTo>
                    <a:pt x="45" y="49"/>
                  </a:moveTo>
                  <a:cubicBezTo>
                    <a:pt x="45" y="49"/>
                    <a:pt x="50" y="31"/>
                    <a:pt x="37" y="22"/>
                  </a:cubicBezTo>
                  <a:cubicBezTo>
                    <a:pt x="25" y="13"/>
                    <a:pt x="0" y="0"/>
                    <a:pt x="11" y="17"/>
                  </a:cubicBezTo>
                  <a:cubicBezTo>
                    <a:pt x="22" y="33"/>
                    <a:pt x="37" y="50"/>
                    <a:pt x="37" y="50"/>
                  </a:cubicBezTo>
                  <a:cubicBezTo>
                    <a:pt x="37" y="50"/>
                    <a:pt x="44" y="58"/>
                    <a:pt x="45" y="49"/>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6" name="Freeform 6751"/>
            <p:cNvSpPr/>
            <p:nvPr/>
          </p:nvSpPr>
          <p:spPr bwMode="auto">
            <a:xfrm>
              <a:off x="4491038" y="1268413"/>
              <a:ext cx="19050" cy="20638"/>
            </a:xfrm>
            <a:custGeom>
              <a:avLst/>
              <a:gdLst>
                <a:gd name="T0" fmla="*/ 45 w 49"/>
                <a:gd name="T1" fmla="*/ 49 h 57"/>
                <a:gd name="T2" fmla="*/ 37 w 49"/>
                <a:gd name="T3" fmla="*/ 21 h 57"/>
                <a:gd name="T4" fmla="*/ 10 w 49"/>
                <a:gd name="T5" fmla="*/ 16 h 57"/>
                <a:gd name="T6" fmla="*/ 36 w 49"/>
                <a:gd name="T7" fmla="*/ 50 h 57"/>
                <a:gd name="T8" fmla="*/ 45 w 49"/>
                <a:gd name="T9" fmla="*/ 49 h 57"/>
              </a:gdLst>
              <a:ahLst/>
              <a:cxnLst>
                <a:cxn ang="0">
                  <a:pos x="T0" y="T1"/>
                </a:cxn>
                <a:cxn ang="0">
                  <a:pos x="T2" y="T3"/>
                </a:cxn>
                <a:cxn ang="0">
                  <a:pos x="T4" y="T5"/>
                </a:cxn>
                <a:cxn ang="0">
                  <a:pos x="T6" y="T7"/>
                </a:cxn>
                <a:cxn ang="0">
                  <a:pos x="T8" y="T9"/>
                </a:cxn>
              </a:cxnLst>
              <a:rect l="0" t="0" r="r" b="b"/>
              <a:pathLst>
                <a:path w="49" h="57">
                  <a:moveTo>
                    <a:pt x="45" y="49"/>
                  </a:moveTo>
                  <a:cubicBezTo>
                    <a:pt x="45" y="49"/>
                    <a:pt x="49" y="31"/>
                    <a:pt x="37" y="21"/>
                  </a:cubicBezTo>
                  <a:cubicBezTo>
                    <a:pt x="24" y="12"/>
                    <a:pt x="0" y="0"/>
                    <a:pt x="10" y="16"/>
                  </a:cubicBezTo>
                  <a:cubicBezTo>
                    <a:pt x="21" y="33"/>
                    <a:pt x="36" y="50"/>
                    <a:pt x="36" y="50"/>
                  </a:cubicBezTo>
                  <a:cubicBezTo>
                    <a:pt x="36" y="50"/>
                    <a:pt x="44" y="57"/>
                    <a:pt x="45" y="49"/>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7" name="Freeform 6752"/>
            <p:cNvSpPr/>
            <p:nvPr/>
          </p:nvSpPr>
          <p:spPr bwMode="auto">
            <a:xfrm>
              <a:off x="4633913" y="1325563"/>
              <a:ext cx="19050" cy="20638"/>
            </a:xfrm>
            <a:custGeom>
              <a:avLst/>
              <a:gdLst>
                <a:gd name="T0" fmla="*/ 45 w 50"/>
                <a:gd name="T1" fmla="*/ 49 h 58"/>
                <a:gd name="T2" fmla="*/ 37 w 50"/>
                <a:gd name="T3" fmla="*/ 22 h 58"/>
                <a:gd name="T4" fmla="*/ 11 w 50"/>
                <a:gd name="T5" fmla="*/ 16 h 58"/>
                <a:gd name="T6" fmla="*/ 36 w 50"/>
                <a:gd name="T7" fmla="*/ 50 h 58"/>
                <a:gd name="T8" fmla="*/ 45 w 50"/>
                <a:gd name="T9" fmla="*/ 49 h 58"/>
              </a:gdLst>
              <a:ahLst/>
              <a:cxnLst>
                <a:cxn ang="0">
                  <a:pos x="T0" y="T1"/>
                </a:cxn>
                <a:cxn ang="0">
                  <a:pos x="T2" y="T3"/>
                </a:cxn>
                <a:cxn ang="0">
                  <a:pos x="T4" y="T5"/>
                </a:cxn>
                <a:cxn ang="0">
                  <a:pos x="T6" y="T7"/>
                </a:cxn>
                <a:cxn ang="0">
                  <a:pos x="T8" y="T9"/>
                </a:cxn>
              </a:cxnLst>
              <a:rect l="0" t="0" r="r" b="b"/>
              <a:pathLst>
                <a:path w="50" h="58">
                  <a:moveTo>
                    <a:pt x="45" y="49"/>
                  </a:moveTo>
                  <a:cubicBezTo>
                    <a:pt x="45" y="49"/>
                    <a:pt x="50" y="31"/>
                    <a:pt x="37" y="22"/>
                  </a:cubicBezTo>
                  <a:cubicBezTo>
                    <a:pt x="25" y="12"/>
                    <a:pt x="0" y="0"/>
                    <a:pt x="11" y="16"/>
                  </a:cubicBezTo>
                  <a:cubicBezTo>
                    <a:pt x="21" y="33"/>
                    <a:pt x="36" y="50"/>
                    <a:pt x="36" y="50"/>
                  </a:cubicBezTo>
                  <a:cubicBezTo>
                    <a:pt x="36" y="50"/>
                    <a:pt x="44" y="58"/>
                    <a:pt x="45" y="49"/>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8" name="Freeform 6753"/>
            <p:cNvSpPr/>
            <p:nvPr/>
          </p:nvSpPr>
          <p:spPr bwMode="auto">
            <a:xfrm>
              <a:off x="4703763" y="1390651"/>
              <a:ext cx="19050" cy="20638"/>
            </a:xfrm>
            <a:custGeom>
              <a:avLst/>
              <a:gdLst>
                <a:gd name="T0" fmla="*/ 45 w 50"/>
                <a:gd name="T1" fmla="*/ 49 h 58"/>
                <a:gd name="T2" fmla="*/ 37 w 50"/>
                <a:gd name="T3" fmla="*/ 22 h 58"/>
                <a:gd name="T4" fmla="*/ 10 w 50"/>
                <a:gd name="T5" fmla="*/ 17 h 58"/>
                <a:gd name="T6" fmla="*/ 36 w 50"/>
                <a:gd name="T7" fmla="*/ 51 h 58"/>
                <a:gd name="T8" fmla="*/ 45 w 50"/>
                <a:gd name="T9" fmla="*/ 49 h 58"/>
              </a:gdLst>
              <a:ahLst/>
              <a:cxnLst>
                <a:cxn ang="0">
                  <a:pos x="T0" y="T1"/>
                </a:cxn>
                <a:cxn ang="0">
                  <a:pos x="T2" y="T3"/>
                </a:cxn>
                <a:cxn ang="0">
                  <a:pos x="T4" y="T5"/>
                </a:cxn>
                <a:cxn ang="0">
                  <a:pos x="T6" y="T7"/>
                </a:cxn>
                <a:cxn ang="0">
                  <a:pos x="T8" y="T9"/>
                </a:cxn>
              </a:cxnLst>
              <a:rect l="0" t="0" r="r" b="b"/>
              <a:pathLst>
                <a:path w="50" h="58">
                  <a:moveTo>
                    <a:pt x="45" y="49"/>
                  </a:moveTo>
                  <a:cubicBezTo>
                    <a:pt x="45" y="49"/>
                    <a:pt x="50" y="31"/>
                    <a:pt x="37" y="22"/>
                  </a:cubicBezTo>
                  <a:cubicBezTo>
                    <a:pt x="24" y="13"/>
                    <a:pt x="0" y="0"/>
                    <a:pt x="10" y="17"/>
                  </a:cubicBezTo>
                  <a:cubicBezTo>
                    <a:pt x="21" y="33"/>
                    <a:pt x="36" y="51"/>
                    <a:pt x="36" y="51"/>
                  </a:cubicBezTo>
                  <a:cubicBezTo>
                    <a:pt x="36" y="51"/>
                    <a:pt x="44" y="58"/>
                    <a:pt x="45" y="49"/>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9" name="Freeform 6754"/>
            <p:cNvSpPr/>
            <p:nvPr/>
          </p:nvSpPr>
          <p:spPr bwMode="auto">
            <a:xfrm>
              <a:off x="4673601" y="1090613"/>
              <a:ext cx="9525" cy="23813"/>
            </a:xfrm>
            <a:custGeom>
              <a:avLst/>
              <a:gdLst>
                <a:gd name="T0" fmla="*/ 12 w 27"/>
                <a:gd name="T1" fmla="*/ 61 h 67"/>
                <a:gd name="T2" fmla="*/ 21 w 27"/>
                <a:gd name="T3" fmla="*/ 34 h 67"/>
                <a:gd name="T4" fmla="*/ 1 w 27"/>
                <a:gd name="T5" fmla="*/ 19 h 67"/>
                <a:gd name="T6" fmla="*/ 3 w 27"/>
                <a:gd name="T7" fmla="*/ 58 h 67"/>
                <a:gd name="T8" fmla="*/ 12 w 27"/>
                <a:gd name="T9" fmla="*/ 61 h 67"/>
              </a:gdLst>
              <a:ahLst/>
              <a:cxnLst>
                <a:cxn ang="0">
                  <a:pos x="T0" y="T1"/>
                </a:cxn>
                <a:cxn ang="0">
                  <a:pos x="T2" y="T3"/>
                </a:cxn>
                <a:cxn ang="0">
                  <a:pos x="T4" y="T5"/>
                </a:cxn>
                <a:cxn ang="0">
                  <a:pos x="T6" y="T7"/>
                </a:cxn>
                <a:cxn ang="0">
                  <a:pos x="T8" y="T9"/>
                </a:cxn>
              </a:cxnLst>
              <a:rect l="0" t="0" r="r" b="b"/>
              <a:pathLst>
                <a:path w="27" h="67">
                  <a:moveTo>
                    <a:pt x="12" y="61"/>
                  </a:moveTo>
                  <a:cubicBezTo>
                    <a:pt x="12" y="61"/>
                    <a:pt x="27" y="47"/>
                    <a:pt x="21" y="34"/>
                  </a:cubicBezTo>
                  <a:cubicBezTo>
                    <a:pt x="15" y="21"/>
                    <a:pt x="1" y="0"/>
                    <a:pt x="1" y="19"/>
                  </a:cubicBezTo>
                  <a:cubicBezTo>
                    <a:pt x="0" y="37"/>
                    <a:pt x="3" y="58"/>
                    <a:pt x="3" y="58"/>
                  </a:cubicBezTo>
                  <a:cubicBezTo>
                    <a:pt x="3" y="58"/>
                    <a:pt x="6" y="67"/>
                    <a:pt x="12" y="61"/>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0" name="Freeform 6755"/>
            <p:cNvSpPr/>
            <p:nvPr/>
          </p:nvSpPr>
          <p:spPr bwMode="auto">
            <a:xfrm>
              <a:off x="4570413" y="1182688"/>
              <a:ext cx="9525" cy="25400"/>
            </a:xfrm>
            <a:custGeom>
              <a:avLst/>
              <a:gdLst>
                <a:gd name="T0" fmla="*/ 11 w 26"/>
                <a:gd name="T1" fmla="*/ 61 h 68"/>
                <a:gd name="T2" fmla="*/ 20 w 26"/>
                <a:gd name="T3" fmla="*/ 34 h 68"/>
                <a:gd name="T4" fmla="*/ 0 w 26"/>
                <a:gd name="T5" fmla="*/ 19 h 68"/>
                <a:gd name="T6" fmla="*/ 3 w 26"/>
                <a:gd name="T7" fmla="*/ 59 h 68"/>
                <a:gd name="T8" fmla="*/ 11 w 26"/>
                <a:gd name="T9" fmla="*/ 61 h 68"/>
              </a:gdLst>
              <a:ahLst/>
              <a:cxnLst>
                <a:cxn ang="0">
                  <a:pos x="T0" y="T1"/>
                </a:cxn>
                <a:cxn ang="0">
                  <a:pos x="T2" y="T3"/>
                </a:cxn>
                <a:cxn ang="0">
                  <a:pos x="T4" y="T5"/>
                </a:cxn>
                <a:cxn ang="0">
                  <a:pos x="T6" y="T7"/>
                </a:cxn>
                <a:cxn ang="0">
                  <a:pos x="T8" y="T9"/>
                </a:cxn>
              </a:cxnLst>
              <a:rect l="0" t="0" r="r" b="b"/>
              <a:pathLst>
                <a:path w="26" h="68">
                  <a:moveTo>
                    <a:pt x="11" y="61"/>
                  </a:moveTo>
                  <a:cubicBezTo>
                    <a:pt x="11" y="61"/>
                    <a:pt x="26" y="48"/>
                    <a:pt x="20" y="34"/>
                  </a:cubicBezTo>
                  <a:cubicBezTo>
                    <a:pt x="14" y="21"/>
                    <a:pt x="0" y="0"/>
                    <a:pt x="0" y="19"/>
                  </a:cubicBezTo>
                  <a:cubicBezTo>
                    <a:pt x="0" y="37"/>
                    <a:pt x="3" y="59"/>
                    <a:pt x="3" y="59"/>
                  </a:cubicBezTo>
                  <a:cubicBezTo>
                    <a:pt x="3" y="59"/>
                    <a:pt x="5" y="68"/>
                    <a:pt x="11" y="61"/>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1" name="Freeform 6756"/>
            <p:cNvSpPr/>
            <p:nvPr/>
          </p:nvSpPr>
          <p:spPr bwMode="auto">
            <a:xfrm>
              <a:off x="4565651" y="1254126"/>
              <a:ext cx="9525" cy="23813"/>
            </a:xfrm>
            <a:custGeom>
              <a:avLst/>
              <a:gdLst>
                <a:gd name="T0" fmla="*/ 11 w 26"/>
                <a:gd name="T1" fmla="*/ 60 h 67"/>
                <a:gd name="T2" fmla="*/ 21 w 26"/>
                <a:gd name="T3" fmla="*/ 34 h 67"/>
                <a:gd name="T4" fmla="*/ 0 w 26"/>
                <a:gd name="T5" fmla="*/ 18 h 67"/>
                <a:gd name="T6" fmla="*/ 3 w 26"/>
                <a:gd name="T7" fmla="*/ 58 h 67"/>
                <a:gd name="T8" fmla="*/ 11 w 26"/>
                <a:gd name="T9" fmla="*/ 60 h 67"/>
              </a:gdLst>
              <a:ahLst/>
              <a:cxnLst>
                <a:cxn ang="0">
                  <a:pos x="T0" y="T1"/>
                </a:cxn>
                <a:cxn ang="0">
                  <a:pos x="T2" y="T3"/>
                </a:cxn>
                <a:cxn ang="0">
                  <a:pos x="T4" y="T5"/>
                </a:cxn>
                <a:cxn ang="0">
                  <a:pos x="T6" y="T7"/>
                </a:cxn>
                <a:cxn ang="0">
                  <a:pos x="T8" y="T9"/>
                </a:cxn>
              </a:cxnLst>
              <a:rect l="0" t="0" r="r" b="b"/>
              <a:pathLst>
                <a:path w="26" h="67">
                  <a:moveTo>
                    <a:pt x="11" y="60"/>
                  </a:moveTo>
                  <a:cubicBezTo>
                    <a:pt x="11" y="60"/>
                    <a:pt x="26" y="47"/>
                    <a:pt x="21" y="34"/>
                  </a:cubicBezTo>
                  <a:cubicBezTo>
                    <a:pt x="15" y="20"/>
                    <a:pt x="0" y="0"/>
                    <a:pt x="0" y="18"/>
                  </a:cubicBezTo>
                  <a:cubicBezTo>
                    <a:pt x="0" y="37"/>
                    <a:pt x="3" y="58"/>
                    <a:pt x="3" y="58"/>
                  </a:cubicBezTo>
                  <a:cubicBezTo>
                    <a:pt x="3" y="58"/>
                    <a:pt x="6" y="67"/>
                    <a:pt x="11" y="60"/>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2" name="Freeform 6757"/>
            <p:cNvSpPr/>
            <p:nvPr/>
          </p:nvSpPr>
          <p:spPr bwMode="auto">
            <a:xfrm>
              <a:off x="4864101" y="1281113"/>
              <a:ext cx="9525" cy="23813"/>
            </a:xfrm>
            <a:custGeom>
              <a:avLst/>
              <a:gdLst>
                <a:gd name="T0" fmla="*/ 11 w 26"/>
                <a:gd name="T1" fmla="*/ 61 h 68"/>
                <a:gd name="T2" fmla="*/ 20 w 26"/>
                <a:gd name="T3" fmla="*/ 35 h 68"/>
                <a:gd name="T4" fmla="*/ 0 w 26"/>
                <a:gd name="T5" fmla="*/ 19 h 68"/>
                <a:gd name="T6" fmla="*/ 3 w 26"/>
                <a:gd name="T7" fmla="*/ 59 h 68"/>
                <a:gd name="T8" fmla="*/ 11 w 26"/>
                <a:gd name="T9" fmla="*/ 61 h 68"/>
              </a:gdLst>
              <a:ahLst/>
              <a:cxnLst>
                <a:cxn ang="0">
                  <a:pos x="T0" y="T1"/>
                </a:cxn>
                <a:cxn ang="0">
                  <a:pos x="T2" y="T3"/>
                </a:cxn>
                <a:cxn ang="0">
                  <a:pos x="T4" y="T5"/>
                </a:cxn>
                <a:cxn ang="0">
                  <a:pos x="T6" y="T7"/>
                </a:cxn>
                <a:cxn ang="0">
                  <a:pos x="T8" y="T9"/>
                </a:cxn>
              </a:cxnLst>
              <a:rect l="0" t="0" r="r" b="b"/>
              <a:pathLst>
                <a:path w="26" h="68">
                  <a:moveTo>
                    <a:pt x="11" y="61"/>
                  </a:moveTo>
                  <a:cubicBezTo>
                    <a:pt x="11" y="61"/>
                    <a:pt x="26" y="48"/>
                    <a:pt x="20" y="35"/>
                  </a:cubicBezTo>
                  <a:cubicBezTo>
                    <a:pt x="15" y="21"/>
                    <a:pt x="0" y="0"/>
                    <a:pt x="0" y="19"/>
                  </a:cubicBezTo>
                  <a:cubicBezTo>
                    <a:pt x="0" y="37"/>
                    <a:pt x="3" y="59"/>
                    <a:pt x="3" y="59"/>
                  </a:cubicBezTo>
                  <a:cubicBezTo>
                    <a:pt x="3" y="59"/>
                    <a:pt x="5" y="68"/>
                    <a:pt x="11" y="61"/>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3" name="Freeform 6758"/>
            <p:cNvSpPr/>
            <p:nvPr/>
          </p:nvSpPr>
          <p:spPr bwMode="auto">
            <a:xfrm>
              <a:off x="4618038" y="1290638"/>
              <a:ext cx="9525" cy="25400"/>
            </a:xfrm>
            <a:custGeom>
              <a:avLst/>
              <a:gdLst>
                <a:gd name="T0" fmla="*/ 12 w 27"/>
                <a:gd name="T1" fmla="*/ 61 h 68"/>
                <a:gd name="T2" fmla="*/ 21 w 27"/>
                <a:gd name="T3" fmla="*/ 34 h 68"/>
                <a:gd name="T4" fmla="*/ 1 w 27"/>
                <a:gd name="T5" fmla="*/ 19 h 68"/>
                <a:gd name="T6" fmla="*/ 4 w 27"/>
                <a:gd name="T7" fmla="*/ 59 h 68"/>
                <a:gd name="T8" fmla="*/ 12 w 27"/>
                <a:gd name="T9" fmla="*/ 61 h 68"/>
              </a:gdLst>
              <a:ahLst/>
              <a:cxnLst>
                <a:cxn ang="0">
                  <a:pos x="T0" y="T1"/>
                </a:cxn>
                <a:cxn ang="0">
                  <a:pos x="T2" y="T3"/>
                </a:cxn>
                <a:cxn ang="0">
                  <a:pos x="T4" y="T5"/>
                </a:cxn>
                <a:cxn ang="0">
                  <a:pos x="T6" y="T7"/>
                </a:cxn>
                <a:cxn ang="0">
                  <a:pos x="T8" y="T9"/>
                </a:cxn>
              </a:cxnLst>
              <a:rect l="0" t="0" r="r" b="b"/>
              <a:pathLst>
                <a:path w="27" h="68">
                  <a:moveTo>
                    <a:pt x="12" y="61"/>
                  </a:moveTo>
                  <a:cubicBezTo>
                    <a:pt x="12" y="61"/>
                    <a:pt x="27" y="48"/>
                    <a:pt x="21" y="34"/>
                  </a:cubicBezTo>
                  <a:cubicBezTo>
                    <a:pt x="15" y="21"/>
                    <a:pt x="1" y="0"/>
                    <a:pt x="1" y="19"/>
                  </a:cubicBezTo>
                  <a:cubicBezTo>
                    <a:pt x="0" y="37"/>
                    <a:pt x="4" y="59"/>
                    <a:pt x="4" y="59"/>
                  </a:cubicBezTo>
                  <a:cubicBezTo>
                    <a:pt x="4" y="59"/>
                    <a:pt x="6" y="68"/>
                    <a:pt x="12" y="61"/>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4" name="Freeform 6759"/>
            <p:cNvSpPr/>
            <p:nvPr/>
          </p:nvSpPr>
          <p:spPr bwMode="auto">
            <a:xfrm>
              <a:off x="4724401" y="1162051"/>
              <a:ext cx="11113" cy="23813"/>
            </a:xfrm>
            <a:custGeom>
              <a:avLst/>
              <a:gdLst>
                <a:gd name="T0" fmla="*/ 11 w 26"/>
                <a:gd name="T1" fmla="*/ 61 h 68"/>
                <a:gd name="T2" fmla="*/ 20 w 26"/>
                <a:gd name="T3" fmla="*/ 35 h 68"/>
                <a:gd name="T4" fmla="*/ 0 w 26"/>
                <a:gd name="T5" fmla="*/ 19 h 68"/>
                <a:gd name="T6" fmla="*/ 3 w 26"/>
                <a:gd name="T7" fmla="*/ 59 h 68"/>
                <a:gd name="T8" fmla="*/ 11 w 26"/>
                <a:gd name="T9" fmla="*/ 61 h 68"/>
              </a:gdLst>
              <a:ahLst/>
              <a:cxnLst>
                <a:cxn ang="0">
                  <a:pos x="T0" y="T1"/>
                </a:cxn>
                <a:cxn ang="0">
                  <a:pos x="T2" y="T3"/>
                </a:cxn>
                <a:cxn ang="0">
                  <a:pos x="T4" y="T5"/>
                </a:cxn>
                <a:cxn ang="0">
                  <a:pos x="T6" y="T7"/>
                </a:cxn>
                <a:cxn ang="0">
                  <a:pos x="T8" y="T9"/>
                </a:cxn>
              </a:cxnLst>
              <a:rect l="0" t="0" r="r" b="b"/>
              <a:pathLst>
                <a:path w="26" h="68">
                  <a:moveTo>
                    <a:pt x="11" y="61"/>
                  </a:moveTo>
                  <a:cubicBezTo>
                    <a:pt x="11" y="61"/>
                    <a:pt x="26" y="48"/>
                    <a:pt x="20" y="35"/>
                  </a:cubicBezTo>
                  <a:cubicBezTo>
                    <a:pt x="15" y="21"/>
                    <a:pt x="0" y="0"/>
                    <a:pt x="0" y="19"/>
                  </a:cubicBezTo>
                  <a:cubicBezTo>
                    <a:pt x="0" y="38"/>
                    <a:pt x="3" y="59"/>
                    <a:pt x="3" y="59"/>
                  </a:cubicBezTo>
                  <a:cubicBezTo>
                    <a:pt x="3" y="59"/>
                    <a:pt x="5" y="68"/>
                    <a:pt x="11" y="61"/>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5" name="Freeform 6737"/>
            <p:cNvSpPr/>
            <p:nvPr/>
          </p:nvSpPr>
          <p:spPr bwMode="auto">
            <a:xfrm>
              <a:off x="4860032" y="1131590"/>
              <a:ext cx="23813" cy="46038"/>
            </a:xfrm>
            <a:custGeom>
              <a:avLst/>
              <a:gdLst>
                <a:gd name="T0" fmla="*/ 40 w 60"/>
                <a:gd name="T1" fmla="*/ 114 h 125"/>
                <a:gd name="T2" fmla="*/ 10 w 60"/>
                <a:gd name="T3" fmla="*/ 65 h 125"/>
                <a:gd name="T4" fmla="*/ 54 w 60"/>
                <a:gd name="T5" fmla="*/ 35 h 125"/>
                <a:gd name="T6" fmla="*/ 58 w 60"/>
                <a:gd name="T7" fmla="*/ 108 h 125"/>
                <a:gd name="T8" fmla="*/ 40 w 60"/>
                <a:gd name="T9" fmla="*/ 114 h 125"/>
              </a:gdLst>
              <a:ahLst/>
              <a:cxnLst>
                <a:cxn ang="0">
                  <a:pos x="T0" y="T1"/>
                </a:cxn>
                <a:cxn ang="0">
                  <a:pos x="T2" y="T3"/>
                </a:cxn>
                <a:cxn ang="0">
                  <a:pos x="T4" y="T5"/>
                </a:cxn>
                <a:cxn ang="0">
                  <a:pos x="T6" y="T7"/>
                </a:cxn>
                <a:cxn ang="0">
                  <a:pos x="T8" y="T9"/>
                </a:cxn>
              </a:cxnLst>
              <a:rect l="0" t="0" r="r" b="b"/>
              <a:pathLst>
                <a:path w="60" h="125">
                  <a:moveTo>
                    <a:pt x="40" y="114"/>
                  </a:moveTo>
                  <a:cubicBezTo>
                    <a:pt x="40" y="114"/>
                    <a:pt x="0" y="90"/>
                    <a:pt x="10" y="65"/>
                  </a:cubicBezTo>
                  <a:cubicBezTo>
                    <a:pt x="19" y="40"/>
                    <a:pt x="48" y="0"/>
                    <a:pt x="54" y="35"/>
                  </a:cubicBezTo>
                  <a:cubicBezTo>
                    <a:pt x="60" y="69"/>
                    <a:pt x="58" y="108"/>
                    <a:pt x="58" y="108"/>
                  </a:cubicBezTo>
                  <a:cubicBezTo>
                    <a:pt x="58" y="108"/>
                    <a:pt x="55" y="125"/>
                    <a:pt x="40" y="114"/>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6" name="Freeform 6745"/>
            <p:cNvSpPr/>
            <p:nvPr/>
          </p:nvSpPr>
          <p:spPr bwMode="auto">
            <a:xfrm>
              <a:off x="4877495" y="1061740"/>
              <a:ext cx="9525" cy="23813"/>
            </a:xfrm>
            <a:custGeom>
              <a:avLst/>
              <a:gdLst>
                <a:gd name="T0" fmla="*/ 7 w 26"/>
                <a:gd name="T1" fmla="*/ 60 h 65"/>
                <a:gd name="T2" fmla="*/ 24 w 26"/>
                <a:gd name="T3" fmla="*/ 37 h 65"/>
                <a:gd name="T4" fmla="*/ 9 w 26"/>
                <a:gd name="T5" fmla="*/ 18 h 65"/>
                <a:gd name="T6" fmla="*/ 0 w 26"/>
                <a:gd name="T7" fmla="*/ 56 h 65"/>
                <a:gd name="T8" fmla="*/ 7 w 26"/>
                <a:gd name="T9" fmla="*/ 60 h 65"/>
              </a:gdLst>
              <a:ahLst/>
              <a:cxnLst>
                <a:cxn ang="0">
                  <a:pos x="T0" y="T1"/>
                </a:cxn>
                <a:cxn ang="0">
                  <a:pos x="T2" y="T3"/>
                </a:cxn>
                <a:cxn ang="0">
                  <a:pos x="T4" y="T5"/>
                </a:cxn>
                <a:cxn ang="0">
                  <a:pos x="T6" y="T7"/>
                </a:cxn>
                <a:cxn ang="0">
                  <a:pos x="T8" y="T9"/>
                </a:cxn>
              </a:cxnLst>
              <a:rect l="0" t="0" r="r" b="b"/>
              <a:pathLst>
                <a:path w="26" h="65">
                  <a:moveTo>
                    <a:pt x="7" y="60"/>
                  </a:moveTo>
                  <a:cubicBezTo>
                    <a:pt x="7" y="60"/>
                    <a:pt x="26" y="51"/>
                    <a:pt x="24" y="37"/>
                  </a:cubicBezTo>
                  <a:cubicBezTo>
                    <a:pt x="23" y="23"/>
                    <a:pt x="15" y="0"/>
                    <a:pt x="9" y="18"/>
                  </a:cubicBezTo>
                  <a:cubicBezTo>
                    <a:pt x="3" y="35"/>
                    <a:pt x="0" y="56"/>
                    <a:pt x="0" y="56"/>
                  </a:cubicBezTo>
                  <a:cubicBezTo>
                    <a:pt x="0" y="56"/>
                    <a:pt x="0" y="65"/>
                    <a:pt x="7" y="60"/>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7" name="Freeform 6746"/>
            <p:cNvSpPr/>
            <p:nvPr/>
          </p:nvSpPr>
          <p:spPr bwMode="auto">
            <a:xfrm>
              <a:off x="4837807" y="1158577"/>
              <a:ext cx="17463" cy="20638"/>
            </a:xfrm>
            <a:custGeom>
              <a:avLst/>
              <a:gdLst>
                <a:gd name="T0" fmla="*/ 45 w 50"/>
                <a:gd name="T1" fmla="*/ 49 h 57"/>
                <a:gd name="T2" fmla="*/ 37 w 50"/>
                <a:gd name="T3" fmla="*/ 21 h 57"/>
                <a:gd name="T4" fmla="*/ 10 w 50"/>
                <a:gd name="T5" fmla="*/ 16 h 57"/>
                <a:gd name="T6" fmla="*/ 36 w 50"/>
                <a:gd name="T7" fmla="*/ 50 h 57"/>
                <a:gd name="T8" fmla="*/ 45 w 50"/>
                <a:gd name="T9" fmla="*/ 49 h 57"/>
              </a:gdLst>
              <a:ahLst/>
              <a:cxnLst>
                <a:cxn ang="0">
                  <a:pos x="T0" y="T1"/>
                </a:cxn>
                <a:cxn ang="0">
                  <a:pos x="T2" y="T3"/>
                </a:cxn>
                <a:cxn ang="0">
                  <a:pos x="T4" y="T5"/>
                </a:cxn>
                <a:cxn ang="0">
                  <a:pos x="T6" y="T7"/>
                </a:cxn>
                <a:cxn ang="0">
                  <a:pos x="T8" y="T9"/>
                </a:cxn>
              </a:cxnLst>
              <a:rect l="0" t="0" r="r" b="b"/>
              <a:pathLst>
                <a:path w="50" h="57">
                  <a:moveTo>
                    <a:pt x="45" y="49"/>
                  </a:moveTo>
                  <a:cubicBezTo>
                    <a:pt x="45" y="49"/>
                    <a:pt x="50" y="31"/>
                    <a:pt x="37" y="21"/>
                  </a:cubicBezTo>
                  <a:cubicBezTo>
                    <a:pt x="24" y="12"/>
                    <a:pt x="0" y="0"/>
                    <a:pt x="10" y="16"/>
                  </a:cubicBezTo>
                  <a:cubicBezTo>
                    <a:pt x="21" y="33"/>
                    <a:pt x="36" y="50"/>
                    <a:pt x="36" y="50"/>
                  </a:cubicBezTo>
                  <a:cubicBezTo>
                    <a:pt x="36" y="50"/>
                    <a:pt x="44" y="57"/>
                    <a:pt x="45" y="49"/>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8" name="Freeform 6755"/>
            <p:cNvSpPr/>
            <p:nvPr/>
          </p:nvSpPr>
          <p:spPr bwMode="auto">
            <a:xfrm>
              <a:off x="4866382" y="1231602"/>
              <a:ext cx="9525" cy="25400"/>
            </a:xfrm>
            <a:custGeom>
              <a:avLst/>
              <a:gdLst>
                <a:gd name="T0" fmla="*/ 11 w 26"/>
                <a:gd name="T1" fmla="*/ 61 h 68"/>
                <a:gd name="T2" fmla="*/ 20 w 26"/>
                <a:gd name="T3" fmla="*/ 34 h 68"/>
                <a:gd name="T4" fmla="*/ 0 w 26"/>
                <a:gd name="T5" fmla="*/ 19 h 68"/>
                <a:gd name="T6" fmla="*/ 3 w 26"/>
                <a:gd name="T7" fmla="*/ 59 h 68"/>
                <a:gd name="T8" fmla="*/ 11 w 26"/>
                <a:gd name="T9" fmla="*/ 61 h 68"/>
              </a:gdLst>
              <a:ahLst/>
              <a:cxnLst>
                <a:cxn ang="0">
                  <a:pos x="T0" y="T1"/>
                </a:cxn>
                <a:cxn ang="0">
                  <a:pos x="T2" y="T3"/>
                </a:cxn>
                <a:cxn ang="0">
                  <a:pos x="T4" y="T5"/>
                </a:cxn>
                <a:cxn ang="0">
                  <a:pos x="T6" y="T7"/>
                </a:cxn>
                <a:cxn ang="0">
                  <a:pos x="T8" y="T9"/>
                </a:cxn>
              </a:cxnLst>
              <a:rect l="0" t="0" r="r" b="b"/>
              <a:pathLst>
                <a:path w="26" h="68">
                  <a:moveTo>
                    <a:pt x="11" y="61"/>
                  </a:moveTo>
                  <a:cubicBezTo>
                    <a:pt x="11" y="61"/>
                    <a:pt x="26" y="48"/>
                    <a:pt x="20" y="34"/>
                  </a:cubicBezTo>
                  <a:cubicBezTo>
                    <a:pt x="14" y="21"/>
                    <a:pt x="0" y="0"/>
                    <a:pt x="0" y="19"/>
                  </a:cubicBezTo>
                  <a:cubicBezTo>
                    <a:pt x="0" y="37"/>
                    <a:pt x="3" y="59"/>
                    <a:pt x="3" y="59"/>
                  </a:cubicBezTo>
                  <a:cubicBezTo>
                    <a:pt x="3" y="59"/>
                    <a:pt x="5" y="68"/>
                    <a:pt x="11" y="61"/>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9" name="Freeform 6742"/>
            <p:cNvSpPr/>
            <p:nvPr/>
          </p:nvSpPr>
          <p:spPr bwMode="auto">
            <a:xfrm>
              <a:off x="4716016" y="1347614"/>
              <a:ext cx="22225" cy="44450"/>
            </a:xfrm>
            <a:custGeom>
              <a:avLst/>
              <a:gdLst>
                <a:gd name="T0" fmla="*/ 40 w 60"/>
                <a:gd name="T1" fmla="*/ 113 h 125"/>
                <a:gd name="T2" fmla="*/ 10 w 60"/>
                <a:gd name="T3" fmla="*/ 64 h 125"/>
                <a:gd name="T4" fmla="*/ 54 w 60"/>
                <a:gd name="T5" fmla="*/ 34 h 125"/>
                <a:gd name="T6" fmla="*/ 59 w 60"/>
                <a:gd name="T7" fmla="*/ 107 h 125"/>
                <a:gd name="T8" fmla="*/ 40 w 60"/>
                <a:gd name="T9" fmla="*/ 113 h 125"/>
              </a:gdLst>
              <a:ahLst/>
              <a:cxnLst>
                <a:cxn ang="0">
                  <a:pos x="T0" y="T1"/>
                </a:cxn>
                <a:cxn ang="0">
                  <a:pos x="T2" y="T3"/>
                </a:cxn>
                <a:cxn ang="0">
                  <a:pos x="T4" y="T5"/>
                </a:cxn>
                <a:cxn ang="0">
                  <a:pos x="T6" y="T7"/>
                </a:cxn>
                <a:cxn ang="0">
                  <a:pos x="T8" y="T9"/>
                </a:cxn>
              </a:cxnLst>
              <a:rect l="0" t="0" r="r" b="b"/>
              <a:pathLst>
                <a:path w="60" h="125">
                  <a:moveTo>
                    <a:pt x="40" y="113"/>
                  </a:moveTo>
                  <a:cubicBezTo>
                    <a:pt x="40" y="113"/>
                    <a:pt x="0" y="89"/>
                    <a:pt x="10" y="64"/>
                  </a:cubicBezTo>
                  <a:cubicBezTo>
                    <a:pt x="20" y="40"/>
                    <a:pt x="48" y="0"/>
                    <a:pt x="54" y="34"/>
                  </a:cubicBezTo>
                  <a:cubicBezTo>
                    <a:pt x="60" y="68"/>
                    <a:pt x="59" y="107"/>
                    <a:pt x="59" y="107"/>
                  </a:cubicBezTo>
                  <a:cubicBezTo>
                    <a:pt x="59" y="107"/>
                    <a:pt x="56" y="125"/>
                    <a:pt x="40" y="113"/>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0" name="Freeform 6749"/>
            <p:cNvSpPr/>
            <p:nvPr/>
          </p:nvSpPr>
          <p:spPr bwMode="auto">
            <a:xfrm>
              <a:off x="4932040" y="1275606"/>
              <a:ext cx="19050" cy="22225"/>
            </a:xfrm>
            <a:custGeom>
              <a:avLst/>
              <a:gdLst>
                <a:gd name="T0" fmla="*/ 45 w 49"/>
                <a:gd name="T1" fmla="*/ 49 h 58"/>
                <a:gd name="T2" fmla="*/ 37 w 49"/>
                <a:gd name="T3" fmla="*/ 22 h 58"/>
                <a:gd name="T4" fmla="*/ 10 w 49"/>
                <a:gd name="T5" fmla="*/ 17 h 58"/>
                <a:gd name="T6" fmla="*/ 36 w 49"/>
                <a:gd name="T7" fmla="*/ 51 h 58"/>
                <a:gd name="T8" fmla="*/ 45 w 49"/>
                <a:gd name="T9" fmla="*/ 49 h 58"/>
              </a:gdLst>
              <a:ahLst/>
              <a:cxnLst>
                <a:cxn ang="0">
                  <a:pos x="T0" y="T1"/>
                </a:cxn>
                <a:cxn ang="0">
                  <a:pos x="T2" y="T3"/>
                </a:cxn>
                <a:cxn ang="0">
                  <a:pos x="T4" y="T5"/>
                </a:cxn>
                <a:cxn ang="0">
                  <a:pos x="T6" y="T7"/>
                </a:cxn>
                <a:cxn ang="0">
                  <a:pos x="T8" y="T9"/>
                </a:cxn>
              </a:cxnLst>
              <a:rect l="0" t="0" r="r" b="b"/>
              <a:pathLst>
                <a:path w="49" h="58">
                  <a:moveTo>
                    <a:pt x="45" y="49"/>
                  </a:moveTo>
                  <a:cubicBezTo>
                    <a:pt x="45" y="49"/>
                    <a:pt x="49" y="31"/>
                    <a:pt x="37" y="22"/>
                  </a:cubicBezTo>
                  <a:cubicBezTo>
                    <a:pt x="24" y="13"/>
                    <a:pt x="0" y="0"/>
                    <a:pt x="10" y="17"/>
                  </a:cubicBezTo>
                  <a:cubicBezTo>
                    <a:pt x="21" y="33"/>
                    <a:pt x="36" y="51"/>
                    <a:pt x="36" y="51"/>
                  </a:cubicBezTo>
                  <a:cubicBezTo>
                    <a:pt x="36" y="51"/>
                    <a:pt x="44" y="58"/>
                    <a:pt x="45" y="49"/>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1" name="Freeform 6752"/>
            <p:cNvSpPr/>
            <p:nvPr/>
          </p:nvSpPr>
          <p:spPr bwMode="auto">
            <a:xfrm>
              <a:off x="4784278" y="1336501"/>
              <a:ext cx="19050" cy="20638"/>
            </a:xfrm>
            <a:custGeom>
              <a:avLst/>
              <a:gdLst>
                <a:gd name="T0" fmla="*/ 45 w 50"/>
                <a:gd name="T1" fmla="*/ 49 h 58"/>
                <a:gd name="T2" fmla="*/ 37 w 50"/>
                <a:gd name="T3" fmla="*/ 22 h 58"/>
                <a:gd name="T4" fmla="*/ 11 w 50"/>
                <a:gd name="T5" fmla="*/ 16 h 58"/>
                <a:gd name="T6" fmla="*/ 36 w 50"/>
                <a:gd name="T7" fmla="*/ 50 h 58"/>
                <a:gd name="T8" fmla="*/ 45 w 50"/>
                <a:gd name="T9" fmla="*/ 49 h 58"/>
              </a:gdLst>
              <a:ahLst/>
              <a:cxnLst>
                <a:cxn ang="0">
                  <a:pos x="T0" y="T1"/>
                </a:cxn>
                <a:cxn ang="0">
                  <a:pos x="T2" y="T3"/>
                </a:cxn>
                <a:cxn ang="0">
                  <a:pos x="T4" y="T5"/>
                </a:cxn>
                <a:cxn ang="0">
                  <a:pos x="T6" y="T7"/>
                </a:cxn>
                <a:cxn ang="0">
                  <a:pos x="T8" y="T9"/>
                </a:cxn>
              </a:cxnLst>
              <a:rect l="0" t="0" r="r" b="b"/>
              <a:pathLst>
                <a:path w="50" h="58">
                  <a:moveTo>
                    <a:pt x="45" y="49"/>
                  </a:moveTo>
                  <a:cubicBezTo>
                    <a:pt x="45" y="49"/>
                    <a:pt x="50" y="31"/>
                    <a:pt x="37" y="22"/>
                  </a:cubicBezTo>
                  <a:cubicBezTo>
                    <a:pt x="25" y="12"/>
                    <a:pt x="0" y="0"/>
                    <a:pt x="11" y="16"/>
                  </a:cubicBezTo>
                  <a:cubicBezTo>
                    <a:pt x="21" y="33"/>
                    <a:pt x="36" y="50"/>
                    <a:pt x="36" y="50"/>
                  </a:cubicBezTo>
                  <a:cubicBezTo>
                    <a:pt x="36" y="50"/>
                    <a:pt x="44" y="58"/>
                    <a:pt x="45" y="49"/>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2" name="Freeform 6753"/>
            <p:cNvSpPr/>
            <p:nvPr/>
          </p:nvSpPr>
          <p:spPr bwMode="auto">
            <a:xfrm>
              <a:off x="4854128" y="1401589"/>
              <a:ext cx="19050" cy="20638"/>
            </a:xfrm>
            <a:custGeom>
              <a:avLst/>
              <a:gdLst>
                <a:gd name="T0" fmla="*/ 45 w 50"/>
                <a:gd name="T1" fmla="*/ 49 h 58"/>
                <a:gd name="T2" fmla="*/ 37 w 50"/>
                <a:gd name="T3" fmla="*/ 22 h 58"/>
                <a:gd name="T4" fmla="*/ 10 w 50"/>
                <a:gd name="T5" fmla="*/ 17 h 58"/>
                <a:gd name="T6" fmla="*/ 36 w 50"/>
                <a:gd name="T7" fmla="*/ 51 h 58"/>
                <a:gd name="T8" fmla="*/ 45 w 50"/>
                <a:gd name="T9" fmla="*/ 49 h 58"/>
              </a:gdLst>
              <a:ahLst/>
              <a:cxnLst>
                <a:cxn ang="0">
                  <a:pos x="T0" y="T1"/>
                </a:cxn>
                <a:cxn ang="0">
                  <a:pos x="T2" y="T3"/>
                </a:cxn>
                <a:cxn ang="0">
                  <a:pos x="T4" y="T5"/>
                </a:cxn>
                <a:cxn ang="0">
                  <a:pos x="T6" y="T7"/>
                </a:cxn>
                <a:cxn ang="0">
                  <a:pos x="T8" y="T9"/>
                </a:cxn>
              </a:cxnLst>
              <a:rect l="0" t="0" r="r" b="b"/>
              <a:pathLst>
                <a:path w="50" h="58">
                  <a:moveTo>
                    <a:pt x="45" y="49"/>
                  </a:moveTo>
                  <a:cubicBezTo>
                    <a:pt x="45" y="49"/>
                    <a:pt x="50" y="31"/>
                    <a:pt x="37" y="22"/>
                  </a:cubicBezTo>
                  <a:cubicBezTo>
                    <a:pt x="24" y="13"/>
                    <a:pt x="0" y="0"/>
                    <a:pt x="10" y="17"/>
                  </a:cubicBezTo>
                  <a:cubicBezTo>
                    <a:pt x="21" y="33"/>
                    <a:pt x="36" y="51"/>
                    <a:pt x="36" y="51"/>
                  </a:cubicBezTo>
                  <a:cubicBezTo>
                    <a:pt x="36" y="51"/>
                    <a:pt x="44" y="58"/>
                    <a:pt x="45" y="49"/>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3" name="Freeform 6739"/>
            <p:cNvSpPr/>
            <p:nvPr/>
          </p:nvSpPr>
          <p:spPr bwMode="auto">
            <a:xfrm>
              <a:off x="4788024" y="987574"/>
              <a:ext cx="22225" cy="46038"/>
            </a:xfrm>
            <a:custGeom>
              <a:avLst/>
              <a:gdLst>
                <a:gd name="T0" fmla="*/ 40 w 60"/>
                <a:gd name="T1" fmla="*/ 113 h 125"/>
                <a:gd name="T2" fmla="*/ 10 w 60"/>
                <a:gd name="T3" fmla="*/ 65 h 125"/>
                <a:gd name="T4" fmla="*/ 54 w 60"/>
                <a:gd name="T5" fmla="*/ 34 h 125"/>
                <a:gd name="T6" fmla="*/ 59 w 60"/>
                <a:gd name="T7" fmla="*/ 108 h 125"/>
                <a:gd name="T8" fmla="*/ 40 w 60"/>
                <a:gd name="T9" fmla="*/ 113 h 125"/>
              </a:gdLst>
              <a:ahLst/>
              <a:cxnLst>
                <a:cxn ang="0">
                  <a:pos x="T0" y="T1"/>
                </a:cxn>
                <a:cxn ang="0">
                  <a:pos x="T2" y="T3"/>
                </a:cxn>
                <a:cxn ang="0">
                  <a:pos x="T4" y="T5"/>
                </a:cxn>
                <a:cxn ang="0">
                  <a:pos x="T6" y="T7"/>
                </a:cxn>
                <a:cxn ang="0">
                  <a:pos x="T8" y="T9"/>
                </a:cxn>
              </a:cxnLst>
              <a:rect l="0" t="0" r="r" b="b"/>
              <a:pathLst>
                <a:path w="60" h="125">
                  <a:moveTo>
                    <a:pt x="40" y="113"/>
                  </a:moveTo>
                  <a:cubicBezTo>
                    <a:pt x="40" y="113"/>
                    <a:pt x="0" y="89"/>
                    <a:pt x="10" y="65"/>
                  </a:cubicBezTo>
                  <a:cubicBezTo>
                    <a:pt x="20" y="40"/>
                    <a:pt x="48" y="0"/>
                    <a:pt x="54" y="34"/>
                  </a:cubicBezTo>
                  <a:cubicBezTo>
                    <a:pt x="60" y="68"/>
                    <a:pt x="59" y="108"/>
                    <a:pt x="59" y="108"/>
                  </a:cubicBezTo>
                  <a:cubicBezTo>
                    <a:pt x="59" y="108"/>
                    <a:pt x="56" y="125"/>
                    <a:pt x="40" y="113"/>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4" name="Freeform 6748"/>
            <p:cNvSpPr/>
            <p:nvPr/>
          </p:nvSpPr>
          <p:spPr bwMode="auto">
            <a:xfrm>
              <a:off x="4716016" y="987574"/>
              <a:ext cx="17463" cy="19050"/>
            </a:xfrm>
            <a:custGeom>
              <a:avLst/>
              <a:gdLst>
                <a:gd name="T0" fmla="*/ 41 w 46"/>
                <a:gd name="T1" fmla="*/ 43 h 51"/>
                <a:gd name="T2" fmla="*/ 35 w 46"/>
                <a:gd name="T3" fmla="*/ 18 h 51"/>
                <a:gd name="T4" fmla="*/ 9 w 46"/>
                <a:gd name="T5" fmla="*/ 14 h 51"/>
                <a:gd name="T6" fmla="*/ 32 w 46"/>
                <a:gd name="T7" fmla="*/ 45 h 51"/>
                <a:gd name="T8" fmla="*/ 41 w 46"/>
                <a:gd name="T9" fmla="*/ 43 h 51"/>
              </a:gdLst>
              <a:ahLst/>
              <a:cxnLst>
                <a:cxn ang="0">
                  <a:pos x="T0" y="T1"/>
                </a:cxn>
                <a:cxn ang="0">
                  <a:pos x="T2" y="T3"/>
                </a:cxn>
                <a:cxn ang="0">
                  <a:pos x="T4" y="T5"/>
                </a:cxn>
                <a:cxn ang="0">
                  <a:pos x="T6" y="T7"/>
                </a:cxn>
                <a:cxn ang="0">
                  <a:pos x="T8" y="T9"/>
                </a:cxn>
              </a:cxnLst>
              <a:rect l="0" t="0" r="r" b="b"/>
              <a:pathLst>
                <a:path w="46" h="51">
                  <a:moveTo>
                    <a:pt x="41" y="43"/>
                  </a:moveTo>
                  <a:cubicBezTo>
                    <a:pt x="41" y="43"/>
                    <a:pt x="46" y="26"/>
                    <a:pt x="35" y="18"/>
                  </a:cubicBezTo>
                  <a:cubicBezTo>
                    <a:pt x="23" y="10"/>
                    <a:pt x="0" y="0"/>
                    <a:pt x="9" y="14"/>
                  </a:cubicBezTo>
                  <a:cubicBezTo>
                    <a:pt x="19" y="29"/>
                    <a:pt x="32" y="45"/>
                    <a:pt x="32" y="45"/>
                  </a:cubicBezTo>
                  <a:cubicBezTo>
                    <a:pt x="32" y="45"/>
                    <a:pt x="39" y="51"/>
                    <a:pt x="41" y="43"/>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grpSp>
      <p:grpSp>
        <p:nvGrpSpPr>
          <p:cNvPr id="45" name="组合 44"/>
          <p:cNvGrpSpPr/>
          <p:nvPr/>
        </p:nvGrpSpPr>
        <p:grpSpPr>
          <a:xfrm>
            <a:off x="11505719" y="5157192"/>
            <a:ext cx="682743" cy="768085"/>
            <a:chOff x="4427984" y="894134"/>
            <a:chExt cx="576064" cy="648072"/>
          </a:xfrm>
          <a:effectLst>
            <a:outerShdw blurRad="101600" dist="76200" dir="16200000" rotWithShape="0">
              <a:prstClr val="black">
                <a:alpha val="10000"/>
              </a:prstClr>
            </a:outerShdw>
          </a:effectLst>
        </p:grpSpPr>
        <p:sp>
          <p:nvSpPr>
            <p:cNvPr id="46" name="椭圆 45"/>
            <p:cNvSpPr/>
            <p:nvPr/>
          </p:nvSpPr>
          <p:spPr>
            <a:xfrm>
              <a:off x="4427984" y="894134"/>
              <a:ext cx="576064" cy="648072"/>
            </a:xfrm>
            <a:prstGeom prst="ellipse">
              <a:avLst/>
            </a:prstGeom>
            <a:gradFill flip="none" rotWithShape="1">
              <a:gsLst>
                <a:gs pos="0">
                  <a:srgbClr val="109945"/>
                </a:gs>
                <a:gs pos="100000">
                  <a:srgbClr val="057504"/>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7" name="Freeform 6737"/>
            <p:cNvSpPr/>
            <p:nvPr/>
          </p:nvSpPr>
          <p:spPr bwMode="auto">
            <a:xfrm>
              <a:off x="4564063" y="1082676"/>
              <a:ext cx="23813" cy="46038"/>
            </a:xfrm>
            <a:custGeom>
              <a:avLst/>
              <a:gdLst>
                <a:gd name="T0" fmla="*/ 40 w 60"/>
                <a:gd name="T1" fmla="*/ 114 h 125"/>
                <a:gd name="T2" fmla="*/ 10 w 60"/>
                <a:gd name="T3" fmla="*/ 65 h 125"/>
                <a:gd name="T4" fmla="*/ 54 w 60"/>
                <a:gd name="T5" fmla="*/ 35 h 125"/>
                <a:gd name="T6" fmla="*/ 58 w 60"/>
                <a:gd name="T7" fmla="*/ 108 h 125"/>
                <a:gd name="T8" fmla="*/ 40 w 60"/>
                <a:gd name="T9" fmla="*/ 114 h 125"/>
              </a:gdLst>
              <a:ahLst/>
              <a:cxnLst>
                <a:cxn ang="0">
                  <a:pos x="T0" y="T1"/>
                </a:cxn>
                <a:cxn ang="0">
                  <a:pos x="T2" y="T3"/>
                </a:cxn>
                <a:cxn ang="0">
                  <a:pos x="T4" y="T5"/>
                </a:cxn>
                <a:cxn ang="0">
                  <a:pos x="T6" y="T7"/>
                </a:cxn>
                <a:cxn ang="0">
                  <a:pos x="T8" y="T9"/>
                </a:cxn>
              </a:cxnLst>
              <a:rect l="0" t="0" r="r" b="b"/>
              <a:pathLst>
                <a:path w="60" h="125">
                  <a:moveTo>
                    <a:pt x="40" y="114"/>
                  </a:moveTo>
                  <a:cubicBezTo>
                    <a:pt x="40" y="114"/>
                    <a:pt x="0" y="90"/>
                    <a:pt x="10" y="65"/>
                  </a:cubicBezTo>
                  <a:cubicBezTo>
                    <a:pt x="19" y="40"/>
                    <a:pt x="48" y="0"/>
                    <a:pt x="54" y="35"/>
                  </a:cubicBezTo>
                  <a:cubicBezTo>
                    <a:pt x="60" y="69"/>
                    <a:pt x="58" y="108"/>
                    <a:pt x="58" y="108"/>
                  </a:cubicBezTo>
                  <a:cubicBezTo>
                    <a:pt x="58" y="108"/>
                    <a:pt x="55" y="125"/>
                    <a:pt x="40" y="114"/>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8" name="Freeform 6738"/>
            <p:cNvSpPr/>
            <p:nvPr/>
          </p:nvSpPr>
          <p:spPr bwMode="auto">
            <a:xfrm>
              <a:off x="4662488" y="938213"/>
              <a:ext cx="22225" cy="46038"/>
            </a:xfrm>
            <a:custGeom>
              <a:avLst/>
              <a:gdLst>
                <a:gd name="T0" fmla="*/ 40 w 59"/>
                <a:gd name="T1" fmla="*/ 114 h 125"/>
                <a:gd name="T2" fmla="*/ 10 w 59"/>
                <a:gd name="T3" fmla="*/ 65 h 125"/>
                <a:gd name="T4" fmla="*/ 54 w 59"/>
                <a:gd name="T5" fmla="*/ 35 h 125"/>
                <a:gd name="T6" fmla="*/ 58 w 59"/>
                <a:gd name="T7" fmla="*/ 108 h 125"/>
                <a:gd name="T8" fmla="*/ 40 w 59"/>
                <a:gd name="T9" fmla="*/ 114 h 125"/>
              </a:gdLst>
              <a:ahLst/>
              <a:cxnLst>
                <a:cxn ang="0">
                  <a:pos x="T0" y="T1"/>
                </a:cxn>
                <a:cxn ang="0">
                  <a:pos x="T2" y="T3"/>
                </a:cxn>
                <a:cxn ang="0">
                  <a:pos x="T4" y="T5"/>
                </a:cxn>
                <a:cxn ang="0">
                  <a:pos x="T6" y="T7"/>
                </a:cxn>
                <a:cxn ang="0">
                  <a:pos x="T8" y="T9"/>
                </a:cxn>
              </a:cxnLst>
              <a:rect l="0" t="0" r="r" b="b"/>
              <a:pathLst>
                <a:path w="59" h="125">
                  <a:moveTo>
                    <a:pt x="40" y="114"/>
                  </a:moveTo>
                  <a:cubicBezTo>
                    <a:pt x="40" y="114"/>
                    <a:pt x="0" y="90"/>
                    <a:pt x="10" y="65"/>
                  </a:cubicBezTo>
                  <a:cubicBezTo>
                    <a:pt x="19" y="41"/>
                    <a:pt x="48" y="0"/>
                    <a:pt x="54" y="35"/>
                  </a:cubicBezTo>
                  <a:cubicBezTo>
                    <a:pt x="59" y="69"/>
                    <a:pt x="58" y="108"/>
                    <a:pt x="58" y="108"/>
                  </a:cubicBezTo>
                  <a:cubicBezTo>
                    <a:pt x="58" y="108"/>
                    <a:pt x="55" y="125"/>
                    <a:pt x="40" y="114"/>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9" name="Freeform 6739"/>
            <p:cNvSpPr/>
            <p:nvPr/>
          </p:nvSpPr>
          <p:spPr bwMode="auto">
            <a:xfrm>
              <a:off x="4770438" y="1127126"/>
              <a:ext cx="22225" cy="46038"/>
            </a:xfrm>
            <a:custGeom>
              <a:avLst/>
              <a:gdLst>
                <a:gd name="T0" fmla="*/ 40 w 60"/>
                <a:gd name="T1" fmla="*/ 113 h 125"/>
                <a:gd name="T2" fmla="*/ 10 w 60"/>
                <a:gd name="T3" fmla="*/ 65 h 125"/>
                <a:gd name="T4" fmla="*/ 54 w 60"/>
                <a:gd name="T5" fmla="*/ 34 h 125"/>
                <a:gd name="T6" fmla="*/ 59 w 60"/>
                <a:gd name="T7" fmla="*/ 108 h 125"/>
                <a:gd name="T8" fmla="*/ 40 w 60"/>
                <a:gd name="T9" fmla="*/ 113 h 125"/>
              </a:gdLst>
              <a:ahLst/>
              <a:cxnLst>
                <a:cxn ang="0">
                  <a:pos x="T0" y="T1"/>
                </a:cxn>
                <a:cxn ang="0">
                  <a:pos x="T2" y="T3"/>
                </a:cxn>
                <a:cxn ang="0">
                  <a:pos x="T4" y="T5"/>
                </a:cxn>
                <a:cxn ang="0">
                  <a:pos x="T6" y="T7"/>
                </a:cxn>
                <a:cxn ang="0">
                  <a:pos x="T8" y="T9"/>
                </a:cxn>
              </a:cxnLst>
              <a:rect l="0" t="0" r="r" b="b"/>
              <a:pathLst>
                <a:path w="60" h="125">
                  <a:moveTo>
                    <a:pt x="40" y="113"/>
                  </a:moveTo>
                  <a:cubicBezTo>
                    <a:pt x="40" y="113"/>
                    <a:pt x="0" y="89"/>
                    <a:pt x="10" y="65"/>
                  </a:cubicBezTo>
                  <a:cubicBezTo>
                    <a:pt x="20" y="40"/>
                    <a:pt x="48" y="0"/>
                    <a:pt x="54" y="34"/>
                  </a:cubicBezTo>
                  <a:cubicBezTo>
                    <a:pt x="60" y="68"/>
                    <a:pt x="59" y="108"/>
                    <a:pt x="59" y="108"/>
                  </a:cubicBezTo>
                  <a:cubicBezTo>
                    <a:pt x="59" y="108"/>
                    <a:pt x="56" y="125"/>
                    <a:pt x="40" y="113"/>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50" name="Freeform 6740"/>
            <p:cNvSpPr/>
            <p:nvPr/>
          </p:nvSpPr>
          <p:spPr bwMode="auto">
            <a:xfrm>
              <a:off x="4618038" y="1208088"/>
              <a:ext cx="22225" cy="46038"/>
            </a:xfrm>
            <a:custGeom>
              <a:avLst/>
              <a:gdLst>
                <a:gd name="T0" fmla="*/ 39 w 59"/>
                <a:gd name="T1" fmla="*/ 113 h 125"/>
                <a:gd name="T2" fmla="*/ 9 w 59"/>
                <a:gd name="T3" fmla="*/ 65 h 125"/>
                <a:gd name="T4" fmla="*/ 53 w 59"/>
                <a:gd name="T5" fmla="*/ 34 h 125"/>
                <a:gd name="T6" fmla="*/ 58 w 59"/>
                <a:gd name="T7" fmla="*/ 108 h 125"/>
                <a:gd name="T8" fmla="*/ 39 w 59"/>
                <a:gd name="T9" fmla="*/ 113 h 125"/>
              </a:gdLst>
              <a:ahLst/>
              <a:cxnLst>
                <a:cxn ang="0">
                  <a:pos x="T0" y="T1"/>
                </a:cxn>
                <a:cxn ang="0">
                  <a:pos x="T2" y="T3"/>
                </a:cxn>
                <a:cxn ang="0">
                  <a:pos x="T4" y="T5"/>
                </a:cxn>
                <a:cxn ang="0">
                  <a:pos x="T6" y="T7"/>
                </a:cxn>
                <a:cxn ang="0">
                  <a:pos x="T8" y="T9"/>
                </a:cxn>
              </a:cxnLst>
              <a:rect l="0" t="0" r="r" b="b"/>
              <a:pathLst>
                <a:path w="59" h="125">
                  <a:moveTo>
                    <a:pt x="39" y="113"/>
                  </a:moveTo>
                  <a:cubicBezTo>
                    <a:pt x="39" y="113"/>
                    <a:pt x="0" y="90"/>
                    <a:pt x="9" y="65"/>
                  </a:cubicBezTo>
                  <a:cubicBezTo>
                    <a:pt x="19" y="40"/>
                    <a:pt x="48" y="0"/>
                    <a:pt x="53" y="34"/>
                  </a:cubicBezTo>
                  <a:cubicBezTo>
                    <a:pt x="59" y="69"/>
                    <a:pt x="58" y="108"/>
                    <a:pt x="58" y="108"/>
                  </a:cubicBezTo>
                  <a:cubicBezTo>
                    <a:pt x="58" y="108"/>
                    <a:pt x="55" y="125"/>
                    <a:pt x="39" y="113"/>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51" name="Freeform 6741"/>
            <p:cNvSpPr/>
            <p:nvPr/>
          </p:nvSpPr>
          <p:spPr bwMode="auto">
            <a:xfrm>
              <a:off x="4729163" y="1257301"/>
              <a:ext cx="20638" cy="46038"/>
            </a:xfrm>
            <a:custGeom>
              <a:avLst/>
              <a:gdLst>
                <a:gd name="T0" fmla="*/ 40 w 59"/>
                <a:gd name="T1" fmla="*/ 113 h 125"/>
                <a:gd name="T2" fmla="*/ 10 w 59"/>
                <a:gd name="T3" fmla="*/ 65 h 125"/>
                <a:gd name="T4" fmla="*/ 54 w 59"/>
                <a:gd name="T5" fmla="*/ 34 h 125"/>
                <a:gd name="T6" fmla="*/ 58 w 59"/>
                <a:gd name="T7" fmla="*/ 108 h 125"/>
                <a:gd name="T8" fmla="*/ 40 w 59"/>
                <a:gd name="T9" fmla="*/ 113 h 125"/>
              </a:gdLst>
              <a:ahLst/>
              <a:cxnLst>
                <a:cxn ang="0">
                  <a:pos x="T0" y="T1"/>
                </a:cxn>
                <a:cxn ang="0">
                  <a:pos x="T2" y="T3"/>
                </a:cxn>
                <a:cxn ang="0">
                  <a:pos x="T4" y="T5"/>
                </a:cxn>
                <a:cxn ang="0">
                  <a:pos x="T6" y="T7"/>
                </a:cxn>
                <a:cxn ang="0">
                  <a:pos x="T8" y="T9"/>
                </a:cxn>
              </a:cxnLst>
              <a:rect l="0" t="0" r="r" b="b"/>
              <a:pathLst>
                <a:path w="59" h="125">
                  <a:moveTo>
                    <a:pt x="40" y="113"/>
                  </a:moveTo>
                  <a:cubicBezTo>
                    <a:pt x="40" y="113"/>
                    <a:pt x="0" y="90"/>
                    <a:pt x="10" y="65"/>
                  </a:cubicBezTo>
                  <a:cubicBezTo>
                    <a:pt x="19" y="40"/>
                    <a:pt x="48" y="0"/>
                    <a:pt x="54" y="34"/>
                  </a:cubicBezTo>
                  <a:cubicBezTo>
                    <a:pt x="59" y="69"/>
                    <a:pt x="58" y="108"/>
                    <a:pt x="58" y="108"/>
                  </a:cubicBezTo>
                  <a:cubicBezTo>
                    <a:pt x="58" y="108"/>
                    <a:pt x="55" y="125"/>
                    <a:pt x="40" y="113"/>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52" name="Freeform 6742"/>
            <p:cNvSpPr/>
            <p:nvPr/>
          </p:nvSpPr>
          <p:spPr bwMode="auto">
            <a:xfrm>
              <a:off x="4565651" y="1336676"/>
              <a:ext cx="22225" cy="44450"/>
            </a:xfrm>
            <a:custGeom>
              <a:avLst/>
              <a:gdLst>
                <a:gd name="T0" fmla="*/ 40 w 60"/>
                <a:gd name="T1" fmla="*/ 113 h 125"/>
                <a:gd name="T2" fmla="*/ 10 w 60"/>
                <a:gd name="T3" fmla="*/ 64 h 125"/>
                <a:gd name="T4" fmla="*/ 54 w 60"/>
                <a:gd name="T5" fmla="*/ 34 h 125"/>
                <a:gd name="T6" fmla="*/ 59 w 60"/>
                <a:gd name="T7" fmla="*/ 107 h 125"/>
                <a:gd name="T8" fmla="*/ 40 w 60"/>
                <a:gd name="T9" fmla="*/ 113 h 125"/>
              </a:gdLst>
              <a:ahLst/>
              <a:cxnLst>
                <a:cxn ang="0">
                  <a:pos x="T0" y="T1"/>
                </a:cxn>
                <a:cxn ang="0">
                  <a:pos x="T2" y="T3"/>
                </a:cxn>
                <a:cxn ang="0">
                  <a:pos x="T4" y="T5"/>
                </a:cxn>
                <a:cxn ang="0">
                  <a:pos x="T6" y="T7"/>
                </a:cxn>
                <a:cxn ang="0">
                  <a:pos x="T8" y="T9"/>
                </a:cxn>
              </a:cxnLst>
              <a:rect l="0" t="0" r="r" b="b"/>
              <a:pathLst>
                <a:path w="60" h="125">
                  <a:moveTo>
                    <a:pt x="40" y="113"/>
                  </a:moveTo>
                  <a:cubicBezTo>
                    <a:pt x="40" y="113"/>
                    <a:pt x="0" y="89"/>
                    <a:pt x="10" y="64"/>
                  </a:cubicBezTo>
                  <a:cubicBezTo>
                    <a:pt x="20" y="40"/>
                    <a:pt x="48" y="0"/>
                    <a:pt x="54" y="34"/>
                  </a:cubicBezTo>
                  <a:cubicBezTo>
                    <a:pt x="60" y="68"/>
                    <a:pt x="59" y="107"/>
                    <a:pt x="59" y="107"/>
                  </a:cubicBezTo>
                  <a:cubicBezTo>
                    <a:pt x="59" y="107"/>
                    <a:pt x="56" y="125"/>
                    <a:pt x="40" y="113"/>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53" name="Freeform 6743"/>
            <p:cNvSpPr/>
            <p:nvPr/>
          </p:nvSpPr>
          <p:spPr bwMode="auto">
            <a:xfrm>
              <a:off x="4705351" y="1017588"/>
              <a:ext cx="9525" cy="23813"/>
            </a:xfrm>
            <a:custGeom>
              <a:avLst/>
              <a:gdLst>
                <a:gd name="T0" fmla="*/ 8 w 27"/>
                <a:gd name="T1" fmla="*/ 60 h 66"/>
                <a:gd name="T2" fmla="*/ 25 w 27"/>
                <a:gd name="T3" fmla="*/ 37 h 66"/>
                <a:gd name="T4" fmla="*/ 10 w 27"/>
                <a:gd name="T5" fmla="*/ 18 h 66"/>
                <a:gd name="T6" fmla="*/ 1 w 27"/>
                <a:gd name="T7" fmla="*/ 56 h 66"/>
                <a:gd name="T8" fmla="*/ 8 w 27"/>
                <a:gd name="T9" fmla="*/ 60 h 66"/>
              </a:gdLst>
              <a:ahLst/>
              <a:cxnLst>
                <a:cxn ang="0">
                  <a:pos x="T0" y="T1"/>
                </a:cxn>
                <a:cxn ang="0">
                  <a:pos x="T2" y="T3"/>
                </a:cxn>
                <a:cxn ang="0">
                  <a:pos x="T4" y="T5"/>
                </a:cxn>
                <a:cxn ang="0">
                  <a:pos x="T6" y="T7"/>
                </a:cxn>
                <a:cxn ang="0">
                  <a:pos x="T8" y="T9"/>
                </a:cxn>
              </a:cxnLst>
              <a:rect l="0" t="0" r="r" b="b"/>
              <a:pathLst>
                <a:path w="27" h="66">
                  <a:moveTo>
                    <a:pt x="8" y="60"/>
                  </a:moveTo>
                  <a:cubicBezTo>
                    <a:pt x="8" y="60"/>
                    <a:pt x="27" y="51"/>
                    <a:pt x="25" y="37"/>
                  </a:cubicBezTo>
                  <a:cubicBezTo>
                    <a:pt x="24" y="23"/>
                    <a:pt x="16" y="0"/>
                    <a:pt x="10" y="18"/>
                  </a:cubicBezTo>
                  <a:cubicBezTo>
                    <a:pt x="4" y="35"/>
                    <a:pt x="1" y="56"/>
                    <a:pt x="1" y="56"/>
                  </a:cubicBezTo>
                  <a:cubicBezTo>
                    <a:pt x="1" y="56"/>
                    <a:pt x="0" y="66"/>
                    <a:pt x="8" y="60"/>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54" name="Freeform 6744"/>
            <p:cNvSpPr/>
            <p:nvPr/>
          </p:nvSpPr>
          <p:spPr bwMode="auto">
            <a:xfrm>
              <a:off x="4505326" y="1225551"/>
              <a:ext cx="9525" cy="23813"/>
            </a:xfrm>
            <a:custGeom>
              <a:avLst/>
              <a:gdLst>
                <a:gd name="T0" fmla="*/ 7 w 26"/>
                <a:gd name="T1" fmla="*/ 61 h 66"/>
                <a:gd name="T2" fmla="*/ 24 w 26"/>
                <a:gd name="T3" fmla="*/ 37 h 66"/>
                <a:gd name="T4" fmla="*/ 9 w 26"/>
                <a:gd name="T5" fmla="*/ 18 h 66"/>
                <a:gd name="T6" fmla="*/ 0 w 26"/>
                <a:gd name="T7" fmla="*/ 56 h 66"/>
                <a:gd name="T8" fmla="*/ 7 w 26"/>
                <a:gd name="T9" fmla="*/ 61 h 66"/>
              </a:gdLst>
              <a:ahLst/>
              <a:cxnLst>
                <a:cxn ang="0">
                  <a:pos x="T0" y="T1"/>
                </a:cxn>
                <a:cxn ang="0">
                  <a:pos x="T2" y="T3"/>
                </a:cxn>
                <a:cxn ang="0">
                  <a:pos x="T4" y="T5"/>
                </a:cxn>
                <a:cxn ang="0">
                  <a:pos x="T6" y="T7"/>
                </a:cxn>
                <a:cxn ang="0">
                  <a:pos x="T8" y="T9"/>
                </a:cxn>
              </a:cxnLst>
              <a:rect l="0" t="0" r="r" b="b"/>
              <a:pathLst>
                <a:path w="26" h="66">
                  <a:moveTo>
                    <a:pt x="7" y="61"/>
                  </a:moveTo>
                  <a:cubicBezTo>
                    <a:pt x="7" y="61"/>
                    <a:pt x="26" y="51"/>
                    <a:pt x="24" y="37"/>
                  </a:cubicBezTo>
                  <a:cubicBezTo>
                    <a:pt x="23" y="23"/>
                    <a:pt x="15" y="0"/>
                    <a:pt x="9" y="18"/>
                  </a:cubicBezTo>
                  <a:cubicBezTo>
                    <a:pt x="3" y="35"/>
                    <a:pt x="0" y="56"/>
                    <a:pt x="0" y="56"/>
                  </a:cubicBezTo>
                  <a:cubicBezTo>
                    <a:pt x="0" y="56"/>
                    <a:pt x="0" y="66"/>
                    <a:pt x="7" y="61"/>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55" name="Freeform 6745"/>
            <p:cNvSpPr/>
            <p:nvPr/>
          </p:nvSpPr>
          <p:spPr bwMode="auto">
            <a:xfrm>
              <a:off x="4581526" y="1012826"/>
              <a:ext cx="9525" cy="23813"/>
            </a:xfrm>
            <a:custGeom>
              <a:avLst/>
              <a:gdLst>
                <a:gd name="T0" fmla="*/ 7 w 26"/>
                <a:gd name="T1" fmla="*/ 60 h 65"/>
                <a:gd name="T2" fmla="*/ 24 w 26"/>
                <a:gd name="T3" fmla="*/ 37 h 65"/>
                <a:gd name="T4" fmla="*/ 9 w 26"/>
                <a:gd name="T5" fmla="*/ 18 h 65"/>
                <a:gd name="T6" fmla="*/ 0 w 26"/>
                <a:gd name="T7" fmla="*/ 56 h 65"/>
                <a:gd name="T8" fmla="*/ 7 w 26"/>
                <a:gd name="T9" fmla="*/ 60 h 65"/>
              </a:gdLst>
              <a:ahLst/>
              <a:cxnLst>
                <a:cxn ang="0">
                  <a:pos x="T0" y="T1"/>
                </a:cxn>
                <a:cxn ang="0">
                  <a:pos x="T2" y="T3"/>
                </a:cxn>
                <a:cxn ang="0">
                  <a:pos x="T4" y="T5"/>
                </a:cxn>
                <a:cxn ang="0">
                  <a:pos x="T6" y="T7"/>
                </a:cxn>
                <a:cxn ang="0">
                  <a:pos x="T8" y="T9"/>
                </a:cxn>
              </a:cxnLst>
              <a:rect l="0" t="0" r="r" b="b"/>
              <a:pathLst>
                <a:path w="26" h="65">
                  <a:moveTo>
                    <a:pt x="7" y="60"/>
                  </a:moveTo>
                  <a:cubicBezTo>
                    <a:pt x="7" y="60"/>
                    <a:pt x="26" y="51"/>
                    <a:pt x="24" y="37"/>
                  </a:cubicBezTo>
                  <a:cubicBezTo>
                    <a:pt x="23" y="23"/>
                    <a:pt x="15" y="0"/>
                    <a:pt x="9" y="18"/>
                  </a:cubicBezTo>
                  <a:cubicBezTo>
                    <a:pt x="3" y="35"/>
                    <a:pt x="0" y="56"/>
                    <a:pt x="0" y="56"/>
                  </a:cubicBezTo>
                  <a:cubicBezTo>
                    <a:pt x="0" y="56"/>
                    <a:pt x="0" y="65"/>
                    <a:pt x="7" y="60"/>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56" name="Freeform 6746"/>
            <p:cNvSpPr/>
            <p:nvPr/>
          </p:nvSpPr>
          <p:spPr bwMode="auto">
            <a:xfrm>
              <a:off x="4541838" y="1109663"/>
              <a:ext cx="17463" cy="20638"/>
            </a:xfrm>
            <a:custGeom>
              <a:avLst/>
              <a:gdLst>
                <a:gd name="T0" fmla="*/ 45 w 50"/>
                <a:gd name="T1" fmla="*/ 49 h 57"/>
                <a:gd name="T2" fmla="*/ 37 w 50"/>
                <a:gd name="T3" fmla="*/ 21 h 57"/>
                <a:gd name="T4" fmla="*/ 10 w 50"/>
                <a:gd name="T5" fmla="*/ 16 h 57"/>
                <a:gd name="T6" fmla="*/ 36 w 50"/>
                <a:gd name="T7" fmla="*/ 50 h 57"/>
                <a:gd name="T8" fmla="*/ 45 w 50"/>
                <a:gd name="T9" fmla="*/ 49 h 57"/>
              </a:gdLst>
              <a:ahLst/>
              <a:cxnLst>
                <a:cxn ang="0">
                  <a:pos x="T0" y="T1"/>
                </a:cxn>
                <a:cxn ang="0">
                  <a:pos x="T2" y="T3"/>
                </a:cxn>
                <a:cxn ang="0">
                  <a:pos x="T4" y="T5"/>
                </a:cxn>
                <a:cxn ang="0">
                  <a:pos x="T6" y="T7"/>
                </a:cxn>
                <a:cxn ang="0">
                  <a:pos x="T8" y="T9"/>
                </a:cxn>
              </a:cxnLst>
              <a:rect l="0" t="0" r="r" b="b"/>
              <a:pathLst>
                <a:path w="50" h="57">
                  <a:moveTo>
                    <a:pt x="45" y="49"/>
                  </a:moveTo>
                  <a:cubicBezTo>
                    <a:pt x="45" y="49"/>
                    <a:pt x="50" y="31"/>
                    <a:pt x="37" y="21"/>
                  </a:cubicBezTo>
                  <a:cubicBezTo>
                    <a:pt x="24" y="12"/>
                    <a:pt x="0" y="0"/>
                    <a:pt x="10" y="16"/>
                  </a:cubicBezTo>
                  <a:cubicBezTo>
                    <a:pt x="21" y="33"/>
                    <a:pt x="36" y="50"/>
                    <a:pt x="36" y="50"/>
                  </a:cubicBezTo>
                  <a:cubicBezTo>
                    <a:pt x="36" y="50"/>
                    <a:pt x="44" y="57"/>
                    <a:pt x="45" y="49"/>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57" name="Freeform 6747"/>
            <p:cNvSpPr/>
            <p:nvPr/>
          </p:nvSpPr>
          <p:spPr bwMode="auto">
            <a:xfrm>
              <a:off x="4627563" y="998538"/>
              <a:ext cx="19050" cy="22225"/>
            </a:xfrm>
            <a:custGeom>
              <a:avLst/>
              <a:gdLst>
                <a:gd name="T0" fmla="*/ 45 w 50"/>
                <a:gd name="T1" fmla="*/ 49 h 57"/>
                <a:gd name="T2" fmla="*/ 38 w 50"/>
                <a:gd name="T3" fmla="*/ 22 h 57"/>
                <a:gd name="T4" fmla="*/ 11 w 50"/>
                <a:gd name="T5" fmla="*/ 16 h 57"/>
                <a:gd name="T6" fmla="*/ 37 w 50"/>
                <a:gd name="T7" fmla="*/ 50 h 57"/>
                <a:gd name="T8" fmla="*/ 45 w 50"/>
                <a:gd name="T9" fmla="*/ 49 h 57"/>
              </a:gdLst>
              <a:ahLst/>
              <a:cxnLst>
                <a:cxn ang="0">
                  <a:pos x="T0" y="T1"/>
                </a:cxn>
                <a:cxn ang="0">
                  <a:pos x="T2" y="T3"/>
                </a:cxn>
                <a:cxn ang="0">
                  <a:pos x="T4" y="T5"/>
                </a:cxn>
                <a:cxn ang="0">
                  <a:pos x="T6" y="T7"/>
                </a:cxn>
                <a:cxn ang="0">
                  <a:pos x="T8" y="T9"/>
                </a:cxn>
              </a:cxnLst>
              <a:rect l="0" t="0" r="r" b="b"/>
              <a:pathLst>
                <a:path w="50" h="57">
                  <a:moveTo>
                    <a:pt x="45" y="49"/>
                  </a:moveTo>
                  <a:cubicBezTo>
                    <a:pt x="45" y="49"/>
                    <a:pt x="50" y="31"/>
                    <a:pt x="38" y="22"/>
                  </a:cubicBezTo>
                  <a:cubicBezTo>
                    <a:pt x="25" y="12"/>
                    <a:pt x="0" y="0"/>
                    <a:pt x="11" y="16"/>
                  </a:cubicBezTo>
                  <a:cubicBezTo>
                    <a:pt x="22" y="33"/>
                    <a:pt x="37" y="50"/>
                    <a:pt x="37" y="50"/>
                  </a:cubicBezTo>
                  <a:cubicBezTo>
                    <a:pt x="37" y="50"/>
                    <a:pt x="44" y="57"/>
                    <a:pt x="45" y="49"/>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58" name="Freeform 6748"/>
            <p:cNvSpPr/>
            <p:nvPr/>
          </p:nvSpPr>
          <p:spPr bwMode="auto">
            <a:xfrm>
              <a:off x="4729163" y="1074738"/>
              <a:ext cx="17463" cy="19050"/>
            </a:xfrm>
            <a:custGeom>
              <a:avLst/>
              <a:gdLst>
                <a:gd name="T0" fmla="*/ 41 w 46"/>
                <a:gd name="T1" fmla="*/ 43 h 51"/>
                <a:gd name="T2" fmla="*/ 35 w 46"/>
                <a:gd name="T3" fmla="*/ 18 h 51"/>
                <a:gd name="T4" fmla="*/ 9 w 46"/>
                <a:gd name="T5" fmla="*/ 14 h 51"/>
                <a:gd name="T6" fmla="*/ 32 w 46"/>
                <a:gd name="T7" fmla="*/ 45 h 51"/>
                <a:gd name="T8" fmla="*/ 41 w 46"/>
                <a:gd name="T9" fmla="*/ 43 h 51"/>
              </a:gdLst>
              <a:ahLst/>
              <a:cxnLst>
                <a:cxn ang="0">
                  <a:pos x="T0" y="T1"/>
                </a:cxn>
                <a:cxn ang="0">
                  <a:pos x="T2" y="T3"/>
                </a:cxn>
                <a:cxn ang="0">
                  <a:pos x="T4" y="T5"/>
                </a:cxn>
                <a:cxn ang="0">
                  <a:pos x="T6" y="T7"/>
                </a:cxn>
                <a:cxn ang="0">
                  <a:pos x="T8" y="T9"/>
                </a:cxn>
              </a:cxnLst>
              <a:rect l="0" t="0" r="r" b="b"/>
              <a:pathLst>
                <a:path w="46" h="51">
                  <a:moveTo>
                    <a:pt x="41" y="43"/>
                  </a:moveTo>
                  <a:cubicBezTo>
                    <a:pt x="41" y="43"/>
                    <a:pt x="46" y="26"/>
                    <a:pt x="35" y="18"/>
                  </a:cubicBezTo>
                  <a:cubicBezTo>
                    <a:pt x="23" y="10"/>
                    <a:pt x="0" y="0"/>
                    <a:pt x="9" y="14"/>
                  </a:cubicBezTo>
                  <a:cubicBezTo>
                    <a:pt x="19" y="29"/>
                    <a:pt x="32" y="45"/>
                    <a:pt x="32" y="45"/>
                  </a:cubicBezTo>
                  <a:cubicBezTo>
                    <a:pt x="32" y="45"/>
                    <a:pt x="39" y="51"/>
                    <a:pt x="41" y="43"/>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59" name="Freeform 6749"/>
            <p:cNvSpPr/>
            <p:nvPr/>
          </p:nvSpPr>
          <p:spPr bwMode="auto">
            <a:xfrm>
              <a:off x="4824413" y="1312863"/>
              <a:ext cx="19050" cy="22225"/>
            </a:xfrm>
            <a:custGeom>
              <a:avLst/>
              <a:gdLst>
                <a:gd name="T0" fmla="*/ 45 w 49"/>
                <a:gd name="T1" fmla="*/ 49 h 58"/>
                <a:gd name="T2" fmla="*/ 37 w 49"/>
                <a:gd name="T3" fmla="*/ 22 h 58"/>
                <a:gd name="T4" fmla="*/ 10 w 49"/>
                <a:gd name="T5" fmla="*/ 17 h 58"/>
                <a:gd name="T6" fmla="*/ 36 w 49"/>
                <a:gd name="T7" fmla="*/ 51 h 58"/>
                <a:gd name="T8" fmla="*/ 45 w 49"/>
                <a:gd name="T9" fmla="*/ 49 h 58"/>
              </a:gdLst>
              <a:ahLst/>
              <a:cxnLst>
                <a:cxn ang="0">
                  <a:pos x="T0" y="T1"/>
                </a:cxn>
                <a:cxn ang="0">
                  <a:pos x="T2" y="T3"/>
                </a:cxn>
                <a:cxn ang="0">
                  <a:pos x="T4" y="T5"/>
                </a:cxn>
                <a:cxn ang="0">
                  <a:pos x="T6" y="T7"/>
                </a:cxn>
                <a:cxn ang="0">
                  <a:pos x="T8" y="T9"/>
                </a:cxn>
              </a:cxnLst>
              <a:rect l="0" t="0" r="r" b="b"/>
              <a:pathLst>
                <a:path w="49" h="58">
                  <a:moveTo>
                    <a:pt x="45" y="49"/>
                  </a:moveTo>
                  <a:cubicBezTo>
                    <a:pt x="45" y="49"/>
                    <a:pt x="49" y="31"/>
                    <a:pt x="37" y="22"/>
                  </a:cubicBezTo>
                  <a:cubicBezTo>
                    <a:pt x="24" y="13"/>
                    <a:pt x="0" y="0"/>
                    <a:pt x="10" y="17"/>
                  </a:cubicBezTo>
                  <a:cubicBezTo>
                    <a:pt x="21" y="33"/>
                    <a:pt x="36" y="51"/>
                    <a:pt x="36" y="51"/>
                  </a:cubicBezTo>
                  <a:cubicBezTo>
                    <a:pt x="36" y="51"/>
                    <a:pt x="44" y="58"/>
                    <a:pt x="45" y="49"/>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60" name="Freeform 6750"/>
            <p:cNvSpPr/>
            <p:nvPr/>
          </p:nvSpPr>
          <p:spPr bwMode="auto">
            <a:xfrm>
              <a:off x="4743451" y="1225551"/>
              <a:ext cx="19050" cy="20638"/>
            </a:xfrm>
            <a:custGeom>
              <a:avLst/>
              <a:gdLst>
                <a:gd name="T0" fmla="*/ 45 w 50"/>
                <a:gd name="T1" fmla="*/ 49 h 58"/>
                <a:gd name="T2" fmla="*/ 37 w 50"/>
                <a:gd name="T3" fmla="*/ 22 h 58"/>
                <a:gd name="T4" fmla="*/ 11 w 50"/>
                <a:gd name="T5" fmla="*/ 17 h 58"/>
                <a:gd name="T6" fmla="*/ 37 w 50"/>
                <a:gd name="T7" fmla="*/ 50 h 58"/>
                <a:gd name="T8" fmla="*/ 45 w 50"/>
                <a:gd name="T9" fmla="*/ 49 h 58"/>
              </a:gdLst>
              <a:ahLst/>
              <a:cxnLst>
                <a:cxn ang="0">
                  <a:pos x="T0" y="T1"/>
                </a:cxn>
                <a:cxn ang="0">
                  <a:pos x="T2" y="T3"/>
                </a:cxn>
                <a:cxn ang="0">
                  <a:pos x="T4" y="T5"/>
                </a:cxn>
                <a:cxn ang="0">
                  <a:pos x="T6" y="T7"/>
                </a:cxn>
                <a:cxn ang="0">
                  <a:pos x="T8" y="T9"/>
                </a:cxn>
              </a:cxnLst>
              <a:rect l="0" t="0" r="r" b="b"/>
              <a:pathLst>
                <a:path w="50" h="58">
                  <a:moveTo>
                    <a:pt x="45" y="49"/>
                  </a:moveTo>
                  <a:cubicBezTo>
                    <a:pt x="45" y="49"/>
                    <a:pt x="50" y="31"/>
                    <a:pt x="37" y="22"/>
                  </a:cubicBezTo>
                  <a:cubicBezTo>
                    <a:pt x="25" y="13"/>
                    <a:pt x="0" y="0"/>
                    <a:pt x="11" y="17"/>
                  </a:cubicBezTo>
                  <a:cubicBezTo>
                    <a:pt x="22" y="33"/>
                    <a:pt x="37" y="50"/>
                    <a:pt x="37" y="50"/>
                  </a:cubicBezTo>
                  <a:cubicBezTo>
                    <a:pt x="37" y="50"/>
                    <a:pt x="44" y="58"/>
                    <a:pt x="45" y="49"/>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61" name="Freeform 6751"/>
            <p:cNvSpPr/>
            <p:nvPr/>
          </p:nvSpPr>
          <p:spPr bwMode="auto">
            <a:xfrm>
              <a:off x="4491038" y="1268413"/>
              <a:ext cx="19050" cy="20638"/>
            </a:xfrm>
            <a:custGeom>
              <a:avLst/>
              <a:gdLst>
                <a:gd name="T0" fmla="*/ 45 w 49"/>
                <a:gd name="T1" fmla="*/ 49 h 57"/>
                <a:gd name="T2" fmla="*/ 37 w 49"/>
                <a:gd name="T3" fmla="*/ 21 h 57"/>
                <a:gd name="T4" fmla="*/ 10 w 49"/>
                <a:gd name="T5" fmla="*/ 16 h 57"/>
                <a:gd name="T6" fmla="*/ 36 w 49"/>
                <a:gd name="T7" fmla="*/ 50 h 57"/>
                <a:gd name="T8" fmla="*/ 45 w 49"/>
                <a:gd name="T9" fmla="*/ 49 h 57"/>
              </a:gdLst>
              <a:ahLst/>
              <a:cxnLst>
                <a:cxn ang="0">
                  <a:pos x="T0" y="T1"/>
                </a:cxn>
                <a:cxn ang="0">
                  <a:pos x="T2" y="T3"/>
                </a:cxn>
                <a:cxn ang="0">
                  <a:pos x="T4" y="T5"/>
                </a:cxn>
                <a:cxn ang="0">
                  <a:pos x="T6" y="T7"/>
                </a:cxn>
                <a:cxn ang="0">
                  <a:pos x="T8" y="T9"/>
                </a:cxn>
              </a:cxnLst>
              <a:rect l="0" t="0" r="r" b="b"/>
              <a:pathLst>
                <a:path w="49" h="57">
                  <a:moveTo>
                    <a:pt x="45" y="49"/>
                  </a:moveTo>
                  <a:cubicBezTo>
                    <a:pt x="45" y="49"/>
                    <a:pt x="49" y="31"/>
                    <a:pt x="37" y="21"/>
                  </a:cubicBezTo>
                  <a:cubicBezTo>
                    <a:pt x="24" y="12"/>
                    <a:pt x="0" y="0"/>
                    <a:pt x="10" y="16"/>
                  </a:cubicBezTo>
                  <a:cubicBezTo>
                    <a:pt x="21" y="33"/>
                    <a:pt x="36" y="50"/>
                    <a:pt x="36" y="50"/>
                  </a:cubicBezTo>
                  <a:cubicBezTo>
                    <a:pt x="36" y="50"/>
                    <a:pt x="44" y="57"/>
                    <a:pt x="45" y="49"/>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62" name="Freeform 6752"/>
            <p:cNvSpPr/>
            <p:nvPr/>
          </p:nvSpPr>
          <p:spPr bwMode="auto">
            <a:xfrm>
              <a:off x="4633913" y="1325563"/>
              <a:ext cx="19050" cy="20638"/>
            </a:xfrm>
            <a:custGeom>
              <a:avLst/>
              <a:gdLst>
                <a:gd name="T0" fmla="*/ 45 w 50"/>
                <a:gd name="T1" fmla="*/ 49 h 58"/>
                <a:gd name="T2" fmla="*/ 37 w 50"/>
                <a:gd name="T3" fmla="*/ 22 h 58"/>
                <a:gd name="T4" fmla="*/ 11 w 50"/>
                <a:gd name="T5" fmla="*/ 16 h 58"/>
                <a:gd name="T6" fmla="*/ 36 w 50"/>
                <a:gd name="T7" fmla="*/ 50 h 58"/>
                <a:gd name="T8" fmla="*/ 45 w 50"/>
                <a:gd name="T9" fmla="*/ 49 h 58"/>
              </a:gdLst>
              <a:ahLst/>
              <a:cxnLst>
                <a:cxn ang="0">
                  <a:pos x="T0" y="T1"/>
                </a:cxn>
                <a:cxn ang="0">
                  <a:pos x="T2" y="T3"/>
                </a:cxn>
                <a:cxn ang="0">
                  <a:pos x="T4" y="T5"/>
                </a:cxn>
                <a:cxn ang="0">
                  <a:pos x="T6" y="T7"/>
                </a:cxn>
                <a:cxn ang="0">
                  <a:pos x="T8" y="T9"/>
                </a:cxn>
              </a:cxnLst>
              <a:rect l="0" t="0" r="r" b="b"/>
              <a:pathLst>
                <a:path w="50" h="58">
                  <a:moveTo>
                    <a:pt x="45" y="49"/>
                  </a:moveTo>
                  <a:cubicBezTo>
                    <a:pt x="45" y="49"/>
                    <a:pt x="50" y="31"/>
                    <a:pt x="37" y="22"/>
                  </a:cubicBezTo>
                  <a:cubicBezTo>
                    <a:pt x="25" y="12"/>
                    <a:pt x="0" y="0"/>
                    <a:pt x="11" y="16"/>
                  </a:cubicBezTo>
                  <a:cubicBezTo>
                    <a:pt x="21" y="33"/>
                    <a:pt x="36" y="50"/>
                    <a:pt x="36" y="50"/>
                  </a:cubicBezTo>
                  <a:cubicBezTo>
                    <a:pt x="36" y="50"/>
                    <a:pt x="44" y="58"/>
                    <a:pt x="45" y="49"/>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63" name="Freeform 6753"/>
            <p:cNvSpPr/>
            <p:nvPr/>
          </p:nvSpPr>
          <p:spPr bwMode="auto">
            <a:xfrm>
              <a:off x="4703763" y="1390651"/>
              <a:ext cx="19050" cy="20638"/>
            </a:xfrm>
            <a:custGeom>
              <a:avLst/>
              <a:gdLst>
                <a:gd name="T0" fmla="*/ 45 w 50"/>
                <a:gd name="T1" fmla="*/ 49 h 58"/>
                <a:gd name="T2" fmla="*/ 37 w 50"/>
                <a:gd name="T3" fmla="*/ 22 h 58"/>
                <a:gd name="T4" fmla="*/ 10 w 50"/>
                <a:gd name="T5" fmla="*/ 17 h 58"/>
                <a:gd name="T6" fmla="*/ 36 w 50"/>
                <a:gd name="T7" fmla="*/ 51 h 58"/>
                <a:gd name="T8" fmla="*/ 45 w 50"/>
                <a:gd name="T9" fmla="*/ 49 h 58"/>
              </a:gdLst>
              <a:ahLst/>
              <a:cxnLst>
                <a:cxn ang="0">
                  <a:pos x="T0" y="T1"/>
                </a:cxn>
                <a:cxn ang="0">
                  <a:pos x="T2" y="T3"/>
                </a:cxn>
                <a:cxn ang="0">
                  <a:pos x="T4" y="T5"/>
                </a:cxn>
                <a:cxn ang="0">
                  <a:pos x="T6" y="T7"/>
                </a:cxn>
                <a:cxn ang="0">
                  <a:pos x="T8" y="T9"/>
                </a:cxn>
              </a:cxnLst>
              <a:rect l="0" t="0" r="r" b="b"/>
              <a:pathLst>
                <a:path w="50" h="58">
                  <a:moveTo>
                    <a:pt x="45" y="49"/>
                  </a:moveTo>
                  <a:cubicBezTo>
                    <a:pt x="45" y="49"/>
                    <a:pt x="50" y="31"/>
                    <a:pt x="37" y="22"/>
                  </a:cubicBezTo>
                  <a:cubicBezTo>
                    <a:pt x="24" y="13"/>
                    <a:pt x="0" y="0"/>
                    <a:pt x="10" y="17"/>
                  </a:cubicBezTo>
                  <a:cubicBezTo>
                    <a:pt x="21" y="33"/>
                    <a:pt x="36" y="51"/>
                    <a:pt x="36" y="51"/>
                  </a:cubicBezTo>
                  <a:cubicBezTo>
                    <a:pt x="36" y="51"/>
                    <a:pt x="44" y="58"/>
                    <a:pt x="45" y="49"/>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64" name="Freeform 6754"/>
            <p:cNvSpPr/>
            <p:nvPr/>
          </p:nvSpPr>
          <p:spPr bwMode="auto">
            <a:xfrm>
              <a:off x="4673601" y="1090613"/>
              <a:ext cx="9525" cy="23813"/>
            </a:xfrm>
            <a:custGeom>
              <a:avLst/>
              <a:gdLst>
                <a:gd name="T0" fmla="*/ 12 w 27"/>
                <a:gd name="T1" fmla="*/ 61 h 67"/>
                <a:gd name="T2" fmla="*/ 21 w 27"/>
                <a:gd name="T3" fmla="*/ 34 h 67"/>
                <a:gd name="T4" fmla="*/ 1 w 27"/>
                <a:gd name="T5" fmla="*/ 19 h 67"/>
                <a:gd name="T6" fmla="*/ 3 w 27"/>
                <a:gd name="T7" fmla="*/ 58 h 67"/>
                <a:gd name="T8" fmla="*/ 12 w 27"/>
                <a:gd name="T9" fmla="*/ 61 h 67"/>
              </a:gdLst>
              <a:ahLst/>
              <a:cxnLst>
                <a:cxn ang="0">
                  <a:pos x="T0" y="T1"/>
                </a:cxn>
                <a:cxn ang="0">
                  <a:pos x="T2" y="T3"/>
                </a:cxn>
                <a:cxn ang="0">
                  <a:pos x="T4" y="T5"/>
                </a:cxn>
                <a:cxn ang="0">
                  <a:pos x="T6" y="T7"/>
                </a:cxn>
                <a:cxn ang="0">
                  <a:pos x="T8" y="T9"/>
                </a:cxn>
              </a:cxnLst>
              <a:rect l="0" t="0" r="r" b="b"/>
              <a:pathLst>
                <a:path w="27" h="67">
                  <a:moveTo>
                    <a:pt x="12" y="61"/>
                  </a:moveTo>
                  <a:cubicBezTo>
                    <a:pt x="12" y="61"/>
                    <a:pt x="27" y="47"/>
                    <a:pt x="21" y="34"/>
                  </a:cubicBezTo>
                  <a:cubicBezTo>
                    <a:pt x="15" y="21"/>
                    <a:pt x="1" y="0"/>
                    <a:pt x="1" y="19"/>
                  </a:cubicBezTo>
                  <a:cubicBezTo>
                    <a:pt x="0" y="37"/>
                    <a:pt x="3" y="58"/>
                    <a:pt x="3" y="58"/>
                  </a:cubicBezTo>
                  <a:cubicBezTo>
                    <a:pt x="3" y="58"/>
                    <a:pt x="6" y="67"/>
                    <a:pt x="12" y="61"/>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65" name="Freeform 6755"/>
            <p:cNvSpPr/>
            <p:nvPr/>
          </p:nvSpPr>
          <p:spPr bwMode="auto">
            <a:xfrm>
              <a:off x="4570413" y="1182688"/>
              <a:ext cx="9525" cy="25400"/>
            </a:xfrm>
            <a:custGeom>
              <a:avLst/>
              <a:gdLst>
                <a:gd name="T0" fmla="*/ 11 w 26"/>
                <a:gd name="T1" fmla="*/ 61 h 68"/>
                <a:gd name="T2" fmla="*/ 20 w 26"/>
                <a:gd name="T3" fmla="*/ 34 h 68"/>
                <a:gd name="T4" fmla="*/ 0 w 26"/>
                <a:gd name="T5" fmla="*/ 19 h 68"/>
                <a:gd name="T6" fmla="*/ 3 w 26"/>
                <a:gd name="T7" fmla="*/ 59 h 68"/>
                <a:gd name="T8" fmla="*/ 11 w 26"/>
                <a:gd name="T9" fmla="*/ 61 h 68"/>
              </a:gdLst>
              <a:ahLst/>
              <a:cxnLst>
                <a:cxn ang="0">
                  <a:pos x="T0" y="T1"/>
                </a:cxn>
                <a:cxn ang="0">
                  <a:pos x="T2" y="T3"/>
                </a:cxn>
                <a:cxn ang="0">
                  <a:pos x="T4" y="T5"/>
                </a:cxn>
                <a:cxn ang="0">
                  <a:pos x="T6" y="T7"/>
                </a:cxn>
                <a:cxn ang="0">
                  <a:pos x="T8" y="T9"/>
                </a:cxn>
              </a:cxnLst>
              <a:rect l="0" t="0" r="r" b="b"/>
              <a:pathLst>
                <a:path w="26" h="68">
                  <a:moveTo>
                    <a:pt x="11" y="61"/>
                  </a:moveTo>
                  <a:cubicBezTo>
                    <a:pt x="11" y="61"/>
                    <a:pt x="26" y="48"/>
                    <a:pt x="20" y="34"/>
                  </a:cubicBezTo>
                  <a:cubicBezTo>
                    <a:pt x="14" y="21"/>
                    <a:pt x="0" y="0"/>
                    <a:pt x="0" y="19"/>
                  </a:cubicBezTo>
                  <a:cubicBezTo>
                    <a:pt x="0" y="37"/>
                    <a:pt x="3" y="59"/>
                    <a:pt x="3" y="59"/>
                  </a:cubicBezTo>
                  <a:cubicBezTo>
                    <a:pt x="3" y="59"/>
                    <a:pt x="5" y="68"/>
                    <a:pt x="11" y="61"/>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66" name="Freeform 6756"/>
            <p:cNvSpPr/>
            <p:nvPr/>
          </p:nvSpPr>
          <p:spPr bwMode="auto">
            <a:xfrm>
              <a:off x="4565651" y="1254126"/>
              <a:ext cx="9525" cy="23813"/>
            </a:xfrm>
            <a:custGeom>
              <a:avLst/>
              <a:gdLst>
                <a:gd name="T0" fmla="*/ 11 w 26"/>
                <a:gd name="T1" fmla="*/ 60 h 67"/>
                <a:gd name="T2" fmla="*/ 21 w 26"/>
                <a:gd name="T3" fmla="*/ 34 h 67"/>
                <a:gd name="T4" fmla="*/ 0 w 26"/>
                <a:gd name="T5" fmla="*/ 18 h 67"/>
                <a:gd name="T6" fmla="*/ 3 w 26"/>
                <a:gd name="T7" fmla="*/ 58 h 67"/>
                <a:gd name="T8" fmla="*/ 11 w 26"/>
                <a:gd name="T9" fmla="*/ 60 h 67"/>
              </a:gdLst>
              <a:ahLst/>
              <a:cxnLst>
                <a:cxn ang="0">
                  <a:pos x="T0" y="T1"/>
                </a:cxn>
                <a:cxn ang="0">
                  <a:pos x="T2" y="T3"/>
                </a:cxn>
                <a:cxn ang="0">
                  <a:pos x="T4" y="T5"/>
                </a:cxn>
                <a:cxn ang="0">
                  <a:pos x="T6" y="T7"/>
                </a:cxn>
                <a:cxn ang="0">
                  <a:pos x="T8" y="T9"/>
                </a:cxn>
              </a:cxnLst>
              <a:rect l="0" t="0" r="r" b="b"/>
              <a:pathLst>
                <a:path w="26" h="67">
                  <a:moveTo>
                    <a:pt x="11" y="60"/>
                  </a:moveTo>
                  <a:cubicBezTo>
                    <a:pt x="11" y="60"/>
                    <a:pt x="26" y="47"/>
                    <a:pt x="21" y="34"/>
                  </a:cubicBezTo>
                  <a:cubicBezTo>
                    <a:pt x="15" y="20"/>
                    <a:pt x="0" y="0"/>
                    <a:pt x="0" y="18"/>
                  </a:cubicBezTo>
                  <a:cubicBezTo>
                    <a:pt x="0" y="37"/>
                    <a:pt x="3" y="58"/>
                    <a:pt x="3" y="58"/>
                  </a:cubicBezTo>
                  <a:cubicBezTo>
                    <a:pt x="3" y="58"/>
                    <a:pt x="6" y="67"/>
                    <a:pt x="11" y="60"/>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67" name="Freeform 6757"/>
            <p:cNvSpPr/>
            <p:nvPr/>
          </p:nvSpPr>
          <p:spPr bwMode="auto">
            <a:xfrm>
              <a:off x="4864101" y="1281113"/>
              <a:ext cx="9525" cy="23813"/>
            </a:xfrm>
            <a:custGeom>
              <a:avLst/>
              <a:gdLst>
                <a:gd name="T0" fmla="*/ 11 w 26"/>
                <a:gd name="T1" fmla="*/ 61 h 68"/>
                <a:gd name="T2" fmla="*/ 20 w 26"/>
                <a:gd name="T3" fmla="*/ 35 h 68"/>
                <a:gd name="T4" fmla="*/ 0 w 26"/>
                <a:gd name="T5" fmla="*/ 19 h 68"/>
                <a:gd name="T6" fmla="*/ 3 w 26"/>
                <a:gd name="T7" fmla="*/ 59 h 68"/>
                <a:gd name="T8" fmla="*/ 11 w 26"/>
                <a:gd name="T9" fmla="*/ 61 h 68"/>
              </a:gdLst>
              <a:ahLst/>
              <a:cxnLst>
                <a:cxn ang="0">
                  <a:pos x="T0" y="T1"/>
                </a:cxn>
                <a:cxn ang="0">
                  <a:pos x="T2" y="T3"/>
                </a:cxn>
                <a:cxn ang="0">
                  <a:pos x="T4" y="T5"/>
                </a:cxn>
                <a:cxn ang="0">
                  <a:pos x="T6" y="T7"/>
                </a:cxn>
                <a:cxn ang="0">
                  <a:pos x="T8" y="T9"/>
                </a:cxn>
              </a:cxnLst>
              <a:rect l="0" t="0" r="r" b="b"/>
              <a:pathLst>
                <a:path w="26" h="68">
                  <a:moveTo>
                    <a:pt x="11" y="61"/>
                  </a:moveTo>
                  <a:cubicBezTo>
                    <a:pt x="11" y="61"/>
                    <a:pt x="26" y="48"/>
                    <a:pt x="20" y="35"/>
                  </a:cubicBezTo>
                  <a:cubicBezTo>
                    <a:pt x="15" y="21"/>
                    <a:pt x="0" y="0"/>
                    <a:pt x="0" y="19"/>
                  </a:cubicBezTo>
                  <a:cubicBezTo>
                    <a:pt x="0" y="37"/>
                    <a:pt x="3" y="59"/>
                    <a:pt x="3" y="59"/>
                  </a:cubicBezTo>
                  <a:cubicBezTo>
                    <a:pt x="3" y="59"/>
                    <a:pt x="5" y="68"/>
                    <a:pt x="11" y="61"/>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68" name="Freeform 6758"/>
            <p:cNvSpPr/>
            <p:nvPr/>
          </p:nvSpPr>
          <p:spPr bwMode="auto">
            <a:xfrm>
              <a:off x="4618038" y="1290638"/>
              <a:ext cx="9525" cy="25400"/>
            </a:xfrm>
            <a:custGeom>
              <a:avLst/>
              <a:gdLst>
                <a:gd name="T0" fmla="*/ 12 w 27"/>
                <a:gd name="T1" fmla="*/ 61 h 68"/>
                <a:gd name="T2" fmla="*/ 21 w 27"/>
                <a:gd name="T3" fmla="*/ 34 h 68"/>
                <a:gd name="T4" fmla="*/ 1 w 27"/>
                <a:gd name="T5" fmla="*/ 19 h 68"/>
                <a:gd name="T6" fmla="*/ 4 w 27"/>
                <a:gd name="T7" fmla="*/ 59 h 68"/>
                <a:gd name="T8" fmla="*/ 12 w 27"/>
                <a:gd name="T9" fmla="*/ 61 h 68"/>
              </a:gdLst>
              <a:ahLst/>
              <a:cxnLst>
                <a:cxn ang="0">
                  <a:pos x="T0" y="T1"/>
                </a:cxn>
                <a:cxn ang="0">
                  <a:pos x="T2" y="T3"/>
                </a:cxn>
                <a:cxn ang="0">
                  <a:pos x="T4" y="T5"/>
                </a:cxn>
                <a:cxn ang="0">
                  <a:pos x="T6" y="T7"/>
                </a:cxn>
                <a:cxn ang="0">
                  <a:pos x="T8" y="T9"/>
                </a:cxn>
              </a:cxnLst>
              <a:rect l="0" t="0" r="r" b="b"/>
              <a:pathLst>
                <a:path w="27" h="68">
                  <a:moveTo>
                    <a:pt x="12" y="61"/>
                  </a:moveTo>
                  <a:cubicBezTo>
                    <a:pt x="12" y="61"/>
                    <a:pt x="27" y="48"/>
                    <a:pt x="21" y="34"/>
                  </a:cubicBezTo>
                  <a:cubicBezTo>
                    <a:pt x="15" y="21"/>
                    <a:pt x="1" y="0"/>
                    <a:pt x="1" y="19"/>
                  </a:cubicBezTo>
                  <a:cubicBezTo>
                    <a:pt x="0" y="37"/>
                    <a:pt x="4" y="59"/>
                    <a:pt x="4" y="59"/>
                  </a:cubicBezTo>
                  <a:cubicBezTo>
                    <a:pt x="4" y="59"/>
                    <a:pt x="6" y="68"/>
                    <a:pt x="12" y="61"/>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69" name="Freeform 6759"/>
            <p:cNvSpPr/>
            <p:nvPr/>
          </p:nvSpPr>
          <p:spPr bwMode="auto">
            <a:xfrm>
              <a:off x="4724401" y="1162051"/>
              <a:ext cx="11113" cy="23813"/>
            </a:xfrm>
            <a:custGeom>
              <a:avLst/>
              <a:gdLst>
                <a:gd name="T0" fmla="*/ 11 w 26"/>
                <a:gd name="T1" fmla="*/ 61 h 68"/>
                <a:gd name="T2" fmla="*/ 20 w 26"/>
                <a:gd name="T3" fmla="*/ 35 h 68"/>
                <a:gd name="T4" fmla="*/ 0 w 26"/>
                <a:gd name="T5" fmla="*/ 19 h 68"/>
                <a:gd name="T6" fmla="*/ 3 w 26"/>
                <a:gd name="T7" fmla="*/ 59 h 68"/>
                <a:gd name="T8" fmla="*/ 11 w 26"/>
                <a:gd name="T9" fmla="*/ 61 h 68"/>
              </a:gdLst>
              <a:ahLst/>
              <a:cxnLst>
                <a:cxn ang="0">
                  <a:pos x="T0" y="T1"/>
                </a:cxn>
                <a:cxn ang="0">
                  <a:pos x="T2" y="T3"/>
                </a:cxn>
                <a:cxn ang="0">
                  <a:pos x="T4" y="T5"/>
                </a:cxn>
                <a:cxn ang="0">
                  <a:pos x="T6" y="T7"/>
                </a:cxn>
                <a:cxn ang="0">
                  <a:pos x="T8" y="T9"/>
                </a:cxn>
              </a:cxnLst>
              <a:rect l="0" t="0" r="r" b="b"/>
              <a:pathLst>
                <a:path w="26" h="68">
                  <a:moveTo>
                    <a:pt x="11" y="61"/>
                  </a:moveTo>
                  <a:cubicBezTo>
                    <a:pt x="11" y="61"/>
                    <a:pt x="26" y="48"/>
                    <a:pt x="20" y="35"/>
                  </a:cubicBezTo>
                  <a:cubicBezTo>
                    <a:pt x="15" y="21"/>
                    <a:pt x="0" y="0"/>
                    <a:pt x="0" y="19"/>
                  </a:cubicBezTo>
                  <a:cubicBezTo>
                    <a:pt x="0" y="38"/>
                    <a:pt x="3" y="59"/>
                    <a:pt x="3" y="59"/>
                  </a:cubicBezTo>
                  <a:cubicBezTo>
                    <a:pt x="3" y="59"/>
                    <a:pt x="5" y="68"/>
                    <a:pt x="11" y="61"/>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70" name="Freeform 6737"/>
            <p:cNvSpPr/>
            <p:nvPr/>
          </p:nvSpPr>
          <p:spPr bwMode="auto">
            <a:xfrm>
              <a:off x="4860032" y="1131590"/>
              <a:ext cx="23813" cy="46038"/>
            </a:xfrm>
            <a:custGeom>
              <a:avLst/>
              <a:gdLst>
                <a:gd name="T0" fmla="*/ 40 w 60"/>
                <a:gd name="T1" fmla="*/ 114 h 125"/>
                <a:gd name="T2" fmla="*/ 10 w 60"/>
                <a:gd name="T3" fmla="*/ 65 h 125"/>
                <a:gd name="T4" fmla="*/ 54 w 60"/>
                <a:gd name="T5" fmla="*/ 35 h 125"/>
                <a:gd name="T6" fmla="*/ 58 w 60"/>
                <a:gd name="T7" fmla="*/ 108 h 125"/>
                <a:gd name="T8" fmla="*/ 40 w 60"/>
                <a:gd name="T9" fmla="*/ 114 h 125"/>
              </a:gdLst>
              <a:ahLst/>
              <a:cxnLst>
                <a:cxn ang="0">
                  <a:pos x="T0" y="T1"/>
                </a:cxn>
                <a:cxn ang="0">
                  <a:pos x="T2" y="T3"/>
                </a:cxn>
                <a:cxn ang="0">
                  <a:pos x="T4" y="T5"/>
                </a:cxn>
                <a:cxn ang="0">
                  <a:pos x="T6" y="T7"/>
                </a:cxn>
                <a:cxn ang="0">
                  <a:pos x="T8" y="T9"/>
                </a:cxn>
              </a:cxnLst>
              <a:rect l="0" t="0" r="r" b="b"/>
              <a:pathLst>
                <a:path w="60" h="125">
                  <a:moveTo>
                    <a:pt x="40" y="114"/>
                  </a:moveTo>
                  <a:cubicBezTo>
                    <a:pt x="40" y="114"/>
                    <a:pt x="0" y="90"/>
                    <a:pt x="10" y="65"/>
                  </a:cubicBezTo>
                  <a:cubicBezTo>
                    <a:pt x="19" y="40"/>
                    <a:pt x="48" y="0"/>
                    <a:pt x="54" y="35"/>
                  </a:cubicBezTo>
                  <a:cubicBezTo>
                    <a:pt x="60" y="69"/>
                    <a:pt x="58" y="108"/>
                    <a:pt x="58" y="108"/>
                  </a:cubicBezTo>
                  <a:cubicBezTo>
                    <a:pt x="58" y="108"/>
                    <a:pt x="55" y="125"/>
                    <a:pt x="40" y="114"/>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71" name="Freeform 6745"/>
            <p:cNvSpPr/>
            <p:nvPr/>
          </p:nvSpPr>
          <p:spPr bwMode="auto">
            <a:xfrm>
              <a:off x="4877495" y="1061740"/>
              <a:ext cx="9525" cy="23813"/>
            </a:xfrm>
            <a:custGeom>
              <a:avLst/>
              <a:gdLst>
                <a:gd name="T0" fmla="*/ 7 w 26"/>
                <a:gd name="T1" fmla="*/ 60 h 65"/>
                <a:gd name="T2" fmla="*/ 24 w 26"/>
                <a:gd name="T3" fmla="*/ 37 h 65"/>
                <a:gd name="T4" fmla="*/ 9 w 26"/>
                <a:gd name="T5" fmla="*/ 18 h 65"/>
                <a:gd name="T6" fmla="*/ 0 w 26"/>
                <a:gd name="T7" fmla="*/ 56 h 65"/>
                <a:gd name="T8" fmla="*/ 7 w 26"/>
                <a:gd name="T9" fmla="*/ 60 h 65"/>
              </a:gdLst>
              <a:ahLst/>
              <a:cxnLst>
                <a:cxn ang="0">
                  <a:pos x="T0" y="T1"/>
                </a:cxn>
                <a:cxn ang="0">
                  <a:pos x="T2" y="T3"/>
                </a:cxn>
                <a:cxn ang="0">
                  <a:pos x="T4" y="T5"/>
                </a:cxn>
                <a:cxn ang="0">
                  <a:pos x="T6" y="T7"/>
                </a:cxn>
                <a:cxn ang="0">
                  <a:pos x="T8" y="T9"/>
                </a:cxn>
              </a:cxnLst>
              <a:rect l="0" t="0" r="r" b="b"/>
              <a:pathLst>
                <a:path w="26" h="65">
                  <a:moveTo>
                    <a:pt x="7" y="60"/>
                  </a:moveTo>
                  <a:cubicBezTo>
                    <a:pt x="7" y="60"/>
                    <a:pt x="26" y="51"/>
                    <a:pt x="24" y="37"/>
                  </a:cubicBezTo>
                  <a:cubicBezTo>
                    <a:pt x="23" y="23"/>
                    <a:pt x="15" y="0"/>
                    <a:pt x="9" y="18"/>
                  </a:cubicBezTo>
                  <a:cubicBezTo>
                    <a:pt x="3" y="35"/>
                    <a:pt x="0" y="56"/>
                    <a:pt x="0" y="56"/>
                  </a:cubicBezTo>
                  <a:cubicBezTo>
                    <a:pt x="0" y="56"/>
                    <a:pt x="0" y="65"/>
                    <a:pt x="7" y="60"/>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72" name="Freeform 6746"/>
            <p:cNvSpPr/>
            <p:nvPr/>
          </p:nvSpPr>
          <p:spPr bwMode="auto">
            <a:xfrm>
              <a:off x="4837807" y="1158577"/>
              <a:ext cx="17463" cy="20638"/>
            </a:xfrm>
            <a:custGeom>
              <a:avLst/>
              <a:gdLst>
                <a:gd name="T0" fmla="*/ 45 w 50"/>
                <a:gd name="T1" fmla="*/ 49 h 57"/>
                <a:gd name="T2" fmla="*/ 37 w 50"/>
                <a:gd name="T3" fmla="*/ 21 h 57"/>
                <a:gd name="T4" fmla="*/ 10 w 50"/>
                <a:gd name="T5" fmla="*/ 16 h 57"/>
                <a:gd name="T6" fmla="*/ 36 w 50"/>
                <a:gd name="T7" fmla="*/ 50 h 57"/>
                <a:gd name="T8" fmla="*/ 45 w 50"/>
                <a:gd name="T9" fmla="*/ 49 h 57"/>
              </a:gdLst>
              <a:ahLst/>
              <a:cxnLst>
                <a:cxn ang="0">
                  <a:pos x="T0" y="T1"/>
                </a:cxn>
                <a:cxn ang="0">
                  <a:pos x="T2" y="T3"/>
                </a:cxn>
                <a:cxn ang="0">
                  <a:pos x="T4" y="T5"/>
                </a:cxn>
                <a:cxn ang="0">
                  <a:pos x="T6" y="T7"/>
                </a:cxn>
                <a:cxn ang="0">
                  <a:pos x="T8" y="T9"/>
                </a:cxn>
              </a:cxnLst>
              <a:rect l="0" t="0" r="r" b="b"/>
              <a:pathLst>
                <a:path w="50" h="57">
                  <a:moveTo>
                    <a:pt x="45" y="49"/>
                  </a:moveTo>
                  <a:cubicBezTo>
                    <a:pt x="45" y="49"/>
                    <a:pt x="50" y="31"/>
                    <a:pt x="37" y="21"/>
                  </a:cubicBezTo>
                  <a:cubicBezTo>
                    <a:pt x="24" y="12"/>
                    <a:pt x="0" y="0"/>
                    <a:pt x="10" y="16"/>
                  </a:cubicBezTo>
                  <a:cubicBezTo>
                    <a:pt x="21" y="33"/>
                    <a:pt x="36" y="50"/>
                    <a:pt x="36" y="50"/>
                  </a:cubicBezTo>
                  <a:cubicBezTo>
                    <a:pt x="36" y="50"/>
                    <a:pt x="44" y="57"/>
                    <a:pt x="45" y="49"/>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73" name="Freeform 6755"/>
            <p:cNvSpPr/>
            <p:nvPr/>
          </p:nvSpPr>
          <p:spPr bwMode="auto">
            <a:xfrm>
              <a:off x="4866382" y="1231602"/>
              <a:ext cx="9525" cy="25400"/>
            </a:xfrm>
            <a:custGeom>
              <a:avLst/>
              <a:gdLst>
                <a:gd name="T0" fmla="*/ 11 w 26"/>
                <a:gd name="T1" fmla="*/ 61 h 68"/>
                <a:gd name="T2" fmla="*/ 20 w 26"/>
                <a:gd name="T3" fmla="*/ 34 h 68"/>
                <a:gd name="T4" fmla="*/ 0 w 26"/>
                <a:gd name="T5" fmla="*/ 19 h 68"/>
                <a:gd name="T6" fmla="*/ 3 w 26"/>
                <a:gd name="T7" fmla="*/ 59 h 68"/>
                <a:gd name="T8" fmla="*/ 11 w 26"/>
                <a:gd name="T9" fmla="*/ 61 h 68"/>
              </a:gdLst>
              <a:ahLst/>
              <a:cxnLst>
                <a:cxn ang="0">
                  <a:pos x="T0" y="T1"/>
                </a:cxn>
                <a:cxn ang="0">
                  <a:pos x="T2" y="T3"/>
                </a:cxn>
                <a:cxn ang="0">
                  <a:pos x="T4" y="T5"/>
                </a:cxn>
                <a:cxn ang="0">
                  <a:pos x="T6" y="T7"/>
                </a:cxn>
                <a:cxn ang="0">
                  <a:pos x="T8" y="T9"/>
                </a:cxn>
              </a:cxnLst>
              <a:rect l="0" t="0" r="r" b="b"/>
              <a:pathLst>
                <a:path w="26" h="68">
                  <a:moveTo>
                    <a:pt x="11" y="61"/>
                  </a:moveTo>
                  <a:cubicBezTo>
                    <a:pt x="11" y="61"/>
                    <a:pt x="26" y="48"/>
                    <a:pt x="20" y="34"/>
                  </a:cubicBezTo>
                  <a:cubicBezTo>
                    <a:pt x="14" y="21"/>
                    <a:pt x="0" y="0"/>
                    <a:pt x="0" y="19"/>
                  </a:cubicBezTo>
                  <a:cubicBezTo>
                    <a:pt x="0" y="37"/>
                    <a:pt x="3" y="59"/>
                    <a:pt x="3" y="59"/>
                  </a:cubicBezTo>
                  <a:cubicBezTo>
                    <a:pt x="3" y="59"/>
                    <a:pt x="5" y="68"/>
                    <a:pt x="11" y="61"/>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74" name="Freeform 6742"/>
            <p:cNvSpPr/>
            <p:nvPr/>
          </p:nvSpPr>
          <p:spPr bwMode="auto">
            <a:xfrm>
              <a:off x="4716016" y="1347614"/>
              <a:ext cx="22225" cy="44450"/>
            </a:xfrm>
            <a:custGeom>
              <a:avLst/>
              <a:gdLst>
                <a:gd name="T0" fmla="*/ 40 w 60"/>
                <a:gd name="T1" fmla="*/ 113 h 125"/>
                <a:gd name="T2" fmla="*/ 10 w 60"/>
                <a:gd name="T3" fmla="*/ 64 h 125"/>
                <a:gd name="T4" fmla="*/ 54 w 60"/>
                <a:gd name="T5" fmla="*/ 34 h 125"/>
                <a:gd name="T6" fmla="*/ 59 w 60"/>
                <a:gd name="T7" fmla="*/ 107 h 125"/>
                <a:gd name="T8" fmla="*/ 40 w 60"/>
                <a:gd name="T9" fmla="*/ 113 h 125"/>
              </a:gdLst>
              <a:ahLst/>
              <a:cxnLst>
                <a:cxn ang="0">
                  <a:pos x="T0" y="T1"/>
                </a:cxn>
                <a:cxn ang="0">
                  <a:pos x="T2" y="T3"/>
                </a:cxn>
                <a:cxn ang="0">
                  <a:pos x="T4" y="T5"/>
                </a:cxn>
                <a:cxn ang="0">
                  <a:pos x="T6" y="T7"/>
                </a:cxn>
                <a:cxn ang="0">
                  <a:pos x="T8" y="T9"/>
                </a:cxn>
              </a:cxnLst>
              <a:rect l="0" t="0" r="r" b="b"/>
              <a:pathLst>
                <a:path w="60" h="125">
                  <a:moveTo>
                    <a:pt x="40" y="113"/>
                  </a:moveTo>
                  <a:cubicBezTo>
                    <a:pt x="40" y="113"/>
                    <a:pt x="0" y="89"/>
                    <a:pt x="10" y="64"/>
                  </a:cubicBezTo>
                  <a:cubicBezTo>
                    <a:pt x="20" y="40"/>
                    <a:pt x="48" y="0"/>
                    <a:pt x="54" y="34"/>
                  </a:cubicBezTo>
                  <a:cubicBezTo>
                    <a:pt x="60" y="68"/>
                    <a:pt x="59" y="107"/>
                    <a:pt x="59" y="107"/>
                  </a:cubicBezTo>
                  <a:cubicBezTo>
                    <a:pt x="59" y="107"/>
                    <a:pt x="56" y="125"/>
                    <a:pt x="40" y="113"/>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75" name="Freeform 6749"/>
            <p:cNvSpPr/>
            <p:nvPr/>
          </p:nvSpPr>
          <p:spPr bwMode="auto">
            <a:xfrm>
              <a:off x="4932040" y="1275606"/>
              <a:ext cx="19050" cy="22225"/>
            </a:xfrm>
            <a:custGeom>
              <a:avLst/>
              <a:gdLst>
                <a:gd name="T0" fmla="*/ 45 w 49"/>
                <a:gd name="T1" fmla="*/ 49 h 58"/>
                <a:gd name="T2" fmla="*/ 37 w 49"/>
                <a:gd name="T3" fmla="*/ 22 h 58"/>
                <a:gd name="T4" fmla="*/ 10 w 49"/>
                <a:gd name="T5" fmla="*/ 17 h 58"/>
                <a:gd name="T6" fmla="*/ 36 w 49"/>
                <a:gd name="T7" fmla="*/ 51 h 58"/>
                <a:gd name="T8" fmla="*/ 45 w 49"/>
                <a:gd name="T9" fmla="*/ 49 h 58"/>
              </a:gdLst>
              <a:ahLst/>
              <a:cxnLst>
                <a:cxn ang="0">
                  <a:pos x="T0" y="T1"/>
                </a:cxn>
                <a:cxn ang="0">
                  <a:pos x="T2" y="T3"/>
                </a:cxn>
                <a:cxn ang="0">
                  <a:pos x="T4" y="T5"/>
                </a:cxn>
                <a:cxn ang="0">
                  <a:pos x="T6" y="T7"/>
                </a:cxn>
                <a:cxn ang="0">
                  <a:pos x="T8" y="T9"/>
                </a:cxn>
              </a:cxnLst>
              <a:rect l="0" t="0" r="r" b="b"/>
              <a:pathLst>
                <a:path w="49" h="58">
                  <a:moveTo>
                    <a:pt x="45" y="49"/>
                  </a:moveTo>
                  <a:cubicBezTo>
                    <a:pt x="45" y="49"/>
                    <a:pt x="49" y="31"/>
                    <a:pt x="37" y="22"/>
                  </a:cubicBezTo>
                  <a:cubicBezTo>
                    <a:pt x="24" y="13"/>
                    <a:pt x="0" y="0"/>
                    <a:pt x="10" y="17"/>
                  </a:cubicBezTo>
                  <a:cubicBezTo>
                    <a:pt x="21" y="33"/>
                    <a:pt x="36" y="51"/>
                    <a:pt x="36" y="51"/>
                  </a:cubicBezTo>
                  <a:cubicBezTo>
                    <a:pt x="36" y="51"/>
                    <a:pt x="44" y="58"/>
                    <a:pt x="45" y="49"/>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76" name="Freeform 6752"/>
            <p:cNvSpPr/>
            <p:nvPr/>
          </p:nvSpPr>
          <p:spPr bwMode="auto">
            <a:xfrm>
              <a:off x="4784278" y="1336501"/>
              <a:ext cx="19050" cy="20638"/>
            </a:xfrm>
            <a:custGeom>
              <a:avLst/>
              <a:gdLst>
                <a:gd name="T0" fmla="*/ 45 w 50"/>
                <a:gd name="T1" fmla="*/ 49 h 58"/>
                <a:gd name="T2" fmla="*/ 37 w 50"/>
                <a:gd name="T3" fmla="*/ 22 h 58"/>
                <a:gd name="T4" fmla="*/ 11 w 50"/>
                <a:gd name="T5" fmla="*/ 16 h 58"/>
                <a:gd name="T6" fmla="*/ 36 w 50"/>
                <a:gd name="T7" fmla="*/ 50 h 58"/>
                <a:gd name="T8" fmla="*/ 45 w 50"/>
                <a:gd name="T9" fmla="*/ 49 h 58"/>
              </a:gdLst>
              <a:ahLst/>
              <a:cxnLst>
                <a:cxn ang="0">
                  <a:pos x="T0" y="T1"/>
                </a:cxn>
                <a:cxn ang="0">
                  <a:pos x="T2" y="T3"/>
                </a:cxn>
                <a:cxn ang="0">
                  <a:pos x="T4" y="T5"/>
                </a:cxn>
                <a:cxn ang="0">
                  <a:pos x="T6" y="T7"/>
                </a:cxn>
                <a:cxn ang="0">
                  <a:pos x="T8" y="T9"/>
                </a:cxn>
              </a:cxnLst>
              <a:rect l="0" t="0" r="r" b="b"/>
              <a:pathLst>
                <a:path w="50" h="58">
                  <a:moveTo>
                    <a:pt x="45" y="49"/>
                  </a:moveTo>
                  <a:cubicBezTo>
                    <a:pt x="45" y="49"/>
                    <a:pt x="50" y="31"/>
                    <a:pt x="37" y="22"/>
                  </a:cubicBezTo>
                  <a:cubicBezTo>
                    <a:pt x="25" y="12"/>
                    <a:pt x="0" y="0"/>
                    <a:pt x="11" y="16"/>
                  </a:cubicBezTo>
                  <a:cubicBezTo>
                    <a:pt x="21" y="33"/>
                    <a:pt x="36" y="50"/>
                    <a:pt x="36" y="50"/>
                  </a:cubicBezTo>
                  <a:cubicBezTo>
                    <a:pt x="36" y="50"/>
                    <a:pt x="44" y="58"/>
                    <a:pt x="45" y="49"/>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77" name="Freeform 6753"/>
            <p:cNvSpPr/>
            <p:nvPr/>
          </p:nvSpPr>
          <p:spPr bwMode="auto">
            <a:xfrm>
              <a:off x="4854128" y="1401589"/>
              <a:ext cx="19050" cy="20638"/>
            </a:xfrm>
            <a:custGeom>
              <a:avLst/>
              <a:gdLst>
                <a:gd name="T0" fmla="*/ 45 w 50"/>
                <a:gd name="T1" fmla="*/ 49 h 58"/>
                <a:gd name="T2" fmla="*/ 37 w 50"/>
                <a:gd name="T3" fmla="*/ 22 h 58"/>
                <a:gd name="T4" fmla="*/ 10 w 50"/>
                <a:gd name="T5" fmla="*/ 17 h 58"/>
                <a:gd name="T6" fmla="*/ 36 w 50"/>
                <a:gd name="T7" fmla="*/ 51 h 58"/>
                <a:gd name="T8" fmla="*/ 45 w 50"/>
                <a:gd name="T9" fmla="*/ 49 h 58"/>
              </a:gdLst>
              <a:ahLst/>
              <a:cxnLst>
                <a:cxn ang="0">
                  <a:pos x="T0" y="T1"/>
                </a:cxn>
                <a:cxn ang="0">
                  <a:pos x="T2" y="T3"/>
                </a:cxn>
                <a:cxn ang="0">
                  <a:pos x="T4" y="T5"/>
                </a:cxn>
                <a:cxn ang="0">
                  <a:pos x="T6" y="T7"/>
                </a:cxn>
                <a:cxn ang="0">
                  <a:pos x="T8" y="T9"/>
                </a:cxn>
              </a:cxnLst>
              <a:rect l="0" t="0" r="r" b="b"/>
              <a:pathLst>
                <a:path w="50" h="58">
                  <a:moveTo>
                    <a:pt x="45" y="49"/>
                  </a:moveTo>
                  <a:cubicBezTo>
                    <a:pt x="45" y="49"/>
                    <a:pt x="50" y="31"/>
                    <a:pt x="37" y="22"/>
                  </a:cubicBezTo>
                  <a:cubicBezTo>
                    <a:pt x="24" y="13"/>
                    <a:pt x="0" y="0"/>
                    <a:pt x="10" y="17"/>
                  </a:cubicBezTo>
                  <a:cubicBezTo>
                    <a:pt x="21" y="33"/>
                    <a:pt x="36" y="51"/>
                    <a:pt x="36" y="51"/>
                  </a:cubicBezTo>
                  <a:cubicBezTo>
                    <a:pt x="36" y="51"/>
                    <a:pt x="44" y="58"/>
                    <a:pt x="45" y="49"/>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78" name="Freeform 6739"/>
            <p:cNvSpPr/>
            <p:nvPr/>
          </p:nvSpPr>
          <p:spPr bwMode="auto">
            <a:xfrm>
              <a:off x="4788024" y="987574"/>
              <a:ext cx="22225" cy="46038"/>
            </a:xfrm>
            <a:custGeom>
              <a:avLst/>
              <a:gdLst>
                <a:gd name="T0" fmla="*/ 40 w 60"/>
                <a:gd name="T1" fmla="*/ 113 h 125"/>
                <a:gd name="T2" fmla="*/ 10 w 60"/>
                <a:gd name="T3" fmla="*/ 65 h 125"/>
                <a:gd name="T4" fmla="*/ 54 w 60"/>
                <a:gd name="T5" fmla="*/ 34 h 125"/>
                <a:gd name="T6" fmla="*/ 59 w 60"/>
                <a:gd name="T7" fmla="*/ 108 h 125"/>
                <a:gd name="T8" fmla="*/ 40 w 60"/>
                <a:gd name="T9" fmla="*/ 113 h 125"/>
              </a:gdLst>
              <a:ahLst/>
              <a:cxnLst>
                <a:cxn ang="0">
                  <a:pos x="T0" y="T1"/>
                </a:cxn>
                <a:cxn ang="0">
                  <a:pos x="T2" y="T3"/>
                </a:cxn>
                <a:cxn ang="0">
                  <a:pos x="T4" y="T5"/>
                </a:cxn>
                <a:cxn ang="0">
                  <a:pos x="T6" y="T7"/>
                </a:cxn>
                <a:cxn ang="0">
                  <a:pos x="T8" y="T9"/>
                </a:cxn>
              </a:cxnLst>
              <a:rect l="0" t="0" r="r" b="b"/>
              <a:pathLst>
                <a:path w="60" h="125">
                  <a:moveTo>
                    <a:pt x="40" y="113"/>
                  </a:moveTo>
                  <a:cubicBezTo>
                    <a:pt x="40" y="113"/>
                    <a:pt x="0" y="89"/>
                    <a:pt x="10" y="65"/>
                  </a:cubicBezTo>
                  <a:cubicBezTo>
                    <a:pt x="20" y="40"/>
                    <a:pt x="48" y="0"/>
                    <a:pt x="54" y="34"/>
                  </a:cubicBezTo>
                  <a:cubicBezTo>
                    <a:pt x="60" y="68"/>
                    <a:pt x="59" y="108"/>
                    <a:pt x="59" y="108"/>
                  </a:cubicBezTo>
                  <a:cubicBezTo>
                    <a:pt x="59" y="108"/>
                    <a:pt x="56" y="125"/>
                    <a:pt x="40" y="113"/>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79" name="Freeform 6748"/>
            <p:cNvSpPr/>
            <p:nvPr/>
          </p:nvSpPr>
          <p:spPr bwMode="auto">
            <a:xfrm>
              <a:off x="4716016" y="987574"/>
              <a:ext cx="17463" cy="19050"/>
            </a:xfrm>
            <a:custGeom>
              <a:avLst/>
              <a:gdLst>
                <a:gd name="T0" fmla="*/ 41 w 46"/>
                <a:gd name="T1" fmla="*/ 43 h 51"/>
                <a:gd name="T2" fmla="*/ 35 w 46"/>
                <a:gd name="T3" fmla="*/ 18 h 51"/>
                <a:gd name="T4" fmla="*/ 9 w 46"/>
                <a:gd name="T5" fmla="*/ 14 h 51"/>
                <a:gd name="T6" fmla="*/ 32 w 46"/>
                <a:gd name="T7" fmla="*/ 45 h 51"/>
                <a:gd name="T8" fmla="*/ 41 w 46"/>
                <a:gd name="T9" fmla="*/ 43 h 51"/>
              </a:gdLst>
              <a:ahLst/>
              <a:cxnLst>
                <a:cxn ang="0">
                  <a:pos x="T0" y="T1"/>
                </a:cxn>
                <a:cxn ang="0">
                  <a:pos x="T2" y="T3"/>
                </a:cxn>
                <a:cxn ang="0">
                  <a:pos x="T4" y="T5"/>
                </a:cxn>
                <a:cxn ang="0">
                  <a:pos x="T6" y="T7"/>
                </a:cxn>
                <a:cxn ang="0">
                  <a:pos x="T8" y="T9"/>
                </a:cxn>
              </a:cxnLst>
              <a:rect l="0" t="0" r="r" b="b"/>
              <a:pathLst>
                <a:path w="46" h="51">
                  <a:moveTo>
                    <a:pt x="41" y="43"/>
                  </a:moveTo>
                  <a:cubicBezTo>
                    <a:pt x="41" y="43"/>
                    <a:pt x="46" y="26"/>
                    <a:pt x="35" y="18"/>
                  </a:cubicBezTo>
                  <a:cubicBezTo>
                    <a:pt x="23" y="10"/>
                    <a:pt x="0" y="0"/>
                    <a:pt x="9" y="14"/>
                  </a:cubicBezTo>
                  <a:cubicBezTo>
                    <a:pt x="19" y="29"/>
                    <a:pt x="32" y="45"/>
                    <a:pt x="32" y="45"/>
                  </a:cubicBezTo>
                  <a:cubicBezTo>
                    <a:pt x="32" y="45"/>
                    <a:pt x="39" y="51"/>
                    <a:pt x="41" y="43"/>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grpSp>
      <p:grpSp>
        <p:nvGrpSpPr>
          <p:cNvPr id="80" name="组合 79"/>
          <p:cNvGrpSpPr/>
          <p:nvPr/>
        </p:nvGrpSpPr>
        <p:grpSpPr>
          <a:xfrm>
            <a:off x="8252024" y="5253203"/>
            <a:ext cx="768085" cy="864096"/>
            <a:chOff x="4427984" y="894134"/>
            <a:chExt cx="576064" cy="648072"/>
          </a:xfrm>
          <a:effectLst>
            <a:outerShdw blurRad="101600" dist="76200" dir="16200000" rotWithShape="0">
              <a:prstClr val="black">
                <a:alpha val="10000"/>
              </a:prstClr>
            </a:outerShdw>
          </a:effectLst>
        </p:grpSpPr>
        <p:sp>
          <p:nvSpPr>
            <p:cNvPr id="81" name="椭圆 80"/>
            <p:cNvSpPr/>
            <p:nvPr/>
          </p:nvSpPr>
          <p:spPr>
            <a:xfrm>
              <a:off x="4427984" y="894134"/>
              <a:ext cx="576064" cy="648072"/>
            </a:xfrm>
            <a:prstGeom prst="ellipse">
              <a:avLst/>
            </a:prstGeom>
            <a:gradFill flip="none" rotWithShape="1">
              <a:gsLst>
                <a:gs pos="0">
                  <a:srgbClr val="3FEC45"/>
                </a:gs>
                <a:gs pos="100000">
                  <a:srgbClr val="057504"/>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82" name="Freeform 6737"/>
            <p:cNvSpPr/>
            <p:nvPr/>
          </p:nvSpPr>
          <p:spPr bwMode="auto">
            <a:xfrm>
              <a:off x="4564063" y="1082676"/>
              <a:ext cx="23813" cy="46038"/>
            </a:xfrm>
            <a:custGeom>
              <a:avLst/>
              <a:gdLst>
                <a:gd name="T0" fmla="*/ 40 w 60"/>
                <a:gd name="T1" fmla="*/ 114 h 125"/>
                <a:gd name="T2" fmla="*/ 10 w 60"/>
                <a:gd name="T3" fmla="*/ 65 h 125"/>
                <a:gd name="T4" fmla="*/ 54 w 60"/>
                <a:gd name="T5" fmla="*/ 35 h 125"/>
                <a:gd name="T6" fmla="*/ 58 w 60"/>
                <a:gd name="T7" fmla="*/ 108 h 125"/>
                <a:gd name="T8" fmla="*/ 40 w 60"/>
                <a:gd name="T9" fmla="*/ 114 h 125"/>
              </a:gdLst>
              <a:ahLst/>
              <a:cxnLst>
                <a:cxn ang="0">
                  <a:pos x="T0" y="T1"/>
                </a:cxn>
                <a:cxn ang="0">
                  <a:pos x="T2" y="T3"/>
                </a:cxn>
                <a:cxn ang="0">
                  <a:pos x="T4" y="T5"/>
                </a:cxn>
                <a:cxn ang="0">
                  <a:pos x="T6" y="T7"/>
                </a:cxn>
                <a:cxn ang="0">
                  <a:pos x="T8" y="T9"/>
                </a:cxn>
              </a:cxnLst>
              <a:rect l="0" t="0" r="r" b="b"/>
              <a:pathLst>
                <a:path w="60" h="125">
                  <a:moveTo>
                    <a:pt x="40" y="114"/>
                  </a:moveTo>
                  <a:cubicBezTo>
                    <a:pt x="40" y="114"/>
                    <a:pt x="0" y="90"/>
                    <a:pt x="10" y="65"/>
                  </a:cubicBezTo>
                  <a:cubicBezTo>
                    <a:pt x="19" y="40"/>
                    <a:pt x="48" y="0"/>
                    <a:pt x="54" y="35"/>
                  </a:cubicBezTo>
                  <a:cubicBezTo>
                    <a:pt x="60" y="69"/>
                    <a:pt x="58" y="108"/>
                    <a:pt x="58" y="108"/>
                  </a:cubicBezTo>
                  <a:cubicBezTo>
                    <a:pt x="58" y="108"/>
                    <a:pt x="55" y="125"/>
                    <a:pt x="40" y="114"/>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83" name="Freeform 6738"/>
            <p:cNvSpPr/>
            <p:nvPr/>
          </p:nvSpPr>
          <p:spPr bwMode="auto">
            <a:xfrm>
              <a:off x="4662488" y="938213"/>
              <a:ext cx="22225" cy="46038"/>
            </a:xfrm>
            <a:custGeom>
              <a:avLst/>
              <a:gdLst>
                <a:gd name="T0" fmla="*/ 40 w 59"/>
                <a:gd name="T1" fmla="*/ 114 h 125"/>
                <a:gd name="T2" fmla="*/ 10 w 59"/>
                <a:gd name="T3" fmla="*/ 65 h 125"/>
                <a:gd name="T4" fmla="*/ 54 w 59"/>
                <a:gd name="T5" fmla="*/ 35 h 125"/>
                <a:gd name="T6" fmla="*/ 58 w 59"/>
                <a:gd name="T7" fmla="*/ 108 h 125"/>
                <a:gd name="T8" fmla="*/ 40 w 59"/>
                <a:gd name="T9" fmla="*/ 114 h 125"/>
              </a:gdLst>
              <a:ahLst/>
              <a:cxnLst>
                <a:cxn ang="0">
                  <a:pos x="T0" y="T1"/>
                </a:cxn>
                <a:cxn ang="0">
                  <a:pos x="T2" y="T3"/>
                </a:cxn>
                <a:cxn ang="0">
                  <a:pos x="T4" y="T5"/>
                </a:cxn>
                <a:cxn ang="0">
                  <a:pos x="T6" y="T7"/>
                </a:cxn>
                <a:cxn ang="0">
                  <a:pos x="T8" y="T9"/>
                </a:cxn>
              </a:cxnLst>
              <a:rect l="0" t="0" r="r" b="b"/>
              <a:pathLst>
                <a:path w="59" h="125">
                  <a:moveTo>
                    <a:pt x="40" y="114"/>
                  </a:moveTo>
                  <a:cubicBezTo>
                    <a:pt x="40" y="114"/>
                    <a:pt x="0" y="90"/>
                    <a:pt x="10" y="65"/>
                  </a:cubicBezTo>
                  <a:cubicBezTo>
                    <a:pt x="19" y="41"/>
                    <a:pt x="48" y="0"/>
                    <a:pt x="54" y="35"/>
                  </a:cubicBezTo>
                  <a:cubicBezTo>
                    <a:pt x="59" y="69"/>
                    <a:pt x="58" y="108"/>
                    <a:pt x="58" y="108"/>
                  </a:cubicBezTo>
                  <a:cubicBezTo>
                    <a:pt x="58" y="108"/>
                    <a:pt x="55" y="125"/>
                    <a:pt x="40" y="114"/>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84" name="Freeform 6739"/>
            <p:cNvSpPr/>
            <p:nvPr/>
          </p:nvSpPr>
          <p:spPr bwMode="auto">
            <a:xfrm>
              <a:off x="4770438" y="1127126"/>
              <a:ext cx="22225" cy="46038"/>
            </a:xfrm>
            <a:custGeom>
              <a:avLst/>
              <a:gdLst>
                <a:gd name="T0" fmla="*/ 40 w 60"/>
                <a:gd name="T1" fmla="*/ 113 h 125"/>
                <a:gd name="T2" fmla="*/ 10 w 60"/>
                <a:gd name="T3" fmla="*/ 65 h 125"/>
                <a:gd name="T4" fmla="*/ 54 w 60"/>
                <a:gd name="T5" fmla="*/ 34 h 125"/>
                <a:gd name="T6" fmla="*/ 59 w 60"/>
                <a:gd name="T7" fmla="*/ 108 h 125"/>
                <a:gd name="T8" fmla="*/ 40 w 60"/>
                <a:gd name="T9" fmla="*/ 113 h 125"/>
              </a:gdLst>
              <a:ahLst/>
              <a:cxnLst>
                <a:cxn ang="0">
                  <a:pos x="T0" y="T1"/>
                </a:cxn>
                <a:cxn ang="0">
                  <a:pos x="T2" y="T3"/>
                </a:cxn>
                <a:cxn ang="0">
                  <a:pos x="T4" y="T5"/>
                </a:cxn>
                <a:cxn ang="0">
                  <a:pos x="T6" y="T7"/>
                </a:cxn>
                <a:cxn ang="0">
                  <a:pos x="T8" y="T9"/>
                </a:cxn>
              </a:cxnLst>
              <a:rect l="0" t="0" r="r" b="b"/>
              <a:pathLst>
                <a:path w="60" h="125">
                  <a:moveTo>
                    <a:pt x="40" y="113"/>
                  </a:moveTo>
                  <a:cubicBezTo>
                    <a:pt x="40" y="113"/>
                    <a:pt x="0" y="89"/>
                    <a:pt x="10" y="65"/>
                  </a:cubicBezTo>
                  <a:cubicBezTo>
                    <a:pt x="20" y="40"/>
                    <a:pt x="48" y="0"/>
                    <a:pt x="54" y="34"/>
                  </a:cubicBezTo>
                  <a:cubicBezTo>
                    <a:pt x="60" y="68"/>
                    <a:pt x="59" y="108"/>
                    <a:pt x="59" y="108"/>
                  </a:cubicBezTo>
                  <a:cubicBezTo>
                    <a:pt x="59" y="108"/>
                    <a:pt x="56" y="125"/>
                    <a:pt x="40" y="113"/>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85" name="Freeform 6740"/>
            <p:cNvSpPr/>
            <p:nvPr/>
          </p:nvSpPr>
          <p:spPr bwMode="auto">
            <a:xfrm>
              <a:off x="4618038" y="1208088"/>
              <a:ext cx="22225" cy="46038"/>
            </a:xfrm>
            <a:custGeom>
              <a:avLst/>
              <a:gdLst>
                <a:gd name="T0" fmla="*/ 39 w 59"/>
                <a:gd name="T1" fmla="*/ 113 h 125"/>
                <a:gd name="T2" fmla="*/ 9 w 59"/>
                <a:gd name="T3" fmla="*/ 65 h 125"/>
                <a:gd name="T4" fmla="*/ 53 w 59"/>
                <a:gd name="T5" fmla="*/ 34 h 125"/>
                <a:gd name="T6" fmla="*/ 58 w 59"/>
                <a:gd name="T7" fmla="*/ 108 h 125"/>
                <a:gd name="T8" fmla="*/ 39 w 59"/>
                <a:gd name="T9" fmla="*/ 113 h 125"/>
              </a:gdLst>
              <a:ahLst/>
              <a:cxnLst>
                <a:cxn ang="0">
                  <a:pos x="T0" y="T1"/>
                </a:cxn>
                <a:cxn ang="0">
                  <a:pos x="T2" y="T3"/>
                </a:cxn>
                <a:cxn ang="0">
                  <a:pos x="T4" y="T5"/>
                </a:cxn>
                <a:cxn ang="0">
                  <a:pos x="T6" y="T7"/>
                </a:cxn>
                <a:cxn ang="0">
                  <a:pos x="T8" y="T9"/>
                </a:cxn>
              </a:cxnLst>
              <a:rect l="0" t="0" r="r" b="b"/>
              <a:pathLst>
                <a:path w="59" h="125">
                  <a:moveTo>
                    <a:pt x="39" y="113"/>
                  </a:moveTo>
                  <a:cubicBezTo>
                    <a:pt x="39" y="113"/>
                    <a:pt x="0" y="90"/>
                    <a:pt x="9" y="65"/>
                  </a:cubicBezTo>
                  <a:cubicBezTo>
                    <a:pt x="19" y="40"/>
                    <a:pt x="48" y="0"/>
                    <a:pt x="53" y="34"/>
                  </a:cubicBezTo>
                  <a:cubicBezTo>
                    <a:pt x="59" y="69"/>
                    <a:pt x="58" y="108"/>
                    <a:pt x="58" y="108"/>
                  </a:cubicBezTo>
                  <a:cubicBezTo>
                    <a:pt x="58" y="108"/>
                    <a:pt x="55" y="125"/>
                    <a:pt x="39" y="113"/>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86" name="Freeform 6741"/>
            <p:cNvSpPr/>
            <p:nvPr/>
          </p:nvSpPr>
          <p:spPr bwMode="auto">
            <a:xfrm>
              <a:off x="4729163" y="1257301"/>
              <a:ext cx="20638" cy="46038"/>
            </a:xfrm>
            <a:custGeom>
              <a:avLst/>
              <a:gdLst>
                <a:gd name="T0" fmla="*/ 40 w 59"/>
                <a:gd name="T1" fmla="*/ 113 h 125"/>
                <a:gd name="T2" fmla="*/ 10 w 59"/>
                <a:gd name="T3" fmla="*/ 65 h 125"/>
                <a:gd name="T4" fmla="*/ 54 w 59"/>
                <a:gd name="T5" fmla="*/ 34 h 125"/>
                <a:gd name="T6" fmla="*/ 58 w 59"/>
                <a:gd name="T7" fmla="*/ 108 h 125"/>
                <a:gd name="T8" fmla="*/ 40 w 59"/>
                <a:gd name="T9" fmla="*/ 113 h 125"/>
              </a:gdLst>
              <a:ahLst/>
              <a:cxnLst>
                <a:cxn ang="0">
                  <a:pos x="T0" y="T1"/>
                </a:cxn>
                <a:cxn ang="0">
                  <a:pos x="T2" y="T3"/>
                </a:cxn>
                <a:cxn ang="0">
                  <a:pos x="T4" y="T5"/>
                </a:cxn>
                <a:cxn ang="0">
                  <a:pos x="T6" y="T7"/>
                </a:cxn>
                <a:cxn ang="0">
                  <a:pos x="T8" y="T9"/>
                </a:cxn>
              </a:cxnLst>
              <a:rect l="0" t="0" r="r" b="b"/>
              <a:pathLst>
                <a:path w="59" h="125">
                  <a:moveTo>
                    <a:pt x="40" y="113"/>
                  </a:moveTo>
                  <a:cubicBezTo>
                    <a:pt x="40" y="113"/>
                    <a:pt x="0" y="90"/>
                    <a:pt x="10" y="65"/>
                  </a:cubicBezTo>
                  <a:cubicBezTo>
                    <a:pt x="19" y="40"/>
                    <a:pt x="48" y="0"/>
                    <a:pt x="54" y="34"/>
                  </a:cubicBezTo>
                  <a:cubicBezTo>
                    <a:pt x="59" y="69"/>
                    <a:pt x="58" y="108"/>
                    <a:pt x="58" y="108"/>
                  </a:cubicBezTo>
                  <a:cubicBezTo>
                    <a:pt x="58" y="108"/>
                    <a:pt x="55" y="125"/>
                    <a:pt x="40" y="113"/>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87" name="Freeform 6742"/>
            <p:cNvSpPr/>
            <p:nvPr/>
          </p:nvSpPr>
          <p:spPr bwMode="auto">
            <a:xfrm>
              <a:off x="4565651" y="1336676"/>
              <a:ext cx="22225" cy="44450"/>
            </a:xfrm>
            <a:custGeom>
              <a:avLst/>
              <a:gdLst>
                <a:gd name="T0" fmla="*/ 40 w 60"/>
                <a:gd name="T1" fmla="*/ 113 h 125"/>
                <a:gd name="T2" fmla="*/ 10 w 60"/>
                <a:gd name="T3" fmla="*/ 64 h 125"/>
                <a:gd name="T4" fmla="*/ 54 w 60"/>
                <a:gd name="T5" fmla="*/ 34 h 125"/>
                <a:gd name="T6" fmla="*/ 59 w 60"/>
                <a:gd name="T7" fmla="*/ 107 h 125"/>
                <a:gd name="T8" fmla="*/ 40 w 60"/>
                <a:gd name="T9" fmla="*/ 113 h 125"/>
              </a:gdLst>
              <a:ahLst/>
              <a:cxnLst>
                <a:cxn ang="0">
                  <a:pos x="T0" y="T1"/>
                </a:cxn>
                <a:cxn ang="0">
                  <a:pos x="T2" y="T3"/>
                </a:cxn>
                <a:cxn ang="0">
                  <a:pos x="T4" y="T5"/>
                </a:cxn>
                <a:cxn ang="0">
                  <a:pos x="T6" y="T7"/>
                </a:cxn>
                <a:cxn ang="0">
                  <a:pos x="T8" y="T9"/>
                </a:cxn>
              </a:cxnLst>
              <a:rect l="0" t="0" r="r" b="b"/>
              <a:pathLst>
                <a:path w="60" h="125">
                  <a:moveTo>
                    <a:pt x="40" y="113"/>
                  </a:moveTo>
                  <a:cubicBezTo>
                    <a:pt x="40" y="113"/>
                    <a:pt x="0" y="89"/>
                    <a:pt x="10" y="64"/>
                  </a:cubicBezTo>
                  <a:cubicBezTo>
                    <a:pt x="20" y="40"/>
                    <a:pt x="48" y="0"/>
                    <a:pt x="54" y="34"/>
                  </a:cubicBezTo>
                  <a:cubicBezTo>
                    <a:pt x="60" y="68"/>
                    <a:pt x="59" y="107"/>
                    <a:pt x="59" y="107"/>
                  </a:cubicBezTo>
                  <a:cubicBezTo>
                    <a:pt x="59" y="107"/>
                    <a:pt x="56" y="125"/>
                    <a:pt x="40" y="113"/>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88" name="Freeform 6743"/>
            <p:cNvSpPr/>
            <p:nvPr/>
          </p:nvSpPr>
          <p:spPr bwMode="auto">
            <a:xfrm>
              <a:off x="4705351" y="1017588"/>
              <a:ext cx="9525" cy="23813"/>
            </a:xfrm>
            <a:custGeom>
              <a:avLst/>
              <a:gdLst>
                <a:gd name="T0" fmla="*/ 8 w 27"/>
                <a:gd name="T1" fmla="*/ 60 h 66"/>
                <a:gd name="T2" fmla="*/ 25 w 27"/>
                <a:gd name="T3" fmla="*/ 37 h 66"/>
                <a:gd name="T4" fmla="*/ 10 w 27"/>
                <a:gd name="T5" fmla="*/ 18 h 66"/>
                <a:gd name="T6" fmla="*/ 1 w 27"/>
                <a:gd name="T7" fmla="*/ 56 h 66"/>
                <a:gd name="T8" fmla="*/ 8 w 27"/>
                <a:gd name="T9" fmla="*/ 60 h 66"/>
              </a:gdLst>
              <a:ahLst/>
              <a:cxnLst>
                <a:cxn ang="0">
                  <a:pos x="T0" y="T1"/>
                </a:cxn>
                <a:cxn ang="0">
                  <a:pos x="T2" y="T3"/>
                </a:cxn>
                <a:cxn ang="0">
                  <a:pos x="T4" y="T5"/>
                </a:cxn>
                <a:cxn ang="0">
                  <a:pos x="T6" y="T7"/>
                </a:cxn>
                <a:cxn ang="0">
                  <a:pos x="T8" y="T9"/>
                </a:cxn>
              </a:cxnLst>
              <a:rect l="0" t="0" r="r" b="b"/>
              <a:pathLst>
                <a:path w="27" h="66">
                  <a:moveTo>
                    <a:pt x="8" y="60"/>
                  </a:moveTo>
                  <a:cubicBezTo>
                    <a:pt x="8" y="60"/>
                    <a:pt x="27" y="51"/>
                    <a:pt x="25" y="37"/>
                  </a:cubicBezTo>
                  <a:cubicBezTo>
                    <a:pt x="24" y="23"/>
                    <a:pt x="16" y="0"/>
                    <a:pt x="10" y="18"/>
                  </a:cubicBezTo>
                  <a:cubicBezTo>
                    <a:pt x="4" y="35"/>
                    <a:pt x="1" y="56"/>
                    <a:pt x="1" y="56"/>
                  </a:cubicBezTo>
                  <a:cubicBezTo>
                    <a:pt x="1" y="56"/>
                    <a:pt x="0" y="66"/>
                    <a:pt x="8" y="60"/>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89" name="Freeform 6744"/>
            <p:cNvSpPr/>
            <p:nvPr/>
          </p:nvSpPr>
          <p:spPr bwMode="auto">
            <a:xfrm>
              <a:off x="4505326" y="1225551"/>
              <a:ext cx="9525" cy="23813"/>
            </a:xfrm>
            <a:custGeom>
              <a:avLst/>
              <a:gdLst>
                <a:gd name="T0" fmla="*/ 7 w 26"/>
                <a:gd name="T1" fmla="*/ 61 h 66"/>
                <a:gd name="T2" fmla="*/ 24 w 26"/>
                <a:gd name="T3" fmla="*/ 37 h 66"/>
                <a:gd name="T4" fmla="*/ 9 w 26"/>
                <a:gd name="T5" fmla="*/ 18 h 66"/>
                <a:gd name="T6" fmla="*/ 0 w 26"/>
                <a:gd name="T7" fmla="*/ 56 h 66"/>
                <a:gd name="T8" fmla="*/ 7 w 26"/>
                <a:gd name="T9" fmla="*/ 61 h 66"/>
              </a:gdLst>
              <a:ahLst/>
              <a:cxnLst>
                <a:cxn ang="0">
                  <a:pos x="T0" y="T1"/>
                </a:cxn>
                <a:cxn ang="0">
                  <a:pos x="T2" y="T3"/>
                </a:cxn>
                <a:cxn ang="0">
                  <a:pos x="T4" y="T5"/>
                </a:cxn>
                <a:cxn ang="0">
                  <a:pos x="T6" y="T7"/>
                </a:cxn>
                <a:cxn ang="0">
                  <a:pos x="T8" y="T9"/>
                </a:cxn>
              </a:cxnLst>
              <a:rect l="0" t="0" r="r" b="b"/>
              <a:pathLst>
                <a:path w="26" h="66">
                  <a:moveTo>
                    <a:pt x="7" y="61"/>
                  </a:moveTo>
                  <a:cubicBezTo>
                    <a:pt x="7" y="61"/>
                    <a:pt x="26" y="51"/>
                    <a:pt x="24" y="37"/>
                  </a:cubicBezTo>
                  <a:cubicBezTo>
                    <a:pt x="23" y="23"/>
                    <a:pt x="15" y="0"/>
                    <a:pt x="9" y="18"/>
                  </a:cubicBezTo>
                  <a:cubicBezTo>
                    <a:pt x="3" y="35"/>
                    <a:pt x="0" y="56"/>
                    <a:pt x="0" y="56"/>
                  </a:cubicBezTo>
                  <a:cubicBezTo>
                    <a:pt x="0" y="56"/>
                    <a:pt x="0" y="66"/>
                    <a:pt x="7" y="61"/>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90" name="Freeform 6745"/>
            <p:cNvSpPr/>
            <p:nvPr/>
          </p:nvSpPr>
          <p:spPr bwMode="auto">
            <a:xfrm>
              <a:off x="4581526" y="1012826"/>
              <a:ext cx="9525" cy="23813"/>
            </a:xfrm>
            <a:custGeom>
              <a:avLst/>
              <a:gdLst>
                <a:gd name="T0" fmla="*/ 7 w 26"/>
                <a:gd name="T1" fmla="*/ 60 h 65"/>
                <a:gd name="T2" fmla="*/ 24 w 26"/>
                <a:gd name="T3" fmla="*/ 37 h 65"/>
                <a:gd name="T4" fmla="*/ 9 w 26"/>
                <a:gd name="T5" fmla="*/ 18 h 65"/>
                <a:gd name="T6" fmla="*/ 0 w 26"/>
                <a:gd name="T7" fmla="*/ 56 h 65"/>
                <a:gd name="T8" fmla="*/ 7 w 26"/>
                <a:gd name="T9" fmla="*/ 60 h 65"/>
              </a:gdLst>
              <a:ahLst/>
              <a:cxnLst>
                <a:cxn ang="0">
                  <a:pos x="T0" y="T1"/>
                </a:cxn>
                <a:cxn ang="0">
                  <a:pos x="T2" y="T3"/>
                </a:cxn>
                <a:cxn ang="0">
                  <a:pos x="T4" y="T5"/>
                </a:cxn>
                <a:cxn ang="0">
                  <a:pos x="T6" y="T7"/>
                </a:cxn>
                <a:cxn ang="0">
                  <a:pos x="T8" y="T9"/>
                </a:cxn>
              </a:cxnLst>
              <a:rect l="0" t="0" r="r" b="b"/>
              <a:pathLst>
                <a:path w="26" h="65">
                  <a:moveTo>
                    <a:pt x="7" y="60"/>
                  </a:moveTo>
                  <a:cubicBezTo>
                    <a:pt x="7" y="60"/>
                    <a:pt x="26" y="51"/>
                    <a:pt x="24" y="37"/>
                  </a:cubicBezTo>
                  <a:cubicBezTo>
                    <a:pt x="23" y="23"/>
                    <a:pt x="15" y="0"/>
                    <a:pt x="9" y="18"/>
                  </a:cubicBezTo>
                  <a:cubicBezTo>
                    <a:pt x="3" y="35"/>
                    <a:pt x="0" y="56"/>
                    <a:pt x="0" y="56"/>
                  </a:cubicBezTo>
                  <a:cubicBezTo>
                    <a:pt x="0" y="56"/>
                    <a:pt x="0" y="65"/>
                    <a:pt x="7" y="60"/>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91" name="Freeform 6746"/>
            <p:cNvSpPr/>
            <p:nvPr/>
          </p:nvSpPr>
          <p:spPr bwMode="auto">
            <a:xfrm>
              <a:off x="4541838" y="1109663"/>
              <a:ext cx="17463" cy="20638"/>
            </a:xfrm>
            <a:custGeom>
              <a:avLst/>
              <a:gdLst>
                <a:gd name="T0" fmla="*/ 45 w 50"/>
                <a:gd name="T1" fmla="*/ 49 h 57"/>
                <a:gd name="T2" fmla="*/ 37 w 50"/>
                <a:gd name="T3" fmla="*/ 21 h 57"/>
                <a:gd name="T4" fmla="*/ 10 w 50"/>
                <a:gd name="T5" fmla="*/ 16 h 57"/>
                <a:gd name="T6" fmla="*/ 36 w 50"/>
                <a:gd name="T7" fmla="*/ 50 h 57"/>
                <a:gd name="T8" fmla="*/ 45 w 50"/>
                <a:gd name="T9" fmla="*/ 49 h 57"/>
              </a:gdLst>
              <a:ahLst/>
              <a:cxnLst>
                <a:cxn ang="0">
                  <a:pos x="T0" y="T1"/>
                </a:cxn>
                <a:cxn ang="0">
                  <a:pos x="T2" y="T3"/>
                </a:cxn>
                <a:cxn ang="0">
                  <a:pos x="T4" y="T5"/>
                </a:cxn>
                <a:cxn ang="0">
                  <a:pos x="T6" y="T7"/>
                </a:cxn>
                <a:cxn ang="0">
                  <a:pos x="T8" y="T9"/>
                </a:cxn>
              </a:cxnLst>
              <a:rect l="0" t="0" r="r" b="b"/>
              <a:pathLst>
                <a:path w="50" h="57">
                  <a:moveTo>
                    <a:pt x="45" y="49"/>
                  </a:moveTo>
                  <a:cubicBezTo>
                    <a:pt x="45" y="49"/>
                    <a:pt x="50" y="31"/>
                    <a:pt x="37" y="21"/>
                  </a:cubicBezTo>
                  <a:cubicBezTo>
                    <a:pt x="24" y="12"/>
                    <a:pt x="0" y="0"/>
                    <a:pt x="10" y="16"/>
                  </a:cubicBezTo>
                  <a:cubicBezTo>
                    <a:pt x="21" y="33"/>
                    <a:pt x="36" y="50"/>
                    <a:pt x="36" y="50"/>
                  </a:cubicBezTo>
                  <a:cubicBezTo>
                    <a:pt x="36" y="50"/>
                    <a:pt x="44" y="57"/>
                    <a:pt x="45" y="49"/>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92" name="Freeform 6747"/>
            <p:cNvSpPr/>
            <p:nvPr/>
          </p:nvSpPr>
          <p:spPr bwMode="auto">
            <a:xfrm>
              <a:off x="4627563" y="998538"/>
              <a:ext cx="19050" cy="22225"/>
            </a:xfrm>
            <a:custGeom>
              <a:avLst/>
              <a:gdLst>
                <a:gd name="T0" fmla="*/ 45 w 50"/>
                <a:gd name="T1" fmla="*/ 49 h 57"/>
                <a:gd name="T2" fmla="*/ 38 w 50"/>
                <a:gd name="T3" fmla="*/ 22 h 57"/>
                <a:gd name="T4" fmla="*/ 11 w 50"/>
                <a:gd name="T5" fmla="*/ 16 h 57"/>
                <a:gd name="T6" fmla="*/ 37 w 50"/>
                <a:gd name="T7" fmla="*/ 50 h 57"/>
                <a:gd name="T8" fmla="*/ 45 w 50"/>
                <a:gd name="T9" fmla="*/ 49 h 57"/>
              </a:gdLst>
              <a:ahLst/>
              <a:cxnLst>
                <a:cxn ang="0">
                  <a:pos x="T0" y="T1"/>
                </a:cxn>
                <a:cxn ang="0">
                  <a:pos x="T2" y="T3"/>
                </a:cxn>
                <a:cxn ang="0">
                  <a:pos x="T4" y="T5"/>
                </a:cxn>
                <a:cxn ang="0">
                  <a:pos x="T6" y="T7"/>
                </a:cxn>
                <a:cxn ang="0">
                  <a:pos x="T8" y="T9"/>
                </a:cxn>
              </a:cxnLst>
              <a:rect l="0" t="0" r="r" b="b"/>
              <a:pathLst>
                <a:path w="50" h="57">
                  <a:moveTo>
                    <a:pt x="45" y="49"/>
                  </a:moveTo>
                  <a:cubicBezTo>
                    <a:pt x="45" y="49"/>
                    <a:pt x="50" y="31"/>
                    <a:pt x="38" y="22"/>
                  </a:cubicBezTo>
                  <a:cubicBezTo>
                    <a:pt x="25" y="12"/>
                    <a:pt x="0" y="0"/>
                    <a:pt x="11" y="16"/>
                  </a:cubicBezTo>
                  <a:cubicBezTo>
                    <a:pt x="22" y="33"/>
                    <a:pt x="37" y="50"/>
                    <a:pt x="37" y="50"/>
                  </a:cubicBezTo>
                  <a:cubicBezTo>
                    <a:pt x="37" y="50"/>
                    <a:pt x="44" y="57"/>
                    <a:pt x="45" y="49"/>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93" name="Freeform 6748"/>
            <p:cNvSpPr/>
            <p:nvPr/>
          </p:nvSpPr>
          <p:spPr bwMode="auto">
            <a:xfrm>
              <a:off x="4729163" y="1074738"/>
              <a:ext cx="17463" cy="19050"/>
            </a:xfrm>
            <a:custGeom>
              <a:avLst/>
              <a:gdLst>
                <a:gd name="T0" fmla="*/ 41 w 46"/>
                <a:gd name="T1" fmla="*/ 43 h 51"/>
                <a:gd name="T2" fmla="*/ 35 w 46"/>
                <a:gd name="T3" fmla="*/ 18 h 51"/>
                <a:gd name="T4" fmla="*/ 9 w 46"/>
                <a:gd name="T5" fmla="*/ 14 h 51"/>
                <a:gd name="T6" fmla="*/ 32 w 46"/>
                <a:gd name="T7" fmla="*/ 45 h 51"/>
                <a:gd name="T8" fmla="*/ 41 w 46"/>
                <a:gd name="T9" fmla="*/ 43 h 51"/>
              </a:gdLst>
              <a:ahLst/>
              <a:cxnLst>
                <a:cxn ang="0">
                  <a:pos x="T0" y="T1"/>
                </a:cxn>
                <a:cxn ang="0">
                  <a:pos x="T2" y="T3"/>
                </a:cxn>
                <a:cxn ang="0">
                  <a:pos x="T4" y="T5"/>
                </a:cxn>
                <a:cxn ang="0">
                  <a:pos x="T6" y="T7"/>
                </a:cxn>
                <a:cxn ang="0">
                  <a:pos x="T8" y="T9"/>
                </a:cxn>
              </a:cxnLst>
              <a:rect l="0" t="0" r="r" b="b"/>
              <a:pathLst>
                <a:path w="46" h="51">
                  <a:moveTo>
                    <a:pt x="41" y="43"/>
                  </a:moveTo>
                  <a:cubicBezTo>
                    <a:pt x="41" y="43"/>
                    <a:pt x="46" y="26"/>
                    <a:pt x="35" y="18"/>
                  </a:cubicBezTo>
                  <a:cubicBezTo>
                    <a:pt x="23" y="10"/>
                    <a:pt x="0" y="0"/>
                    <a:pt x="9" y="14"/>
                  </a:cubicBezTo>
                  <a:cubicBezTo>
                    <a:pt x="19" y="29"/>
                    <a:pt x="32" y="45"/>
                    <a:pt x="32" y="45"/>
                  </a:cubicBezTo>
                  <a:cubicBezTo>
                    <a:pt x="32" y="45"/>
                    <a:pt x="39" y="51"/>
                    <a:pt x="41" y="43"/>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94" name="Freeform 6749"/>
            <p:cNvSpPr/>
            <p:nvPr/>
          </p:nvSpPr>
          <p:spPr bwMode="auto">
            <a:xfrm>
              <a:off x="4824413" y="1312863"/>
              <a:ext cx="19050" cy="22225"/>
            </a:xfrm>
            <a:custGeom>
              <a:avLst/>
              <a:gdLst>
                <a:gd name="T0" fmla="*/ 45 w 49"/>
                <a:gd name="T1" fmla="*/ 49 h 58"/>
                <a:gd name="T2" fmla="*/ 37 w 49"/>
                <a:gd name="T3" fmla="*/ 22 h 58"/>
                <a:gd name="T4" fmla="*/ 10 w 49"/>
                <a:gd name="T5" fmla="*/ 17 h 58"/>
                <a:gd name="T6" fmla="*/ 36 w 49"/>
                <a:gd name="T7" fmla="*/ 51 h 58"/>
                <a:gd name="T8" fmla="*/ 45 w 49"/>
                <a:gd name="T9" fmla="*/ 49 h 58"/>
              </a:gdLst>
              <a:ahLst/>
              <a:cxnLst>
                <a:cxn ang="0">
                  <a:pos x="T0" y="T1"/>
                </a:cxn>
                <a:cxn ang="0">
                  <a:pos x="T2" y="T3"/>
                </a:cxn>
                <a:cxn ang="0">
                  <a:pos x="T4" y="T5"/>
                </a:cxn>
                <a:cxn ang="0">
                  <a:pos x="T6" y="T7"/>
                </a:cxn>
                <a:cxn ang="0">
                  <a:pos x="T8" y="T9"/>
                </a:cxn>
              </a:cxnLst>
              <a:rect l="0" t="0" r="r" b="b"/>
              <a:pathLst>
                <a:path w="49" h="58">
                  <a:moveTo>
                    <a:pt x="45" y="49"/>
                  </a:moveTo>
                  <a:cubicBezTo>
                    <a:pt x="45" y="49"/>
                    <a:pt x="49" y="31"/>
                    <a:pt x="37" y="22"/>
                  </a:cubicBezTo>
                  <a:cubicBezTo>
                    <a:pt x="24" y="13"/>
                    <a:pt x="0" y="0"/>
                    <a:pt x="10" y="17"/>
                  </a:cubicBezTo>
                  <a:cubicBezTo>
                    <a:pt x="21" y="33"/>
                    <a:pt x="36" y="51"/>
                    <a:pt x="36" y="51"/>
                  </a:cubicBezTo>
                  <a:cubicBezTo>
                    <a:pt x="36" y="51"/>
                    <a:pt x="44" y="58"/>
                    <a:pt x="45" y="49"/>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95" name="Freeform 6750"/>
            <p:cNvSpPr/>
            <p:nvPr/>
          </p:nvSpPr>
          <p:spPr bwMode="auto">
            <a:xfrm>
              <a:off x="4743451" y="1225551"/>
              <a:ext cx="19050" cy="20638"/>
            </a:xfrm>
            <a:custGeom>
              <a:avLst/>
              <a:gdLst>
                <a:gd name="T0" fmla="*/ 45 w 50"/>
                <a:gd name="T1" fmla="*/ 49 h 58"/>
                <a:gd name="T2" fmla="*/ 37 w 50"/>
                <a:gd name="T3" fmla="*/ 22 h 58"/>
                <a:gd name="T4" fmla="*/ 11 w 50"/>
                <a:gd name="T5" fmla="*/ 17 h 58"/>
                <a:gd name="T6" fmla="*/ 37 w 50"/>
                <a:gd name="T7" fmla="*/ 50 h 58"/>
                <a:gd name="T8" fmla="*/ 45 w 50"/>
                <a:gd name="T9" fmla="*/ 49 h 58"/>
              </a:gdLst>
              <a:ahLst/>
              <a:cxnLst>
                <a:cxn ang="0">
                  <a:pos x="T0" y="T1"/>
                </a:cxn>
                <a:cxn ang="0">
                  <a:pos x="T2" y="T3"/>
                </a:cxn>
                <a:cxn ang="0">
                  <a:pos x="T4" y="T5"/>
                </a:cxn>
                <a:cxn ang="0">
                  <a:pos x="T6" y="T7"/>
                </a:cxn>
                <a:cxn ang="0">
                  <a:pos x="T8" y="T9"/>
                </a:cxn>
              </a:cxnLst>
              <a:rect l="0" t="0" r="r" b="b"/>
              <a:pathLst>
                <a:path w="50" h="58">
                  <a:moveTo>
                    <a:pt x="45" y="49"/>
                  </a:moveTo>
                  <a:cubicBezTo>
                    <a:pt x="45" y="49"/>
                    <a:pt x="50" y="31"/>
                    <a:pt x="37" y="22"/>
                  </a:cubicBezTo>
                  <a:cubicBezTo>
                    <a:pt x="25" y="13"/>
                    <a:pt x="0" y="0"/>
                    <a:pt x="11" y="17"/>
                  </a:cubicBezTo>
                  <a:cubicBezTo>
                    <a:pt x="22" y="33"/>
                    <a:pt x="37" y="50"/>
                    <a:pt x="37" y="50"/>
                  </a:cubicBezTo>
                  <a:cubicBezTo>
                    <a:pt x="37" y="50"/>
                    <a:pt x="44" y="58"/>
                    <a:pt x="45" y="49"/>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96" name="Freeform 6751"/>
            <p:cNvSpPr/>
            <p:nvPr/>
          </p:nvSpPr>
          <p:spPr bwMode="auto">
            <a:xfrm>
              <a:off x="4491038" y="1268413"/>
              <a:ext cx="19050" cy="20638"/>
            </a:xfrm>
            <a:custGeom>
              <a:avLst/>
              <a:gdLst>
                <a:gd name="T0" fmla="*/ 45 w 49"/>
                <a:gd name="T1" fmla="*/ 49 h 57"/>
                <a:gd name="T2" fmla="*/ 37 w 49"/>
                <a:gd name="T3" fmla="*/ 21 h 57"/>
                <a:gd name="T4" fmla="*/ 10 w 49"/>
                <a:gd name="T5" fmla="*/ 16 h 57"/>
                <a:gd name="T6" fmla="*/ 36 w 49"/>
                <a:gd name="T7" fmla="*/ 50 h 57"/>
                <a:gd name="T8" fmla="*/ 45 w 49"/>
                <a:gd name="T9" fmla="*/ 49 h 57"/>
              </a:gdLst>
              <a:ahLst/>
              <a:cxnLst>
                <a:cxn ang="0">
                  <a:pos x="T0" y="T1"/>
                </a:cxn>
                <a:cxn ang="0">
                  <a:pos x="T2" y="T3"/>
                </a:cxn>
                <a:cxn ang="0">
                  <a:pos x="T4" y="T5"/>
                </a:cxn>
                <a:cxn ang="0">
                  <a:pos x="T6" y="T7"/>
                </a:cxn>
                <a:cxn ang="0">
                  <a:pos x="T8" y="T9"/>
                </a:cxn>
              </a:cxnLst>
              <a:rect l="0" t="0" r="r" b="b"/>
              <a:pathLst>
                <a:path w="49" h="57">
                  <a:moveTo>
                    <a:pt x="45" y="49"/>
                  </a:moveTo>
                  <a:cubicBezTo>
                    <a:pt x="45" y="49"/>
                    <a:pt x="49" y="31"/>
                    <a:pt x="37" y="21"/>
                  </a:cubicBezTo>
                  <a:cubicBezTo>
                    <a:pt x="24" y="12"/>
                    <a:pt x="0" y="0"/>
                    <a:pt x="10" y="16"/>
                  </a:cubicBezTo>
                  <a:cubicBezTo>
                    <a:pt x="21" y="33"/>
                    <a:pt x="36" y="50"/>
                    <a:pt x="36" y="50"/>
                  </a:cubicBezTo>
                  <a:cubicBezTo>
                    <a:pt x="36" y="50"/>
                    <a:pt x="44" y="57"/>
                    <a:pt x="45" y="49"/>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97" name="Freeform 6752"/>
            <p:cNvSpPr/>
            <p:nvPr/>
          </p:nvSpPr>
          <p:spPr bwMode="auto">
            <a:xfrm>
              <a:off x="4633913" y="1325563"/>
              <a:ext cx="19050" cy="20638"/>
            </a:xfrm>
            <a:custGeom>
              <a:avLst/>
              <a:gdLst>
                <a:gd name="T0" fmla="*/ 45 w 50"/>
                <a:gd name="T1" fmla="*/ 49 h 58"/>
                <a:gd name="T2" fmla="*/ 37 w 50"/>
                <a:gd name="T3" fmla="*/ 22 h 58"/>
                <a:gd name="T4" fmla="*/ 11 w 50"/>
                <a:gd name="T5" fmla="*/ 16 h 58"/>
                <a:gd name="T6" fmla="*/ 36 w 50"/>
                <a:gd name="T7" fmla="*/ 50 h 58"/>
                <a:gd name="T8" fmla="*/ 45 w 50"/>
                <a:gd name="T9" fmla="*/ 49 h 58"/>
              </a:gdLst>
              <a:ahLst/>
              <a:cxnLst>
                <a:cxn ang="0">
                  <a:pos x="T0" y="T1"/>
                </a:cxn>
                <a:cxn ang="0">
                  <a:pos x="T2" y="T3"/>
                </a:cxn>
                <a:cxn ang="0">
                  <a:pos x="T4" y="T5"/>
                </a:cxn>
                <a:cxn ang="0">
                  <a:pos x="T6" y="T7"/>
                </a:cxn>
                <a:cxn ang="0">
                  <a:pos x="T8" y="T9"/>
                </a:cxn>
              </a:cxnLst>
              <a:rect l="0" t="0" r="r" b="b"/>
              <a:pathLst>
                <a:path w="50" h="58">
                  <a:moveTo>
                    <a:pt x="45" y="49"/>
                  </a:moveTo>
                  <a:cubicBezTo>
                    <a:pt x="45" y="49"/>
                    <a:pt x="50" y="31"/>
                    <a:pt x="37" y="22"/>
                  </a:cubicBezTo>
                  <a:cubicBezTo>
                    <a:pt x="25" y="12"/>
                    <a:pt x="0" y="0"/>
                    <a:pt x="11" y="16"/>
                  </a:cubicBezTo>
                  <a:cubicBezTo>
                    <a:pt x="21" y="33"/>
                    <a:pt x="36" y="50"/>
                    <a:pt x="36" y="50"/>
                  </a:cubicBezTo>
                  <a:cubicBezTo>
                    <a:pt x="36" y="50"/>
                    <a:pt x="44" y="58"/>
                    <a:pt x="45" y="49"/>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98" name="Freeform 6753"/>
            <p:cNvSpPr/>
            <p:nvPr/>
          </p:nvSpPr>
          <p:spPr bwMode="auto">
            <a:xfrm>
              <a:off x="4703763" y="1390651"/>
              <a:ext cx="19050" cy="20638"/>
            </a:xfrm>
            <a:custGeom>
              <a:avLst/>
              <a:gdLst>
                <a:gd name="T0" fmla="*/ 45 w 50"/>
                <a:gd name="T1" fmla="*/ 49 h 58"/>
                <a:gd name="T2" fmla="*/ 37 w 50"/>
                <a:gd name="T3" fmla="*/ 22 h 58"/>
                <a:gd name="T4" fmla="*/ 10 w 50"/>
                <a:gd name="T5" fmla="*/ 17 h 58"/>
                <a:gd name="T6" fmla="*/ 36 w 50"/>
                <a:gd name="T7" fmla="*/ 51 h 58"/>
                <a:gd name="T8" fmla="*/ 45 w 50"/>
                <a:gd name="T9" fmla="*/ 49 h 58"/>
              </a:gdLst>
              <a:ahLst/>
              <a:cxnLst>
                <a:cxn ang="0">
                  <a:pos x="T0" y="T1"/>
                </a:cxn>
                <a:cxn ang="0">
                  <a:pos x="T2" y="T3"/>
                </a:cxn>
                <a:cxn ang="0">
                  <a:pos x="T4" y="T5"/>
                </a:cxn>
                <a:cxn ang="0">
                  <a:pos x="T6" y="T7"/>
                </a:cxn>
                <a:cxn ang="0">
                  <a:pos x="T8" y="T9"/>
                </a:cxn>
              </a:cxnLst>
              <a:rect l="0" t="0" r="r" b="b"/>
              <a:pathLst>
                <a:path w="50" h="58">
                  <a:moveTo>
                    <a:pt x="45" y="49"/>
                  </a:moveTo>
                  <a:cubicBezTo>
                    <a:pt x="45" y="49"/>
                    <a:pt x="50" y="31"/>
                    <a:pt x="37" y="22"/>
                  </a:cubicBezTo>
                  <a:cubicBezTo>
                    <a:pt x="24" y="13"/>
                    <a:pt x="0" y="0"/>
                    <a:pt x="10" y="17"/>
                  </a:cubicBezTo>
                  <a:cubicBezTo>
                    <a:pt x="21" y="33"/>
                    <a:pt x="36" y="51"/>
                    <a:pt x="36" y="51"/>
                  </a:cubicBezTo>
                  <a:cubicBezTo>
                    <a:pt x="36" y="51"/>
                    <a:pt x="44" y="58"/>
                    <a:pt x="45" y="49"/>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99" name="Freeform 6754"/>
            <p:cNvSpPr/>
            <p:nvPr/>
          </p:nvSpPr>
          <p:spPr bwMode="auto">
            <a:xfrm>
              <a:off x="4673601" y="1090613"/>
              <a:ext cx="9525" cy="23813"/>
            </a:xfrm>
            <a:custGeom>
              <a:avLst/>
              <a:gdLst>
                <a:gd name="T0" fmla="*/ 12 w 27"/>
                <a:gd name="T1" fmla="*/ 61 h 67"/>
                <a:gd name="T2" fmla="*/ 21 w 27"/>
                <a:gd name="T3" fmla="*/ 34 h 67"/>
                <a:gd name="T4" fmla="*/ 1 w 27"/>
                <a:gd name="T5" fmla="*/ 19 h 67"/>
                <a:gd name="T6" fmla="*/ 3 w 27"/>
                <a:gd name="T7" fmla="*/ 58 h 67"/>
                <a:gd name="T8" fmla="*/ 12 w 27"/>
                <a:gd name="T9" fmla="*/ 61 h 67"/>
              </a:gdLst>
              <a:ahLst/>
              <a:cxnLst>
                <a:cxn ang="0">
                  <a:pos x="T0" y="T1"/>
                </a:cxn>
                <a:cxn ang="0">
                  <a:pos x="T2" y="T3"/>
                </a:cxn>
                <a:cxn ang="0">
                  <a:pos x="T4" y="T5"/>
                </a:cxn>
                <a:cxn ang="0">
                  <a:pos x="T6" y="T7"/>
                </a:cxn>
                <a:cxn ang="0">
                  <a:pos x="T8" y="T9"/>
                </a:cxn>
              </a:cxnLst>
              <a:rect l="0" t="0" r="r" b="b"/>
              <a:pathLst>
                <a:path w="27" h="67">
                  <a:moveTo>
                    <a:pt x="12" y="61"/>
                  </a:moveTo>
                  <a:cubicBezTo>
                    <a:pt x="12" y="61"/>
                    <a:pt x="27" y="47"/>
                    <a:pt x="21" y="34"/>
                  </a:cubicBezTo>
                  <a:cubicBezTo>
                    <a:pt x="15" y="21"/>
                    <a:pt x="1" y="0"/>
                    <a:pt x="1" y="19"/>
                  </a:cubicBezTo>
                  <a:cubicBezTo>
                    <a:pt x="0" y="37"/>
                    <a:pt x="3" y="58"/>
                    <a:pt x="3" y="58"/>
                  </a:cubicBezTo>
                  <a:cubicBezTo>
                    <a:pt x="3" y="58"/>
                    <a:pt x="6" y="67"/>
                    <a:pt x="12" y="61"/>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00" name="Freeform 6755"/>
            <p:cNvSpPr/>
            <p:nvPr/>
          </p:nvSpPr>
          <p:spPr bwMode="auto">
            <a:xfrm>
              <a:off x="4570413" y="1182688"/>
              <a:ext cx="9525" cy="25400"/>
            </a:xfrm>
            <a:custGeom>
              <a:avLst/>
              <a:gdLst>
                <a:gd name="T0" fmla="*/ 11 w 26"/>
                <a:gd name="T1" fmla="*/ 61 h 68"/>
                <a:gd name="T2" fmla="*/ 20 w 26"/>
                <a:gd name="T3" fmla="*/ 34 h 68"/>
                <a:gd name="T4" fmla="*/ 0 w 26"/>
                <a:gd name="T5" fmla="*/ 19 h 68"/>
                <a:gd name="T6" fmla="*/ 3 w 26"/>
                <a:gd name="T7" fmla="*/ 59 h 68"/>
                <a:gd name="T8" fmla="*/ 11 w 26"/>
                <a:gd name="T9" fmla="*/ 61 h 68"/>
              </a:gdLst>
              <a:ahLst/>
              <a:cxnLst>
                <a:cxn ang="0">
                  <a:pos x="T0" y="T1"/>
                </a:cxn>
                <a:cxn ang="0">
                  <a:pos x="T2" y="T3"/>
                </a:cxn>
                <a:cxn ang="0">
                  <a:pos x="T4" y="T5"/>
                </a:cxn>
                <a:cxn ang="0">
                  <a:pos x="T6" y="T7"/>
                </a:cxn>
                <a:cxn ang="0">
                  <a:pos x="T8" y="T9"/>
                </a:cxn>
              </a:cxnLst>
              <a:rect l="0" t="0" r="r" b="b"/>
              <a:pathLst>
                <a:path w="26" h="68">
                  <a:moveTo>
                    <a:pt x="11" y="61"/>
                  </a:moveTo>
                  <a:cubicBezTo>
                    <a:pt x="11" y="61"/>
                    <a:pt x="26" y="48"/>
                    <a:pt x="20" y="34"/>
                  </a:cubicBezTo>
                  <a:cubicBezTo>
                    <a:pt x="14" y="21"/>
                    <a:pt x="0" y="0"/>
                    <a:pt x="0" y="19"/>
                  </a:cubicBezTo>
                  <a:cubicBezTo>
                    <a:pt x="0" y="37"/>
                    <a:pt x="3" y="59"/>
                    <a:pt x="3" y="59"/>
                  </a:cubicBezTo>
                  <a:cubicBezTo>
                    <a:pt x="3" y="59"/>
                    <a:pt x="5" y="68"/>
                    <a:pt x="11" y="61"/>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01" name="Freeform 6756"/>
            <p:cNvSpPr/>
            <p:nvPr/>
          </p:nvSpPr>
          <p:spPr bwMode="auto">
            <a:xfrm>
              <a:off x="4565651" y="1254126"/>
              <a:ext cx="9525" cy="23813"/>
            </a:xfrm>
            <a:custGeom>
              <a:avLst/>
              <a:gdLst>
                <a:gd name="T0" fmla="*/ 11 w 26"/>
                <a:gd name="T1" fmla="*/ 60 h 67"/>
                <a:gd name="T2" fmla="*/ 21 w 26"/>
                <a:gd name="T3" fmla="*/ 34 h 67"/>
                <a:gd name="T4" fmla="*/ 0 w 26"/>
                <a:gd name="T5" fmla="*/ 18 h 67"/>
                <a:gd name="T6" fmla="*/ 3 w 26"/>
                <a:gd name="T7" fmla="*/ 58 h 67"/>
                <a:gd name="T8" fmla="*/ 11 w 26"/>
                <a:gd name="T9" fmla="*/ 60 h 67"/>
              </a:gdLst>
              <a:ahLst/>
              <a:cxnLst>
                <a:cxn ang="0">
                  <a:pos x="T0" y="T1"/>
                </a:cxn>
                <a:cxn ang="0">
                  <a:pos x="T2" y="T3"/>
                </a:cxn>
                <a:cxn ang="0">
                  <a:pos x="T4" y="T5"/>
                </a:cxn>
                <a:cxn ang="0">
                  <a:pos x="T6" y="T7"/>
                </a:cxn>
                <a:cxn ang="0">
                  <a:pos x="T8" y="T9"/>
                </a:cxn>
              </a:cxnLst>
              <a:rect l="0" t="0" r="r" b="b"/>
              <a:pathLst>
                <a:path w="26" h="67">
                  <a:moveTo>
                    <a:pt x="11" y="60"/>
                  </a:moveTo>
                  <a:cubicBezTo>
                    <a:pt x="11" y="60"/>
                    <a:pt x="26" y="47"/>
                    <a:pt x="21" y="34"/>
                  </a:cubicBezTo>
                  <a:cubicBezTo>
                    <a:pt x="15" y="20"/>
                    <a:pt x="0" y="0"/>
                    <a:pt x="0" y="18"/>
                  </a:cubicBezTo>
                  <a:cubicBezTo>
                    <a:pt x="0" y="37"/>
                    <a:pt x="3" y="58"/>
                    <a:pt x="3" y="58"/>
                  </a:cubicBezTo>
                  <a:cubicBezTo>
                    <a:pt x="3" y="58"/>
                    <a:pt x="6" y="67"/>
                    <a:pt x="11" y="60"/>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02" name="Freeform 6757"/>
            <p:cNvSpPr/>
            <p:nvPr/>
          </p:nvSpPr>
          <p:spPr bwMode="auto">
            <a:xfrm>
              <a:off x="4864101" y="1281113"/>
              <a:ext cx="9525" cy="23813"/>
            </a:xfrm>
            <a:custGeom>
              <a:avLst/>
              <a:gdLst>
                <a:gd name="T0" fmla="*/ 11 w 26"/>
                <a:gd name="T1" fmla="*/ 61 h 68"/>
                <a:gd name="T2" fmla="*/ 20 w 26"/>
                <a:gd name="T3" fmla="*/ 35 h 68"/>
                <a:gd name="T4" fmla="*/ 0 w 26"/>
                <a:gd name="T5" fmla="*/ 19 h 68"/>
                <a:gd name="T6" fmla="*/ 3 w 26"/>
                <a:gd name="T7" fmla="*/ 59 h 68"/>
                <a:gd name="T8" fmla="*/ 11 w 26"/>
                <a:gd name="T9" fmla="*/ 61 h 68"/>
              </a:gdLst>
              <a:ahLst/>
              <a:cxnLst>
                <a:cxn ang="0">
                  <a:pos x="T0" y="T1"/>
                </a:cxn>
                <a:cxn ang="0">
                  <a:pos x="T2" y="T3"/>
                </a:cxn>
                <a:cxn ang="0">
                  <a:pos x="T4" y="T5"/>
                </a:cxn>
                <a:cxn ang="0">
                  <a:pos x="T6" y="T7"/>
                </a:cxn>
                <a:cxn ang="0">
                  <a:pos x="T8" y="T9"/>
                </a:cxn>
              </a:cxnLst>
              <a:rect l="0" t="0" r="r" b="b"/>
              <a:pathLst>
                <a:path w="26" h="68">
                  <a:moveTo>
                    <a:pt x="11" y="61"/>
                  </a:moveTo>
                  <a:cubicBezTo>
                    <a:pt x="11" y="61"/>
                    <a:pt x="26" y="48"/>
                    <a:pt x="20" y="35"/>
                  </a:cubicBezTo>
                  <a:cubicBezTo>
                    <a:pt x="15" y="21"/>
                    <a:pt x="0" y="0"/>
                    <a:pt x="0" y="19"/>
                  </a:cubicBezTo>
                  <a:cubicBezTo>
                    <a:pt x="0" y="37"/>
                    <a:pt x="3" y="59"/>
                    <a:pt x="3" y="59"/>
                  </a:cubicBezTo>
                  <a:cubicBezTo>
                    <a:pt x="3" y="59"/>
                    <a:pt x="5" y="68"/>
                    <a:pt x="11" y="61"/>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03" name="Freeform 6758"/>
            <p:cNvSpPr/>
            <p:nvPr/>
          </p:nvSpPr>
          <p:spPr bwMode="auto">
            <a:xfrm>
              <a:off x="4618038" y="1290638"/>
              <a:ext cx="9525" cy="25400"/>
            </a:xfrm>
            <a:custGeom>
              <a:avLst/>
              <a:gdLst>
                <a:gd name="T0" fmla="*/ 12 w 27"/>
                <a:gd name="T1" fmla="*/ 61 h 68"/>
                <a:gd name="T2" fmla="*/ 21 w 27"/>
                <a:gd name="T3" fmla="*/ 34 h 68"/>
                <a:gd name="T4" fmla="*/ 1 w 27"/>
                <a:gd name="T5" fmla="*/ 19 h 68"/>
                <a:gd name="T6" fmla="*/ 4 w 27"/>
                <a:gd name="T7" fmla="*/ 59 h 68"/>
                <a:gd name="T8" fmla="*/ 12 w 27"/>
                <a:gd name="T9" fmla="*/ 61 h 68"/>
              </a:gdLst>
              <a:ahLst/>
              <a:cxnLst>
                <a:cxn ang="0">
                  <a:pos x="T0" y="T1"/>
                </a:cxn>
                <a:cxn ang="0">
                  <a:pos x="T2" y="T3"/>
                </a:cxn>
                <a:cxn ang="0">
                  <a:pos x="T4" y="T5"/>
                </a:cxn>
                <a:cxn ang="0">
                  <a:pos x="T6" y="T7"/>
                </a:cxn>
                <a:cxn ang="0">
                  <a:pos x="T8" y="T9"/>
                </a:cxn>
              </a:cxnLst>
              <a:rect l="0" t="0" r="r" b="b"/>
              <a:pathLst>
                <a:path w="27" h="68">
                  <a:moveTo>
                    <a:pt x="12" y="61"/>
                  </a:moveTo>
                  <a:cubicBezTo>
                    <a:pt x="12" y="61"/>
                    <a:pt x="27" y="48"/>
                    <a:pt x="21" y="34"/>
                  </a:cubicBezTo>
                  <a:cubicBezTo>
                    <a:pt x="15" y="21"/>
                    <a:pt x="1" y="0"/>
                    <a:pt x="1" y="19"/>
                  </a:cubicBezTo>
                  <a:cubicBezTo>
                    <a:pt x="0" y="37"/>
                    <a:pt x="4" y="59"/>
                    <a:pt x="4" y="59"/>
                  </a:cubicBezTo>
                  <a:cubicBezTo>
                    <a:pt x="4" y="59"/>
                    <a:pt x="6" y="68"/>
                    <a:pt x="12" y="61"/>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04" name="Freeform 6759"/>
            <p:cNvSpPr/>
            <p:nvPr/>
          </p:nvSpPr>
          <p:spPr bwMode="auto">
            <a:xfrm>
              <a:off x="4724401" y="1162051"/>
              <a:ext cx="11113" cy="23813"/>
            </a:xfrm>
            <a:custGeom>
              <a:avLst/>
              <a:gdLst>
                <a:gd name="T0" fmla="*/ 11 w 26"/>
                <a:gd name="T1" fmla="*/ 61 h 68"/>
                <a:gd name="T2" fmla="*/ 20 w 26"/>
                <a:gd name="T3" fmla="*/ 35 h 68"/>
                <a:gd name="T4" fmla="*/ 0 w 26"/>
                <a:gd name="T5" fmla="*/ 19 h 68"/>
                <a:gd name="T6" fmla="*/ 3 w 26"/>
                <a:gd name="T7" fmla="*/ 59 h 68"/>
                <a:gd name="T8" fmla="*/ 11 w 26"/>
                <a:gd name="T9" fmla="*/ 61 h 68"/>
              </a:gdLst>
              <a:ahLst/>
              <a:cxnLst>
                <a:cxn ang="0">
                  <a:pos x="T0" y="T1"/>
                </a:cxn>
                <a:cxn ang="0">
                  <a:pos x="T2" y="T3"/>
                </a:cxn>
                <a:cxn ang="0">
                  <a:pos x="T4" y="T5"/>
                </a:cxn>
                <a:cxn ang="0">
                  <a:pos x="T6" y="T7"/>
                </a:cxn>
                <a:cxn ang="0">
                  <a:pos x="T8" y="T9"/>
                </a:cxn>
              </a:cxnLst>
              <a:rect l="0" t="0" r="r" b="b"/>
              <a:pathLst>
                <a:path w="26" h="68">
                  <a:moveTo>
                    <a:pt x="11" y="61"/>
                  </a:moveTo>
                  <a:cubicBezTo>
                    <a:pt x="11" y="61"/>
                    <a:pt x="26" y="48"/>
                    <a:pt x="20" y="35"/>
                  </a:cubicBezTo>
                  <a:cubicBezTo>
                    <a:pt x="15" y="21"/>
                    <a:pt x="0" y="0"/>
                    <a:pt x="0" y="19"/>
                  </a:cubicBezTo>
                  <a:cubicBezTo>
                    <a:pt x="0" y="38"/>
                    <a:pt x="3" y="59"/>
                    <a:pt x="3" y="59"/>
                  </a:cubicBezTo>
                  <a:cubicBezTo>
                    <a:pt x="3" y="59"/>
                    <a:pt x="5" y="68"/>
                    <a:pt x="11" y="61"/>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05" name="Freeform 6737"/>
            <p:cNvSpPr/>
            <p:nvPr/>
          </p:nvSpPr>
          <p:spPr bwMode="auto">
            <a:xfrm>
              <a:off x="4860032" y="1131590"/>
              <a:ext cx="23813" cy="46038"/>
            </a:xfrm>
            <a:custGeom>
              <a:avLst/>
              <a:gdLst>
                <a:gd name="T0" fmla="*/ 40 w 60"/>
                <a:gd name="T1" fmla="*/ 114 h 125"/>
                <a:gd name="T2" fmla="*/ 10 w 60"/>
                <a:gd name="T3" fmla="*/ 65 h 125"/>
                <a:gd name="T4" fmla="*/ 54 w 60"/>
                <a:gd name="T5" fmla="*/ 35 h 125"/>
                <a:gd name="T6" fmla="*/ 58 w 60"/>
                <a:gd name="T7" fmla="*/ 108 h 125"/>
                <a:gd name="T8" fmla="*/ 40 w 60"/>
                <a:gd name="T9" fmla="*/ 114 h 125"/>
              </a:gdLst>
              <a:ahLst/>
              <a:cxnLst>
                <a:cxn ang="0">
                  <a:pos x="T0" y="T1"/>
                </a:cxn>
                <a:cxn ang="0">
                  <a:pos x="T2" y="T3"/>
                </a:cxn>
                <a:cxn ang="0">
                  <a:pos x="T4" y="T5"/>
                </a:cxn>
                <a:cxn ang="0">
                  <a:pos x="T6" y="T7"/>
                </a:cxn>
                <a:cxn ang="0">
                  <a:pos x="T8" y="T9"/>
                </a:cxn>
              </a:cxnLst>
              <a:rect l="0" t="0" r="r" b="b"/>
              <a:pathLst>
                <a:path w="60" h="125">
                  <a:moveTo>
                    <a:pt x="40" y="114"/>
                  </a:moveTo>
                  <a:cubicBezTo>
                    <a:pt x="40" y="114"/>
                    <a:pt x="0" y="90"/>
                    <a:pt x="10" y="65"/>
                  </a:cubicBezTo>
                  <a:cubicBezTo>
                    <a:pt x="19" y="40"/>
                    <a:pt x="48" y="0"/>
                    <a:pt x="54" y="35"/>
                  </a:cubicBezTo>
                  <a:cubicBezTo>
                    <a:pt x="60" y="69"/>
                    <a:pt x="58" y="108"/>
                    <a:pt x="58" y="108"/>
                  </a:cubicBezTo>
                  <a:cubicBezTo>
                    <a:pt x="58" y="108"/>
                    <a:pt x="55" y="125"/>
                    <a:pt x="40" y="114"/>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06" name="Freeform 6745"/>
            <p:cNvSpPr/>
            <p:nvPr/>
          </p:nvSpPr>
          <p:spPr bwMode="auto">
            <a:xfrm>
              <a:off x="4877495" y="1061740"/>
              <a:ext cx="9525" cy="23813"/>
            </a:xfrm>
            <a:custGeom>
              <a:avLst/>
              <a:gdLst>
                <a:gd name="T0" fmla="*/ 7 w 26"/>
                <a:gd name="T1" fmla="*/ 60 h 65"/>
                <a:gd name="T2" fmla="*/ 24 w 26"/>
                <a:gd name="T3" fmla="*/ 37 h 65"/>
                <a:gd name="T4" fmla="*/ 9 w 26"/>
                <a:gd name="T5" fmla="*/ 18 h 65"/>
                <a:gd name="T6" fmla="*/ 0 w 26"/>
                <a:gd name="T7" fmla="*/ 56 h 65"/>
                <a:gd name="T8" fmla="*/ 7 w 26"/>
                <a:gd name="T9" fmla="*/ 60 h 65"/>
              </a:gdLst>
              <a:ahLst/>
              <a:cxnLst>
                <a:cxn ang="0">
                  <a:pos x="T0" y="T1"/>
                </a:cxn>
                <a:cxn ang="0">
                  <a:pos x="T2" y="T3"/>
                </a:cxn>
                <a:cxn ang="0">
                  <a:pos x="T4" y="T5"/>
                </a:cxn>
                <a:cxn ang="0">
                  <a:pos x="T6" y="T7"/>
                </a:cxn>
                <a:cxn ang="0">
                  <a:pos x="T8" y="T9"/>
                </a:cxn>
              </a:cxnLst>
              <a:rect l="0" t="0" r="r" b="b"/>
              <a:pathLst>
                <a:path w="26" h="65">
                  <a:moveTo>
                    <a:pt x="7" y="60"/>
                  </a:moveTo>
                  <a:cubicBezTo>
                    <a:pt x="7" y="60"/>
                    <a:pt x="26" y="51"/>
                    <a:pt x="24" y="37"/>
                  </a:cubicBezTo>
                  <a:cubicBezTo>
                    <a:pt x="23" y="23"/>
                    <a:pt x="15" y="0"/>
                    <a:pt x="9" y="18"/>
                  </a:cubicBezTo>
                  <a:cubicBezTo>
                    <a:pt x="3" y="35"/>
                    <a:pt x="0" y="56"/>
                    <a:pt x="0" y="56"/>
                  </a:cubicBezTo>
                  <a:cubicBezTo>
                    <a:pt x="0" y="56"/>
                    <a:pt x="0" y="65"/>
                    <a:pt x="7" y="60"/>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07" name="Freeform 6746"/>
            <p:cNvSpPr/>
            <p:nvPr/>
          </p:nvSpPr>
          <p:spPr bwMode="auto">
            <a:xfrm>
              <a:off x="4837807" y="1158577"/>
              <a:ext cx="17463" cy="20638"/>
            </a:xfrm>
            <a:custGeom>
              <a:avLst/>
              <a:gdLst>
                <a:gd name="T0" fmla="*/ 45 w 50"/>
                <a:gd name="T1" fmla="*/ 49 h 57"/>
                <a:gd name="T2" fmla="*/ 37 w 50"/>
                <a:gd name="T3" fmla="*/ 21 h 57"/>
                <a:gd name="T4" fmla="*/ 10 w 50"/>
                <a:gd name="T5" fmla="*/ 16 h 57"/>
                <a:gd name="T6" fmla="*/ 36 w 50"/>
                <a:gd name="T7" fmla="*/ 50 h 57"/>
                <a:gd name="T8" fmla="*/ 45 w 50"/>
                <a:gd name="T9" fmla="*/ 49 h 57"/>
              </a:gdLst>
              <a:ahLst/>
              <a:cxnLst>
                <a:cxn ang="0">
                  <a:pos x="T0" y="T1"/>
                </a:cxn>
                <a:cxn ang="0">
                  <a:pos x="T2" y="T3"/>
                </a:cxn>
                <a:cxn ang="0">
                  <a:pos x="T4" y="T5"/>
                </a:cxn>
                <a:cxn ang="0">
                  <a:pos x="T6" y="T7"/>
                </a:cxn>
                <a:cxn ang="0">
                  <a:pos x="T8" y="T9"/>
                </a:cxn>
              </a:cxnLst>
              <a:rect l="0" t="0" r="r" b="b"/>
              <a:pathLst>
                <a:path w="50" h="57">
                  <a:moveTo>
                    <a:pt x="45" y="49"/>
                  </a:moveTo>
                  <a:cubicBezTo>
                    <a:pt x="45" y="49"/>
                    <a:pt x="50" y="31"/>
                    <a:pt x="37" y="21"/>
                  </a:cubicBezTo>
                  <a:cubicBezTo>
                    <a:pt x="24" y="12"/>
                    <a:pt x="0" y="0"/>
                    <a:pt x="10" y="16"/>
                  </a:cubicBezTo>
                  <a:cubicBezTo>
                    <a:pt x="21" y="33"/>
                    <a:pt x="36" y="50"/>
                    <a:pt x="36" y="50"/>
                  </a:cubicBezTo>
                  <a:cubicBezTo>
                    <a:pt x="36" y="50"/>
                    <a:pt x="44" y="57"/>
                    <a:pt x="45" y="49"/>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08" name="Freeform 6755"/>
            <p:cNvSpPr/>
            <p:nvPr/>
          </p:nvSpPr>
          <p:spPr bwMode="auto">
            <a:xfrm>
              <a:off x="4866382" y="1231602"/>
              <a:ext cx="9525" cy="25400"/>
            </a:xfrm>
            <a:custGeom>
              <a:avLst/>
              <a:gdLst>
                <a:gd name="T0" fmla="*/ 11 w 26"/>
                <a:gd name="T1" fmla="*/ 61 h 68"/>
                <a:gd name="T2" fmla="*/ 20 w 26"/>
                <a:gd name="T3" fmla="*/ 34 h 68"/>
                <a:gd name="T4" fmla="*/ 0 w 26"/>
                <a:gd name="T5" fmla="*/ 19 h 68"/>
                <a:gd name="T6" fmla="*/ 3 w 26"/>
                <a:gd name="T7" fmla="*/ 59 h 68"/>
                <a:gd name="T8" fmla="*/ 11 w 26"/>
                <a:gd name="T9" fmla="*/ 61 h 68"/>
              </a:gdLst>
              <a:ahLst/>
              <a:cxnLst>
                <a:cxn ang="0">
                  <a:pos x="T0" y="T1"/>
                </a:cxn>
                <a:cxn ang="0">
                  <a:pos x="T2" y="T3"/>
                </a:cxn>
                <a:cxn ang="0">
                  <a:pos x="T4" y="T5"/>
                </a:cxn>
                <a:cxn ang="0">
                  <a:pos x="T6" y="T7"/>
                </a:cxn>
                <a:cxn ang="0">
                  <a:pos x="T8" y="T9"/>
                </a:cxn>
              </a:cxnLst>
              <a:rect l="0" t="0" r="r" b="b"/>
              <a:pathLst>
                <a:path w="26" h="68">
                  <a:moveTo>
                    <a:pt x="11" y="61"/>
                  </a:moveTo>
                  <a:cubicBezTo>
                    <a:pt x="11" y="61"/>
                    <a:pt x="26" y="48"/>
                    <a:pt x="20" y="34"/>
                  </a:cubicBezTo>
                  <a:cubicBezTo>
                    <a:pt x="14" y="21"/>
                    <a:pt x="0" y="0"/>
                    <a:pt x="0" y="19"/>
                  </a:cubicBezTo>
                  <a:cubicBezTo>
                    <a:pt x="0" y="37"/>
                    <a:pt x="3" y="59"/>
                    <a:pt x="3" y="59"/>
                  </a:cubicBezTo>
                  <a:cubicBezTo>
                    <a:pt x="3" y="59"/>
                    <a:pt x="5" y="68"/>
                    <a:pt x="11" y="61"/>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09" name="Freeform 6742"/>
            <p:cNvSpPr/>
            <p:nvPr/>
          </p:nvSpPr>
          <p:spPr bwMode="auto">
            <a:xfrm>
              <a:off x="4716016" y="1347614"/>
              <a:ext cx="22225" cy="44450"/>
            </a:xfrm>
            <a:custGeom>
              <a:avLst/>
              <a:gdLst>
                <a:gd name="T0" fmla="*/ 40 w 60"/>
                <a:gd name="T1" fmla="*/ 113 h 125"/>
                <a:gd name="T2" fmla="*/ 10 w 60"/>
                <a:gd name="T3" fmla="*/ 64 h 125"/>
                <a:gd name="T4" fmla="*/ 54 w 60"/>
                <a:gd name="T5" fmla="*/ 34 h 125"/>
                <a:gd name="T6" fmla="*/ 59 w 60"/>
                <a:gd name="T7" fmla="*/ 107 h 125"/>
                <a:gd name="T8" fmla="*/ 40 w 60"/>
                <a:gd name="T9" fmla="*/ 113 h 125"/>
              </a:gdLst>
              <a:ahLst/>
              <a:cxnLst>
                <a:cxn ang="0">
                  <a:pos x="T0" y="T1"/>
                </a:cxn>
                <a:cxn ang="0">
                  <a:pos x="T2" y="T3"/>
                </a:cxn>
                <a:cxn ang="0">
                  <a:pos x="T4" y="T5"/>
                </a:cxn>
                <a:cxn ang="0">
                  <a:pos x="T6" y="T7"/>
                </a:cxn>
                <a:cxn ang="0">
                  <a:pos x="T8" y="T9"/>
                </a:cxn>
              </a:cxnLst>
              <a:rect l="0" t="0" r="r" b="b"/>
              <a:pathLst>
                <a:path w="60" h="125">
                  <a:moveTo>
                    <a:pt x="40" y="113"/>
                  </a:moveTo>
                  <a:cubicBezTo>
                    <a:pt x="40" y="113"/>
                    <a:pt x="0" y="89"/>
                    <a:pt x="10" y="64"/>
                  </a:cubicBezTo>
                  <a:cubicBezTo>
                    <a:pt x="20" y="40"/>
                    <a:pt x="48" y="0"/>
                    <a:pt x="54" y="34"/>
                  </a:cubicBezTo>
                  <a:cubicBezTo>
                    <a:pt x="60" y="68"/>
                    <a:pt x="59" y="107"/>
                    <a:pt x="59" y="107"/>
                  </a:cubicBezTo>
                  <a:cubicBezTo>
                    <a:pt x="59" y="107"/>
                    <a:pt x="56" y="125"/>
                    <a:pt x="40" y="113"/>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10" name="Freeform 6749"/>
            <p:cNvSpPr/>
            <p:nvPr/>
          </p:nvSpPr>
          <p:spPr bwMode="auto">
            <a:xfrm>
              <a:off x="4932040" y="1275606"/>
              <a:ext cx="19050" cy="22225"/>
            </a:xfrm>
            <a:custGeom>
              <a:avLst/>
              <a:gdLst>
                <a:gd name="T0" fmla="*/ 45 w 49"/>
                <a:gd name="T1" fmla="*/ 49 h 58"/>
                <a:gd name="T2" fmla="*/ 37 w 49"/>
                <a:gd name="T3" fmla="*/ 22 h 58"/>
                <a:gd name="T4" fmla="*/ 10 w 49"/>
                <a:gd name="T5" fmla="*/ 17 h 58"/>
                <a:gd name="T6" fmla="*/ 36 w 49"/>
                <a:gd name="T7" fmla="*/ 51 h 58"/>
                <a:gd name="T8" fmla="*/ 45 w 49"/>
                <a:gd name="T9" fmla="*/ 49 h 58"/>
              </a:gdLst>
              <a:ahLst/>
              <a:cxnLst>
                <a:cxn ang="0">
                  <a:pos x="T0" y="T1"/>
                </a:cxn>
                <a:cxn ang="0">
                  <a:pos x="T2" y="T3"/>
                </a:cxn>
                <a:cxn ang="0">
                  <a:pos x="T4" y="T5"/>
                </a:cxn>
                <a:cxn ang="0">
                  <a:pos x="T6" y="T7"/>
                </a:cxn>
                <a:cxn ang="0">
                  <a:pos x="T8" y="T9"/>
                </a:cxn>
              </a:cxnLst>
              <a:rect l="0" t="0" r="r" b="b"/>
              <a:pathLst>
                <a:path w="49" h="58">
                  <a:moveTo>
                    <a:pt x="45" y="49"/>
                  </a:moveTo>
                  <a:cubicBezTo>
                    <a:pt x="45" y="49"/>
                    <a:pt x="49" y="31"/>
                    <a:pt x="37" y="22"/>
                  </a:cubicBezTo>
                  <a:cubicBezTo>
                    <a:pt x="24" y="13"/>
                    <a:pt x="0" y="0"/>
                    <a:pt x="10" y="17"/>
                  </a:cubicBezTo>
                  <a:cubicBezTo>
                    <a:pt x="21" y="33"/>
                    <a:pt x="36" y="51"/>
                    <a:pt x="36" y="51"/>
                  </a:cubicBezTo>
                  <a:cubicBezTo>
                    <a:pt x="36" y="51"/>
                    <a:pt x="44" y="58"/>
                    <a:pt x="45" y="49"/>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11" name="Freeform 6752"/>
            <p:cNvSpPr/>
            <p:nvPr/>
          </p:nvSpPr>
          <p:spPr bwMode="auto">
            <a:xfrm>
              <a:off x="4784278" y="1336501"/>
              <a:ext cx="19050" cy="20638"/>
            </a:xfrm>
            <a:custGeom>
              <a:avLst/>
              <a:gdLst>
                <a:gd name="T0" fmla="*/ 45 w 50"/>
                <a:gd name="T1" fmla="*/ 49 h 58"/>
                <a:gd name="T2" fmla="*/ 37 w 50"/>
                <a:gd name="T3" fmla="*/ 22 h 58"/>
                <a:gd name="T4" fmla="*/ 11 w 50"/>
                <a:gd name="T5" fmla="*/ 16 h 58"/>
                <a:gd name="T6" fmla="*/ 36 w 50"/>
                <a:gd name="T7" fmla="*/ 50 h 58"/>
                <a:gd name="T8" fmla="*/ 45 w 50"/>
                <a:gd name="T9" fmla="*/ 49 h 58"/>
              </a:gdLst>
              <a:ahLst/>
              <a:cxnLst>
                <a:cxn ang="0">
                  <a:pos x="T0" y="T1"/>
                </a:cxn>
                <a:cxn ang="0">
                  <a:pos x="T2" y="T3"/>
                </a:cxn>
                <a:cxn ang="0">
                  <a:pos x="T4" y="T5"/>
                </a:cxn>
                <a:cxn ang="0">
                  <a:pos x="T6" y="T7"/>
                </a:cxn>
                <a:cxn ang="0">
                  <a:pos x="T8" y="T9"/>
                </a:cxn>
              </a:cxnLst>
              <a:rect l="0" t="0" r="r" b="b"/>
              <a:pathLst>
                <a:path w="50" h="58">
                  <a:moveTo>
                    <a:pt x="45" y="49"/>
                  </a:moveTo>
                  <a:cubicBezTo>
                    <a:pt x="45" y="49"/>
                    <a:pt x="50" y="31"/>
                    <a:pt x="37" y="22"/>
                  </a:cubicBezTo>
                  <a:cubicBezTo>
                    <a:pt x="25" y="12"/>
                    <a:pt x="0" y="0"/>
                    <a:pt x="11" y="16"/>
                  </a:cubicBezTo>
                  <a:cubicBezTo>
                    <a:pt x="21" y="33"/>
                    <a:pt x="36" y="50"/>
                    <a:pt x="36" y="50"/>
                  </a:cubicBezTo>
                  <a:cubicBezTo>
                    <a:pt x="36" y="50"/>
                    <a:pt x="44" y="58"/>
                    <a:pt x="45" y="49"/>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12" name="Freeform 6753"/>
            <p:cNvSpPr/>
            <p:nvPr/>
          </p:nvSpPr>
          <p:spPr bwMode="auto">
            <a:xfrm>
              <a:off x="4854128" y="1401589"/>
              <a:ext cx="19050" cy="20638"/>
            </a:xfrm>
            <a:custGeom>
              <a:avLst/>
              <a:gdLst>
                <a:gd name="T0" fmla="*/ 45 w 50"/>
                <a:gd name="T1" fmla="*/ 49 h 58"/>
                <a:gd name="T2" fmla="*/ 37 w 50"/>
                <a:gd name="T3" fmla="*/ 22 h 58"/>
                <a:gd name="T4" fmla="*/ 10 w 50"/>
                <a:gd name="T5" fmla="*/ 17 h 58"/>
                <a:gd name="T6" fmla="*/ 36 w 50"/>
                <a:gd name="T7" fmla="*/ 51 h 58"/>
                <a:gd name="T8" fmla="*/ 45 w 50"/>
                <a:gd name="T9" fmla="*/ 49 h 58"/>
              </a:gdLst>
              <a:ahLst/>
              <a:cxnLst>
                <a:cxn ang="0">
                  <a:pos x="T0" y="T1"/>
                </a:cxn>
                <a:cxn ang="0">
                  <a:pos x="T2" y="T3"/>
                </a:cxn>
                <a:cxn ang="0">
                  <a:pos x="T4" y="T5"/>
                </a:cxn>
                <a:cxn ang="0">
                  <a:pos x="T6" y="T7"/>
                </a:cxn>
                <a:cxn ang="0">
                  <a:pos x="T8" y="T9"/>
                </a:cxn>
              </a:cxnLst>
              <a:rect l="0" t="0" r="r" b="b"/>
              <a:pathLst>
                <a:path w="50" h="58">
                  <a:moveTo>
                    <a:pt x="45" y="49"/>
                  </a:moveTo>
                  <a:cubicBezTo>
                    <a:pt x="45" y="49"/>
                    <a:pt x="50" y="31"/>
                    <a:pt x="37" y="22"/>
                  </a:cubicBezTo>
                  <a:cubicBezTo>
                    <a:pt x="24" y="13"/>
                    <a:pt x="0" y="0"/>
                    <a:pt x="10" y="17"/>
                  </a:cubicBezTo>
                  <a:cubicBezTo>
                    <a:pt x="21" y="33"/>
                    <a:pt x="36" y="51"/>
                    <a:pt x="36" y="51"/>
                  </a:cubicBezTo>
                  <a:cubicBezTo>
                    <a:pt x="36" y="51"/>
                    <a:pt x="44" y="58"/>
                    <a:pt x="45" y="49"/>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13" name="Freeform 6739"/>
            <p:cNvSpPr/>
            <p:nvPr/>
          </p:nvSpPr>
          <p:spPr bwMode="auto">
            <a:xfrm>
              <a:off x="4788024" y="987574"/>
              <a:ext cx="22225" cy="46038"/>
            </a:xfrm>
            <a:custGeom>
              <a:avLst/>
              <a:gdLst>
                <a:gd name="T0" fmla="*/ 40 w 60"/>
                <a:gd name="T1" fmla="*/ 113 h 125"/>
                <a:gd name="T2" fmla="*/ 10 w 60"/>
                <a:gd name="T3" fmla="*/ 65 h 125"/>
                <a:gd name="T4" fmla="*/ 54 w 60"/>
                <a:gd name="T5" fmla="*/ 34 h 125"/>
                <a:gd name="T6" fmla="*/ 59 w 60"/>
                <a:gd name="T7" fmla="*/ 108 h 125"/>
                <a:gd name="T8" fmla="*/ 40 w 60"/>
                <a:gd name="T9" fmla="*/ 113 h 125"/>
              </a:gdLst>
              <a:ahLst/>
              <a:cxnLst>
                <a:cxn ang="0">
                  <a:pos x="T0" y="T1"/>
                </a:cxn>
                <a:cxn ang="0">
                  <a:pos x="T2" y="T3"/>
                </a:cxn>
                <a:cxn ang="0">
                  <a:pos x="T4" y="T5"/>
                </a:cxn>
                <a:cxn ang="0">
                  <a:pos x="T6" y="T7"/>
                </a:cxn>
                <a:cxn ang="0">
                  <a:pos x="T8" y="T9"/>
                </a:cxn>
              </a:cxnLst>
              <a:rect l="0" t="0" r="r" b="b"/>
              <a:pathLst>
                <a:path w="60" h="125">
                  <a:moveTo>
                    <a:pt x="40" y="113"/>
                  </a:moveTo>
                  <a:cubicBezTo>
                    <a:pt x="40" y="113"/>
                    <a:pt x="0" y="89"/>
                    <a:pt x="10" y="65"/>
                  </a:cubicBezTo>
                  <a:cubicBezTo>
                    <a:pt x="20" y="40"/>
                    <a:pt x="48" y="0"/>
                    <a:pt x="54" y="34"/>
                  </a:cubicBezTo>
                  <a:cubicBezTo>
                    <a:pt x="60" y="68"/>
                    <a:pt x="59" y="108"/>
                    <a:pt x="59" y="108"/>
                  </a:cubicBezTo>
                  <a:cubicBezTo>
                    <a:pt x="59" y="108"/>
                    <a:pt x="56" y="125"/>
                    <a:pt x="40" y="113"/>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14" name="Freeform 6748"/>
            <p:cNvSpPr/>
            <p:nvPr/>
          </p:nvSpPr>
          <p:spPr bwMode="auto">
            <a:xfrm>
              <a:off x="4716016" y="987574"/>
              <a:ext cx="17463" cy="19050"/>
            </a:xfrm>
            <a:custGeom>
              <a:avLst/>
              <a:gdLst>
                <a:gd name="T0" fmla="*/ 41 w 46"/>
                <a:gd name="T1" fmla="*/ 43 h 51"/>
                <a:gd name="T2" fmla="*/ 35 w 46"/>
                <a:gd name="T3" fmla="*/ 18 h 51"/>
                <a:gd name="T4" fmla="*/ 9 w 46"/>
                <a:gd name="T5" fmla="*/ 14 h 51"/>
                <a:gd name="T6" fmla="*/ 32 w 46"/>
                <a:gd name="T7" fmla="*/ 45 h 51"/>
                <a:gd name="T8" fmla="*/ 41 w 46"/>
                <a:gd name="T9" fmla="*/ 43 h 51"/>
              </a:gdLst>
              <a:ahLst/>
              <a:cxnLst>
                <a:cxn ang="0">
                  <a:pos x="T0" y="T1"/>
                </a:cxn>
                <a:cxn ang="0">
                  <a:pos x="T2" y="T3"/>
                </a:cxn>
                <a:cxn ang="0">
                  <a:pos x="T4" y="T5"/>
                </a:cxn>
                <a:cxn ang="0">
                  <a:pos x="T6" y="T7"/>
                </a:cxn>
                <a:cxn ang="0">
                  <a:pos x="T8" y="T9"/>
                </a:cxn>
              </a:cxnLst>
              <a:rect l="0" t="0" r="r" b="b"/>
              <a:pathLst>
                <a:path w="46" h="51">
                  <a:moveTo>
                    <a:pt x="41" y="43"/>
                  </a:moveTo>
                  <a:cubicBezTo>
                    <a:pt x="41" y="43"/>
                    <a:pt x="46" y="26"/>
                    <a:pt x="35" y="18"/>
                  </a:cubicBezTo>
                  <a:cubicBezTo>
                    <a:pt x="23" y="10"/>
                    <a:pt x="0" y="0"/>
                    <a:pt x="9" y="14"/>
                  </a:cubicBezTo>
                  <a:cubicBezTo>
                    <a:pt x="19" y="29"/>
                    <a:pt x="32" y="45"/>
                    <a:pt x="32" y="45"/>
                  </a:cubicBezTo>
                  <a:cubicBezTo>
                    <a:pt x="32" y="45"/>
                    <a:pt x="39" y="51"/>
                    <a:pt x="41" y="43"/>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grpSp>
      <p:grpSp>
        <p:nvGrpSpPr>
          <p:cNvPr id="115" name="组合 114"/>
          <p:cNvGrpSpPr/>
          <p:nvPr/>
        </p:nvGrpSpPr>
        <p:grpSpPr>
          <a:xfrm>
            <a:off x="7771971" y="5445224"/>
            <a:ext cx="768085" cy="864096"/>
            <a:chOff x="4427984" y="894134"/>
            <a:chExt cx="576064" cy="648072"/>
          </a:xfrm>
          <a:effectLst>
            <a:outerShdw blurRad="101600" dist="76200" dir="16200000" rotWithShape="0">
              <a:prstClr val="black">
                <a:alpha val="10000"/>
              </a:prstClr>
            </a:outerShdw>
          </a:effectLst>
        </p:grpSpPr>
        <p:sp>
          <p:nvSpPr>
            <p:cNvPr id="116" name="椭圆 115"/>
            <p:cNvSpPr/>
            <p:nvPr/>
          </p:nvSpPr>
          <p:spPr>
            <a:xfrm>
              <a:off x="4427984" y="894134"/>
              <a:ext cx="576064" cy="648072"/>
            </a:xfrm>
            <a:prstGeom prst="ellipse">
              <a:avLst/>
            </a:prstGeom>
            <a:gradFill flip="none" rotWithShape="1">
              <a:gsLst>
                <a:gs pos="0">
                  <a:srgbClr val="3FEC45"/>
                </a:gs>
                <a:gs pos="100000">
                  <a:srgbClr val="057504"/>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7" name="Freeform 6737"/>
            <p:cNvSpPr/>
            <p:nvPr/>
          </p:nvSpPr>
          <p:spPr bwMode="auto">
            <a:xfrm>
              <a:off x="4564063" y="1082676"/>
              <a:ext cx="23813" cy="46038"/>
            </a:xfrm>
            <a:custGeom>
              <a:avLst/>
              <a:gdLst>
                <a:gd name="T0" fmla="*/ 40 w 60"/>
                <a:gd name="T1" fmla="*/ 114 h 125"/>
                <a:gd name="T2" fmla="*/ 10 w 60"/>
                <a:gd name="T3" fmla="*/ 65 h 125"/>
                <a:gd name="T4" fmla="*/ 54 w 60"/>
                <a:gd name="T5" fmla="*/ 35 h 125"/>
                <a:gd name="T6" fmla="*/ 58 w 60"/>
                <a:gd name="T7" fmla="*/ 108 h 125"/>
                <a:gd name="T8" fmla="*/ 40 w 60"/>
                <a:gd name="T9" fmla="*/ 114 h 125"/>
              </a:gdLst>
              <a:ahLst/>
              <a:cxnLst>
                <a:cxn ang="0">
                  <a:pos x="T0" y="T1"/>
                </a:cxn>
                <a:cxn ang="0">
                  <a:pos x="T2" y="T3"/>
                </a:cxn>
                <a:cxn ang="0">
                  <a:pos x="T4" y="T5"/>
                </a:cxn>
                <a:cxn ang="0">
                  <a:pos x="T6" y="T7"/>
                </a:cxn>
                <a:cxn ang="0">
                  <a:pos x="T8" y="T9"/>
                </a:cxn>
              </a:cxnLst>
              <a:rect l="0" t="0" r="r" b="b"/>
              <a:pathLst>
                <a:path w="60" h="125">
                  <a:moveTo>
                    <a:pt x="40" y="114"/>
                  </a:moveTo>
                  <a:cubicBezTo>
                    <a:pt x="40" y="114"/>
                    <a:pt x="0" y="90"/>
                    <a:pt x="10" y="65"/>
                  </a:cubicBezTo>
                  <a:cubicBezTo>
                    <a:pt x="19" y="40"/>
                    <a:pt x="48" y="0"/>
                    <a:pt x="54" y="35"/>
                  </a:cubicBezTo>
                  <a:cubicBezTo>
                    <a:pt x="60" y="69"/>
                    <a:pt x="58" y="108"/>
                    <a:pt x="58" y="108"/>
                  </a:cubicBezTo>
                  <a:cubicBezTo>
                    <a:pt x="58" y="108"/>
                    <a:pt x="55" y="125"/>
                    <a:pt x="40" y="114"/>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18" name="Freeform 6738"/>
            <p:cNvSpPr/>
            <p:nvPr/>
          </p:nvSpPr>
          <p:spPr bwMode="auto">
            <a:xfrm>
              <a:off x="4662488" y="938213"/>
              <a:ext cx="22225" cy="46038"/>
            </a:xfrm>
            <a:custGeom>
              <a:avLst/>
              <a:gdLst>
                <a:gd name="T0" fmla="*/ 40 w 59"/>
                <a:gd name="T1" fmla="*/ 114 h 125"/>
                <a:gd name="T2" fmla="*/ 10 w 59"/>
                <a:gd name="T3" fmla="*/ 65 h 125"/>
                <a:gd name="T4" fmla="*/ 54 w 59"/>
                <a:gd name="T5" fmla="*/ 35 h 125"/>
                <a:gd name="T6" fmla="*/ 58 w 59"/>
                <a:gd name="T7" fmla="*/ 108 h 125"/>
                <a:gd name="T8" fmla="*/ 40 w 59"/>
                <a:gd name="T9" fmla="*/ 114 h 125"/>
              </a:gdLst>
              <a:ahLst/>
              <a:cxnLst>
                <a:cxn ang="0">
                  <a:pos x="T0" y="T1"/>
                </a:cxn>
                <a:cxn ang="0">
                  <a:pos x="T2" y="T3"/>
                </a:cxn>
                <a:cxn ang="0">
                  <a:pos x="T4" y="T5"/>
                </a:cxn>
                <a:cxn ang="0">
                  <a:pos x="T6" y="T7"/>
                </a:cxn>
                <a:cxn ang="0">
                  <a:pos x="T8" y="T9"/>
                </a:cxn>
              </a:cxnLst>
              <a:rect l="0" t="0" r="r" b="b"/>
              <a:pathLst>
                <a:path w="59" h="125">
                  <a:moveTo>
                    <a:pt x="40" y="114"/>
                  </a:moveTo>
                  <a:cubicBezTo>
                    <a:pt x="40" y="114"/>
                    <a:pt x="0" y="90"/>
                    <a:pt x="10" y="65"/>
                  </a:cubicBezTo>
                  <a:cubicBezTo>
                    <a:pt x="19" y="41"/>
                    <a:pt x="48" y="0"/>
                    <a:pt x="54" y="35"/>
                  </a:cubicBezTo>
                  <a:cubicBezTo>
                    <a:pt x="59" y="69"/>
                    <a:pt x="58" y="108"/>
                    <a:pt x="58" y="108"/>
                  </a:cubicBezTo>
                  <a:cubicBezTo>
                    <a:pt x="58" y="108"/>
                    <a:pt x="55" y="125"/>
                    <a:pt x="40" y="114"/>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19" name="Freeform 6739"/>
            <p:cNvSpPr/>
            <p:nvPr/>
          </p:nvSpPr>
          <p:spPr bwMode="auto">
            <a:xfrm>
              <a:off x="4770438" y="1127126"/>
              <a:ext cx="22225" cy="46038"/>
            </a:xfrm>
            <a:custGeom>
              <a:avLst/>
              <a:gdLst>
                <a:gd name="T0" fmla="*/ 40 w 60"/>
                <a:gd name="T1" fmla="*/ 113 h 125"/>
                <a:gd name="T2" fmla="*/ 10 w 60"/>
                <a:gd name="T3" fmla="*/ 65 h 125"/>
                <a:gd name="T4" fmla="*/ 54 w 60"/>
                <a:gd name="T5" fmla="*/ 34 h 125"/>
                <a:gd name="T6" fmla="*/ 59 w 60"/>
                <a:gd name="T7" fmla="*/ 108 h 125"/>
                <a:gd name="T8" fmla="*/ 40 w 60"/>
                <a:gd name="T9" fmla="*/ 113 h 125"/>
              </a:gdLst>
              <a:ahLst/>
              <a:cxnLst>
                <a:cxn ang="0">
                  <a:pos x="T0" y="T1"/>
                </a:cxn>
                <a:cxn ang="0">
                  <a:pos x="T2" y="T3"/>
                </a:cxn>
                <a:cxn ang="0">
                  <a:pos x="T4" y="T5"/>
                </a:cxn>
                <a:cxn ang="0">
                  <a:pos x="T6" y="T7"/>
                </a:cxn>
                <a:cxn ang="0">
                  <a:pos x="T8" y="T9"/>
                </a:cxn>
              </a:cxnLst>
              <a:rect l="0" t="0" r="r" b="b"/>
              <a:pathLst>
                <a:path w="60" h="125">
                  <a:moveTo>
                    <a:pt x="40" y="113"/>
                  </a:moveTo>
                  <a:cubicBezTo>
                    <a:pt x="40" y="113"/>
                    <a:pt x="0" y="89"/>
                    <a:pt x="10" y="65"/>
                  </a:cubicBezTo>
                  <a:cubicBezTo>
                    <a:pt x="20" y="40"/>
                    <a:pt x="48" y="0"/>
                    <a:pt x="54" y="34"/>
                  </a:cubicBezTo>
                  <a:cubicBezTo>
                    <a:pt x="60" y="68"/>
                    <a:pt x="59" y="108"/>
                    <a:pt x="59" y="108"/>
                  </a:cubicBezTo>
                  <a:cubicBezTo>
                    <a:pt x="59" y="108"/>
                    <a:pt x="56" y="125"/>
                    <a:pt x="40" y="113"/>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20" name="Freeform 6740"/>
            <p:cNvSpPr/>
            <p:nvPr/>
          </p:nvSpPr>
          <p:spPr bwMode="auto">
            <a:xfrm>
              <a:off x="4618038" y="1208088"/>
              <a:ext cx="22225" cy="46038"/>
            </a:xfrm>
            <a:custGeom>
              <a:avLst/>
              <a:gdLst>
                <a:gd name="T0" fmla="*/ 39 w 59"/>
                <a:gd name="T1" fmla="*/ 113 h 125"/>
                <a:gd name="T2" fmla="*/ 9 w 59"/>
                <a:gd name="T3" fmla="*/ 65 h 125"/>
                <a:gd name="T4" fmla="*/ 53 w 59"/>
                <a:gd name="T5" fmla="*/ 34 h 125"/>
                <a:gd name="T6" fmla="*/ 58 w 59"/>
                <a:gd name="T7" fmla="*/ 108 h 125"/>
                <a:gd name="T8" fmla="*/ 39 w 59"/>
                <a:gd name="T9" fmla="*/ 113 h 125"/>
              </a:gdLst>
              <a:ahLst/>
              <a:cxnLst>
                <a:cxn ang="0">
                  <a:pos x="T0" y="T1"/>
                </a:cxn>
                <a:cxn ang="0">
                  <a:pos x="T2" y="T3"/>
                </a:cxn>
                <a:cxn ang="0">
                  <a:pos x="T4" y="T5"/>
                </a:cxn>
                <a:cxn ang="0">
                  <a:pos x="T6" y="T7"/>
                </a:cxn>
                <a:cxn ang="0">
                  <a:pos x="T8" y="T9"/>
                </a:cxn>
              </a:cxnLst>
              <a:rect l="0" t="0" r="r" b="b"/>
              <a:pathLst>
                <a:path w="59" h="125">
                  <a:moveTo>
                    <a:pt x="39" y="113"/>
                  </a:moveTo>
                  <a:cubicBezTo>
                    <a:pt x="39" y="113"/>
                    <a:pt x="0" y="90"/>
                    <a:pt x="9" y="65"/>
                  </a:cubicBezTo>
                  <a:cubicBezTo>
                    <a:pt x="19" y="40"/>
                    <a:pt x="48" y="0"/>
                    <a:pt x="53" y="34"/>
                  </a:cubicBezTo>
                  <a:cubicBezTo>
                    <a:pt x="59" y="69"/>
                    <a:pt x="58" y="108"/>
                    <a:pt x="58" y="108"/>
                  </a:cubicBezTo>
                  <a:cubicBezTo>
                    <a:pt x="58" y="108"/>
                    <a:pt x="55" y="125"/>
                    <a:pt x="39" y="113"/>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21" name="Freeform 6741"/>
            <p:cNvSpPr/>
            <p:nvPr/>
          </p:nvSpPr>
          <p:spPr bwMode="auto">
            <a:xfrm>
              <a:off x="4729163" y="1257301"/>
              <a:ext cx="20638" cy="46038"/>
            </a:xfrm>
            <a:custGeom>
              <a:avLst/>
              <a:gdLst>
                <a:gd name="T0" fmla="*/ 40 w 59"/>
                <a:gd name="T1" fmla="*/ 113 h 125"/>
                <a:gd name="T2" fmla="*/ 10 w 59"/>
                <a:gd name="T3" fmla="*/ 65 h 125"/>
                <a:gd name="T4" fmla="*/ 54 w 59"/>
                <a:gd name="T5" fmla="*/ 34 h 125"/>
                <a:gd name="T6" fmla="*/ 58 w 59"/>
                <a:gd name="T7" fmla="*/ 108 h 125"/>
                <a:gd name="T8" fmla="*/ 40 w 59"/>
                <a:gd name="T9" fmla="*/ 113 h 125"/>
              </a:gdLst>
              <a:ahLst/>
              <a:cxnLst>
                <a:cxn ang="0">
                  <a:pos x="T0" y="T1"/>
                </a:cxn>
                <a:cxn ang="0">
                  <a:pos x="T2" y="T3"/>
                </a:cxn>
                <a:cxn ang="0">
                  <a:pos x="T4" y="T5"/>
                </a:cxn>
                <a:cxn ang="0">
                  <a:pos x="T6" y="T7"/>
                </a:cxn>
                <a:cxn ang="0">
                  <a:pos x="T8" y="T9"/>
                </a:cxn>
              </a:cxnLst>
              <a:rect l="0" t="0" r="r" b="b"/>
              <a:pathLst>
                <a:path w="59" h="125">
                  <a:moveTo>
                    <a:pt x="40" y="113"/>
                  </a:moveTo>
                  <a:cubicBezTo>
                    <a:pt x="40" y="113"/>
                    <a:pt x="0" y="90"/>
                    <a:pt x="10" y="65"/>
                  </a:cubicBezTo>
                  <a:cubicBezTo>
                    <a:pt x="19" y="40"/>
                    <a:pt x="48" y="0"/>
                    <a:pt x="54" y="34"/>
                  </a:cubicBezTo>
                  <a:cubicBezTo>
                    <a:pt x="59" y="69"/>
                    <a:pt x="58" y="108"/>
                    <a:pt x="58" y="108"/>
                  </a:cubicBezTo>
                  <a:cubicBezTo>
                    <a:pt x="58" y="108"/>
                    <a:pt x="55" y="125"/>
                    <a:pt x="40" y="113"/>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22" name="Freeform 6742"/>
            <p:cNvSpPr/>
            <p:nvPr/>
          </p:nvSpPr>
          <p:spPr bwMode="auto">
            <a:xfrm>
              <a:off x="4565651" y="1336676"/>
              <a:ext cx="22225" cy="44450"/>
            </a:xfrm>
            <a:custGeom>
              <a:avLst/>
              <a:gdLst>
                <a:gd name="T0" fmla="*/ 40 w 60"/>
                <a:gd name="T1" fmla="*/ 113 h 125"/>
                <a:gd name="T2" fmla="*/ 10 w 60"/>
                <a:gd name="T3" fmla="*/ 64 h 125"/>
                <a:gd name="T4" fmla="*/ 54 w 60"/>
                <a:gd name="T5" fmla="*/ 34 h 125"/>
                <a:gd name="T6" fmla="*/ 59 w 60"/>
                <a:gd name="T7" fmla="*/ 107 h 125"/>
                <a:gd name="T8" fmla="*/ 40 w 60"/>
                <a:gd name="T9" fmla="*/ 113 h 125"/>
              </a:gdLst>
              <a:ahLst/>
              <a:cxnLst>
                <a:cxn ang="0">
                  <a:pos x="T0" y="T1"/>
                </a:cxn>
                <a:cxn ang="0">
                  <a:pos x="T2" y="T3"/>
                </a:cxn>
                <a:cxn ang="0">
                  <a:pos x="T4" y="T5"/>
                </a:cxn>
                <a:cxn ang="0">
                  <a:pos x="T6" y="T7"/>
                </a:cxn>
                <a:cxn ang="0">
                  <a:pos x="T8" y="T9"/>
                </a:cxn>
              </a:cxnLst>
              <a:rect l="0" t="0" r="r" b="b"/>
              <a:pathLst>
                <a:path w="60" h="125">
                  <a:moveTo>
                    <a:pt x="40" y="113"/>
                  </a:moveTo>
                  <a:cubicBezTo>
                    <a:pt x="40" y="113"/>
                    <a:pt x="0" y="89"/>
                    <a:pt x="10" y="64"/>
                  </a:cubicBezTo>
                  <a:cubicBezTo>
                    <a:pt x="20" y="40"/>
                    <a:pt x="48" y="0"/>
                    <a:pt x="54" y="34"/>
                  </a:cubicBezTo>
                  <a:cubicBezTo>
                    <a:pt x="60" y="68"/>
                    <a:pt x="59" y="107"/>
                    <a:pt x="59" y="107"/>
                  </a:cubicBezTo>
                  <a:cubicBezTo>
                    <a:pt x="59" y="107"/>
                    <a:pt x="56" y="125"/>
                    <a:pt x="40" y="113"/>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23" name="Freeform 6743"/>
            <p:cNvSpPr/>
            <p:nvPr/>
          </p:nvSpPr>
          <p:spPr bwMode="auto">
            <a:xfrm>
              <a:off x="4705351" y="1017588"/>
              <a:ext cx="9525" cy="23813"/>
            </a:xfrm>
            <a:custGeom>
              <a:avLst/>
              <a:gdLst>
                <a:gd name="T0" fmla="*/ 8 w 27"/>
                <a:gd name="T1" fmla="*/ 60 h 66"/>
                <a:gd name="T2" fmla="*/ 25 w 27"/>
                <a:gd name="T3" fmla="*/ 37 h 66"/>
                <a:gd name="T4" fmla="*/ 10 w 27"/>
                <a:gd name="T5" fmla="*/ 18 h 66"/>
                <a:gd name="T6" fmla="*/ 1 w 27"/>
                <a:gd name="T7" fmla="*/ 56 h 66"/>
                <a:gd name="T8" fmla="*/ 8 w 27"/>
                <a:gd name="T9" fmla="*/ 60 h 66"/>
              </a:gdLst>
              <a:ahLst/>
              <a:cxnLst>
                <a:cxn ang="0">
                  <a:pos x="T0" y="T1"/>
                </a:cxn>
                <a:cxn ang="0">
                  <a:pos x="T2" y="T3"/>
                </a:cxn>
                <a:cxn ang="0">
                  <a:pos x="T4" y="T5"/>
                </a:cxn>
                <a:cxn ang="0">
                  <a:pos x="T6" y="T7"/>
                </a:cxn>
                <a:cxn ang="0">
                  <a:pos x="T8" y="T9"/>
                </a:cxn>
              </a:cxnLst>
              <a:rect l="0" t="0" r="r" b="b"/>
              <a:pathLst>
                <a:path w="27" h="66">
                  <a:moveTo>
                    <a:pt x="8" y="60"/>
                  </a:moveTo>
                  <a:cubicBezTo>
                    <a:pt x="8" y="60"/>
                    <a:pt x="27" y="51"/>
                    <a:pt x="25" y="37"/>
                  </a:cubicBezTo>
                  <a:cubicBezTo>
                    <a:pt x="24" y="23"/>
                    <a:pt x="16" y="0"/>
                    <a:pt x="10" y="18"/>
                  </a:cubicBezTo>
                  <a:cubicBezTo>
                    <a:pt x="4" y="35"/>
                    <a:pt x="1" y="56"/>
                    <a:pt x="1" y="56"/>
                  </a:cubicBezTo>
                  <a:cubicBezTo>
                    <a:pt x="1" y="56"/>
                    <a:pt x="0" y="66"/>
                    <a:pt x="8" y="60"/>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24" name="Freeform 6744"/>
            <p:cNvSpPr/>
            <p:nvPr/>
          </p:nvSpPr>
          <p:spPr bwMode="auto">
            <a:xfrm>
              <a:off x="4505326" y="1225551"/>
              <a:ext cx="9525" cy="23813"/>
            </a:xfrm>
            <a:custGeom>
              <a:avLst/>
              <a:gdLst>
                <a:gd name="T0" fmla="*/ 7 w 26"/>
                <a:gd name="T1" fmla="*/ 61 h 66"/>
                <a:gd name="T2" fmla="*/ 24 w 26"/>
                <a:gd name="T3" fmla="*/ 37 h 66"/>
                <a:gd name="T4" fmla="*/ 9 w 26"/>
                <a:gd name="T5" fmla="*/ 18 h 66"/>
                <a:gd name="T6" fmla="*/ 0 w 26"/>
                <a:gd name="T7" fmla="*/ 56 h 66"/>
                <a:gd name="T8" fmla="*/ 7 w 26"/>
                <a:gd name="T9" fmla="*/ 61 h 66"/>
              </a:gdLst>
              <a:ahLst/>
              <a:cxnLst>
                <a:cxn ang="0">
                  <a:pos x="T0" y="T1"/>
                </a:cxn>
                <a:cxn ang="0">
                  <a:pos x="T2" y="T3"/>
                </a:cxn>
                <a:cxn ang="0">
                  <a:pos x="T4" y="T5"/>
                </a:cxn>
                <a:cxn ang="0">
                  <a:pos x="T6" y="T7"/>
                </a:cxn>
                <a:cxn ang="0">
                  <a:pos x="T8" y="T9"/>
                </a:cxn>
              </a:cxnLst>
              <a:rect l="0" t="0" r="r" b="b"/>
              <a:pathLst>
                <a:path w="26" h="66">
                  <a:moveTo>
                    <a:pt x="7" y="61"/>
                  </a:moveTo>
                  <a:cubicBezTo>
                    <a:pt x="7" y="61"/>
                    <a:pt x="26" y="51"/>
                    <a:pt x="24" y="37"/>
                  </a:cubicBezTo>
                  <a:cubicBezTo>
                    <a:pt x="23" y="23"/>
                    <a:pt x="15" y="0"/>
                    <a:pt x="9" y="18"/>
                  </a:cubicBezTo>
                  <a:cubicBezTo>
                    <a:pt x="3" y="35"/>
                    <a:pt x="0" y="56"/>
                    <a:pt x="0" y="56"/>
                  </a:cubicBezTo>
                  <a:cubicBezTo>
                    <a:pt x="0" y="56"/>
                    <a:pt x="0" y="66"/>
                    <a:pt x="7" y="61"/>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25" name="Freeform 6745"/>
            <p:cNvSpPr/>
            <p:nvPr/>
          </p:nvSpPr>
          <p:spPr bwMode="auto">
            <a:xfrm>
              <a:off x="4581526" y="1012826"/>
              <a:ext cx="9525" cy="23813"/>
            </a:xfrm>
            <a:custGeom>
              <a:avLst/>
              <a:gdLst>
                <a:gd name="T0" fmla="*/ 7 w 26"/>
                <a:gd name="T1" fmla="*/ 60 h 65"/>
                <a:gd name="T2" fmla="*/ 24 w 26"/>
                <a:gd name="T3" fmla="*/ 37 h 65"/>
                <a:gd name="T4" fmla="*/ 9 w 26"/>
                <a:gd name="T5" fmla="*/ 18 h 65"/>
                <a:gd name="T6" fmla="*/ 0 w 26"/>
                <a:gd name="T7" fmla="*/ 56 h 65"/>
                <a:gd name="T8" fmla="*/ 7 w 26"/>
                <a:gd name="T9" fmla="*/ 60 h 65"/>
              </a:gdLst>
              <a:ahLst/>
              <a:cxnLst>
                <a:cxn ang="0">
                  <a:pos x="T0" y="T1"/>
                </a:cxn>
                <a:cxn ang="0">
                  <a:pos x="T2" y="T3"/>
                </a:cxn>
                <a:cxn ang="0">
                  <a:pos x="T4" y="T5"/>
                </a:cxn>
                <a:cxn ang="0">
                  <a:pos x="T6" y="T7"/>
                </a:cxn>
                <a:cxn ang="0">
                  <a:pos x="T8" y="T9"/>
                </a:cxn>
              </a:cxnLst>
              <a:rect l="0" t="0" r="r" b="b"/>
              <a:pathLst>
                <a:path w="26" h="65">
                  <a:moveTo>
                    <a:pt x="7" y="60"/>
                  </a:moveTo>
                  <a:cubicBezTo>
                    <a:pt x="7" y="60"/>
                    <a:pt x="26" y="51"/>
                    <a:pt x="24" y="37"/>
                  </a:cubicBezTo>
                  <a:cubicBezTo>
                    <a:pt x="23" y="23"/>
                    <a:pt x="15" y="0"/>
                    <a:pt x="9" y="18"/>
                  </a:cubicBezTo>
                  <a:cubicBezTo>
                    <a:pt x="3" y="35"/>
                    <a:pt x="0" y="56"/>
                    <a:pt x="0" y="56"/>
                  </a:cubicBezTo>
                  <a:cubicBezTo>
                    <a:pt x="0" y="56"/>
                    <a:pt x="0" y="65"/>
                    <a:pt x="7" y="60"/>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26" name="Freeform 6746"/>
            <p:cNvSpPr/>
            <p:nvPr/>
          </p:nvSpPr>
          <p:spPr bwMode="auto">
            <a:xfrm>
              <a:off x="4541838" y="1109663"/>
              <a:ext cx="17463" cy="20638"/>
            </a:xfrm>
            <a:custGeom>
              <a:avLst/>
              <a:gdLst>
                <a:gd name="T0" fmla="*/ 45 w 50"/>
                <a:gd name="T1" fmla="*/ 49 h 57"/>
                <a:gd name="T2" fmla="*/ 37 w 50"/>
                <a:gd name="T3" fmla="*/ 21 h 57"/>
                <a:gd name="T4" fmla="*/ 10 w 50"/>
                <a:gd name="T5" fmla="*/ 16 h 57"/>
                <a:gd name="T6" fmla="*/ 36 w 50"/>
                <a:gd name="T7" fmla="*/ 50 h 57"/>
                <a:gd name="T8" fmla="*/ 45 w 50"/>
                <a:gd name="T9" fmla="*/ 49 h 57"/>
              </a:gdLst>
              <a:ahLst/>
              <a:cxnLst>
                <a:cxn ang="0">
                  <a:pos x="T0" y="T1"/>
                </a:cxn>
                <a:cxn ang="0">
                  <a:pos x="T2" y="T3"/>
                </a:cxn>
                <a:cxn ang="0">
                  <a:pos x="T4" y="T5"/>
                </a:cxn>
                <a:cxn ang="0">
                  <a:pos x="T6" y="T7"/>
                </a:cxn>
                <a:cxn ang="0">
                  <a:pos x="T8" y="T9"/>
                </a:cxn>
              </a:cxnLst>
              <a:rect l="0" t="0" r="r" b="b"/>
              <a:pathLst>
                <a:path w="50" h="57">
                  <a:moveTo>
                    <a:pt x="45" y="49"/>
                  </a:moveTo>
                  <a:cubicBezTo>
                    <a:pt x="45" y="49"/>
                    <a:pt x="50" y="31"/>
                    <a:pt x="37" y="21"/>
                  </a:cubicBezTo>
                  <a:cubicBezTo>
                    <a:pt x="24" y="12"/>
                    <a:pt x="0" y="0"/>
                    <a:pt x="10" y="16"/>
                  </a:cubicBezTo>
                  <a:cubicBezTo>
                    <a:pt x="21" y="33"/>
                    <a:pt x="36" y="50"/>
                    <a:pt x="36" y="50"/>
                  </a:cubicBezTo>
                  <a:cubicBezTo>
                    <a:pt x="36" y="50"/>
                    <a:pt x="44" y="57"/>
                    <a:pt x="45" y="49"/>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27" name="Freeform 6747"/>
            <p:cNvSpPr/>
            <p:nvPr/>
          </p:nvSpPr>
          <p:spPr bwMode="auto">
            <a:xfrm>
              <a:off x="4627563" y="998538"/>
              <a:ext cx="19050" cy="22225"/>
            </a:xfrm>
            <a:custGeom>
              <a:avLst/>
              <a:gdLst>
                <a:gd name="T0" fmla="*/ 45 w 50"/>
                <a:gd name="T1" fmla="*/ 49 h 57"/>
                <a:gd name="T2" fmla="*/ 38 w 50"/>
                <a:gd name="T3" fmla="*/ 22 h 57"/>
                <a:gd name="T4" fmla="*/ 11 w 50"/>
                <a:gd name="T5" fmla="*/ 16 h 57"/>
                <a:gd name="T6" fmla="*/ 37 w 50"/>
                <a:gd name="T7" fmla="*/ 50 h 57"/>
                <a:gd name="T8" fmla="*/ 45 w 50"/>
                <a:gd name="T9" fmla="*/ 49 h 57"/>
              </a:gdLst>
              <a:ahLst/>
              <a:cxnLst>
                <a:cxn ang="0">
                  <a:pos x="T0" y="T1"/>
                </a:cxn>
                <a:cxn ang="0">
                  <a:pos x="T2" y="T3"/>
                </a:cxn>
                <a:cxn ang="0">
                  <a:pos x="T4" y="T5"/>
                </a:cxn>
                <a:cxn ang="0">
                  <a:pos x="T6" y="T7"/>
                </a:cxn>
                <a:cxn ang="0">
                  <a:pos x="T8" y="T9"/>
                </a:cxn>
              </a:cxnLst>
              <a:rect l="0" t="0" r="r" b="b"/>
              <a:pathLst>
                <a:path w="50" h="57">
                  <a:moveTo>
                    <a:pt x="45" y="49"/>
                  </a:moveTo>
                  <a:cubicBezTo>
                    <a:pt x="45" y="49"/>
                    <a:pt x="50" y="31"/>
                    <a:pt x="38" y="22"/>
                  </a:cubicBezTo>
                  <a:cubicBezTo>
                    <a:pt x="25" y="12"/>
                    <a:pt x="0" y="0"/>
                    <a:pt x="11" y="16"/>
                  </a:cubicBezTo>
                  <a:cubicBezTo>
                    <a:pt x="22" y="33"/>
                    <a:pt x="37" y="50"/>
                    <a:pt x="37" y="50"/>
                  </a:cubicBezTo>
                  <a:cubicBezTo>
                    <a:pt x="37" y="50"/>
                    <a:pt x="44" y="57"/>
                    <a:pt x="45" y="49"/>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28" name="Freeform 6748"/>
            <p:cNvSpPr/>
            <p:nvPr/>
          </p:nvSpPr>
          <p:spPr bwMode="auto">
            <a:xfrm>
              <a:off x="4729163" y="1074738"/>
              <a:ext cx="17463" cy="19050"/>
            </a:xfrm>
            <a:custGeom>
              <a:avLst/>
              <a:gdLst>
                <a:gd name="T0" fmla="*/ 41 w 46"/>
                <a:gd name="T1" fmla="*/ 43 h 51"/>
                <a:gd name="T2" fmla="*/ 35 w 46"/>
                <a:gd name="T3" fmla="*/ 18 h 51"/>
                <a:gd name="T4" fmla="*/ 9 w 46"/>
                <a:gd name="T5" fmla="*/ 14 h 51"/>
                <a:gd name="T6" fmla="*/ 32 w 46"/>
                <a:gd name="T7" fmla="*/ 45 h 51"/>
                <a:gd name="T8" fmla="*/ 41 w 46"/>
                <a:gd name="T9" fmla="*/ 43 h 51"/>
              </a:gdLst>
              <a:ahLst/>
              <a:cxnLst>
                <a:cxn ang="0">
                  <a:pos x="T0" y="T1"/>
                </a:cxn>
                <a:cxn ang="0">
                  <a:pos x="T2" y="T3"/>
                </a:cxn>
                <a:cxn ang="0">
                  <a:pos x="T4" y="T5"/>
                </a:cxn>
                <a:cxn ang="0">
                  <a:pos x="T6" y="T7"/>
                </a:cxn>
                <a:cxn ang="0">
                  <a:pos x="T8" y="T9"/>
                </a:cxn>
              </a:cxnLst>
              <a:rect l="0" t="0" r="r" b="b"/>
              <a:pathLst>
                <a:path w="46" h="51">
                  <a:moveTo>
                    <a:pt x="41" y="43"/>
                  </a:moveTo>
                  <a:cubicBezTo>
                    <a:pt x="41" y="43"/>
                    <a:pt x="46" y="26"/>
                    <a:pt x="35" y="18"/>
                  </a:cubicBezTo>
                  <a:cubicBezTo>
                    <a:pt x="23" y="10"/>
                    <a:pt x="0" y="0"/>
                    <a:pt x="9" y="14"/>
                  </a:cubicBezTo>
                  <a:cubicBezTo>
                    <a:pt x="19" y="29"/>
                    <a:pt x="32" y="45"/>
                    <a:pt x="32" y="45"/>
                  </a:cubicBezTo>
                  <a:cubicBezTo>
                    <a:pt x="32" y="45"/>
                    <a:pt x="39" y="51"/>
                    <a:pt x="41" y="43"/>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29" name="Freeform 6749"/>
            <p:cNvSpPr/>
            <p:nvPr/>
          </p:nvSpPr>
          <p:spPr bwMode="auto">
            <a:xfrm>
              <a:off x="4824413" y="1312863"/>
              <a:ext cx="19050" cy="22225"/>
            </a:xfrm>
            <a:custGeom>
              <a:avLst/>
              <a:gdLst>
                <a:gd name="T0" fmla="*/ 45 w 49"/>
                <a:gd name="T1" fmla="*/ 49 h 58"/>
                <a:gd name="T2" fmla="*/ 37 w 49"/>
                <a:gd name="T3" fmla="*/ 22 h 58"/>
                <a:gd name="T4" fmla="*/ 10 w 49"/>
                <a:gd name="T5" fmla="*/ 17 h 58"/>
                <a:gd name="T6" fmla="*/ 36 w 49"/>
                <a:gd name="T7" fmla="*/ 51 h 58"/>
                <a:gd name="T8" fmla="*/ 45 w 49"/>
                <a:gd name="T9" fmla="*/ 49 h 58"/>
              </a:gdLst>
              <a:ahLst/>
              <a:cxnLst>
                <a:cxn ang="0">
                  <a:pos x="T0" y="T1"/>
                </a:cxn>
                <a:cxn ang="0">
                  <a:pos x="T2" y="T3"/>
                </a:cxn>
                <a:cxn ang="0">
                  <a:pos x="T4" y="T5"/>
                </a:cxn>
                <a:cxn ang="0">
                  <a:pos x="T6" y="T7"/>
                </a:cxn>
                <a:cxn ang="0">
                  <a:pos x="T8" y="T9"/>
                </a:cxn>
              </a:cxnLst>
              <a:rect l="0" t="0" r="r" b="b"/>
              <a:pathLst>
                <a:path w="49" h="58">
                  <a:moveTo>
                    <a:pt x="45" y="49"/>
                  </a:moveTo>
                  <a:cubicBezTo>
                    <a:pt x="45" y="49"/>
                    <a:pt x="49" y="31"/>
                    <a:pt x="37" y="22"/>
                  </a:cubicBezTo>
                  <a:cubicBezTo>
                    <a:pt x="24" y="13"/>
                    <a:pt x="0" y="0"/>
                    <a:pt x="10" y="17"/>
                  </a:cubicBezTo>
                  <a:cubicBezTo>
                    <a:pt x="21" y="33"/>
                    <a:pt x="36" y="51"/>
                    <a:pt x="36" y="51"/>
                  </a:cubicBezTo>
                  <a:cubicBezTo>
                    <a:pt x="36" y="51"/>
                    <a:pt x="44" y="58"/>
                    <a:pt x="45" y="49"/>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30" name="Freeform 6750"/>
            <p:cNvSpPr/>
            <p:nvPr/>
          </p:nvSpPr>
          <p:spPr bwMode="auto">
            <a:xfrm>
              <a:off x="4743451" y="1225551"/>
              <a:ext cx="19050" cy="20638"/>
            </a:xfrm>
            <a:custGeom>
              <a:avLst/>
              <a:gdLst>
                <a:gd name="T0" fmla="*/ 45 w 50"/>
                <a:gd name="T1" fmla="*/ 49 h 58"/>
                <a:gd name="T2" fmla="*/ 37 w 50"/>
                <a:gd name="T3" fmla="*/ 22 h 58"/>
                <a:gd name="T4" fmla="*/ 11 w 50"/>
                <a:gd name="T5" fmla="*/ 17 h 58"/>
                <a:gd name="T6" fmla="*/ 37 w 50"/>
                <a:gd name="T7" fmla="*/ 50 h 58"/>
                <a:gd name="T8" fmla="*/ 45 w 50"/>
                <a:gd name="T9" fmla="*/ 49 h 58"/>
              </a:gdLst>
              <a:ahLst/>
              <a:cxnLst>
                <a:cxn ang="0">
                  <a:pos x="T0" y="T1"/>
                </a:cxn>
                <a:cxn ang="0">
                  <a:pos x="T2" y="T3"/>
                </a:cxn>
                <a:cxn ang="0">
                  <a:pos x="T4" y="T5"/>
                </a:cxn>
                <a:cxn ang="0">
                  <a:pos x="T6" y="T7"/>
                </a:cxn>
                <a:cxn ang="0">
                  <a:pos x="T8" y="T9"/>
                </a:cxn>
              </a:cxnLst>
              <a:rect l="0" t="0" r="r" b="b"/>
              <a:pathLst>
                <a:path w="50" h="58">
                  <a:moveTo>
                    <a:pt x="45" y="49"/>
                  </a:moveTo>
                  <a:cubicBezTo>
                    <a:pt x="45" y="49"/>
                    <a:pt x="50" y="31"/>
                    <a:pt x="37" y="22"/>
                  </a:cubicBezTo>
                  <a:cubicBezTo>
                    <a:pt x="25" y="13"/>
                    <a:pt x="0" y="0"/>
                    <a:pt x="11" y="17"/>
                  </a:cubicBezTo>
                  <a:cubicBezTo>
                    <a:pt x="22" y="33"/>
                    <a:pt x="37" y="50"/>
                    <a:pt x="37" y="50"/>
                  </a:cubicBezTo>
                  <a:cubicBezTo>
                    <a:pt x="37" y="50"/>
                    <a:pt x="44" y="58"/>
                    <a:pt x="45" y="49"/>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31" name="Freeform 6751"/>
            <p:cNvSpPr/>
            <p:nvPr/>
          </p:nvSpPr>
          <p:spPr bwMode="auto">
            <a:xfrm>
              <a:off x="4491038" y="1268413"/>
              <a:ext cx="19050" cy="20638"/>
            </a:xfrm>
            <a:custGeom>
              <a:avLst/>
              <a:gdLst>
                <a:gd name="T0" fmla="*/ 45 w 49"/>
                <a:gd name="T1" fmla="*/ 49 h 57"/>
                <a:gd name="T2" fmla="*/ 37 w 49"/>
                <a:gd name="T3" fmla="*/ 21 h 57"/>
                <a:gd name="T4" fmla="*/ 10 w 49"/>
                <a:gd name="T5" fmla="*/ 16 h 57"/>
                <a:gd name="T6" fmla="*/ 36 w 49"/>
                <a:gd name="T7" fmla="*/ 50 h 57"/>
                <a:gd name="T8" fmla="*/ 45 w 49"/>
                <a:gd name="T9" fmla="*/ 49 h 57"/>
              </a:gdLst>
              <a:ahLst/>
              <a:cxnLst>
                <a:cxn ang="0">
                  <a:pos x="T0" y="T1"/>
                </a:cxn>
                <a:cxn ang="0">
                  <a:pos x="T2" y="T3"/>
                </a:cxn>
                <a:cxn ang="0">
                  <a:pos x="T4" y="T5"/>
                </a:cxn>
                <a:cxn ang="0">
                  <a:pos x="T6" y="T7"/>
                </a:cxn>
                <a:cxn ang="0">
                  <a:pos x="T8" y="T9"/>
                </a:cxn>
              </a:cxnLst>
              <a:rect l="0" t="0" r="r" b="b"/>
              <a:pathLst>
                <a:path w="49" h="57">
                  <a:moveTo>
                    <a:pt x="45" y="49"/>
                  </a:moveTo>
                  <a:cubicBezTo>
                    <a:pt x="45" y="49"/>
                    <a:pt x="49" y="31"/>
                    <a:pt x="37" y="21"/>
                  </a:cubicBezTo>
                  <a:cubicBezTo>
                    <a:pt x="24" y="12"/>
                    <a:pt x="0" y="0"/>
                    <a:pt x="10" y="16"/>
                  </a:cubicBezTo>
                  <a:cubicBezTo>
                    <a:pt x="21" y="33"/>
                    <a:pt x="36" y="50"/>
                    <a:pt x="36" y="50"/>
                  </a:cubicBezTo>
                  <a:cubicBezTo>
                    <a:pt x="36" y="50"/>
                    <a:pt x="44" y="57"/>
                    <a:pt x="45" y="49"/>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32" name="Freeform 6752"/>
            <p:cNvSpPr/>
            <p:nvPr/>
          </p:nvSpPr>
          <p:spPr bwMode="auto">
            <a:xfrm>
              <a:off x="4633913" y="1325563"/>
              <a:ext cx="19050" cy="20638"/>
            </a:xfrm>
            <a:custGeom>
              <a:avLst/>
              <a:gdLst>
                <a:gd name="T0" fmla="*/ 45 w 50"/>
                <a:gd name="T1" fmla="*/ 49 h 58"/>
                <a:gd name="T2" fmla="*/ 37 w 50"/>
                <a:gd name="T3" fmla="*/ 22 h 58"/>
                <a:gd name="T4" fmla="*/ 11 w 50"/>
                <a:gd name="T5" fmla="*/ 16 h 58"/>
                <a:gd name="T6" fmla="*/ 36 w 50"/>
                <a:gd name="T7" fmla="*/ 50 h 58"/>
                <a:gd name="T8" fmla="*/ 45 w 50"/>
                <a:gd name="T9" fmla="*/ 49 h 58"/>
              </a:gdLst>
              <a:ahLst/>
              <a:cxnLst>
                <a:cxn ang="0">
                  <a:pos x="T0" y="T1"/>
                </a:cxn>
                <a:cxn ang="0">
                  <a:pos x="T2" y="T3"/>
                </a:cxn>
                <a:cxn ang="0">
                  <a:pos x="T4" y="T5"/>
                </a:cxn>
                <a:cxn ang="0">
                  <a:pos x="T6" y="T7"/>
                </a:cxn>
                <a:cxn ang="0">
                  <a:pos x="T8" y="T9"/>
                </a:cxn>
              </a:cxnLst>
              <a:rect l="0" t="0" r="r" b="b"/>
              <a:pathLst>
                <a:path w="50" h="58">
                  <a:moveTo>
                    <a:pt x="45" y="49"/>
                  </a:moveTo>
                  <a:cubicBezTo>
                    <a:pt x="45" y="49"/>
                    <a:pt x="50" y="31"/>
                    <a:pt x="37" y="22"/>
                  </a:cubicBezTo>
                  <a:cubicBezTo>
                    <a:pt x="25" y="12"/>
                    <a:pt x="0" y="0"/>
                    <a:pt x="11" y="16"/>
                  </a:cubicBezTo>
                  <a:cubicBezTo>
                    <a:pt x="21" y="33"/>
                    <a:pt x="36" y="50"/>
                    <a:pt x="36" y="50"/>
                  </a:cubicBezTo>
                  <a:cubicBezTo>
                    <a:pt x="36" y="50"/>
                    <a:pt x="44" y="58"/>
                    <a:pt x="45" y="49"/>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33" name="Freeform 6753"/>
            <p:cNvSpPr/>
            <p:nvPr/>
          </p:nvSpPr>
          <p:spPr bwMode="auto">
            <a:xfrm>
              <a:off x="4703763" y="1390651"/>
              <a:ext cx="19050" cy="20638"/>
            </a:xfrm>
            <a:custGeom>
              <a:avLst/>
              <a:gdLst>
                <a:gd name="T0" fmla="*/ 45 w 50"/>
                <a:gd name="T1" fmla="*/ 49 h 58"/>
                <a:gd name="T2" fmla="*/ 37 w 50"/>
                <a:gd name="T3" fmla="*/ 22 h 58"/>
                <a:gd name="T4" fmla="*/ 10 w 50"/>
                <a:gd name="T5" fmla="*/ 17 h 58"/>
                <a:gd name="T6" fmla="*/ 36 w 50"/>
                <a:gd name="T7" fmla="*/ 51 h 58"/>
                <a:gd name="T8" fmla="*/ 45 w 50"/>
                <a:gd name="T9" fmla="*/ 49 h 58"/>
              </a:gdLst>
              <a:ahLst/>
              <a:cxnLst>
                <a:cxn ang="0">
                  <a:pos x="T0" y="T1"/>
                </a:cxn>
                <a:cxn ang="0">
                  <a:pos x="T2" y="T3"/>
                </a:cxn>
                <a:cxn ang="0">
                  <a:pos x="T4" y="T5"/>
                </a:cxn>
                <a:cxn ang="0">
                  <a:pos x="T6" y="T7"/>
                </a:cxn>
                <a:cxn ang="0">
                  <a:pos x="T8" y="T9"/>
                </a:cxn>
              </a:cxnLst>
              <a:rect l="0" t="0" r="r" b="b"/>
              <a:pathLst>
                <a:path w="50" h="58">
                  <a:moveTo>
                    <a:pt x="45" y="49"/>
                  </a:moveTo>
                  <a:cubicBezTo>
                    <a:pt x="45" y="49"/>
                    <a:pt x="50" y="31"/>
                    <a:pt x="37" y="22"/>
                  </a:cubicBezTo>
                  <a:cubicBezTo>
                    <a:pt x="24" y="13"/>
                    <a:pt x="0" y="0"/>
                    <a:pt x="10" y="17"/>
                  </a:cubicBezTo>
                  <a:cubicBezTo>
                    <a:pt x="21" y="33"/>
                    <a:pt x="36" y="51"/>
                    <a:pt x="36" y="51"/>
                  </a:cubicBezTo>
                  <a:cubicBezTo>
                    <a:pt x="36" y="51"/>
                    <a:pt x="44" y="58"/>
                    <a:pt x="45" y="49"/>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34" name="Freeform 6754"/>
            <p:cNvSpPr/>
            <p:nvPr/>
          </p:nvSpPr>
          <p:spPr bwMode="auto">
            <a:xfrm>
              <a:off x="4673601" y="1090613"/>
              <a:ext cx="9525" cy="23813"/>
            </a:xfrm>
            <a:custGeom>
              <a:avLst/>
              <a:gdLst>
                <a:gd name="T0" fmla="*/ 12 w 27"/>
                <a:gd name="T1" fmla="*/ 61 h 67"/>
                <a:gd name="T2" fmla="*/ 21 w 27"/>
                <a:gd name="T3" fmla="*/ 34 h 67"/>
                <a:gd name="T4" fmla="*/ 1 w 27"/>
                <a:gd name="T5" fmla="*/ 19 h 67"/>
                <a:gd name="T6" fmla="*/ 3 w 27"/>
                <a:gd name="T7" fmla="*/ 58 h 67"/>
                <a:gd name="T8" fmla="*/ 12 w 27"/>
                <a:gd name="T9" fmla="*/ 61 h 67"/>
              </a:gdLst>
              <a:ahLst/>
              <a:cxnLst>
                <a:cxn ang="0">
                  <a:pos x="T0" y="T1"/>
                </a:cxn>
                <a:cxn ang="0">
                  <a:pos x="T2" y="T3"/>
                </a:cxn>
                <a:cxn ang="0">
                  <a:pos x="T4" y="T5"/>
                </a:cxn>
                <a:cxn ang="0">
                  <a:pos x="T6" y="T7"/>
                </a:cxn>
                <a:cxn ang="0">
                  <a:pos x="T8" y="T9"/>
                </a:cxn>
              </a:cxnLst>
              <a:rect l="0" t="0" r="r" b="b"/>
              <a:pathLst>
                <a:path w="27" h="67">
                  <a:moveTo>
                    <a:pt x="12" y="61"/>
                  </a:moveTo>
                  <a:cubicBezTo>
                    <a:pt x="12" y="61"/>
                    <a:pt x="27" y="47"/>
                    <a:pt x="21" y="34"/>
                  </a:cubicBezTo>
                  <a:cubicBezTo>
                    <a:pt x="15" y="21"/>
                    <a:pt x="1" y="0"/>
                    <a:pt x="1" y="19"/>
                  </a:cubicBezTo>
                  <a:cubicBezTo>
                    <a:pt x="0" y="37"/>
                    <a:pt x="3" y="58"/>
                    <a:pt x="3" y="58"/>
                  </a:cubicBezTo>
                  <a:cubicBezTo>
                    <a:pt x="3" y="58"/>
                    <a:pt x="6" y="67"/>
                    <a:pt x="12" y="61"/>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35" name="Freeform 6755"/>
            <p:cNvSpPr/>
            <p:nvPr/>
          </p:nvSpPr>
          <p:spPr bwMode="auto">
            <a:xfrm>
              <a:off x="4570413" y="1182688"/>
              <a:ext cx="9525" cy="25400"/>
            </a:xfrm>
            <a:custGeom>
              <a:avLst/>
              <a:gdLst>
                <a:gd name="T0" fmla="*/ 11 w 26"/>
                <a:gd name="T1" fmla="*/ 61 h 68"/>
                <a:gd name="T2" fmla="*/ 20 w 26"/>
                <a:gd name="T3" fmla="*/ 34 h 68"/>
                <a:gd name="T4" fmla="*/ 0 w 26"/>
                <a:gd name="T5" fmla="*/ 19 h 68"/>
                <a:gd name="T6" fmla="*/ 3 w 26"/>
                <a:gd name="T7" fmla="*/ 59 h 68"/>
                <a:gd name="T8" fmla="*/ 11 w 26"/>
                <a:gd name="T9" fmla="*/ 61 h 68"/>
              </a:gdLst>
              <a:ahLst/>
              <a:cxnLst>
                <a:cxn ang="0">
                  <a:pos x="T0" y="T1"/>
                </a:cxn>
                <a:cxn ang="0">
                  <a:pos x="T2" y="T3"/>
                </a:cxn>
                <a:cxn ang="0">
                  <a:pos x="T4" y="T5"/>
                </a:cxn>
                <a:cxn ang="0">
                  <a:pos x="T6" y="T7"/>
                </a:cxn>
                <a:cxn ang="0">
                  <a:pos x="T8" y="T9"/>
                </a:cxn>
              </a:cxnLst>
              <a:rect l="0" t="0" r="r" b="b"/>
              <a:pathLst>
                <a:path w="26" h="68">
                  <a:moveTo>
                    <a:pt x="11" y="61"/>
                  </a:moveTo>
                  <a:cubicBezTo>
                    <a:pt x="11" y="61"/>
                    <a:pt x="26" y="48"/>
                    <a:pt x="20" y="34"/>
                  </a:cubicBezTo>
                  <a:cubicBezTo>
                    <a:pt x="14" y="21"/>
                    <a:pt x="0" y="0"/>
                    <a:pt x="0" y="19"/>
                  </a:cubicBezTo>
                  <a:cubicBezTo>
                    <a:pt x="0" y="37"/>
                    <a:pt x="3" y="59"/>
                    <a:pt x="3" y="59"/>
                  </a:cubicBezTo>
                  <a:cubicBezTo>
                    <a:pt x="3" y="59"/>
                    <a:pt x="5" y="68"/>
                    <a:pt x="11" y="61"/>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36" name="Freeform 6756"/>
            <p:cNvSpPr/>
            <p:nvPr/>
          </p:nvSpPr>
          <p:spPr bwMode="auto">
            <a:xfrm>
              <a:off x="4565651" y="1254126"/>
              <a:ext cx="9525" cy="23813"/>
            </a:xfrm>
            <a:custGeom>
              <a:avLst/>
              <a:gdLst>
                <a:gd name="T0" fmla="*/ 11 w 26"/>
                <a:gd name="T1" fmla="*/ 60 h 67"/>
                <a:gd name="T2" fmla="*/ 21 w 26"/>
                <a:gd name="T3" fmla="*/ 34 h 67"/>
                <a:gd name="T4" fmla="*/ 0 w 26"/>
                <a:gd name="T5" fmla="*/ 18 h 67"/>
                <a:gd name="T6" fmla="*/ 3 w 26"/>
                <a:gd name="T7" fmla="*/ 58 h 67"/>
                <a:gd name="T8" fmla="*/ 11 w 26"/>
                <a:gd name="T9" fmla="*/ 60 h 67"/>
              </a:gdLst>
              <a:ahLst/>
              <a:cxnLst>
                <a:cxn ang="0">
                  <a:pos x="T0" y="T1"/>
                </a:cxn>
                <a:cxn ang="0">
                  <a:pos x="T2" y="T3"/>
                </a:cxn>
                <a:cxn ang="0">
                  <a:pos x="T4" y="T5"/>
                </a:cxn>
                <a:cxn ang="0">
                  <a:pos x="T6" y="T7"/>
                </a:cxn>
                <a:cxn ang="0">
                  <a:pos x="T8" y="T9"/>
                </a:cxn>
              </a:cxnLst>
              <a:rect l="0" t="0" r="r" b="b"/>
              <a:pathLst>
                <a:path w="26" h="67">
                  <a:moveTo>
                    <a:pt x="11" y="60"/>
                  </a:moveTo>
                  <a:cubicBezTo>
                    <a:pt x="11" y="60"/>
                    <a:pt x="26" y="47"/>
                    <a:pt x="21" y="34"/>
                  </a:cubicBezTo>
                  <a:cubicBezTo>
                    <a:pt x="15" y="20"/>
                    <a:pt x="0" y="0"/>
                    <a:pt x="0" y="18"/>
                  </a:cubicBezTo>
                  <a:cubicBezTo>
                    <a:pt x="0" y="37"/>
                    <a:pt x="3" y="58"/>
                    <a:pt x="3" y="58"/>
                  </a:cubicBezTo>
                  <a:cubicBezTo>
                    <a:pt x="3" y="58"/>
                    <a:pt x="6" y="67"/>
                    <a:pt x="11" y="60"/>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37" name="Freeform 6757"/>
            <p:cNvSpPr/>
            <p:nvPr/>
          </p:nvSpPr>
          <p:spPr bwMode="auto">
            <a:xfrm>
              <a:off x="4864101" y="1281113"/>
              <a:ext cx="9525" cy="23813"/>
            </a:xfrm>
            <a:custGeom>
              <a:avLst/>
              <a:gdLst>
                <a:gd name="T0" fmla="*/ 11 w 26"/>
                <a:gd name="T1" fmla="*/ 61 h 68"/>
                <a:gd name="T2" fmla="*/ 20 w 26"/>
                <a:gd name="T3" fmla="*/ 35 h 68"/>
                <a:gd name="T4" fmla="*/ 0 w 26"/>
                <a:gd name="T5" fmla="*/ 19 h 68"/>
                <a:gd name="T6" fmla="*/ 3 w 26"/>
                <a:gd name="T7" fmla="*/ 59 h 68"/>
                <a:gd name="T8" fmla="*/ 11 w 26"/>
                <a:gd name="T9" fmla="*/ 61 h 68"/>
              </a:gdLst>
              <a:ahLst/>
              <a:cxnLst>
                <a:cxn ang="0">
                  <a:pos x="T0" y="T1"/>
                </a:cxn>
                <a:cxn ang="0">
                  <a:pos x="T2" y="T3"/>
                </a:cxn>
                <a:cxn ang="0">
                  <a:pos x="T4" y="T5"/>
                </a:cxn>
                <a:cxn ang="0">
                  <a:pos x="T6" y="T7"/>
                </a:cxn>
                <a:cxn ang="0">
                  <a:pos x="T8" y="T9"/>
                </a:cxn>
              </a:cxnLst>
              <a:rect l="0" t="0" r="r" b="b"/>
              <a:pathLst>
                <a:path w="26" h="68">
                  <a:moveTo>
                    <a:pt x="11" y="61"/>
                  </a:moveTo>
                  <a:cubicBezTo>
                    <a:pt x="11" y="61"/>
                    <a:pt x="26" y="48"/>
                    <a:pt x="20" y="35"/>
                  </a:cubicBezTo>
                  <a:cubicBezTo>
                    <a:pt x="15" y="21"/>
                    <a:pt x="0" y="0"/>
                    <a:pt x="0" y="19"/>
                  </a:cubicBezTo>
                  <a:cubicBezTo>
                    <a:pt x="0" y="37"/>
                    <a:pt x="3" y="59"/>
                    <a:pt x="3" y="59"/>
                  </a:cubicBezTo>
                  <a:cubicBezTo>
                    <a:pt x="3" y="59"/>
                    <a:pt x="5" y="68"/>
                    <a:pt x="11" y="61"/>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38" name="Freeform 6758"/>
            <p:cNvSpPr/>
            <p:nvPr/>
          </p:nvSpPr>
          <p:spPr bwMode="auto">
            <a:xfrm>
              <a:off x="4618038" y="1290638"/>
              <a:ext cx="9525" cy="25400"/>
            </a:xfrm>
            <a:custGeom>
              <a:avLst/>
              <a:gdLst>
                <a:gd name="T0" fmla="*/ 12 w 27"/>
                <a:gd name="T1" fmla="*/ 61 h 68"/>
                <a:gd name="T2" fmla="*/ 21 w 27"/>
                <a:gd name="T3" fmla="*/ 34 h 68"/>
                <a:gd name="T4" fmla="*/ 1 w 27"/>
                <a:gd name="T5" fmla="*/ 19 h 68"/>
                <a:gd name="T6" fmla="*/ 4 w 27"/>
                <a:gd name="T7" fmla="*/ 59 h 68"/>
                <a:gd name="T8" fmla="*/ 12 w 27"/>
                <a:gd name="T9" fmla="*/ 61 h 68"/>
              </a:gdLst>
              <a:ahLst/>
              <a:cxnLst>
                <a:cxn ang="0">
                  <a:pos x="T0" y="T1"/>
                </a:cxn>
                <a:cxn ang="0">
                  <a:pos x="T2" y="T3"/>
                </a:cxn>
                <a:cxn ang="0">
                  <a:pos x="T4" y="T5"/>
                </a:cxn>
                <a:cxn ang="0">
                  <a:pos x="T6" y="T7"/>
                </a:cxn>
                <a:cxn ang="0">
                  <a:pos x="T8" y="T9"/>
                </a:cxn>
              </a:cxnLst>
              <a:rect l="0" t="0" r="r" b="b"/>
              <a:pathLst>
                <a:path w="27" h="68">
                  <a:moveTo>
                    <a:pt x="12" y="61"/>
                  </a:moveTo>
                  <a:cubicBezTo>
                    <a:pt x="12" y="61"/>
                    <a:pt x="27" y="48"/>
                    <a:pt x="21" y="34"/>
                  </a:cubicBezTo>
                  <a:cubicBezTo>
                    <a:pt x="15" y="21"/>
                    <a:pt x="1" y="0"/>
                    <a:pt x="1" y="19"/>
                  </a:cubicBezTo>
                  <a:cubicBezTo>
                    <a:pt x="0" y="37"/>
                    <a:pt x="4" y="59"/>
                    <a:pt x="4" y="59"/>
                  </a:cubicBezTo>
                  <a:cubicBezTo>
                    <a:pt x="4" y="59"/>
                    <a:pt x="6" y="68"/>
                    <a:pt x="12" y="61"/>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39" name="Freeform 6759"/>
            <p:cNvSpPr/>
            <p:nvPr/>
          </p:nvSpPr>
          <p:spPr bwMode="auto">
            <a:xfrm>
              <a:off x="4724401" y="1162051"/>
              <a:ext cx="11113" cy="23813"/>
            </a:xfrm>
            <a:custGeom>
              <a:avLst/>
              <a:gdLst>
                <a:gd name="T0" fmla="*/ 11 w 26"/>
                <a:gd name="T1" fmla="*/ 61 h 68"/>
                <a:gd name="T2" fmla="*/ 20 w 26"/>
                <a:gd name="T3" fmla="*/ 35 h 68"/>
                <a:gd name="T4" fmla="*/ 0 w 26"/>
                <a:gd name="T5" fmla="*/ 19 h 68"/>
                <a:gd name="T6" fmla="*/ 3 w 26"/>
                <a:gd name="T7" fmla="*/ 59 h 68"/>
                <a:gd name="T8" fmla="*/ 11 w 26"/>
                <a:gd name="T9" fmla="*/ 61 h 68"/>
              </a:gdLst>
              <a:ahLst/>
              <a:cxnLst>
                <a:cxn ang="0">
                  <a:pos x="T0" y="T1"/>
                </a:cxn>
                <a:cxn ang="0">
                  <a:pos x="T2" y="T3"/>
                </a:cxn>
                <a:cxn ang="0">
                  <a:pos x="T4" y="T5"/>
                </a:cxn>
                <a:cxn ang="0">
                  <a:pos x="T6" y="T7"/>
                </a:cxn>
                <a:cxn ang="0">
                  <a:pos x="T8" y="T9"/>
                </a:cxn>
              </a:cxnLst>
              <a:rect l="0" t="0" r="r" b="b"/>
              <a:pathLst>
                <a:path w="26" h="68">
                  <a:moveTo>
                    <a:pt x="11" y="61"/>
                  </a:moveTo>
                  <a:cubicBezTo>
                    <a:pt x="11" y="61"/>
                    <a:pt x="26" y="48"/>
                    <a:pt x="20" y="35"/>
                  </a:cubicBezTo>
                  <a:cubicBezTo>
                    <a:pt x="15" y="21"/>
                    <a:pt x="0" y="0"/>
                    <a:pt x="0" y="19"/>
                  </a:cubicBezTo>
                  <a:cubicBezTo>
                    <a:pt x="0" y="38"/>
                    <a:pt x="3" y="59"/>
                    <a:pt x="3" y="59"/>
                  </a:cubicBezTo>
                  <a:cubicBezTo>
                    <a:pt x="3" y="59"/>
                    <a:pt x="5" y="68"/>
                    <a:pt x="11" y="61"/>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40" name="Freeform 6737"/>
            <p:cNvSpPr/>
            <p:nvPr/>
          </p:nvSpPr>
          <p:spPr bwMode="auto">
            <a:xfrm>
              <a:off x="4860032" y="1131590"/>
              <a:ext cx="23813" cy="46038"/>
            </a:xfrm>
            <a:custGeom>
              <a:avLst/>
              <a:gdLst>
                <a:gd name="T0" fmla="*/ 40 w 60"/>
                <a:gd name="T1" fmla="*/ 114 h 125"/>
                <a:gd name="T2" fmla="*/ 10 w 60"/>
                <a:gd name="T3" fmla="*/ 65 h 125"/>
                <a:gd name="T4" fmla="*/ 54 w 60"/>
                <a:gd name="T5" fmla="*/ 35 h 125"/>
                <a:gd name="T6" fmla="*/ 58 w 60"/>
                <a:gd name="T7" fmla="*/ 108 h 125"/>
                <a:gd name="T8" fmla="*/ 40 w 60"/>
                <a:gd name="T9" fmla="*/ 114 h 125"/>
              </a:gdLst>
              <a:ahLst/>
              <a:cxnLst>
                <a:cxn ang="0">
                  <a:pos x="T0" y="T1"/>
                </a:cxn>
                <a:cxn ang="0">
                  <a:pos x="T2" y="T3"/>
                </a:cxn>
                <a:cxn ang="0">
                  <a:pos x="T4" y="T5"/>
                </a:cxn>
                <a:cxn ang="0">
                  <a:pos x="T6" y="T7"/>
                </a:cxn>
                <a:cxn ang="0">
                  <a:pos x="T8" y="T9"/>
                </a:cxn>
              </a:cxnLst>
              <a:rect l="0" t="0" r="r" b="b"/>
              <a:pathLst>
                <a:path w="60" h="125">
                  <a:moveTo>
                    <a:pt x="40" y="114"/>
                  </a:moveTo>
                  <a:cubicBezTo>
                    <a:pt x="40" y="114"/>
                    <a:pt x="0" y="90"/>
                    <a:pt x="10" y="65"/>
                  </a:cubicBezTo>
                  <a:cubicBezTo>
                    <a:pt x="19" y="40"/>
                    <a:pt x="48" y="0"/>
                    <a:pt x="54" y="35"/>
                  </a:cubicBezTo>
                  <a:cubicBezTo>
                    <a:pt x="60" y="69"/>
                    <a:pt x="58" y="108"/>
                    <a:pt x="58" y="108"/>
                  </a:cubicBezTo>
                  <a:cubicBezTo>
                    <a:pt x="58" y="108"/>
                    <a:pt x="55" y="125"/>
                    <a:pt x="40" y="114"/>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41" name="Freeform 6745"/>
            <p:cNvSpPr/>
            <p:nvPr/>
          </p:nvSpPr>
          <p:spPr bwMode="auto">
            <a:xfrm>
              <a:off x="4877495" y="1061740"/>
              <a:ext cx="9525" cy="23813"/>
            </a:xfrm>
            <a:custGeom>
              <a:avLst/>
              <a:gdLst>
                <a:gd name="T0" fmla="*/ 7 w 26"/>
                <a:gd name="T1" fmla="*/ 60 h 65"/>
                <a:gd name="T2" fmla="*/ 24 w 26"/>
                <a:gd name="T3" fmla="*/ 37 h 65"/>
                <a:gd name="T4" fmla="*/ 9 w 26"/>
                <a:gd name="T5" fmla="*/ 18 h 65"/>
                <a:gd name="T6" fmla="*/ 0 w 26"/>
                <a:gd name="T7" fmla="*/ 56 h 65"/>
                <a:gd name="T8" fmla="*/ 7 w 26"/>
                <a:gd name="T9" fmla="*/ 60 h 65"/>
              </a:gdLst>
              <a:ahLst/>
              <a:cxnLst>
                <a:cxn ang="0">
                  <a:pos x="T0" y="T1"/>
                </a:cxn>
                <a:cxn ang="0">
                  <a:pos x="T2" y="T3"/>
                </a:cxn>
                <a:cxn ang="0">
                  <a:pos x="T4" y="T5"/>
                </a:cxn>
                <a:cxn ang="0">
                  <a:pos x="T6" y="T7"/>
                </a:cxn>
                <a:cxn ang="0">
                  <a:pos x="T8" y="T9"/>
                </a:cxn>
              </a:cxnLst>
              <a:rect l="0" t="0" r="r" b="b"/>
              <a:pathLst>
                <a:path w="26" h="65">
                  <a:moveTo>
                    <a:pt x="7" y="60"/>
                  </a:moveTo>
                  <a:cubicBezTo>
                    <a:pt x="7" y="60"/>
                    <a:pt x="26" y="51"/>
                    <a:pt x="24" y="37"/>
                  </a:cubicBezTo>
                  <a:cubicBezTo>
                    <a:pt x="23" y="23"/>
                    <a:pt x="15" y="0"/>
                    <a:pt x="9" y="18"/>
                  </a:cubicBezTo>
                  <a:cubicBezTo>
                    <a:pt x="3" y="35"/>
                    <a:pt x="0" y="56"/>
                    <a:pt x="0" y="56"/>
                  </a:cubicBezTo>
                  <a:cubicBezTo>
                    <a:pt x="0" y="56"/>
                    <a:pt x="0" y="65"/>
                    <a:pt x="7" y="60"/>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42" name="Freeform 6746"/>
            <p:cNvSpPr/>
            <p:nvPr/>
          </p:nvSpPr>
          <p:spPr bwMode="auto">
            <a:xfrm>
              <a:off x="4837807" y="1158577"/>
              <a:ext cx="17463" cy="20638"/>
            </a:xfrm>
            <a:custGeom>
              <a:avLst/>
              <a:gdLst>
                <a:gd name="T0" fmla="*/ 45 w 50"/>
                <a:gd name="T1" fmla="*/ 49 h 57"/>
                <a:gd name="T2" fmla="*/ 37 w 50"/>
                <a:gd name="T3" fmla="*/ 21 h 57"/>
                <a:gd name="T4" fmla="*/ 10 w 50"/>
                <a:gd name="T5" fmla="*/ 16 h 57"/>
                <a:gd name="T6" fmla="*/ 36 w 50"/>
                <a:gd name="T7" fmla="*/ 50 h 57"/>
                <a:gd name="T8" fmla="*/ 45 w 50"/>
                <a:gd name="T9" fmla="*/ 49 h 57"/>
              </a:gdLst>
              <a:ahLst/>
              <a:cxnLst>
                <a:cxn ang="0">
                  <a:pos x="T0" y="T1"/>
                </a:cxn>
                <a:cxn ang="0">
                  <a:pos x="T2" y="T3"/>
                </a:cxn>
                <a:cxn ang="0">
                  <a:pos x="T4" y="T5"/>
                </a:cxn>
                <a:cxn ang="0">
                  <a:pos x="T6" y="T7"/>
                </a:cxn>
                <a:cxn ang="0">
                  <a:pos x="T8" y="T9"/>
                </a:cxn>
              </a:cxnLst>
              <a:rect l="0" t="0" r="r" b="b"/>
              <a:pathLst>
                <a:path w="50" h="57">
                  <a:moveTo>
                    <a:pt x="45" y="49"/>
                  </a:moveTo>
                  <a:cubicBezTo>
                    <a:pt x="45" y="49"/>
                    <a:pt x="50" y="31"/>
                    <a:pt x="37" y="21"/>
                  </a:cubicBezTo>
                  <a:cubicBezTo>
                    <a:pt x="24" y="12"/>
                    <a:pt x="0" y="0"/>
                    <a:pt x="10" y="16"/>
                  </a:cubicBezTo>
                  <a:cubicBezTo>
                    <a:pt x="21" y="33"/>
                    <a:pt x="36" y="50"/>
                    <a:pt x="36" y="50"/>
                  </a:cubicBezTo>
                  <a:cubicBezTo>
                    <a:pt x="36" y="50"/>
                    <a:pt x="44" y="57"/>
                    <a:pt x="45" y="49"/>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43" name="Freeform 6755"/>
            <p:cNvSpPr/>
            <p:nvPr/>
          </p:nvSpPr>
          <p:spPr bwMode="auto">
            <a:xfrm>
              <a:off x="4866382" y="1231602"/>
              <a:ext cx="9525" cy="25400"/>
            </a:xfrm>
            <a:custGeom>
              <a:avLst/>
              <a:gdLst>
                <a:gd name="T0" fmla="*/ 11 w 26"/>
                <a:gd name="T1" fmla="*/ 61 h 68"/>
                <a:gd name="T2" fmla="*/ 20 w 26"/>
                <a:gd name="T3" fmla="*/ 34 h 68"/>
                <a:gd name="T4" fmla="*/ 0 w 26"/>
                <a:gd name="T5" fmla="*/ 19 h 68"/>
                <a:gd name="T6" fmla="*/ 3 w 26"/>
                <a:gd name="T7" fmla="*/ 59 h 68"/>
                <a:gd name="T8" fmla="*/ 11 w 26"/>
                <a:gd name="T9" fmla="*/ 61 h 68"/>
              </a:gdLst>
              <a:ahLst/>
              <a:cxnLst>
                <a:cxn ang="0">
                  <a:pos x="T0" y="T1"/>
                </a:cxn>
                <a:cxn ang="0">
                  <a:pos x="T2" y="T3"/>
                </a:cxn>
                <a:cxn ang="0">
                  <a:pos x="T4" y="T5"/>
                </a:cxn>
                <a:cxn ang="0">
                  <a:pos x="T6" y="T7"/>
                </a:cxn>
                <a:cxn ang="0">
                  <a:pos x="T8" y="T9"/>
                </a:cxn>
              </a:cxnLst>
              <a:rect l="0" t="0" r="r" b="b"/>
              <a:pathLst>
                <a:path w="26" h="68">
                  <a:moveTo>
                    <a:pt x="11" y="61"/>
                  </a:moveTo>
                  <a:cubicBezTo>
                    <a:pt x="11" y="61"/>
                    <a:pt x="26" y="48"/>
                    <a:pt x="20" y="34"/>
                  </a:cubicBezTo>
                  <a:cubicBezTo>
                    <a:pt x="14" y="21"/>
                    <a:pt x="0" y="0"/>
                    <a:pt x="0" y="19"/>
                  </a:cubicBezTo>
                  <a:cubicBezTo>
                    <a:pt x="0" y="37"/>
                    <a:pt x="3" y="59"/>
                    <a:pt x="3" y="59"/>
                  </a:cubicBezTo>
                  <a:cubicBezTo>
                    <a:pt x="3" y="59"/>
                    <a:pt x="5" y="68"/>
                    <a:pt x="11" y="61"/>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44" name="Freeform 6742"/>
            <p:cNvSpPr/>
            <p:nvPr/>
          </p:nvSpPr>
          <p:spPr bwMode="auto">
            <a:xfrm>
              <a:off x="4716016" y="1347614"/>
              <a:ext cx="22225" cy="44450"/>
            </a:xfrm>
            <a:custGeom>
              <a:avLst/>
              <a:gdLst>
                <a:gd name="T0" fmla="*/ 40 w 60"/>
                <a:gd name="T1" fmla="*/ 113 h 125"/>
                <a:gd name="T2" fmla="*/ 10 w 60"/>
                <a:gd name="T3" fmla="*/ 64 h 125"/>
                <a:gd name="T4" fmla="*/ 54 w 60"/>
                <a:gd name="T5" fmla="*/ 34 h 125"/>
                <a:gd name="T6" fmla="*/ 59 w 60"/>
                <a:gd name="T7" fmla="*/ 107 h 125"/>
                <a:gd name="T8" fmla="*/ 40 w 60"/>
                <a:gd name="T9" fmla="*/ 113 h 125"/>
              </a:gdLst>
              <a:ahLst/>
              <a:cxnLst>
                <a:cxn ang="0">
                  <a:pos x="T0" y="T1"/>
                </a:cxn>
                <a:cxn ang="0">
                  <a:pos x="T2" y="T3"/>
                </a:cxn>
                <a:cxn ang="0">
                  <a:pos x="T4" y="T5"/>
                </a:cxn>
                <a:cxn ang="0">
                  <a:pos x="T6" y="T7"/>
                </a:cxn>
                <a:cxn ang="0">
                  <a:pos x="T8" y="T9"/>
                </a:cxn>
              </a:cxnLst>
              <a:rect l="0" t="0" r="r" b="b"/>
              <a:pathLst>
                <a:path w="60" h="125">
                  <a:moveTo>
                    <a:pt x="40" y="113"/>
                  </a:moveTo>
                  <a:cubicBezTo>
                    <a:pt x="40" y="113"/>
                    <a:pt x="0" y="89"/>
                    <a:pt x="10" y="64"/>
                  </a:cubicBezTo>
                  <a:cubicBezTo>
                    <a:pt x="20" y="40"/>
                    <a:pt x="48" y="0"/>
                    <a:pt x="54" y="34"/>
                  </a:cubicBezTo>
                  <a:cubicBezTo>
                    <a:pt x="60" y="68"/>
                    <a:pt x="59" y="107"/>
                    <a:pt x="59" y="107"/>
                  </a:cubicBezTo>
                  <a:cubicBezTo>
                    <a:pt x="59" y="107"/>
                    <a:pt x="56" y="125"/>
                    <a:pt x="40" y="113"/>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45" name="Freeform 6749"/>
            <p:cNvSpPr/>
            <p:nvPr/>
          </p:nvSpPr>
          <p:spPr bwMode="auto">
            <a:xfrm>
              <a:off x="4932040" y="1275606"/>
              <a:ext cx="19050" cy="22225"/>
            </a:xfrm>
            <a:custGeom>
              <a:avLst/>
              <a:gdLst>
                <a:gd name="T0" fmla="*/ 45 w 49"/>
                <a:gd name="T1" fmla="*/ 49 h 58"/>
                <a:gd name="T2" fmla="*/ 37 w 49"/>
                <a:gd name="T3" fmla="*/ 22 h 58"/>
                <a:gd name="T4" fmla="*/ 10 w 49"/>
                <a:gd name="T5" fmla="*/ 17 h 58"/>
                <a:gd name="T6" fmla="*/ 36 w 49"/>
                <a:gd name="T7" fmla="*/ 51 h 58"/>
                <a:gd name="T8" fmla="*/ 45 w 49"/>
                <a:gd name="T9" fmla="*/ 49 h 58"/>
              </a:gdLst>
              <a:ahLst/>
              <a:cxnLst>
                <a:cxn ang="0">
                  <a:pos x="T0" y="T1"/>
                </a:cxn>
                <a:cxn ang="0">
                  <a:pos x="T2" y="T3"/>
                </a:cxn>
                <a:cxn ang="0">
                  <a:pos x="T4" y="T5"/>
                </a:cxn>
                <a:cxn ang="0">
                  <a:pos x="T6" y="T7"/>
                </a:cxn>
                <a:cxn ang="0">
                  <a:pos x="T8" y="T9"/>
                </a:cxn>
              </a:cxnLst>
              <a:rect l="0" t="0" r="r" b="b"/>
              <a:pathLst>
                <a:path w="49" h="58">
                  <a:moveTo>
                    <a:pt x="45" y="49"/>
                  </a:moveTo>
                  <a:cubicBezTo>
                    <a:pt x="45" y="49"/>
                    <a:pt x="49" y="31"/>
                    <a:pt x="37" y="22"/>
                  </a:cubicBezTo>
                  <a:cubicBezTo>
                    <a:pt x="24" y="13"/>
                    <a:pt x="0" y="0"/>
                    <a:pt x="10" y="17"/>
                  </a:cubicBezTo>
                  <a:cubicBezTo>
                    <a:pt x="21" y="33"/>
                    <a:pt x="36" y="51"/>
                    <a:pt x="36" y="51"/>
                  </a:cubicBezTo>
                  <a:cubicBezTo>
                    <a:pt x="36" y="51"/>
                    <a:pt x="44" y="58"/>
                    <a:pt x="45" y="49"/>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46" name="Freeform 6752"/>
            <p:cNvSpPr/>
            <p:nvPr/>
          </p:nvSpPr>
          <p:spPr bwMode="auto">
            <a:xfrm>
              <a:off x="4784278" y="1336501"/>
              <a:ext cx="19050" cy="20638"/>
            </a:xfrm>
            <a:custGeom>
              <a:avLst/>
              <a:gdLst>
                <a:gd name="T0" fmla="*/ 45 w 50"/>
                <a:gd name="T1" fmla="*/ 49 h 58"/>
                <a:gd name="T2" fmla="*/ 37 w 50"/>
                <a:gd name="T3" fmla="*/ 22 h 58"/>
                <a:gd name="T4" fmla="*/ 11 w 50"/>
                <a:gd name="T5" fmla="*/ 16 h 58"/>
                <a:gd name="T6" fmla="*/ 36 w 50"/>
                <a:gd name="T7" fmla="*/ 50 h 58"/>
                <a:gd name="T8" fmla="*/ 45 w 50"/>
                <a:gd name="T9" fmla="*/ 49 h 58"/>
              </a:gdLst>
              <a:ahLst/>
              <a:cxnLst>
                <a:cxn ang="0">
                  <a:pos x="T0" y="T1"/>
                </a:cxn>
                <a:cxn ang="0">
                  <a:pos x="T2" y="T3"/>
                </a:cxn>
                <a:cxn ang="0">
                  <a:pos x="T4" y="T5"/>
                </a:cxn>
                <a:cxn ang="0">
                  <a:pos x="T6" y="T7"/>
                </a:cxn>
                <a:cxn ang="0">
                  <a:pos x="T8" y="T9"/>
                </a:cxn>
              </a:cxnLst>
              <a:rect l="0" t="0" r="r" b="b"/>
              <a:pathLst>
                <a:path w="50" h="58">
                  <a:moveTo>
                    <a:pt x="45" y="49"/>
                  </a:moveTo>
                  <a:cubicBezTo>
                    <a:pt x="45" y="49"/>
                    <a:pt x="50" y="31"/>
                    <a:pt x="37" y="22"/>
                  </a:cubicBezTo>
                  <a:cubicBezTo>
                    <a:pt x="25" y="12"/>
                    <a:pt x="0" y="0"/>
                    <a:pt x="11" y="16"/>
                  </a:cubicBezTo>
                  <a:cubicBezTo>
                    <a:pt x="21" y="33"/>
                    <a:pt x="36" y="50"/>
                    <a:pt x="36" y="50"/>
                  </a:cubicBezTo>
                  <a:cubicBezTo>
                    <a:pt x="36" y="50"/>
                    <a:pt x="44" y="58"/>
                    <a:pt x="45" y="49"/>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47" name="Freeform 6753"/>
            <p:cNvSpPr/>
            <p:nvPr/>
          </p:nvSpPr>
          <p:spPr bwMode="auto">
            <a:xfrm>
              <a:off x="4854128" y="1401589"/>
              <a:ext cx="19050" cy="20638"/>
            </a:xfrm>
            <a:custGeom>
              <a:avLst/>
              <a:gdLst>
                <a:gd name="T0" fmla="*/ 45 w 50"/>
                <a:gd name="T1" fmla="*/ 49 h 58"/>
                <a:gd name="T2" fmla="*/ 37 w 50"/>
                <a:gd name="T3" fmla="*/ 22 h 58"/>
                <a:gd name="T4" fmla="*/ 10 w 50"/>
                <a:gd name="T5" fmla="*/ 17 h 58"/>
                <a:gd name="T6" fmla="*/ 36 w 50"/>
                <a:gd name="T7" fmla="*/ 51 h 58"/>
                <a:gd name="T8" fmla="*/ 45 w 50"/>
                <a:gd name="T9" fmla="*/ 49 h 58"/>
              </a:gdLst>
              <a:ahLst/>
              <a:cxnLst>
                <a:cxn ang="0">
                  <a:pos x="T0" y="T1"/>
                </a:cxn>
                <a:cxn ang="0">
                  <a:pos x="T2" y="T3"/>
                </a:cxn>
                <a:cxn ang="0">
                  <a:pos x="T4" y="T5"/>
                </a:cxn>
                <a:cxn ang="0">
                  <a:pos x="T6" y="T7"/>
                </a:cxn>
                <a:cxn ang="0">
                  <a:pos x="T8" y="T9"/>
                </a:cxn>
              </a:cxnLst>
              <a:rect l="0" t="0" r="r" b="b"/>
              <a:pathLst>
                <a:path w="50" h="58">
                  <a:moveTo>
                    <a:pt x="45" y="49"/>
                  </a:moveTo>
                  <a:cubicBezTo>
                    <a:pt x="45" y="49"/>
                    <a:pt x="50" y="31"/>
                    <a:pt x="37" y="22"/>
                  </a:cubicBezTo>
                  <a:cubicBezTo>
                    <a:pt x="24" y="13"/>
                    <a:pt x="0" y="0"/>
                    <a:pt x="10" y="17"/>
                  </a:cubicBezTo>
                  <a:cubicBezTo>
                    <a:pt x="21" y="33"/>
                    <a:pt x="36" y="51"/>
                    <a:pt x="36" y="51"/>
                  </a:cubicBezTo>
                  <a:cubicBezTo>
                    <a:pt x="36" y="51"/>
                    <a:pt x="44" y="58"/>
                    <a:pt x="45" y="49"/>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48" name="Freeform 6739"/>
            <p:cNvSpPr/>
            <p:nvPr/>
          </p:nvSpPr>
          <p:spPr bwMode="auto">
            <a:xfrm>
              <a:off x="4788024" y="987574"/>
              <a:ext cx="22225" cy="46038"/>
            </a:xfrm>
            <a:custGeom>
              <a:avLst/>
              <a:gdLst>
                <a:gd name="T0" fmla="*/ 40 w 60"/>
                <a:gd name="T1" fmla="*/ 113 h 125"/>
                <a:gd name="T2" fmla="*/ 10 w 60"/>
                <a:gd name="T3" fmla="*/ 65 h 125"/>
                <a:gd name="T4" fmla="*/ 54 w 60"/>
                <a:gd name="T5" fmla="*/ 34 h 125"/>
                <a:gd name="T6" fmla="*/ 59 w 60"/>
                <a:gd name="T7" fmla="*/ 108 h 125"/>
                <a:gd name="T8" fmla="*/ 40 w 60"/>
                <a:gd name="T9" fmla="*/ 113 h 125"/>
              </a:gdLst>
              <a:ahLst/>
              <a:cxnLst>
                <a:cxn ang="0">
                  <a:pos x="T0" y="T1"/>
                </a:cxn>
                <a:cxn ang="0">
                  <a:pos x="T2" y="T3"/>
                </a:cxn>
                <a:cxn ang="0">
                  <a:pos x="T4" y="T5"/>
                </a:cxn>
                <a:cxn ang="0">
                  <a:pos x="T6" y="T7"/>
                </a:cxn>
                <a:cxn ang="0">
                  <a:pos x="T8" y="T9"/>
                </a:cxn>
              </a:cxnLst>
              <a:rect l="0" t="0" r="r" b="b"/>
              <a:pathLst>
                <a:path w="60" h="125">
                  <a:moveTo>
                    <a:pt x="40" y="113"/>
                  </a:moveTo>
                  <a:cubicBezTo>
                    <a:pt x="40" y="113"/>
                    <a:pt x="0" y="89"/>
                    <a:pt x="10" y="65"/>
                  </a:cubicBezTo>
                  <a:cubicBezTo>
                    <a:pt x="20" y="40"/>
                    <a:pt x="48" y="0"/>
                    <a:pt x="54" y="34"/>
                  </a:cubicBezTo>
                  <a:cubicBezTo>
                    <a:pt x="60" y="68"/>
                    <a:pt x="59" y="108"/>
                    <a:pt x="59" y="108"/>
                  </a:cubicBezTo>
                  <a:cubicBezTo>
                    <a:pt x="59" y="108"/>
                    <a:pt x="56" y="125"/>
                    <a:pt x="40" y="113"/>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49" name="Freeform 6748"/>
            <p:cNvSpPr/>
            <p:nvPr/>
          </p:nvSpPr>
          <p:spPr bwMode="auto">
            <a:xfrm>
              <a:off x="4716016" y="987574"/>
              <a:ext cx="17463" cy="19050"/>
            </a:xfrm>
            <a:custGeom>
              <a:avLst/>
              <a:gdLst>
                <a:gd name="T0" fmla="*/ 41 w 46"/>
                <a:gd name="T1" fmla="*/ 43 h 51"/>
                <a:gd name="T2" fmla="*/ 35 w 46"/>
                <a:gd name="T3" fmla="*/ 18 h 51"/>
                <a:gd name="T4" fmla="*/ 9 w 46"/>
                <a:gd name="T5" fmla="*/ 14 h 51"/>
                <a:gd name="T6" fmla="*/ 32 w 46"/>
                <a:gd name="T7" fmla="*/ 45 h 51"/>
                <a:gd name="T8" fmla="*/ 41 w 46"/>
                <a:gd name="T9" fmla="*/ 43 h 51"/>
              </a:gdLst>
              <a:ahLst/>
              <a:cxnLst>
                <a:cxn ang="0">
                  <a:pos x="T0" y="T1"/>
                </a:cxn>
                <a:cxn ang="0">
                  <a:pos x="T2" y="T3"/>
                </a:cxn>
                <a:cxn ang="0">
                  <a:pos x="T4" y="T5"/>
                </a:cxn>
                <a:cxn ang="0">
                  <a:pos x="T6" y="T7"/>
                </a:cxn>
                <a:cxn ang="0">
                  <a:pos x="T8" y="T9"/>
                </a:cxn>
              </a:cxnLst>
              <a:rect l="0" t="0" r="r" b="b"/>
              <a:pathLst>
                <a:path w="46" h="51">
                  <a:moveTo>
                    <a:pt x="41" y="43"/>
                  </a:moveTo>
                  <a:cubicBezTo>
                    <a:pt x="41" y="43"/>
                    <a:pt x="46" y="26"/>
                    <a:pt x="35" y="18"/>
                  </a:cubicBezTo>
                  <a:cubicBezTo>
                    <a:pt x="23" y="10"/>
                    <a:pt x="0" y="0"/>
                    <a:pt x="9" y="14"/>
                  </a:cubicBezTo>
                  <a:cubicBezTo>
                    <a:pt x="19" y="29"/>
                    <a:pt x="32" y="45"/>
                    <a:pt x="32" y="45"/>
                  </a:cubicBezTo>
                  <a:cubicBezTo>
                    <a:pt x="32" y="45"/>
                    <a:pt x="39" y="51"/>
                    <a:pt x="41" y="43"/>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grpSp>
      <p:grpSp>
        <p:nvGrpSpPr>
          <p:cNvPr id="150" name="组合 149"/>
          <p:cNvGrpSpPr/>
          <p:nvPr/>
        </p:nvGrpSpPr>
        <p:grpSpPr>
          <a:xfrm>
            <a:off x="8828088" y="5445224"/>
            <a:ext cx="576064" cy="672075"/>
            <a:chOff x="4427984" y="894134"/>
            <a:chExt cx="576064" cy="648072"/>
          </a:xfrm>
          <a:effectLst>
            <a:outerShdw blurRad="101600" dist="76200" dir="16200000" rotWithShape="0">
              <a:prstClr val="black">
                <a:alpha val="10000"/>
              </a:prstClr>
            </a:outerShdw>
          </a:effectLst>
        </p:grpSpPr>
        <p:sp>
          <p:nvSpPr>
            <p:cNvPr id="151" name="椭圆 150"/>
            <p:cNvSpPr/>
            <p:nvPr/>
          </p:nvSpPr>
          <p:spPr>
            <a:xfrm>
              <a:off x="4427984" y="894134"/>
              <a:ext cx="576064" cy="648072"/>
            </a:xfrm>
            <a:prstGeom prst="ellipse">
              <a:avLst/>
            </a:prstGeom>
            <a:gradFill flip="none" rotWithShape="1">
              <a:gsLst>
                <a:gs pos="0">
                  <a:srgbClr val="109945"/>
                </a:gs>
                <a:gs pos="100000">
                  <a:srgbClr val="057504"/>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52" name="Freeform 6737"/>
            <p:cNvSpPr/>
            <p:nvPr/>
          </p:nvSpPr>
          <p:spPr bwMode="auto">
            <a:xfrm>
              <a:off x="4564063" y="1082676"/>
              <a:ext cx="23813" cy="46038"/>
            </a:xfrm>
            <a:custGeom>
              <a:avLst/>
              <a:gdLst>
                <a:gd name="T0" fmla="*/ 40 w 60"/>
                <a:gd name="T1" fmla="*/ 114 h 125"/>
                <a:gd name="T2" fmla="*/ 10 w 60"/>
                <a:gd name="T3" fmla="*/ 65 h 125"/>
                <a:gd name="T4" fmla="*/ 54 w 60"/>
                <a:gd name="T5" fmla="*/ 35 h 125"/>
                <a:gd name="T6" fmla="*/ 58 w 60"/>
                <a:gd name="T7" fmla="*/ 108 h 125"/>
                <a:gd name="T8" fmla="*/ 40 w 60"/>
                <a:gd name="T9" fmla="*/ 114 h 125"/>
              </a:gdLst>
              <a:ahLst/>
              <a:cxnLst>
                <a:cxn ang="0">
                  <a:pos x="T0" y="T1"/>
                </a:cxn>
                <a:cxn ang="0">
                  <a:pos x="T2" y="T3"/>
                </a:cxn>
                <a:cxn ang="0">
                  <a:pos x="T4" y="T5"/>
                </a:cxn>
                <a:cxn ang="0">
                  <a:pos x="T6" y="T7"/>
                </a:cxn>
                <a:cxn ang="0">
                  <a:pos x="T8" y="T9"/>
                </a:cxn>
              </a:cxnLst>
              <a:rect l="0" t="0" r="r" b="b"/>
              <a:pathLst>
                <a:path w="60" h="125">
                  <a:moveTo>
                    <a:pt x="40" y="114"/>
                  </a:moveTo>
                  <a:cubicBezTo>
                    <a:pt x="40" y="114"/>
                    <a:pt x="0" y="90"/>
                    <a:pt x="10" y="65"/>
                  </a:cubicBezTo>
                  <a:cubicBezTo>
                    <a:pt x="19" y="40"/>
                    <a:pt x="48" y="0"/>
                    <a:pt x="54" y="35"/>
                  </a:cubicBezTo>
                  <a:cubicBezTo>
                    <a:pt x="60" y="69"/>
                    <a:pt x="58" y="108"/>
                    <a:pt x="58" y="108"/>
                  </a:cubicBezTo>
                  <a:cubicBezTo>
                    <a:pt x="58" y="108"/>
                    <a:pt x="55" y="125"/>
                    <a:pt x="40" y="114"/>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53" name="Freeform 6738"/>
            <p:cNvSpPr/>
            <p:nvPr/>
          </p:nvSpPr>
          <p:spPr bwMode="auto">
            <a:xfrm>
              <a:off x="4662488" y="938213"/>
              <a:ext cx="22225" cy="46038"/>
            </a:xfrm>
            <a:custGeom>
              <a:avLst/>
              <a:gdLst>
                <a:gd name="T0" fmla="*/ 40 w 59"/>
                <a:gd name="T1" fmla="*/ 114 h 125"/>
                <a:gd name="T2" fmla="*/ 10 w 59"/>
                <a:gd name="T3" fmla="*/ 65 h 125"/>
                <a:gd name="T4" fmla="*/ 54 w 59"/>
                <a:gd name="T5" fmla="*/ 35 h 125"/>
                <a:gd name="T6" fmla="*/ 58 w 59"/>
                <a:gd name="T7" fmla="*/ 108 h 125"/>
                <a:gd name="T8" fmla="*/ 40 w 59"/>
                <a:gd name="T9" fmla="*/ 114 h 125"/>
              </a:gdLst>
              <a:ahLst/>
              <a:cxnLst>
                <a:cxn ang="0">
                  <a:pos x="T0" y="T1"/>
                </a:cxn>
                <a:cxn ang="0">
                  <a:pos x="T2" y="T3"/>
                </a:cxn>
                <a:cxn ang="0">
                  <a:pos x="T4" y="T5"/>
                </a:cxn>
                <a:cxn ang="0">
                  <a:pos x="T6" y="T7"/>
                </a:cxn>
                <a:cxn ang="0">
                  <a:pos x="T8" y="T9"/>
                </a:cxn>
              </a:cxnLst>
              <a:rect l="0" t="0" r="r" b="b"/>
              <a:pathLst>
                <a:path w="59" h="125">
                  <a:moveTo>
                    <a:pt x="40" y="114"/>
                  </a:moveTo>
                  <a:cubicBezTo>
                    <a:pt x="40" y="114"/>
                    <a:pt x="0" y="90"/>
                    <a:pt x="10" y="65"/>
                  </a:cubicBezTo>
                  <a:cubicBezTo>
                    <a:pt x="19" y="41"/>
                    <a:pt x="48" y="0"/>
                    <a:pt x="54" y="35"/>
                  </a:cubicBezTo>
                  <a:cubicBezTo>
                    <a:pt x="59" y="69"/>
                    <a:pt x="58" y="108"/>
                    <a:pt x="58" y="108"/>
                  </a:cubicBezTo>
                  <a:cubicBezTo>
                    <a:pt x="58" y="108"/>
                    <a:pt x="55" y="125"/>
                    <a:pt x="40" y="114"/>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54" name="Freeform 6739"/>
            <p:cNvSpPr/>
            <p:nvPr/>
          </p:nvSpPr>
          <p:spPr bwMode="auto">
            <a:xfrm>
              <a:off x="4770438" y="1127126"/>
              <a:ext cx="22225" cy="46038"/>
            </a:xfrm>
            <a:custGeom>
              <a:avLst/>
              <a:gdLst>
                <a:gd name="T0" fmla="*/ 40 w 60"/>
                <a:gd name="T1" fmla="*/ 113 h 125"/>
                <a:gd name="T2" fmla="*/ 10 w 60"/>
                <a:gd name="T3" fmla="*/ 65 h 125"/>
                <a:gd name="T4" fmla="*/ 54 w 60"/>
                <a:gd name="T5" fmla="*/ 34 h 125"/>
                <a:gd name="T6" fmla="*/ 59 w 60"/>
                <a:gd name="T7" fmla="*/ 108 h 125"/>
                <a:gd name="T8" fmla="*/ 40 w 60"/>
                <a:gd name="T9" fmla="*/ 113 h 125"/>
              </a:gdLst>
              <a:ahLst/>
              <a:cxnLst>
                <a:cxn ang="0">
                  <a:pos x="T0" y="T1"/>
                </a:cxn>
                <a:cxn ang="0">
                  <a:pos x="T2" y="T3"/>
                </a:cxn>
                <a:cxn ang="0">
                  <a:pos x="T4" y="T5"/>
                </a:cxn>
                <a:cxn ang="0">
                  <a:pos x="T6" y="T7"/>
                </a:cxn>
                <a:cxn ang="0">
                  <a:pos x="T8" y="T9"/>
                </a:cxn>
              </a:cxnLst>
              <a:rect l="0" t="0" r="r" b="b"/>
              <a:pathLst>
                <a:path w="60" h="125">
                  <a:moveTo>
                    <a:pt x="40" y="113"/>
                  </a:moveTo>
                  <a:cubicBezTo>
                    <a:pt x="40" y="113"/>
                    <a:pt x="0" y="89"/>
                    <a:pt x="10" y="65"/>
                  </a:cubicBezTo>
                  <a:cubicBezTo>
                    <a:pt x="20" y="40"/>
                    <a:pt x="48" y="0"/>
                    <a:pt x="54" y="34"/>
                  </a:cubicBezTo>
                  <a:cubicBezTo>
                    <a:pt x="60" y="68"/>
                    <a:pt x="59" y="108"/>
                    <a:pt x="59" y="108"/>
                  </a:cubicBezTo>
                  <a:cubicBezTo>
                    <a:pt x="59" y="108"/>
                    <a:pt x="56" y="125"/>
                    <a:pt x="40" y="113"/>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55" name="Freeform 6740"/>
            <p:cNvSpPr/>
            <p:nvPr/>
          </p:nvSpPr>
          <p:spPr bwMode="auto">
            <a:xfrm>
              <a:off x="4618038" y="1208088"/>
              <a:ext cx="22225" cy="46038"/>
            </a:xfrm>
            <a:custGeom>
              <a:avLst/>
              <a:gdLst>
                <a:gd name="T0" fmla="*/ 39 w 59"/>
                <a:gd name="T1" fmla="*/ 113 h 125"/>
                <a:gd name="T2" fmla="*/ 9 w 59"/>
                <a:gd name="T3" fmla="*/ 65 h 125"/>
                <a:gd name="T4" fmla="*/ 53 w 59"/>
                <a:gd name="T5" fmla="*/ 34 h 125"/>
                <a:gd name="T6" fmla="*/ 58 w 59"/>
                <a:gd name="T7" fmla="*/ 108 h 125"/>
                <a:gd name="T8" fmla="*/ 39 w 59"/>
                <a:gd name="T9" fmla="*/ 113 h 125"/>
              </a:gdLst>
              <a:ahLst/>
              <a:cxnLst>
                <a:cxn ang="0">
                  <a:pos x="T0" y="T1"/>
                </a:cxn>
                <a:cxn ang="0">
                  <a:pos x="T2" y="T3"/>
                </a:cxn>
                <a:cxn ang="0">
                  <a:pos x="T4" y="T5"/>
                </a:cxn>
                <a:cxn ang="0">
                  <a:pos x="T6" y="T7"/>
                </a:cxn>
                <a:cxn ang="0">
                  <a:pos x="T8" y="T9"/>
                </a:cxn>
              </a:cxnLst>
              <a:rect l="0" t="0" r="r" b="b"/>
              <a:pathLst>
                <a:path w="59" h="125">
                  <a:moveTo>
                    <a:pt x="39" y="113"/>
                  </a:moveTo>
                  <a:cubicBezTo>
                    <a:pt x="39" y="113"/>
                    <a:pt x="0" y="90"/>
                    <a:pt x="9" y="65"/>
                  </a:cubicBezTo>
                  <a:cubicBezTo>
                    <a:pt x="19" y="40"/>
                    <a:pt x="48" y="0"/>
                    <a:pt x="53" y="34"/>
                  </a:cubicBezTo>
                  <a:cubicBezTo>
                    <a:pt x="59" y="69"/>
                    <a:pt x="58" y="108"/>
                    <a:pt x="58" y="108"/>
                  </a:cubicBezTo>
                  <a:cubicBezTo>
                    <a:pt x="58" y="108"/>
                    <a:pt x="55" y="125"/>
                    <a:pt x="39" y="113"/>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56" name="Freeform 6741"/>
            <p:cNvSpPr/>
            <p:nvPr/>
          </p:nvSpPr>
          <p:spPr bwMode="auto">
            <a:xfrm>
              <a:off x="4729163" y="1257301"/>
              <a:ext cx="20638" cy="46038"/>
            </a:xfrm>
            <a:custGeom>
              <a:avLst/>
              <a:gdLst>
                <a:gd name="T0" fmla="*/ 40 w 59"/>
                <a:gd name="T1" fmla="*/ 113 h 125"/>
                <a:gd name="T2" fmla="*/ 10 w 59"/>
                <a:gd name="T3" fmla="*/ 65 h 125"/>
                <a:gd name="T4" fmla="*/ 54 w 59"/>
                <a:gd name="T5" fmla="*/ 34 h 125"/>
                <a:gd name="T6" fmla="*/ 58 w 59"/>
                <a:gd name="T7" fmla="*/ 108 h 125"/>
                <a:gd name="T8" fmla="*/ 40 w 59"/>
                <a:gd name="T9" fmla="*/ 113 h 125"/>
              </a:gdLst>
              <a:ahLst/>
              <a:cxnLst>
                <a:cxn ang="0">
                  <a:pos x="T0" y="T1"/>
                </a:cxn>
                <a:cxn ang="0">
                  <a:pos x="T2" y="T3"/>
                </a:cxn>
                <a:cxn ang="0">
                  <a:pos x="T4" y="T5"/>
                </a:cxn>
                <a:cxn ang="0">
                  <a:pos x="T6" y="T7"/>
                </a:cxn>
                <a:cxn ang="0">
                  <a:pos x="T8" y="T9"/>
                </a:cxn>
              </a:cxnLst>
              <a:rect l="0" t="0" r="r" b="b"/>
              <a:pathLst>
                <a:path w="59" h="125">
                  <a:moveTo>
                    <a:pt x="40" y="113"/>
                  </a:moveTo>
                  <a:cubicBezTo>
                    <a:pt x="40" y="113"/>
                    <a:pt x="0" y="90"/>
                    <a:pt x="10" y="65"/>
                  </a:cubicBezTo>
                  <a:cubicBezTo>
                    <a:pt x="19" y="40"/>
                    <a:pt x="48" y="0"/>
                    <a:pt x="54" y="34"/>
                  </a:cubicBezTo>
                  <a:cubicBezTo>
                    <a:pt x="59" y="69"/>
                    <a:pt x="58" y="108"/>
                    <a:pt x="58" y="108"/>
                  </a:cubicBezTo>
                  <a:cubicBezTo>
                    <a:pt x="58" y="108"/>
                    <a:pt x="55" y="125"/>
                    <a:pt x="40" y="113"/>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57" name="Freeform 6742"/>
            <p:cNvSpPr/>
            <p:nvPr/>
          </p:nvSpPr>
          <p:spPr bwMode="auto">
            <a:xfrm>
              <a:off x="4565651" y="1336676"/>
              <a:ext cx="22225" cy="44450"/>
            </a:xfrm>
            <a:custGeom>
              <a:avLst/>
              <a:gdLst>
                <a:gd name="T0" fmla="*/ 40 w 60"/>
                <a:gd name="T1" fmla="*/ 113 h 125"/>
                <a:gd name="T2" fmla="*/ 10 w 60"/>
                <a:gd name="T3" fmla="*/ 64 h 125"/>
                <a:gd name="T4" fmla="*/ 54 w 60"/>
                <a:gd name="T5" fmla="*/ 34 h 125"/>
                <a:gd name="T6" fmla="*/ 59 w 60"/>
                <a:gd name="T7" fmla="*/ 107 h 125"/>
                <a:gd name="T8" fmla="*/ 40 w 60"/>
                <a:gd name="T9" fmla="*/ 113 h 125"/>
              </a:gdLst>
              <a:ahLst/>
              <a:cxnLst>
                <a:cxn ang="0">
                  <a:pos x="T0" y="T1"/>
                </a:cxn>
                <a:cxn ang="0">
                  <a:pos x="T2" y="T3"/>
                </a:cxn>
                <a:cxn ang="0">
                  <a:pos x="T4" y="T5"/>
                </a:cxn>
                <a:cxn ang="0">
                  <a:pos x="T6" y="T7"/>
                </a:cxn>
                <a:cxn ang="0">
                  <a:pos x="T8" y="T9"/>
                </a:cxn>
              </a:cxnLst>
              <a:rect l="0" t="0" r="r" b="b"/>
              <a:pathLst>
                <a:path w="60" h="125">
                  <a:moveTo>
                    <a:pt x="40" y="113"/>
                  </a:moveTo>
                  <a:cubicBezTo>
                    <a:pt x="40" y="113"/>
                    <a:pt x="0" y="89"/>
                    <a:pt x="10" y="64"/>
                  </a:cubicBezTo>
                  <a:cubicBezTo>
                    <a:pt x="20" y="40"/>
                    <a:pt x="48" y="0"/>
                    <a:pt x="54" y="34"/>
                  </a:cubicBezTo>
                  <a:cubicBezTo>
                    <a:pt x="60" y="68"/>
                    <a:pt x="59" y="107"/>
                    <a:pt x="59" y="107"/>
                  </a:cubicBezTo>
                  <a:cubicBezTo>
                    <a:pt x="59" y="107"/>
                    <a:pt x="56" y="125"/>
                    <a:pt x="40" y="113"/>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58" name="Freeform 6743"/>
            <p:cNvSpPr/>
            <p:nvPr/>
          </p:nvSpPr>
          <p:spPr bwMode="auto">
            <a:xfrm>
              <a:off x="4705351" y="1017588"/>
              <a:ext cx="9525" cy="23813"/>
            </a:xfrm>
            <a:custGeom>
              <a:avLst/>
              <a:gdLst>
                <a:gd name="T0" fmla="*/ 8 w 27"/>
                <a:gd name="T1" fmla="*/ 60 h 66"/>
                <a:gd name="T2" fmla="*/ 25 w 27"/>
                <a:gd name="T3" fmla="*/ 37 h 66"/>
                <a:gd name="T4" fmla="*/ 10 w 27"/>
                <a:gd name="T5" fmla="*/ 18 h 66"/>
                <a:gd name="T6" fmla="*/ 1 w 27"/>
                <a:gd name="T7" fmla="*/ 56 h 66"/>
                <a:gd name="T8" fmla="*/ 8 w 27"/>
                <a:gd name="T9" fmla="*/ 60 h 66"/>
              </a:gdLst>
              <a:ahLst/>
              <a:cxnLst>
                <a:cxn ang="0">
                  <a:pos x="T0" y="T1"/>
                </a:cxn>
                <a:cxn ang="0">
                  <a:pos x="T2" y="T3"/>
                </a:cxn>
                <a:cxn ang="0">
                  <a:pos x="T4" y="T5"/>
                </a:cxn>
                <a:cxn ang="0">
                  <a:pos x="T6" y="T7"/>
                </a:cxn>
                <a:cxn ang="0">
                  <a:pos x="T8" y="T9"/>
                </a:cxn>
              </a:cxnLst>
              <a:rect l="0" t="0" r="r" b="b"/>
              <a:pathLst>
                <a:path w="27" h="66">
                  <a:moveTo>
                    <a:pt x="8" y="60"/>
                  </a:moveTo>
                  <a:cubicBezTo>
                    <a:pt x="8" y="60"/>
                    <a:pt x="27" y="51"/>
                    <a:pt x="25" y="37"/>
                  </a:cubicBezTo>
                  <a:cubicBezTo>
                    <a:pt x="24" y="23"/>
                    <a:pt x="16" y="0"/>
                    <a:pt x="10" y="18"/>
                  </a:cubicBezTo>
                  <a:cubicBezTo>
                    <a:pt x="4" y="35"/>
                    <a:pt x="1" y="56"/>
                    <a:pt x="1" y="56"/>
                  </a:cubicBezTo>
                  <a:cubicBezTo>
                    <a:pt x="1" y="56"/>
                    <a:pt x="0" y="66"/>
                    <a:pt x="8" y="60"/>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59" name="Freeform 6744"/>
            <p:cNvSpPr/>
            <p:nvPr/>
          </p:nvSpPr>
          <p:spPr bwMode="auto">
            <a:xfrm>
              <a:off x="4505326" y="1225551"/>
              <a:ext cx="9525" cy="23813"/>
            </a:xfrm>
            <a:custGeom>
              <a:avLst/>
              <a:gdLst>
                <a:gd name="T0" fmla="*/ 7 w 26"/>
                <a:gd name="T1" fmla="*/ 61 h 66"/>
                <a:gd name="T2" fmla="*/ 24 w 26"/>
                <a:gd name="T3" fmla="*/ 37 h 66"/>
                <a:gd name="T4" fmla="*/ 9 w 26"/>
                <a:gd name="T5" fmla="*/ 18 h 66"/>
                <a:gd name="T6" fmla="*/ 0 w 26"/>
                <a:gd name="T7" fmla="*/ 56 h 66"/>
                <a:gd name="T8" fmla="*/ 7 w 26"/>
                <a:gd name="T9" fmla="*/ 61 h 66"/>
              </a:gdLst>
              <a:ahLst/>
              <a:cxnLst>
                <a:cxn ang="0">
                  <a:pos x="T0" y="T1"/>
                </a:cxn>
                <a:cxn ang="0">
                  <a:pos x="T2" y="T3"/>
                </a:cxn>
                <a:cxn ang="0">
                  <a:pos x="T4" y="T5"/>
                </a:cxn>
                <a:cxn ang="0">
                  <a:pos x="T6" y="T7"/>
                </a:cxn>
                <a:cxn ang="0">
                  <a:pos x="T8" y="T9"/>
                </a:cxn>
              </a:cxnLst>
              <a:rect l="0" t="0" r="r" b="b"/>
              <a:pathLst>
                <a:path w="26" h="66">
                  <a:moveTo>
                    <a:pt x="7" y="61"/>
                  </a:moveTo>
                  <a:cubicBezTo>
                    <a:pt x="7" y="61"/>
                    <a:pt x="26" y="51"/>
                    <a:pt x="24" y="37"/>
                  </a:cubicBezTo>
                  <a:cubicBezTo>
                    <a:pt x="23" y="23"/>
                    <a:pt x="15" y="0"/>
                    <a:pt x="9" y="18"/>
                  </a:cubicBezTo>
                  <a:cubicBezTo>
                    <a:pt x="3" y="35"/>
                    <a:pt x="0" y="56"/>
                    <a:pt x="0" y="56"/>
                  </a:cubicBezTo>
                  <a:cubicBezTo>
                    <a:pt x="0" y="56"/>
                    <a:pt x="0" y="66"/>
                    <a:pt x="7" y="61"/>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60" name="Freeform 6745"/>
            <p:cNvSpPr/>
            <p:nvPr/>
          </p:nvSpPr>
          <p:spPr bwMode="auto">
            <a:xfrm>
              <a:off x="4581526" y="1012826"/>
              <a:ext cx="9525" cy="23813"/>
            </a:xfrm>
            <a:custGeom>
              <a:avLst/>
              <a:gdLst>
                <a:gd name="T0" fmla="*/ 7 w 26"/>
                <a:gd name="T1" fmla="*/ 60 h 65"/>
                <a:gd name="T2" fmla="*/ 24 w 26"/>
                <a:gd name="T3" fmla="*/ 37 h 65"/>
                <a:gd name="T4" fmla="*/ 9 w 26"/>
                <a:gd name="T5" fmla="*/ 18 h 65"/>
                <a:gd name="T6" fmla="*/ 0 w 26"/>
                <a:gd name="T7" fmla="*/ 56 h 65"/>
                <a:gd name="T8" fmla="*/ 7 w 26"/>
                <a:gd name="T9" fmla="*/ 60 h 65"/>
              </a:gdLst>
              <a:ahLst/>
              <a:cxnLst>
                <a:cxn ang="0">
                  <a:pos x="T0" y="T1"/>
                </a:cxn>
                <a:cxn ang="0">
                  <a:pos x="T2" y="T3"/>
                </a:cxn>
                <a:cxn ang="0">
                  <a:pos x="T4" y="T5"/>
                </a:cxn>
                <a:cxn ang="0">
                  <a:pos x="T6" y="T7"/>
                </a:cxn>
                <a:cxn ang="0">
                  <a:pos x="T8" y="T9"/>
                </a:cxn>
              </a:cxnLst>
              <a:rect l="0" t="0" r="r" b="b"/>
              <a:pathLst>
                <a:path w="26" h="65">
                  <a:moveTo>
                    <a:pt x="7" y="60"/>
                  </a:moveTo>
                  <a:cubicBezTo>
                    <a:pt x="7" y="60"/>
                    <a:pt x="26" y="51"/>
                    <a:pt x="24" y="37"/>
                  </a:cubicBezTo>
                  <a:cubicBezTo>
                    <a:pt x="23" y="23"/>
                    <a:pt x="15" y="0"/>
                    <a:pt x="9" y="18"/>
                  </a:cubicBezTo>
                  <a:cubicBezTo>
                    <a:pt x="3" y="35"/>
                    <a:pt x="0" y="56"/>
                    <a:pt x="0" y="56"/>
                  </a:cubicBezTo>
                  <a:cubicBezTo>
                    <a:pt x="0" y="56"/>
                    <a:pt x="0" y="65"/>
                    <a:pt x="7" y="60"/>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61" name="Freeform 6746"/>
            <p:cNvSpPr/>
            <p:nvPr/>
          </p:nvSpPr>
          <p:spPr bwMode="auto">
            <a:xfrm>
              <a:off x="4541838" y="1109663"/>
              <a:ext cx="17463" cy="20638"/>
            </a:xfrm>
            <a:custGeom>
              <a:avLst/>
              <a:gdLst>
                <a:gd name="T0" fmla="*/ 45 w 50"/>
                <a:gd name="T1" fmla="*/ 49 h 57"/>
                <a:gd name="T2" fmla="*/ 37 w 50"/>
                <a:gd name="T3" fmla="*/ 21 h 57"/>
                <a:gd name="T4" fmla="*/ 10 w 50"/>
                <a:gd name="T5" fmla="*/ 16 h 57"/>
                <a:gd name="T6" fmla="*/ 36 w 50"/>
                <a:gd name="T7" fmla="*/ 50 h 57"/>
                <a:gd name="T8" fmla="*/ 45 w 50"/>
                <a:gd name="T9" fmla="*/ 49 h 57"/>
              </a:gdLst>
              <a:ahLst/>
              <a:cxnLst>
                <a:cxn ang="0">
                  <a:pos x="T0" y="T1"/>
                </a:cxn>
                <a:cxn ang="0">
                  <a:pos x="T2" y="T3"/>
                </a:cxn>
                <a:cxn ang="0">
                  <a:pos x="T4" y="T5"/>
                </a:cxn>
                <a:cxn ang="0">
                  <a:pos x="T6" y="T7"/>
                </a:cxn>
                <a:cxn ang="0">
                  <a:pos x="T8" y="T9"/>
                </a:cxn>
              </a:cxnLst>
              <a:rect l="0" t="0" r="r" b="b"/>
              <a:pathLst>
                <a:path w="50" h="57">
                  <a:moveTo>
                    <a:pt x="45" y="49"/>
                  </a:moveTo>
                  <a:cubicBezTo>
                    <a:pt x="45" y="49"/>
                    <a:pt x="50" y="31"/>
                    <a:pt x="37" y="21"/>
                  </a:cubicBezTo>
                  <a:cubicBezTo>
                    <a:pt x="24" y="12"/>
                    <a:pt x="0" y="0"/>
                    <a:pt x="10" y="16"/>
                  </a:cubicBezTo>
                  <a:cubicBezTo>
                    <a:pt x="21" y="33"/>
                    <a:pt x="36" y="50"/>
                    <a:pt x="36" y="50"/>
                  </a:cubicBezTo>
                  <a:cubicBezTo>
                    <a:pt x="36" y="50"/>
                    <a:pt x="44" y="57"/>
                    <a:pt x="45" y="49"/>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62" name="Freeform 6747"/>
            <p:cNvSpPr/>
            <p:nvPr/>
          </p:nvSpPr>
          <p:spPr bwMode="auto">
            <a:xfrm>
              <a:off x="4627563" y="998538"/>
              <a:ext cx="19050" cy="22225"/>
            </a:xfrm>
            <a:custGeom>
              <a:avLst/>
              <a:gdLst>
                <a:gd name="T0" fmla="*/ 45 w 50"/>
                <a:gd name="T1" fmla="*/ 49 h 57"/>
                <a:gd name="T2" fmla="*/ 38 w 50"/>
                <a:gd name="T3" fmla="*/ 22 h 57"/>
                <a:gd name="T4" fmla="*/ 11 w 50"/>
                <a:gd name="T5" fmla="*/ 16 h 57"/>
                <a:gd name="T6" fmla="*/ 37 w 50"/>
                <a:gd name="T7" fmla="*/ 50 h 57"/>
                <a:gd name="T8" fmla="*/ 45 w 50"/>
                <a:gd name="T9" fmla="*/ 49 h 57"/>
              </a:gdLst>
              <a:ahLst/>
              <a:cxnLst>
                <a:cxn ang="0">
                  <a:pos x="T0" y="T1"/>
                </a:cxn>
                <a:cxn ang="0">
                  <a:pos x="T2" y="T3"/>
                </a:cxn>
                <a:cxn ang="0">
                  <a:pos x="T4" y="T5"/>
                </a:cxn>
                <a:cxn ang="0">
                  <a:pos x="T6" y="T7"/>
                </a:cxn>
                <a:cxn ang="0">
                  <a:pos x="T8" y="T9"/>
                </a:cxn>
              </a:cxnLst>
              <a:rect l="0" t="0" r="r" b="b"/>
              <a:pathLst>
                <a:path w="50" h="57">
                  <a:moveTo>
                    <a:pt x="45" y="49"/>
                  </a:moveTo>
                  <a:cubicBezTo>
                    <a:pt x="45" y="49"/>
                    <a:pt x="50" y="31"/>
                    <a:pt x="38" y="22"/>
                  </a:cubicBezTo>
                  <a:cubicBezTo>
                    <a:pt x="25" y="12"/>
                    <a:pt x="0" y="0"/>
                    <a:pt x="11" y="16"/>
                  </a:cubicBezTo>
                  <a:cubicBezTo>
                    <a:pt x="22" y="33"/>
                    <a:pt x="37" y="50"/>
                    <a:pt x="37" y="50"/>
                  </a:cubicBezTo>
                  <a:cubicBezTo>
                    <a:pt x="37" y="50"/>
                    <a:pt x="44" y="57"/>
                    <a:pt x="45" y="49"/>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63" name="Freeform 6748"/>
            <p:cNvSpPr/>
            <p:nvPr/>
          </p:nvSpPr>
          <p:spPr bwMode="auto">
            <a:xfrm>
              <a:off x="4729163" y="1074738"/>
              <a:ext cx="17463" cy="19050"/>
            </a:xfrm>
            <a:custGeom>
              <a:avLst/>
              <a:gdLst>
                <a:gd name="T0" fmla="*/ 41 w 46"/>
                <a:gd name="T1" fmla="*/ 43 h 51"/>
                <a:gd name="T2" fmla="*/ 35 w 46"/>
                <a:gd name="T3" fmla="*/ 18 h 51"/>
                <a:gd name="T4" fmla="*/ 9 w 46"/>
                <a:gd name="T5" fmla="*/ 14 h 51"/>
                <a:gd name="T6" fmla="*/ 32 w 46"/>
                <a:gd name="T7" fmla="*/ 45 h 51"/>
                <a:gd name="T8" fmla="*/ 41 w 46"/>
                <a:gd name="T9" fmla="*/ 43 h 51"/>
              </a:gdLst>
              <a:ahLst/>
              <a:cxnLst>
                <a:cxn ang="0">
                  <a:pos x="T0" y="T1"/>
                </a:cxn>
                <a:cxn ang="0">
                  <a:pos x="T2" y="T3"/>
                </a:cxn>
                <a:cxn ang="0">
                  <a:pos x="T4" y="T5"/>
                </a:cxn>
                <a:cxn ang="0">
                  <a:pos x="T6" y="T7"/>
                </a:cxn>
                <a:cxn ang="0">
                  <a:pos x="T8" y="T9"/>
                </a:cxn>
              </a:cxnLst>
              <a:rect l="0" t="0" r="r" b="b"/>
              <a:pathLst>
                <a:path w="46" h="51">
                  <a:moveTo>
                    <a:pt x="41" y="43"/>
                  </a:moveTo>
                  <a:cubicBezTo>
                    <a:pt x="41" y="43"/>
                    <a:pt x="46" y="26"/>
                    <a:pt x="35" y="18"/>
                  </a:cubicBezTo>
                  <a:cubicBezTo>
                    <a:pt x="23" y="10"/>
                    <a:pt x="0" y="0"/>
                    <a:pt x="9" y="14"/>
                  </a:cubicBezTo>
                  <a:cubicBezTo>
                    <a:pt x="19" y="29"/>
                    <a:pt x="32" y="45"/>
                    <a:pt x="32" y="45"/>
                  </a:cubicBezTo>
                  <a:cubicBezTo>
                    <a:pt x="32" y="45"/>
                    <a:pt x="39" y="51"/>
                    <a:pt x="41" y="43"/>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64" name="Freeform 6749"/>
            <p:cNvSpPr/>
            <p:nvPr/>
          </p:nvSpPr>
          <p:spPr bwMode="auto">
            <a:xfrm>
              <a:off x="4824413" y="1312863"/>
              <a:ext cx="19050" cy="22225"/>
            </a:xfrm>
            <a:custGeom>
              <a:avLst/>
              <a:gdLst>
                <a:gd name="T0" fmla="*/ 45 w 49"/>
                <a:gd name="T1" fmla="*/ 49 h 58"/>
                <a:gd name="T2" fmla="*/ 37 w 49"/>
                <a:gd name="T3" fmla="*/ 22 h 58"/>
                <a:gd name="T4" fmla="*/ 10 w 49"/>
                <a:gd name="T5" fmla="*/ 17 h 58"/>
                <a:gd name="T6" fmla="*/ 36 w 49"/>
                <a:gd name="T7" fmla="*/ 51 h 58"/>
                <a:gd name="T8" fmla="*/ 45 w 49"/>
                <a:gd name="T9" fmla="*/ 49 h 58"/>
              </a:gdLst>
              <a:ahLst/>
              <a:cxnLst>
                <a:cxn ang="0">
                  <a:pos x="T0" y="T1"/>
                </a:cxn>
                <a:cxn ang="0">
                  <a:pos x="T2" y="T3"/>
                </a:cxn>
                <a:cxn ang="0">
                  <a:pos x="T4" y="T5"/>
                </a:cxn>
                <a:cxn ang="0">
                  <a:pos x="T6" y="T7"/>
                </a:cxn>
                <a:cxn ang="0">
                  <a:pos x="T8" y="T9"/>
                </a:cxn>
              </a:cxnLst>
              <a:rect l="0" t="0" r="r" b="b"/>
              <a:pathLst>
                <a:path w="49" h="58">
                  <a:moveTo>
                    <a:pt x="45" y="49"/>
                  </a:moveTo>
                  <a:cubicBezTo>
                    <a:pt x="45" y="49"/>
                    <a:pt x="49" y="31"/>
                    <a:pt x="37" y="22"/>
                  </a:cubicBezTo>
                  <a:cubicBezTo>
                    <a:pt x="24" y="13"/>
                    <a:pt x="0" y="0"/>
                    <a:pt x="10" y="17"/>
                  </a:cubicBezTo>
                  <a:cubicBezTo>
                    <a:pt x="21" y="33"/>
                    <a:pt x="36" y="51"/>
                    <a:pt x="36" y="51"/>
                  </a:cubicBezTo>
                  <a:cubicBezTo>
                    <a:pt x="36" y="51"/>
                    <a:pt x="44" y="58"/>
                    <a:pt x="45" y="49"/>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65" name="Freeform 6750"/>
            <p:cNvSpPr/>
            <p:nvPr/>
          </p:nvSpPr>
          <p:spPr bwMode="auto">
            <a:xfrm>
              <a:off x="4743451" y="1225551"/>
              <a:ext cx="19050" cy="20638"/>
            </a:xfrm>
            <a:custGeom>
              <a:avLst/>
              <a:gdLst>
                <a:gd name="T0" fmla="*/ 45 w 50"/>
                <a:gd name="T1" fmla="*/ 49 h 58"/>
                <a:gd name="T2" fmla="*/ 37 w 50"/>
                <a:gd name="T3" fmla="*/ 22 h 58"/>
                <a:gd name="T4" fmla="*/ 11 w 50"/>
                <a:gd name="T5" fmla="*/ 17 h 58"/>
                <a:gd name="T6" fmla="*/ 37 w 50"/>
                <a:gd name="T7" fmla="*/ 50 h 58"/>
                <a:gd name="T8" fmla="*/ 45 w 50"/>
                <a:gd name="T9" fmla="*/ 49 h 58"/>
              </a:gdLst>
              <a:ahLst/>
              <a:cxnLst>
                <a:cxn ang="0">
                  <a:pos x="T0" y="T1"/>
                </a:cxn>
                <a:cxn ang="0">
                  <a:pos x="T2" y="T3"/>
                </a:cxn>
                <a:cxn ang="0">
                  <a:pos x="T4" y="T5"/>
                </a:cxn>
                <a:cxn ang="0">
                  <a:pos x="T6" y="T7"/>
                </a:cxn>
                <a:cxn ang="0">
                  <a:pos x="T8" y="T9"/>
                </a:cxn>
              </a:cxnLst>
              <a:rect l="0" t="0" r="r" b="b"/>
              <a:pathLst>
                <a:path w="50" h="58">
                  <a:moveTo>
                    <a:pt x="45" y="49"/>
                  </a:moveTo>
                  <a:cubicBezTo>
                    <a:pt x="45" y="49"/>
                    <a:pt x="50" y="31"/>
                    <a:pt x="37" y="22"/>
                  </a:cubicBezTo>
                  <a:cubicBezTo>
                    <a:pt x="25" y="13"/>
                    <a:pt x="0" y="0"/>
                    <a:pt x="11" y="17"/>
                  </a:cubicBezTo>
                  <a:cubicBezTo>
                    <a:pt x="22" y="33"/>
                    <a:pt x="37" y="50"/>
                    <a:pt x="37" y="50"/>
                  </a:cubicBezTo>
                  <a:cubicBezTo>
                    <a:pt x="37" y="50"/>
                    <a:pt x="44" y="58"/>
                    <a:pt x="45" y="49"/>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66" name="Freeform 6751"/>
            <p:cNvSpPr/>
            <p:nvPr/>
          </p:nvSpPr>
          <p:spPr bwMode="auto">
            <a:xfrm>
              <a:off x="4491038" y="1268413"/>
              <a:ext cx="19050" cy="20638"/>
            </a:xfrm>
            <a:custGeom>
              <a:avLst/>
              <a:gdLst>
                <a:gd name="T0" fmla="*/ 45 w 49"/>
                <a:gd name="T1" fmla="*/ 49 h 57"/>
                <a:gd name="T2" fmla="*/ 37 w 49"/>
                <a:gd name="T3" fmla="*/ 21 h 57"/>
                <a:gd name="T4" fmla="*/ 10 w 49"/>
                <a:gd name="T5" fmla="*/ 16 h 57"/>
                <a:gd name="T6" fmla="*/ 36 w 49"/>
                <a:gd name="T7" fmla="*/ 50 h 57"/>
                <a:gd name="T8" fmla="*/ 45 w 49"/>
                <a:gd name="T9" fmla="*/ 49 h 57"/>
              </a:gdLst>
              <a:ahLst/>
              <a:cxnLst>
                <a:cxn ang="0">
                  <a:pos x="T0" y="T1"/>
                </a:cxn>
                <a:cxn ang="0">
                  <a:pos x="T2" y="T3"/>
                </a:cxn>
                <a:cxn ang="0">
                  <a:pos x="T4" y="T5"/>
                </a:cxn>
                <a:cxn ang="0">
                  <a:pos x="T6" y="T7"/>
                </a:cxn>
                <a:cxn ang="0">
                  <a:pos x="T8" y="T9"/>
                </a:cxn>
              </a:cxnLst>
              <a:rect l="0" t="0" r="r" b="b"/>
              <a:pathLst>
                <a:path w="49" h="57">
                  <a:moveTo>
                    <a:pt x="45" y="49"/>
                  </a:moveTo>
                  <a:cubicBezTo>
                    <a:pt x="45" y="49"/>
                    <a:pt x="49" y="31"/>
                    <a:pt x="37" y="21"/>
                  </a:cubicBezTo>
                  <a:cubicBezTo>
                    <a:pt x="24" y="12"/>
                    <a:pt x="0" y="0"/>
                    <a:pt x="10" y="16"/>
                  </a:cubicBezTo>
                  <a:cubicBezTo>
                    <a:pt x="21" y="33"/>
                    <a:pt x="36" y="50"/>
                    <a:pt x="36" y="50"/>
                  </a:cubicBezTo>
                  <a:cubicBezTo>
                    <a:pt x="36" y="50"/>
                    <a:pt x="44" y="57"/>
                    <a:pt x="45" y="49"/>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67" name="Freeform 6752"/>
            <p:cNvSpPr/>
            <p:nvPr/>
          </p:nvSpPr>
          <p:spPr bwMode="auto">
            <a:xfrm>
              <a:off x="4633913" y="1325563"/>
              <a:ext cx="19050" cy="20638"/>
            </a:xfrm>
            <a:custGeom>
              <a:avLst/>
              <a:gdLst>
                <a:gd name="T0" fmla="*/ 45 w 50"/>
                <a:gd name="T1" fmla="*/ 49 h 58"/>
                <a:gd name="T2" fmla="*/ 37 w 50"/>
                <a:gd name="T3" fmla="*/ 22 h 58"/>
                <a:gd name="T4" fmla="*/ 11 w 50"/>
                <a:gd name="T5" fmla="*/ 16 h 58"/>
                <a:gd name="T6" fmla="*/ 36 w 50"/>
                <a:gd name="T7" fmla="*/ 50 h 58"/>
                <a:gd name="T8" fmla="*/ 45 w 50"/>
                <a:gd name="T9" fmla="*/ 49 h 58"/>
              </a:gdLst>
              <a:ahLst/>
              <a:cxnLst>
                <a:cxn ang="0">
                  <a:pos x="T0" y="T1"/>
                </a:cxn>
                <a:cxn ang="0">
                  <a:pos x="T2" y="T3"/>
                </a:cxn>
                <a:cxn ang="0">
                  <a:pos x="T4" y="T5"/>
                </a:cxn>
                <a:cxn ang="0">
                  <a:pos x="T6" y="T7"/>
                </a:cxn>
                <a:cxn ang="0">
                  <a:pos x="T8" y="T9"/>
                </a:cxn>
              </a:cxnLst>
              <a:rect l="0" t="0" r="r" b="b"/>
              <a:pathLst>
                <a:path w="50" h="58">
                  <a:moveTo>
                    <a:pt x="45" y="49"/>
                  </a:moveTo>
                  <a:cubicBezTo>
                    <a:pt x="45" y="49"/>
                    <a:pt x="50" y="31"/>
                    <a:pt x="37" y="22"/>
                  </a:cubicBezTo>
                  <a:cubicBezTo>
                    <a:pt x="25" y="12"/>
                    <a:pt x="0" y="0"/>
                    <a:pt x="11" y="16"/>
                  </a:cubicBezTo>
                  <a:cubicBezTo>
                    <a:pt x="21" y="33"/>
                    <a:pt x="36" y="50"/>
                    <a:pt x="36" y="50"/>
                  </a:cubicBezTo>
                  <a:cubicBezTo>
                    <a:pt x="36" y="50"/>
                    <a:pt x="44" y="58"/>
                    <a:pt x="45" y="49"/>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68" name="Freeform 6753"/>
            <p:cNvSpPr/>
            <p:nvPr/>
          </p:nvSpPr>
          <p:spPr bwMode="auto">
            <a:xfrm>
              <a:off x="4703763" y="1390651"/>
              <a:ext cx="19050" cy="20638"/>
            </a:xfrm>
            <a:custGeom>
              <a:avLst/>
              <a:gdLst>
                <a:gd name="T0" fmla="*/ 45 w 50"/>
                <a:gd name="T1" fmla="*/ 49 h 58"/>
                <a:gd name="T2" fmla="*/ 37 w 50"/>
                <a:gd name="T3" fmla="*/ 22 h 58"/>
                <a:gd name="T4" fmla="*/ 10 w 50"/>
                <a:gd name="T5" fmla="*/ 17 h 58"/>
                <a:gd name="T6" fmla="*/ 36 w 50"/>
                <a:gd name="T7" fmla="*/ 51 h 58"/>
                <a:gd name="T8" fmla="*/ 45 w 50"/>
                <a:gd name="T9" fmla="*/ 49 h 58"/>
              </a:gdLst>
              <a:ahLst/>
              <a:cxnLst>
                <a:cxn ang="0">
                  <a:pos x="T0" y="T1"/>
                </a:cxn>
                <a:cxn ang="0">
                  <a:pos x="T2" y="T3"/>
                </a:cxn>
                <a:cxn ang="0">
                  <a:pos x="T4" y="T5"/>
                </a:cxn>
                <a:cxn ang="0">
                  <a:pos x="T6" y="T7"/>
                </a:cxn>
                <a:cxn ang="0">
                  <a:pos x="T8" y="T9"/>
                </a:cxn>
              </a:cxnLst>
              <a:rect l="0" t="0" r="r" b="b"/>
              <a:pathLst>
                <a:path w="50" h="58">
                  <a:moveTo>
                    <a:pt x="45" y="49"/>
                  </a:moveTo>
                  <a:cubicBezTo>
                    <a:pt x="45" y="49"/>
                    <a:pt x="50" y="31"/>
                    <a:pt x="37" y="22"/>
                  </a:cubicBezTo>
                  <a:cubicBezTo>
                    <a:pt x="24" y="13"/>
                    <a:pt x="0" y="0"/>
                    <a:pt x="10" y="17"/>
                  </a:cubicBezTo>
                  <a:cubicBezTo>
                    <a:pt x="21" y="33"/>
                    <a:pt x="36" y="51"/>
                    <a:pt x="36" y="51"/>
                  </a:cubicBezTo>
                  <a:cubicBezTo>
                    <a:pt x="36" y="51"/>
                    <a:pt x="44" y="58"/>
                    <a:pt x="45" y="49"/>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69" name="Freeform 6754"/>
            <p:cNvSpPr/>
            <p:nvPr/>
          </p:nvSpPr>
          <p:spPr bwMode="auto">
            <a:xfrm>
              <a:off x="4673601" y="1090613"/>
              <a:ext cx="9525" cy="23813"/>
            </a:xfrm>
            <a:custGeom>
              <a:avLst/>
              <a:gdLst>
                <a:gd name="T0" fmla="*/ 12 w 27"/>
                <a:gd name="T1" fmla="*/ 61 h 67"/>
                <a:gd name="T2" fmla="*/ 21 w 27"/>
                <a:gd name="T3" fmla="*/ 34 h 67"/>
                <a:gd name="T4" fmla="*/ 1 w 27"/>
                <a:gd name="T5" fmla="*/ 19 h 67"/>
                <a:gd name="T6" fmla="*/ 3 w 27"/>
                <a:gd name="T7" fmla="*/ 58 h 67"/>
                <a:gd name="T8" fmla="*/ 12 w 27"/>
                <a:gd name="T9" fmla="*/ 61 h 67"/>
              </a:gdLst>
              <a:ahLst/>
              <a:cxnLst>
                <a:cxn ang="0">
                  <a:pos x="T0" y="T1"/>
                </a:cxn>
                <a:cxn ang="0">
                  <a:pos x="T2" y="T3"/>
                </a:cxn>
                <a:cxn ang="0">
                  <a:pos x="T4" y="T5"/>
                </a:cxn>
                <a:cxn ang="0">
                  <a:pos x="T6" y="T7"/>
                </a:cxn>
                <a:cxn ang="0">
                  <a:pos x="T8" y="T9"/>
                </a:cxn>
              </a:cxnLst>
              <a:rect l="0" t="0" r="r" b="b"/>
              <a:pathLst>
                <a:path w="27" h="67">
                  <a:moveTo>
                    <a:pt x="12" y="61"/>
                  </a:moveTo>
                  <a:cubicBezTo>
                    <a:pt x="12" y="61"/>
                    <a:pt x="27" y="47"/>
                    <a:pt x="21" y="34"/>
                  </a:cubicBezTo>
                  <a:cubicBezTo>
                    <a:pt x="15" y="21"/>
                    <a:pt x="1" y="0"/>
                    <a:pt x="1" y="19"/>
                  </a:cubicBezTo>
                  <a:cubicBezTo>
                    <a:pt x="0" y="37"/>
                    <a:pt x="3" y="58"/>
                    <a:pt x="3" y="58"/>
                  </a:cubicBezTo>
                  <a:cubicBezTo>
                    <a:pt x="3" y="58"/>
                    <a:pt x="6" y="67"/>
                    <a:pt x="12" y="61"/>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70" name="Freeform 6755"/>
            <p:cNvSpPr/>
            <p:nvPr/>
          </p:nvSpPr>
          <p:spPr bwMode="auto">
            <a:xfrm>
              <a:off x="4570413" y="1182688"/>
              <a:ext cx="9525" cy="25400"/>
            </a:xfrm>
            <a:custGeom>
              <a:avLst/>
              <a:gdLst>
                <a:gd name="T0" fmla="*/ 11 w 26"/>
                <a:gd name="T1" fmla="*/ 61 h 68"/>
                <a:gd name="T2" fmla="*/ 20 w 26"/>
                <a:gd name="T3" fmla="*/ 34 h 68"/>
                <a:gd name="T4" fmla="*/ 0 w 26"/>
                <a:gd name="T5" fmla="*/ 19 h 68"/>
                <a:gd name="T6" fmla="*/ 3 w 26"/>
                <a:gd name="T7" fmla="*/ 59 h 68"/>
                <a:gd name="T8" fmla="*/ 11 w 26"/>
                <a:gd name="T9" fmla="*/ 61 h 68"/>
              </a:gdLst>
              <a:ahLst/>
              <a:cxnLst>
                <a:cxn ang="0">
                  <a:pos x="T0" y="T1"/>
                </a:cxn>
                <a:cxn ang="0">
                  <a:pos x="T2" y="T3"/>
                </a:cxn>
                <a:cxn ang="0">
                  <a:pos x="T4" y="T5"/>
                </a:cxn>
                <a:cxn ang="0">
                  <a:pos x="T6" y="T7"/>
                </a:cxn>
                <a:cxn ang="0">
                  <a:pos x="T8" y="T9"/>
                </a:cxn>
              </a:cxnLst>
              <a:rect l="0" t="0" r="r" b="b"/>
              <a:pathLst>
                <a:path w="26" h="68">
                  <a:moveTo>
                    <a:pt x="11" y="61"/>
                  </a:moveTo>
                  <a:cubicBezTo>
                    <a:pt x="11" y="61"/>
                    <a:pt x="26" y="48"/>
                    <a:pt x="20" y="34"/>
                  </a:cubicBezTo>
                  <a:cubicBezTo>
                    <a:pt x="14" y="21"/>
                    <a:pt x="0" y="0"/>
                    <a:pt x="0" y="19"/>
                  </a:cubicBezTo>
                  <a:cubicBezTo>
                    <a:pt x="0" y="37"/>
                    <a:pt x="3" y="59"/>
                    <a:pt x="3" y="59"/>
                  </a:cubicBezTo>
                  <a:cubicBezTo>
                    <a:pt x="3" y="59"/>
                    <a:pt x="5" y="68"/>
                    <a:pt x="11" y="61"/>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71" name="Freeform 6756"/>
            <p:cNvSpPr/>
            <p:nvPr/>
          </p:nvSpPr>
          <p:spPr bwMode="auto">
            <a:xfrm>
              <a:off x="4565651" y="1254126"/>
              <a:ext cx="9525" cy="23813"/>
            </a:xfrm>
            <a:custGeom>
              <a:avLst/>
              <a:gdLst>
                <a:gd name="T0" fmla="*/ 11 w 26"/>
                <a:gd name="T1" fmla="*/ 60 h 67"/>
                <a:gd name="T2" fmla="*/ 21 w 26"/>
                <a:gd name="T3" fmla="*/ 34 h 67"/>
                <a:gd name="T4" fmla="*/ 0 w 26"/>
                <a:gd name="T5" fmla="*/ 18 h 67"/>
                <a:gd name="T6" fmla="*/ 3 w 26"/>
                <a:gd name="T7" fmla="*/ 58 h 67"/>
                <a:gd name="T8" fmla="*/ 11 w 26"/>
                <a:gd name="T9" fmla="*/ 60 h 67"/>
              </a:gdLst>
              <a:ahLst/>
              <a:cxnLst>
                <a:cxn ang="0">
                  <a:pos x="T0" y="T1"/>
                </a:cxn>
                <a:cxn ang="0">
                  <a:pos x="T2" y="T3"/>
                </a:cxn>
                <a:cxn ang="0">
                  <a:pos x="T4" y="T5"/>
                </a:cxn>
                <a:cxn ang="0">
                  <a:pos x="T6" y="T7"/>
                </a:cxn>
                <a:cxn ang="0">
                  <a:pos x="T8" y="T9"/>
                </a:cxn>
              </a:cxnLst>
              <a:rect l="0" t="0" r="r" b="b"/>
              <a:pathLst>
                <a:path w="26" h="67">
                  <a:moveTo>
                    <a:pt x="11" y="60"/>
                  </a:moveTo>
                  <a:cubicBezTo>
                    <a:pt x="11" y="60"/>
                    <a:pt x="26" y="47"/>
                    <a:pt x="21" y="34"/>
                  </a:cubicBezTo>
                  <a:cubicBezTo>
                    <a:pt x="15" y="20"/>
                    <a:pt x="0" y="0"/>
                    <a:pt x="0" y="18"/>
                  </a:cubicBezTo>
                  <a:cubicBezTo>
                    <a:pt x="0" y="37"/>
                    <a:pt x="3" y="58"/>
                    <a:pt x="3" y="58"/>
                  </a:cubicBezTo>
                  <a:cubicBezTo>
                    <a:pt x="3" y="58"/>
                    <a:pt x="6" y="67"/>
                    <a:pt x="11" y="60"/>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72" name="Freeform 6757"/>
            <p:cNvSpPr/>
            <p:nvPr/>
          </p:nvSpPr>
          <p:spPr bwMode="auto">
            <a:xfrm>
              <a:off x="4864101" y="1281113"/>
              <a:ext cx="9525" cy="23813"/>
            </a:xfrm>
            <a:custGeom>
              <a:avLst/>
              <a:gdLst>
                <a:gd name="T0" fmla="*/ 11 w 26"/>
                <a:gd name="T1" fmla="*/ 61 h 68"/>
                <a:gd name="T2" fmla="*/ 20 w 26"/>
                <a:gd name="T3" fmla="*/ 35 h 68"/>
                <a:gd name="T4" fmla="*/ 0 w 26"/>
                <a:gd name="T5" fmla="*/ 19 h 68"/>
                <a:gd name="T6" fmla="*/ 3 w 26"/>
                <a:gd name="T7" fmla="*/ 59 h 68"/>
                <a:gd name="T8" fmla="*/ 11 w 26"/>
                <a:gd name="T9" fmla="*/ 61 h 68"/>
              </a:gdLst>
              <a:ahLst/>
              <a:cxnLst>
                <a:cxn ang="0">
                  <a:pos x="T0" y="T1"/>
                </a:cxn>
                <a:cxn ang="0">
                  <a:pos x="T2" y="T3"/>
                </a:cxn>
                <a:cxn ang="0">
                  <a:pos x="T4" y="T5"/>
                </a:cxn>
                <a:cxn ang="0">
                  <a:pos x="T6" y="T7"/>
                </a:cxn>
                <a:cxn ang="0">
                  <a:pos x="T8" y="T9"/>
                </a:cxn>
              </a:cxnLst>
              <a:rect l="0" t="0" r="r" b="b"/>
              <a:pathLst>
                <a:path w="26" h="68">
                  <a:moveTo>
                    <a:pt x="11" y="61"/>
                  </a:moveTo>
                  <a:cubicBezTo>
                    <a:pt x="11" y="61"/>
                    <a:pt x="26" y="48"/>
                    <a:pt x="20" y="35"/>
                  </a:cubicBezTo>
                  <a:cubicBezTo>
                    <a:pt x="15" y="21"/>
                    <a:pt x="0" y="0"/>
                    <a:pt x="0" y="19"/>
                  </a:cubicBezTo>
                  <a:cubicBezTo>
                    <a:pt x="0" y="37"/>
                    <a:pt x="3" y="59"/>
                    <a:pt x="3" y="59"/>
                  </a:cubicBezTo>
                  <a:cubicBezTo>
                    <a:pt x="3" y="59"/>
                    <a:pt x="5" y="68"/>
                    <a:pt x="11" y="61"/>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73" name="Freeform 6758"/>
            <p:cNvSpPr/>
            <p:nvPr/>
          </p:nvSpPr>
          <p:spPr bwMode="auto">
            <a:xfrm>
              <a:off x="4618038" y="1290638"/>
              <a:ext cx="9525" cy="25400"/>
            </a:xfrm>
            <a:custGeom>
              <a:avLst/>
              <a:gdLst>
                <a:gd name="T0" fmla="*/ 12 w 27"/>
                <a:gd name="T1" fmla="*/ 61 h 68"/>
                <a:gd name="T2" fmla="*/ 21 w 27"/>
                <a:gd name="T3" fmla="*/ 34 h 68"/>
                <a:gd name="T4" fmla="*/ 1 w 27"/>
                <a:gd name="T5" fmla="*/ 19 h 68"/>
                <a:gd name="T6" fmla="*/ 4 w 27"/>
                <a:gd name="T7" fmla="*/ 59 h 68"/>
                <a:gd name="T8" fmla="*/ 12 w 27"/>
                <a:gd name="T9" fmla="*/ 61 h 68"/>
              </a:gdLst>
              <a:ahLst/>
              <a:cxnLst>
                <a:cxn ang="0">
                  <a:pos x="T0" y="T1"/>
                </a:cxn>
                <a:cxn ang="0">
                  <a:pos x="T2" y="T3"/>
                </a:cxn>
                <a:cxn ang="0">
                  <a:pos x="T4" y="T5"/>
                </a:cxn>
                <a:cxn ang="0">
                  <a:pos x="T6" y="T7"/>
                </a:cxn>
                <a:cxn ang="0">
                  <a:pos x="T8" y="T9"/>
                </a:cxn>
              </a:cxnLst>
              <a:rect l="0" t="0" r="r" b="b"/>
              <a:pathLst>
                <a:path w="27" h="68">
                  <a:moveTo>
                    <a:pt x="12" y="61"/>
                  </a:moveTo>
                  <a:cubicBezTo>
                    <a:pt x="12" y="61"/>
                    <a:pt x="27" y="48"/>
                    <a:pt x="21" y="34"/>
                  </a:cubicBezTo>
                  <a:cubicBezTo>
                    <a:pt x="15" y="21"/>
                    <a:pt x="1" y="0"/>
                    <a:pt x="1" y="19"/>
                  </a:cubicBezTo>
                  <a:cubicBezTo>
                    <a:pt x="0" y="37"/>
                    <a:pt x="4" y="59"/>
                    <a:pt x="4" y="59"/>
                  </a:cubicBezTo>
                  <a:cubicBezTo>
                    <a:pt x="4" y="59"/>
                    <a:pt x="6" y="68"/>
                    <a:pt x="12" y="61"/>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74" name="Freeform 6759"/>
            <p:cNvSpPr/>
            <p:nvPr/>
          </p:nvSpPr>
          <p:spPr bwMode="auto">
            <a:xfrm>
              <a:off x="4724401" y="1162051"/>
              <a:ext cx="11113" cy="23813"/>
            </a:xfrm>
            <a:custGeom>
              <a:avLst/>
              <a:gdLst>
                <a:gd name="T0" fmla="*/ 11 w 26"/>
                <a:gd name="T1" fmla="*/ 61 h 68"/>
                <a:gd name="T2" fmla="*/ 20 w 26"/>
                <a:gd name="T3" fmla="*/ 35 h 68"/>
                <a:gd name="T4" fmla="*/ 0 w 26"/>
                <a:gd name="T5" fmla="*/ 19 h 68"/>
                <a:gd name="T6" fmla="*/ 3 w 26"/>
                <a:gd name="T7" fmla="*/ 59 h 68"/>
                <a:gd name="T8" fmla="*/ 11 w 26"/>
                <a:gd name="T9" fmla="*/ 61 h 68"/>
              </a:gdLst>
              <a:ahLst/>
              <a:cxnLst>
                <a:cxn ang="0">
                  <a:pos x="T0" y="T1"/>
                </a:cxn>
                <a:cxn ang="0">
                  <a:pos x="T2" y="T3"/>
                </a:cxn>
                <a:cxn ang="0">
                  <a:pos x="T4" y="T5"/>
                </a:cxn>
                <a:cxn ang="0">
                  <a:pos x="T6" y="T7"/>
                </a:cxn>
                <a:cxn ang="0">
                  <a:pos x="T8" y="T9"/>
                </a:cxn>
              </a:cxnLst>
              <a:rect l="0" t="0" r="r" b="b"/>
              <a:pathLst>
                <a:path w="26" h="68">
                  <a:moveTo>
                    <a:pt x="11" y="61"/>
                  </a:moveTo>
                  <a:cubicBezTo>
                    <a:pt x="11" y="61"/>
                    <a:pt x="26" y="48"/>
                    <a:pt x="20" y="35"/>
                  </a:cubicBezTo>
                  <a:cubicBezTo>
                    <a:pt x="15" y="21"/>
                    <a:pt x="0" y="0"/>
                    <a:pt x="0" y="19"/>
                  </a:cubicBezTo>
                  <a:cubicBezTo>
                    <a:pt x="0" y="38"/>
                    <a:pt x="3" y="59"/>
                    <a:pt x="3" y="59"/>
                  </a:cubicBezTo>
                  <a:cubicBezTo>
                    <a:pt x="3" y="59"/>
                    <a:pt x="5" y="68"/>
                    <a:pt x="11" y="61"/>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75" name="Freeform 6737"/>
            <p:cNvSpPr/>
            <p:nvPr/>
          </p:nvSpPr>
          <p:spPr bwMode="auto">
            <a:xfrm>
              <a:off x="4860032" y="1131590"/>
              <a:ext cx="23813" cy="46038"/>
            </a:xfrm>
            <a:custGeom>
              <a:avLst/>
              <a:gdLst>
                <a:gd name="T0" fmla="*/ 40 w 60"/>
                <a:gd name="T1" fmla="*/ 114 h 125"/>
                <a:gd name="T2" fmla="*/ 10 w 60"/>
                <a:gd name="T3" fmla="*/ 65 h 125"/>
                <a:gd name="T4" fmla="*/ 54 w 60"/>
                <a:gd name="T5" fmla="*/ 35 h 125"/>
                <a:gd name="T6" fmla="*/ 58 w 60"/>
                <a:gd name="T7" fmla="*/ 108 h 125"/>
                <a:gd name="T8" fmla="*/ 40 w 60"/>
                <a:gd name="T9" fmla="*/ 114 h 125"/>
              </a:gdLst>
              <a:ahLst/>
              <a:cxnLst>
                <a:cxn ang="0">
                  <a:pos x="T0" y="T1"/>
                </a:cxn>
                <a:cxn ang="0">
                  <a:pos x="T2" y="T3"/>
                </a:cxn>
                <a:cxn ang="0">
                  <a:pos x="T4" y="T5"/>
                </a:cxn>
                <a:cxn ang="0">
                  <a:pos x="T6" y="T7"/>
                </a:cxn>
                <a:cxn ang="0">
                  <a:pos x="T8" y="T9"/>
                </a:cxn>
              </a:cxnLst>
              <a:rect l="0" t="0" r="r" b="b"/>
              <a:pathLst>
                <a:path w="60" h="125">
                  <a:moveTo>
                    <a:pt x="40" y="114"/>
                  </a:moveTo>
                  <a:cubicBezTo>
                    <a:pt x="40" y="114"/>
                    <a:pt x="0" y="90"/>
                    <a:pt x="10" y="65"/>
                  </a:cubicBezTo>
                  <a:cubicBezTo>
                    <a:pt x="19" y="40"/>
                    <a:pt x="48" y="0"/>
                    <a:pt x="54" y="35"/>
                  </a:cubicBezTo>
                  <a:cubicBezTo>
                    <a:pt x="60" y="69"/>
                    <a:pt x="58" y="108"/>
                    <a:pt x="58" y="108"/>
                  </a:cubicBezTo>
                  <a:cubicBezTo>
                    <a:pt x="58" y="108"/>
                    <a:pt x="55" y="125"/>
                    <a:pt x="40" y="114"/>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76" name="Freeform 6745"/>
            <p:cNvSpPr/>
            <p:nvPr/>
          </p:nvSpPr>
          <p:spPr bwMode="auto">
            <a:xfrm>
              <a:off x="4877495" y="1061740"/>
              <a:ext cx="9525" cy="23813"/>
            </a:xfrm>
            <a:custGeom>
              <a:avLst/>
              <a:gdLst>
                <a:gd name="T0" fmla="*/ 7 w 26"/>
                <a:gd name="T1" fmla="*/ 60 h 65"/>
                <a:gd name="T2" fmla="*/ 24 w 26"/>
                <a:gd name="T3" fmla="*/ 37 h 65"/>
                <a:gd name="T4" fmla="*/ 9 w 26"/>
                <a:gd name="T5" fmla="*/ 18 h 65"/>
                <a:gd name="T6" fmla="*/ 0 w 26"/>
                <a:gd name="T7" fmla="*/ 56 h 65"/>
                <a:gd name="T8" fmla="*/ 7 w 26"/>
                <a:gd name="T9" fmla="*/ 60 h 65"/>
              </a:gdLst>
              <a:ahLst/>
              <a:cxnLst>
                <a:cxn ang="0">
                  <a:pos x="T0" y="T1"/>
                </a:cxn>
                <a:cxn ang="0">
                  <a:pos x="T2" y="T3"/>
                </a:cxn>
                <a:cxn ang="0">
                  <a:pos x="T4" y="T5"/>
                </a:cxn>
                <a:cxn ang="0">
                  <a:pos x="T6" y="T7"/>
                </a:cxn>
                <a:cxn ang="0">
                  <a:pos x="T8" y="T9"/>
                </a:cxn>
              </a:cxnLst>
              <a:rect l="0" t="0" r="r" b="b"/>
              <a:pathLst>
                <a:path w="26" h="65">
                  <a:moveTo>
                    <a:pt x="7" y="60"/>
                  </a:moveTo>
                  <a:cubicBezTo>
                    <a:pt x="7" y="60"/>
                    <a:pt x="26" y="51"/>
                    <a:pt x="24" y="37"/>
                  </a:cubicBezTo>
                  <a:cubicBezTo>
                    <a:pt x="23" y="23"/>
                    <a:pt x="15" y="0"/>
                    <a:pt x="9" y="18"/>
                  </a:cubicBezTo>
                  <a:cubicBezTo>
                    <a:pt x="3" y="35"/>
                    <a:pt x="0" y="56"/>
                    <a:pt x="0" y="56"/>
                  </a:cubicBezTo>
                  <a:cubicBezTo>
                    <a:pt x="0" y="56"/>
                    <a:pt x="0" y="65"/>
                    <a:pt x="7" y="60"/>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77" name="Freeform 6746"/>
            <p:cNvSpPr/>
            <p:nvPr/>
          </p:nvSpPr>
          <p:spPr bwMode="auto">
            <a:xfrm>
              <a:off x="4837807" y="1158577"/>
              <a:ext cx="17463" cy="20638"/>
            </a:xfrm>
            <a:custGeom>
              <a:avLst/>
              <a:gdLst>
                <a:gd name="T0" fmla="*/ 45 w 50"/>
                <a:gd name="T1" fmla="*/ 49 h 57"/>
                <a:gd name="T2" fmla="*/ 37 w 50"/>
                <a:gd name="T3" fmla="*/ 21 h 57"/>
                <a:gd name="T4" fmla="*/ 10 w 50"/>
                <a:gd name="T5" fmla="*/ 16 h 57"/>
                <a:gd name="T6" fmla="*/ 36 w 50"/>
                <a:gd name="T7" fmla="*/ 50 h 57"/>
                <a:gd name="T8" fmla="*/ 45 w 50"/>
                <a:gd name="T9" fmla="*/ 49 h 57"/>
              </a:gdLst>
              <a:ahLst/>
              <a:cxnLst>
                <a:cxn ang="0">
                  <a:pos x="T0" y="T1"/>
                </a:cxn>
                <a:cxn ang="0">
                  <a:pos x="T2" y="T3"/>
                </a:cxn>
                <a:cxn ang="0">
                  <a:pos x="T4" y="T5"/>
                </a:cxn>
                <a:cxn ang="0">
                  <a:pos x="T6" y="T7"/>
                </a:cxn>
                <a:cxn ang="0">
                  <a:pos x="T8" y="T9"/>
                </a:cxn>
              </a:cxnLst>
              <a:rect l="0" t="0" r="r" b="b"/>
              <a:pathLst>
                <a:path w="50" h="57">
                  <a:moveTo>
                    <a:pt x="45" y="49"/>
                  </a:moveTo>
                  <a:cubicBezTo>
                    <a:pt x="45" y="49"/>
                    <a:pt x="50" y="31"/>
                    <a:pt x="37" y="21"/>
                  </a:cubicBezTo>
                  <a:cubicBezTo>
                    <a:pt x="24" y="12"/>
                    <a:pt x="0" y="0"/>
                    <a:pt x="10" y="16"/>
                  </a:cubicBezTo>
                  <a:cubicBezTo>
                    <a:pt x="21" y="33"/>
                    <a:pt x="36" y="50"/>
                    <a:pt x="36" y="50"/>
                  </a:cubicBezTo>
                  <a:cubicBezTo>
                    <a:pt x="36" y="50"/>
                    <a:pt x="44" y="57"/>
                    <a:pt x="45" y="49"/>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78" name="Freeform 6755"/>
            <p:cNvSpPr/>
            <p:nvPr/>
          </p:nvSpPr>
          <p:spPr bwMode="auto">
            <a:xfrm>
              <a:off x="4866382" y="1231602"/>
              <a:ext cx="9525" cy="25400"/>
            </a:xfrm>
            <a:custGeom>
              <a:avLst/>
              <a:gdLst>
                <a:gd name="T0" fmla="*/ 11 w 26"/>
                <a:gd name="T1" fmla="*/ 61 h 68"/>
                <a:gd name="T2" fmla="*/ 20 w 26"/>
                <a:gd name="T3" fmla="*/ 34 h 68"/>
                <a:gd name="T4" fmla="*/ 0 w 26"/>
                <a:gd name="T5" fmla="*/ 19 h 68"/>
                <a:gd name="T6" fmla="*/ 3 w 26"/>
                <a:gd name="T7" fmla="*/ 59 h 68"/>
                <a:gd name="T8" fmla="*/ 11 w 26"/>
                <a:gd name="T9" fmla="*/ 61 h 68"/>
              </a:gdLst>
              <a:ahLst/>
              <a:cxnLst>
                <a:cxn ang="0">
                  <a:pos x="T0" y="T1"/>
                </a:cxn>
                <a:cxn ang="0">
                  <a:pos x="T2" y="T3"/>
                </a:cxn>
                <a:cxn ang="0">
                  <a:pos x="T4" y="T5"/>
                </a:cxn>
                <a:cxn ang="0">
                  <a:pos x="T6" y="T7"/>
                </a:cxn>
                <a:cxn ang="0">
                  <a:pos x="T8" y="T9"/>
                </a:cxn>
              </a:cxnLst>
              <a:rect l="0" t="0" r="r" b="b"/>
              <a:pathLst>
                <a:path w="26" h="68">
                  <a:moveTo>
                    <a:pt x="11" y="61"/>
                  </a:moveTo>
                  <a:cubicBezTo>
                    <a:pt x="11" y="61"/>
                    <a:pt x="26" y="48"/>
                    <a:pt x="20" y="34"/>
                  </a:cubicBezTo>
                  <a:cubicBezTo>
                    <a:pt x="14" y="21"/>
                    <a:pt x="0" y="0"/>
                    <a:pt x="0" y="19"/>
                  </a:cubicBezTo>
                  <a:cubicBezTo>
                    <a:pt x="0" y="37"/>
                    <a:pt x="3" y="59"/>
                    <a:pt x="3" y="59"/>
                  </a:cubicBezTo>
                  <a:cubicBezTo>
                    <a:pt x="3" y="59"/>
                    <a:pt x="5" y="68"/>
                    <a:pt x="11" y="61"/>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79" name="Freeform 6742"/>
            <p:cNvSpPr/>
            <p:nvPr/>
          </p:nvSpPr>
          <p:spPr bwMode="auto">
            <a:xfrm>
              <a:off x="4716016" y="1347614"/>
              <a:ext cx="22225" cy="44450"/>
            </a:xfrm>
            <a:custGeom>
              <a:avLst/>
              <a:gdLst>
                <a:gd name="T0" fmla="*/ 40 w 60"/>
                <a:gd name="T1" fmla="*/ 113 h 125"/>
                <a:gd name="T2" fmla="*/ 10 w 60"/>
                <a:gd name="T3" fmla="*/ 64 h 125"/>
                <a:gd name="T4" fmla="*/ 54 w 60"/>
                <a:gd name="T5" fmla="*/ 34 h 125"/>
                <a:gd name="T6" fmla="*/ 59 w 60"/>
                <a:gd name="T7" fmla="*/ 107 h 125"/>
                <a:gd name="T8" fmla="*/ 40 w 60"/>
                <a:gd name="T9" fmla="*/ 113 h 125"/>
              </a:gdLst>
              <a:ahLst/>
              <a:cxnLst>
                <a:cxn ang="0">
                  <a:pos x="T0" y="T1"/>
                </a:cxn>
                <a:cxn ang="0">
                  <a:pos x="T2" y="T3"/>
                </a:cxn>
                <a:cxn ang="0">
                  <a:pos x="T4" y="T5"/>
                </a:cxn>
                <a:cxn ang="0">
                  <a:pos x="T6" y="T7"/>
                </a:cxn>
                <a:cxn ang="0">
                  <a:pos x="T8" y="T9"/>
                </a:cxn>
              </a:cxnLst>
              <a:rect l="0" t="0" r="r" b="b"/>
              <a:pathLst>
                <a:path w="60" h="125">
                  <a:moveTo>
                    <a:pt x="40" y="113"/>
                  </a:moveTo>
                  <a:cubicBezTo>
                    <a:pt x="40" y="113"/>
                    <a:pt x="0" y="89"/>
                    <a:pt x="10" y="64"/>
                  </a:cubicBezTo>
                  <a:cubicBezTo>
                    <a:pt x="20" y="40"/>
                    <a:pt x="48" y="0"/>
                    <a:pt x="54" y="34"/>
                  </a:cubicBezTo>
                  <a:cubicBezTo>
                    <a:pt x="60" y="68"/>
                    <a:pt x="59" y="107"/>
                    <a:pt x="59" y="107"/>
                  </a:cubicBezTo>
                  <a:cubicBezTo>
                    <a:pt x="59" y="107"/>
                    <a:pt x="56" y="125"/>
                    <a:pt x="40" y="113"/>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80" name="Freeform 6749"/>
            <p:cNvSpPr/>
            <p:nvPr/>
          </p:nvSpPr>
          <p:spPr bwMode="auto">
            <a:xfrm>
              <a:off x="4932040" y="1275606"/>
              <a:ext cx="19050" cy="22225"/>
            </a:xfrm>
            <a:custGeom>
              <a:avLst/>
              <a:gdLst>
                <a:gd name="T0" fmla="*/ 45 w 49"/>
                <a:gd name="T1" fmla="*/ 49 h 58"/>
                <a:gd name="T2" fmla="*/ 37 w 49"/>
                <a:gd name="T3" fmla="*/ 22 h 58"/>
                <a:gd name="T4" fmla="*/ 10 w 49"/>
                <a:gd name="T5" fmla="*/ 17 h 58"/>
                <a:gd name="T6" fmla="*/ 36 w 49"/>
                <a:gd name="T7" fmla="*/ 51 h 58"/>
                <a:gd name="T8" fmla="*/ 45 w 49"/>
                <a:gd name="T9" fmla="*/ 49 h 58"/>
              </a:gdLst>
              <a:ahLst/>
              <a:cxnLst>
                <a:cxn ang="0">
                  <a:pos x="T0" y="T1"/>
                </a:cxn>
                <a:cxn ang="0">
                  <a:pos x="T2" y="T3"/>
                </a:cxn>
                <a:cxn ang="0">
                  <a:pos x="T4" y="T5"/>
                </a:cxn>
                <a:cxn ang="0">
                  <a:pos x="T6" y="T7"/>
                </a:cxn>
                <a:cxn ang="0">
                  <a:pos x="T8" y="T9"/>
                </a:cxn>
              </a:cxnLst>
              <a:rect l="0" t="0" r="r" b="b"/>
              <a:pathLst>
                <a:path w="49" h="58">
                  <a:moveTo>
                    <a:pt x="45" y="49"/>
                  </a:moveTo>
                  <a:cubicBezTo>
                    <a:pt x="45" y="49"/>
                    <a:pt x="49" y="31"/>
                    <a:pt x="37" y="22"/>
                  </a:cubicBezTo>
                  <a:cubicBezTo>
                    <a:pt x="24" y="13"/>
                    <a:pt x="0" y="0"/>
                    <a:pt x="10" y="17"/>
                  </a:cubicBezTo>
                  <a:cubicBezTo>
                    <a:pt x="21" y="33"/>
                    <a:pt x="36" y="51"/>
                    <a:pt x="36" y="51"/>
                  </a:cubicBezTo>
                  <a:cubicBezTo>
                    <a:pt x="36" y="51"/>
                    <a:pt x="44" y="58"/>
                    <a:pt x="45" y="49"/>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81" name="Freeform 6752"/>
            <p:cNvSpPr/>
            <p:nvPr/>
          </p:nvSpPr>
          <p:spPr bwMode="auto">
            <a:xfrm>
              <a:off x="4784278" y="1336501"/>
              <a:ext cx="19050" cy="20638"/>
            </a:xfrm>
            <a:custGeom>
              <a:avLst/>
              <a:gdLst>
                <a:gd name="T0" fmla="*/ 45 w 50"/>
                <a:gd name="T1" fmla="*/ 49 h 58"/>
                <a:gd name="T2" fmla="*/ 37 w 50"/>
                <a:gd name="T3" fmla="*/ 22 h 58"/>
                <a:gd name="T4" fmla="*/ 11 w 50"/>
                <a:gd name="T5" fmla="*/ 16 h 58"/>
                <a:gd name="T6" fmla="*/ 36 w 50"/>
                <a:gd name="T7" fmla="*/ 50 h 58"/>
                <a:gd name="T8" fmla="*/ 45 w 50"/>
                <a:gd name="T9" fmla="*/ 49 h 58"/>
              </a:gdLst>
              <a:ahLst/>
              <a:cxnLst>
                <a:cxn ang="0">
                  <a:pos x="T0" y="T1"/>
                </a:cxn>
                <a:cxn ang="0">
                  <a:pos x="T2" y="T3"/>
                </a:cxn>
                <a:cxn ang="0">
                  <a:pos x="T4" y="T5"/>
                </a:cxn>
                <a:cxn ang="0">
                  <a:pos x="T6" y="T7"/>
                </a:cxn>
                <a:cxn ang="0">
                  <a:pos x="T8" y="T9"/>
                </a:cxn>
              </a:cxnLst>
              <a:rect l="0" t="0" r="r" b="b"/>
              <a:pathLst>
                <a:path w="50" h="58">
                  <a:moveTo>
                    <a:pt x="45" y="49"/>
                  </a:moveTo>
                  <a:cubicBezTo>
                    <a:pt x="45" y="49"/>
                    <a:pt x="50" y="31"/>
                    <a:pt x="37" y="22"/>
                  </a:cubicBezTo>
                  <a:cubicBezTo>
                    <a:pt x="25" y="12"/>
                    <a:pt x="0" y="0"/>
                    <a:pt x="11" y="16"/>
                  </a:cubicBezTo>
                  <a:cubicBezTo>
                    <a:pt x="21" y="33"/>
                    <a:pt x="36" y="50"/>
                    <a:pt x="36" y="50"/>
                  </a:cubicBezTo>
                  <a:cubicBezTo>
                    <a:pt x="36" y="50"/>
                    <a:pt x="44" y="58"/>
                    <a:pt x="45" y="49"/>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82" name="Freeform 6753"/>
            <p:cNvSpPr/>
            <p:nvPr/>
          </p:nvSpPr>
          <p:spPr bwMode="auto">
            <a:xfrm>
              <a:off x="4854128" y="1401589"/>
              <a:ext cx="19050" cy="20638"/>
            </a:xfrm>
            <a:custGeom>
              <a:avLst/>
              <a:gdLst>
                <a:gd name="T0" fmla="*/ 45 w 50"/>
                <a:gd name="T1" fmla="*/ 49 h 58"/>
                <a:gd name="T2" fmla="*/ 37 w 50"/>
                <a:gd name="T3" fmla="*/ 22 h 58"/>
                <a:gd name="T4" fmla="*/ 10 w 50"/>
                <a:gd name="T5" fmla="*/ 17 h 58"/>
                <a:gd name="T6" fmla="*/ 36 w 50"/>
                <a:gd name="T7" fmla="*/ 51 h 58"/>
                <a:gd name="T8" fmla="*/ 45 w 50"/>
                <a:gd name="T9" fmla="*/ 49 h 58"/>
              </a:gdLst>
              <a:ahLst/>
              <a:cxnLst>
                <a:cxn ang="0">
                  <a:pos x="T0" y="T1"/>
                </a:cxn>
                <a:cxn ang="0">
                  <a:pos x="T2" y="T3"/>
                </a:cxn>
                <a:cxn ang="0">
                  <a:pos x="T4" y="T5"/>
                </a:cxn>
                <a:cxn ang="0">
                  <a:pos x="T6" y="T7"/>
                </a:cxn>
                <a:cxn ang="0">
                  <a:pos x="T8" y="T9"/>
                </a:cxn>
              </a:cxnLst>
              <a:rect l="0" t="0" r="r" b="b"/>
              <a:pathLst>
                <a:path w="50" h="58">
                  <a:moveTo>
                    <a:pt x="45" y="49"/>
                  </a:moveTo>
                  <a:cubicBezTo>
                    <a:pt x="45" y="49"/>
                    <a:pt x="50" y="31"/>
                    <a:pt x="37" y="22"/>
                  </a:cubicBezTo>
                  <a:cubicBezTo>
                    <a:pt x="24" y="13"/>
                    <a:pt x="0" y="0"/>
                    <a:pt x="10" y="17"/>
                  </a:cubicBezTo>
                  <a:cubicBezTo>
                    <a:pt x="21" y="33"/>
                    <a:pt x="36" y="51"/>
                    <a:pt x="36" y="51"/>
                  </a:cubicBezTo>
                  <a:cubicBezTo>
                    <a:pt x="36" y="51"/>
                    <a:pt x="44" y="58"/>
                    <a:pt x="45" y="49"/>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83" name="Freeform 6739"/>
            <p:cNvSpPr/>
            <p:nvPr/>
          </p:nvSpPr>
          <p:spPr bwMode="auto">
            <a:xfrm>
              <a:off x="4788024" y="987574"/>
              <a:ext cx="22225" cy="46038"/>
            </a:xfrm>
            <a:custGeom>
              <a:avLst/>
              <a:gdLst>
                <a:gd name="T0" fmla="*/ 40 w 60"/>
                <a:gd name="T1" fmla="*/ 113 h 125"/>
                <a:gd name="T2" fmla="*/ 10 w 60"/>
                <a:gd name="T3" fmla="*/ 65 h 125"/>
                <a:gd name="T4" fmla="*/ 54 w 60"/>
                <a:gd name="T5" fmla="*/ 34 h 125"/>
                <a:gd name="T6" fmla="*/ 59 w 60"/>
                <a:gd name="T7" fmla="*/ 108 h 125"/>
                <a:gd name="T8" fmla="*/ 40 w 60"/>
                <a:gd name="T9" fmla="*/ 113 h 125"/>
              </a:gdLst>
              <a:ahLst/>
              <a:cxnLst>
                <a:cxn ang="0">
                  <a:pos x="T0" y="T1"/>
                </a:cxn>
                <a:cxn ang="0">
                  <a:pos x="T2" y="T3"/>
                </a:cxn>
                <a:cxn ang="0">
                  <a:pos x="T4" y="T5"/>
                </a:cxn>
                <a:cxn ang="0">
                  <a:pos x="T6" y="T7"/>
                </a:cxn>
                <a:cxn ang="0">
                  <a:pos x="T8" y="T9"/>
                </a:cxn>
              </a:cxnLst>
              <a:rect l="0" t="0" r="r" b="b"/>
              <a:pathLst>
                <a:path w="60" h="125">
                  <a:moveTo>
                    <a:pt x="40" y="113"/>
                  </a:moveTo>
                  <a:cubicBezTo>
                    <a:pt x="40" y="113"/>
                    <a:pt x="0" y="89"/>
                    <a:pt x="10" y="65"/>
                  </a:cubicBezTo>
                  <a:cubicBezTo>
                    <a:pt x="20" y="40"/>
                    <a:pt x="48" y="0"/>
                    <a:pt x="54" y="34"/>
                  </a:cubicBezTo>
                  <a:cubicBezTo>
                    <a:pt x="60" y="68"/>
                    <a:pt x="59" y="108"/>
                    <a:pt x="59" y="108"/>
                  </a:cubicBezTo>
                  <a:cubicBezTo>
                    <a:pt x="59" y="108"/>
                    <a:pt x="56" y="125"/>
                    <a:pt x="40" y="113"/>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84" name="Freeform 6748"/>
            <p:cNvSpPr/>
            <p:nvPr/>
          </p:nvSpPr>
          <p:spPr bwMode="auto">
            <a:xfrm>
              <a:off x="4716016" y="987574"/>
              <a:ext cx="17463" cy="19050"/>
            </a:xfrm>
            <a:custGeom>
              <a:avLst/>
              <a:gdLst>
                <a:gd name="T0" fmla="*/ 41 w 46"/>
                <a:gd name="T1" fmla="*/ 43 h 51"/>
                <a:gd name="T2" fmla="*/ 35 w 46"/>
                <a:gd name="T3" fmla="*/ 18 h 51"/>
                <a:gd name="T4" fmla="*/ 9 w 46"/>
                <a:gd name="T5" fmla="*/ 14 h 51"/>
                <a:gd name="T6" fmla="*/ 32 w 46"/>
                <a:gd name="T7" fmla="*/ 45 h 51"/>
                <a:gd name="T8" fmla="*/ 41 w 46"/>
                <a:gd name="T9" fmla="*/ 43 h 51"/>
              </a:gdLst>
              <a:ahLst/>
              <a:cxnLst>
                <a:cxn ang="0">
                  <a:pos x="T0" y="T1"/>
                </a:cxn>
                <a:cxn ang="0">
                  <a:pos x="T2" y="T3"/>
                </a:cxn>
                <a:cxn ang="0">
                  <a:pos x="T4" y="T5"/>
                </a:cxn>
                <a:cxn ang="0">
                  <a:pos x="T6" y="T7"/>
                </a:cxn>
                <a:cxn ang="0">
                  <a:pos x="T8" y="T9"/>
                </a:cxn>
              </a:cxnLst>
              <a:rect l="0" t="0" r="r" b="b"/>
              <a:pathLst>
                <a:path w="46" h="51">
                  <a:moveTo>
                    <a:pt x="41" y="43"/>
                  </a:moveTo>
                  <a:cubicBezTo>
                    <a:pt x="41" y="43"/>
                    <a:pt x="46" y="26"/>
                    <a:pt x="35" y="18"/>
                  </a:cubicBezTo>
                  <a:cubicBezTo>
                    <a:pt x="23" y="10"/>
                    <a:pt x="0" y="0"/>
                    <a:pt x="9" y="14"/>
                  </a:cubicBezTo>
                  <a:cubicBezTo>
                    <a:pt x="19" y="29"/>
                    <a:pt x="32" y="45"/>
                    <a:pt x="32" y="45"/>
                  </a:cubicBezTo>
                  <a:cubicBezTo>
                    <a:pt x="32" y="45"/>
                    <a:pt x="39" y="51"/>
                    <a:pt x="41" y="43"/>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grpSp>
      <p:sp>
        <p:nvSpPr>
          <p:cNvPr id="185" name="任意多边形 184"/>
          <p:cNvSpPr/>
          <p:nvPr/>
        </p:nvSpPr>
        <p:spPr>
          <a:xfrm>
            <a:off x="4898661" y="5457520"/>
            <a:ext cx="7289800" cy="1400480"/>
          </a:xfrm>
          <a:custGeom>
            <a:avLst/>
            <a:gdLst>
              <a:gd name="connsiteX0" fmla="*/ 4762463 w 5467350"/>
              <a:gd name="connsiteY0" fmla="*/ 843 h 1050360"/>
              <a:gd name="connsiteX1" fmla="*/ 5210175 w 5467350"/>
              <a:gd name="connsiteY1" fmla="*/ 50235 h 1050360"/>
              <a:gd name="connsiteX2" fmla="*/ 5416451 w 5467350"/>
              <a:gd name="connsiteY2" fmla="*/ 145634 h 1050360"/>
              <a:gd name="connsiteX3" fmla="*/ 5467350 w 5467350"/>
              <a:gd name="connsiteY3" fmla="*/ 190915 h 1050360"/>
              <a:gd name="connsiteX4" fmla="*/ 5467350 w 5467350"/>
              <a:gd name="connsiteY4" fmla="*/ 1050360 h 1050360"/>
              <a:gd name="connsiteX5" fmla="*/ 0 w 5467350"/>
              <a:gd name="connsiteY5" fmla="*/ 1050360 h 1050360"/>
              <a:gd name="connsiteX6" fmla="*/ 1619250 w 5467350"/>
              <a:gd name="connsiteY6" fmla="*/ 755085 h 1050360"/>
              <a:gd name="connsiteX7" fmla="*/ 3752850 w 5467350"/>
              <a:gd name="connsiteY7" fmla="*/ 97860 h 1050360"/>
              <a:gd name="connsiteX8" fmla="*/ 4762463 w 5467350"/>
              <a:gd name="connsiteY8" fmla="*/ 843 h 1050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467350" h="1050360">
                <a:moveTo>
                  <a:pt x="4762463" y="843"/>
                </a:moveTo>
                <a:cubicBezTo>
                  <a:pt x="4935364" y="4694"/>
                  <a:pt x="5086945" y="21660"/>
                  <a:pt x="5210175" y="50235"/>
                </a:cubicBezTo>
                <a:cubicBezTo>
                  <a:pt x="5292328" y="69285"/>
                  <a:pt x="5359896" y="103417"/>
                  <a:pt x="5416451" y="145634"/>
                </a:cubicBezTo>
                <a:lnTo>
                  <a:pt x="5467350" y="190915"/>
                </a:lnTo>
                <a:lnTo>
                  <a:pt x="5467350" y="1050360"/>
                </a:lnTo>
                <a:lnTo>
                  <a:pt x="0" y="1050360"/>
                </a:lnTo>
                <a:cubicBezTo>
                  <a:pt x="276225" y="921773"/>
                  <a:pt x="993775" y="913835"/>
                  <a:pt x="1619250" y="755085"/>
                </a:cubicBezTo>
                <a:cubicBezTo>
                  <a:pt x="2244725" y="596335"/>
                  <a:pt x="3154363" y="215335"/>
                  <a:pt x="3752850" y="97860"/>
                </a:cubicBezTo>
                <a:cubicBezTo>
                  <a:pt x="4126905" y="24438"/>
                  <a:pt x="4474295" y="-5576"/>
                  <a:pt x="4762463" y="843"/>
                </a:cubicBezTo>
                <a:close/>
              </a:path>
            </a:pathLst>
          </a:custGeom>
          <a:gradFill flip="none" rotWithShape="1">
            <a:gsLst>
              <a:gs pos="0">
                <a:srgbClr val="54DA03"/>
              </a:gs>
              <a:gs pos="100000">
                <a:srgbClr val="057504"/>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186" name="组合 185"/>
          <p:cNvGrpSpPr/>
          <p:nvPr/>
        </p:nvGrpSpPr>
        <p:grpSpPr>
          <a:xfrm>
            <a:off x="8636065" y="5541238"/>
            <a:ext cx="3216176" cy="953465"/>
            <a:chOff x="6178746" y="4160928"/>
            <a:chExt cx="2620843" cy="776979"/>
          </a:xfrm>
        </p:grpSpPr>
        <p:sp>
          <p:nvSpPr>
            <p:cNvPr id="187" name="Freeform 5112"/>
            <p:cNvSpPr/>
            <p:nvPr/>
          </p:nvSpPr>
          <p:spPr bwMode="auto">
            <a:xfrm>
              <a:off x="6472529" y="4547485"/>
              <a:ext cx="9664" cy="11597"/>
            </a:xfrm>
            <a:custGeom>
              <a:avLst/>
              <a:gdLst>
                <a:gd name="T0" fmla="*/ 2 w 5"/>
                <a:gd name="T1" fmla="*/ 6 h 6"/>
                <a:gd name="T2" fmla="*/ 4 w 5"/>
                <a:gd name="T3" fmla="*/ 4 h 6"/>
                <a:gd name="T4" fmla="*/ 5 w 5"/>
                <a:gd name="T5" fmla="*/ 2 h 6"/>
                <a:gd name="T6" fmla="*/ 4 w 5"/>
                <a:gd name="T7" fmla="*/ 0 h 6"/>
                <a:gd name="T8" fmla="*/ 2 w 5"/>
                <a:gd name="T9" fmla="*/ 0 h 6"/>
                <a:gd name="T10" fmla="*/ 0 w 5"/>
                <a:gd name="T11" fmla="*/ 4 h 6"/>
                <a:gd name="T12" fmla="*/ 0 w 5"/>
                <a:gd name="T13" fmla="*/ 6 h 6"/>
                <a:gd name="T14" fmla="*/ 0 w 5"/>
                <a:gd name="T15" fmla="*/ 6 h 6"/>
                <a:gd name="T16" fmla="*/ 2 w 5"/>
                <a:gd name="T17"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6">
                  <a:moveTo>
                    <a:pt x="2" y="6"/>
                  </a:moveTo>
                  <a:lnTo>
                    <a:pt x="4" y="4"/>
                  </a:lnTo>
                  <a:lnTo>
                    <a:pt x="5" y="2"/>
                  </a:lnTo>
                  <a:lnTo>
                    <a:pt x="4" y="0"/>
                  </a:lnTo>
                  <a:lnTo>
                    <a:pt x="2" y="0"/>
                  </a:lnTo>
                  <a:lnTo>
                    <a:pt x="0" y="4"/>
                  </a:lnTo>
                  <a:lnTo>
                    <a:pt x="0" y="6"/>
                  </a:lnTo>
                  <a:lnTo>
                    <a:pt x="0" y="6"/>
                  </a:lnTo>
                  <a:lnTo>
                    <a:pt x="2" y="6"/>
                  </a:ln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88" name="Freeform 5113"/>
            <p:cNvSpPr/>
            <p:nvPr/>
          </p:nvSpPr>
          <p:spPr bwMode="auto">
            <a:xfrm>
              <a:off x="6290849" y="4607401"/>
              <a:ext cx="61849" cy="73446"/>
            </a:xfrm>
            <a:custGeom>
              <a:avLst/>
              <a:gdLst>
                <a:gd name="T0" fmla="*/ 27 w 32"/>
                <a:gd name="T1" fmla="*/ 0 h 38"/>
                <a:gd name="T2" fmla="*/ 21 w 32"/>
                <a:gd name="T3" fmla="*/ 0 h 38"/>
                <a:gd name="T4" fmla="*/ 19 w 32"/>
                <a:gd name="T5" fmla="*/ 4 h 38"/>
                <a:gd name="T6" fmla="*/ 0 w 32"/>
                <a:gd name="T7" fmla="*/ 34 h 38"/>
                <a:gd name="T8" fmla="*/ 2 w 32"/>
                <a:gd name="T9" fmla="*/ 36 h 38"/>
                <a:gd name="T10" fmla="*/ 5 w 32"/>
                <a:gd name="T11" fmla="*/ 38 h 38"/>
                <a:gd name="T12" fmla="*/ 11 w 32"/>
                <a:gd name="T13" fmla="*/ 38 h 38"/>
                <a:gd name="T14" fmla="*/ 15 w 32"/>
                <a:gd name="T15" fmla="*/ 36 h 38"/>
                <a:gd name="T16" fmla="*/ 32 w 32"/>
                <a:gd name="T17" fmla="*/ 4 h 38"/>
                <a:gd name="T18" fmla="*/ 32 w 32"/>
                <a:gd name="T19" fmla="*/ 2 h 38"/>
                <a:gd name="T20" fmla="*/ 27 w 32"/>
                <a:gd name="T21"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 h="38">
                  <a:moveTo>
                    <a:pt x="27" y="0"/>
                  </a:moveTo>
                  <a:lnTo>
                    <a:pt x="21" y="0"/>
                  </a:lnTo>
                  <a:lnTo>
                    <a:pt x="19" y="4"/>
                  </a:lnTo>
                  <a:lnTo>
                    <a:pt x="0" y="34"/>
                  </a:lnTo>
                  <a:lnTo>
                    <a:pt x="2" y="36"/>
                  </a:lnTo>
                  <a:lnTo>
                    <a:pt x="5" y="38"/>
                  </a:lnTo>
                  <a:lnTo>
                    <a:pt x="11" y="38"/>
                  </a:lnTo>
                  <a:lnTo>
                    <a:pt x="15" y="36"/>
                  </a:lnTo>
                  <a:lnTo>
                    <a:pt x="32" y="4"/>
                  </a:lnTo>
                  <a:lnTo>
                    <a:pt x="32" y="2"/>
                  </a:lnTo>
                  <a:lnTo>
                    <a:pt x="27" y="0"/>
                  </a:lnTo>
                  <a:close/>
                </a:path>
              </a:pathLst>
            </a:custGeom>
            <a:solidFill>
              <a:srgbClr val="85FF8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89" name="Freeform 5114"/>
            <p:cNvSpPr/>
            <p:nvPr/>
          </p:nvSpPr>
          <p:spPr bwMode="auto">
            <a:xfrm>
              <a:off x="6246395" y="4578409"/>
              <a:ext cx="61849" cy="73446"/>
            </a:xfrm>
            <a:custGeom>
              <a:avLst/>
              <a:gdLst>
                <a:gd name="T0" fmla="*/ 26 w 32"/>
                <a:gd name="T1" fmla="*/ 0 h 38"/>
                <a:gd name="T2" fmla="*/ 21 w 32"/>
                <a:gd name="T3" fmla="*/ 0 h 38"/>
                <a:gd name="T4" fmla="*/ 17 w 32"/>
                <a:gd name="T5" fmla="*/ 1 h 38"/>
                <a:gd name="T6" fmla="*/ 0 w 32"/>
                <a:gd name="T7" fmla="*/ 34 h 38"/>
                <a:gd name="T8" fmla="*/ 1 w 32"/>
                <a:gd name="T9" fmla="*/ 36 h 38"/>
                <a:gd name="T10" fmla="*/ 5 w 32"/>
                <a:gd name="T11" fmla="*/ 38 h 38"/>
                <a:gd name="T12" fmla="*/ 11 w 32"/>
                <a:gd name="T13" fmla="*/ 36 h 38"/>
                <a:gd name="T14" fmla="*/ 15 w 32"/>
                <a:gd name="T15" fmla="*/ 34 h 38"/>
                <a:gd name="T16" fmla="*/ 32 w 32"/>
                <a:gd name="T17" fmla="*/ 3 h 38"/>
                <a:gd name="T18" fmla="*/ 32 w 32"/>
                <a:gd name="T19" fmla="*/ 0 h 38"/>
                <a:gd name="T20" fmla="*/ 26 w 32"/>
                <a:gd name="T21"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 h="38">
                  <a:moveTo>
                    <a:pt x="26" y="0"/>
                  </a:moveTo>
                  <a:lnTo>
                    <a:pt x="21" y="0"/>
                  </a:lnTo>
                  <a:lnTo>
                    <a:pt x="17" y="1"/>
                  </a:lnTo>
                  <a:lnTo>
                    <a:pt x="0" y="34"/>
                  </a:lnTo>
                  <a:lnTo>
                    <a:pt x="1" y="36"/>
                  </a:lnTo>
                  <a:lnTo>
                    <a:pt x="5" y="38"/>
                  </a:lnTo>
                  <a:lnTo>
                    <a:pt x="11" y="36"/>
                  </a:lnTo>
                  <a:lnTo>
                    <a:pt x="15" y="34"/>
                  </a:lnTo>
                  <a:lnTo>
                    <a:pt x="32" y="3"/>
                  </a:lnTo>
                  <a:lnTo>
                    <a:pt x="32" y="0"/>
                  </a:lnTo>
                  <a:lnTo>
                    <a:pt x="26" y="0"/>
                  </a:lnTo>
                  <a:close/>
                </a:path>
              </a:pathLst>
            </a:custGeom>
            <a:solidFill>
              <a:srgbClr val="85FF8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90" name="Freeform 5115"/>
            <p:cNvSpPr/>
            <p:nvPr/>
          </p:nvSpPr>
          <p:spPr bwMode="auto">
            <a:xfrm>
              <a:off x="6178746" y="4595804"/>
              <a:ext cx="63782" cy="75379"/>
            </a:xfrm>
            <a:custGeom>
              <a:avLst/>
              <a:gdLst>
                <a:gd name="T0" fmla="*/ 27 w 33"/>
                <a:gd name="T1" fmla="*/ 0 h 39"/>
                <a:gd name="T2" fmla="*/ 21 w 33"/>
                <a:gd name="T3" fmla="*/ 0 h 39"/>
                <a:gd name="T4" fmla="*/ 17 w 33"/>
                <a:gd name="T5" fmla="*/ 2 h 39"/>
                <a:gd name="T6" fmla="*/ 0 w 33"/>
                <a:gd name="T7" fmla="*/ 35 h 39"/>
                <a:gd name="T8" fmla="*/ 0 w 33"/>
                <a:gd name="T9" fmla="*/ 37 h 39"/>
                <a:gd name="T10" fmla="*/ 6 w 33"/>
                <a:gd name="T11" fmla="*/ 39 h 39"/>
                <a:gd name="T12" fmla="*/ 12 w 33"/>
                <a:gd name="T13" fmla="*/ 37 h 39"/>
                <a:gd name="T14" fmla="*/ 15 w 33"/>
                <a:gd name="T15" fmla="*/ 35 h 39"/>
                <a:gd name="T16" fmla="*/ 33 w 33"/>
                <a:gd name="T17" fmla="*/ 2 h 39"/>
                <a:gd name="T18" fmla="*/ 31 w 33"/>
                <a:gd name="T19" fmla="*/ 0 h 39"/>
                <a:gd name="T20" fmla="*/ 27 w 33"/>
                <a:gd name="T21"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 h="39">
                  <a:moveTo>
                    <a:pt x="27" y="0"/>
                  </a:moveTo>
                  <a:lnTo>
                    <a:pt x="21" y="0"/>
                  </a:lnTo>
                  <a:lnTo>
                    <a:pt x="17" y="2"/>
                  </a:lnTo>
                  <a:lnTo>
                    <a:pt x="0" y="35"/>
                  </a:lnTo>
                  <a:lnTo>
                    <a:pt x="0" y="37"/>
                  </a:lnTo>
                  <a:lnTo>
                    <a:pt x="6" y="39"/>
                  </a:lnTo>
                  <a:lnTo>
                    <a:pt x="12" y="37"/>
                  </a:lnTo>
                  <a:lnTo>
                    <a:pt x="15" y="35"/>
                  </a:lnTo>
                  <a:lnTo>
                    <a:pt x="33" y="2"/>
                  </a:lnTo>
                  <a:lnTo>
                    <a:pt x="31" y="0"/>
                  </a:lnTo>
                  <a:lnTo>
                    <a:pt x="27" y="0"/>
                  </a:lnTo>
                  <a:close/>
                </a:path>
              </a:pathLst>
            </a:custGeom>
            <a:solidFill>
              <a:srgbClr val="85FF8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91" name="Freeform 5116"/>
            <p:cNvSpPr/>
            <p:nvPr/>
          </p:nvSpPr>
          <p:spPr bwMode="auto">
            <a:xfrm>
              <a:off x="6828162" y="4470173"/>
              <a:ext cx="73446" cy="85043"/>
            </a:xfrm>
            <a:custGeom>
              <a:avLst/>
              <a:gdLst>
                <a:gd name="T0" fmla="*/ 31 w 38"/>
                <a:gd name="T1" fmla="*/ 0 h 44"/>
                <a:gd name="T2" fmla="*/ 25 w 38"/>
                <a:gd name="T3" fmla="*/ 2 h 44"/>
                <a:gd name="T4" fmla="*/ 21 w 38"/>
                <a:gd name="T5" fmla="*/ 4 h 44"/>
                <a:gd name="T6" fmla="*/ 0 w 38"/>
                <a:gd name="T7" fmla="*/ 40 h 44"/>
                <a:gd name="T8" fmla="*/ 0 w 38"/>
                <a:gd name="T9" fmla="*/ 42 h 44"/>
                <a:gd name="T10" fmla="*/ 6 w 38"/>
                <a:gd name="T11" fmla="*/ 44 h 44"/>
                <a:gd name="T12" fmla="*/ 12 w 38"/>
                <a:gd name="T13" fmla="*/ 44 h 44"/>
                <a:gd name="T14" fmla="*/ 15 w 38"/>
                <a:gd name="T15" fmla="*/ 40 h 44"/>
                <a:gd name="T16" fmla="*/ 38 w 38"/>
                <a:gd name="T17" fmla="*/ 4 h 44"/>
                <a:gd name="T18" fmla="*/ 37 w 38"/>
                <a:gd name="T19" fmla="*/ 2 h 44"/>
                <a:gd name="T20" fmla="*/ 31 w 38"/>
                <a:gd name="T21"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8" h="44">
                  <a:moveTo>
                    <a:pt x="31" y="0"/>
                  </a:moveTo>
                  <a:lnTo>
                    <a:pt x="25" y="2"/>
                  </a:lnTo>
                  <a:lnTo>
                    <a:pt x="21" y="4"/>
                  </a:lnTo>
                  <a:lnTo>
                    <a:pt x="0" y="40"/>
                  </a:lnTo>
                  <a:lnTo>
                    <a:pt x="0" y="42"/>
                  </a:lnTo>
                  <a:lnTo>
                    <a:pt x="6" y="44"/>
                  </a:lnTo>
                  <a:lnTo>
                    <a:pt x="12" y="44"/>
                  </a:lnTo>
                  <a:lnTo>
                    <a:pt x="15" y="40"/>
                  </a:lnTo>
                  <a:lnTo>
                    <a:pt x="38" y="4"/>
                  </a:lnTo>
                  <a:lnTo>
                    <a:pt x="37" y="2"/>
                  </a:lnTo>
                  <a:lnTo>
                    <a:pt x="31" y="0"/>
                  </a:lnTo>
                  <a:close/>
                </a:path>
              </a:pathLst>
            </a:custGeom>
            <a:solidFill>
              <a:srgbClr val="67E82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92" name="Freeform 5117"/>
            <p:cNvSpPr/>
            <p:nvPr/>
          </p:nvSpPr>
          <p:spPr bwMode="auto">
            <a:xfrm>
              <a:off x="6775976" y="4433449"/>
              <a:ext cx="75379" cy="85043"/>
            </a:xfrm>
            <a:custGeom>
              <a:avLst/>
              <a:gdLst>
                <a:gd name="T0" fmla="*/ 33 w 39"/>
                <a:gd name="T1" fmla="*/ 0 h 44"/>
                <a:gd name="T2" fmla="*/ 27 w 39"/>
                <a:gd name="T3" fmla="*/ 2 h 44"/>
                <a:gd name="T4" fmla="*/ 21 w 39"/>
                <a:gd name="T5" fmla="*/ 3 h 44"/>
                <a:gd name="T6" fmla="*/ 0 w 39"/>
                <a:gd name="T7" fmla="*/ 40 h 44"/>
                <a:gd name="T8" fmla="*/ 2 w 39"/>
                <a:gd name="T9" fmla="*/ 42 h 44"/>
                <a:gd name="T10" fmla="*/ 6 w 39"/>
                <a:gd name="T11" fmla="*/ 44 h 44"/>
                <a:gd name="T12" fmla="*/ 14 w 39"/>
                <a:gd name="T13" fmla="*/ 44 h 44"/>
                <a:gd name="T14" fmla="*/ 17 w 39"/>
                <a:gd name="T15" fmla="*/ 40 h 44"/>
                <a:gd name="T16" fmla="*/ 39 w 39"/>
                <a:gd name="T17" fmla="*/ 5 h 44"/>
                <a:gd name="T18" fmla="*/ 39 w 39"/>
                <a:gd name="T19" fmla="*/ 2 h 44"/>
                <a:gd name="T20" fmla="*/ 33 w 39"/>
                <a:gd name="T21"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 h="44">
                  <a:moveTo>
                    <a:pt x="33" y="0"/>
                  </a:moveTo>
                  <a:lnTo>
                    <a:pt x="27" y="2"/>
                  </a:lnTo>
                  <a:lnTo>
                    <a:pt x="21" y="3"/>
                  </a:lnTo>
                  <a:lnTo>
                    <a:pt x="0" y="40"/>
                  </a:lnTo>
                  <a:lnTo>
                    <a:pt x="2" y="42"/>
                  </a:lnTo>
                  <a:lnTo>
                    <a:pt x="6" y="44"/>
                  </a:lnTo>
                  <a:lnTo>
                    <a:pt x="14" y="44"/>
                  </a:lnTo>
                  <a:lnTo>
                    <a:pt x="17" y="40"/>
                  </a:lnTo>
                  <a:lnTo>
                    <a:pt x="39" y="5"/>
                  </a:lnTo>
                  <a:lnTo>
                    <a:pt x="39" y="2"/>
                  </a:lnTo>
                  <a:lnTo>
                    <a:pt x="33" y="0"/>
                  </a:lnTo>
                  <a:close/>
                </a:path>
              </a:pathLst>
            </a:custGeom>
            <a:solidFill>
              <a:srgbClr val="67E82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93" name="Freeform 5118"/>
            <p:cNvSpPr/>
            <p:nvPr/>
          </p:nvSpPr>
          <p:spPr bwMode="auto">
            <a:xfrm>
              <a:off x="6698664" y="4454710"/>
              <a:ext cx="73446" cy="81177"/>
            </a:xfrm>
            <a:custGeom>
              <a:avLst/>
              <a:gdLst>
                <a:gd name="T0" fmla="*/ 32 w 38"/>
                <a:gd name="T1" fmla="*/ 0 h 42"/>
                <a:gd name="T2" fmla="*/ 25 w 38"/>
                <a:gd name="T3" fmla="*/ 0 h 42"/>
                <a:gd name="T4" fmla="*/ 21 w 38"/>
                <a:gd name="T5" fmla="*/ 2 h 42"/>
                <a:gd name="T6" fmla="*/ 0 w 38"/>
                <a:gd name="T7" fmla="*/ 39 h 42"/>
                <a:gd name="T8" fmla="*/ 0 w 38"/>
                <a:gd name="T9" fmla="*/ 42 h 42"/>
                <a:gd name="T10" fmla="*/ 6 w 38"/>
                <a:gd name="T11" fmla="*/ 42 h 42"/>
                <a:gd name="T12" fmla="*/ 13 w 38"/>
                <a:gd name="T13" fmla="*/ 42 h 42"/>
                <a:gd name="T14" fmla="*/ 17 w 38"/>
                <a:gd name="T15" fmla="*/ 40 h 42"/>
                <a:gd name="T16" fmla="*/ 38 w 38"/>
                <a:gd name="T17" fmla="*/ 4 h 42"/>
                <a:gd name="T18" fmla="*/ 38 w 38"/>
                <a:gd name="T19" fmla="*/ 0 h 42"/>
                <a:gd name="T20" fmla="*/ 32 w 38"/>
                <a:gd name="T21"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8" h="42">
                  <a:moveTo>
                    <a:pt x="32" y="0"/>
                  </a:moveTo>
                  <a:lnTo>
                    <a:pt x="25" y="0"/>
                  </a:lnTo>
                  <a:lnTo>
                    <a:pt x="21" y="2"/>
                  </a:lnTo>
                  <a:lnTo>
                    <a:pt x="0" y="39"/>
                  </a:lnTo>
                  <a:lnTo>
                    <a:pt x="0" y="42"/>
                  </a:lnTo>
                  <a:lnTo>
                    <a:pt x="6" y="42"/>
                  </a:lnTo>
                  <a:lnTo>
                    <a:pt x="13" y="42"/>
                  </a:lnTo>
                  <a:lnTo>
                    <a:pt x="17" y="40"/>
                  </a:lnTo>
                  <a:lnTo>
                    <a:pt x="38" y="4"/>
                  </a:lnTo>
                  <a:lnTo>
                    <a:pt x="38" y="0"/>
                  </a:lnTo>
                  <a:lnTo>
                    <a:pt x="32" y="0"/>
                  </a:lnTo>
                  <a:close/>
                </a:path>
              </a:pathLst>
            </a:custGeom>
            <a:solidFill>
              <a:srgbClr val="67E82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94" name="Freeform 5119"/>
            <p:cNvSpPr/>
            <p:nvPr/>
          </p:nvSpPr>
          <p:spPr bwMode="auto">
            <a:xfrm>
              <a:off x="6549840" y="4532022"/>
              <a:ext cx="63782" cy="75379"/>
            </a:xfrm>
            <a:custGeom>
              <a:avLst/>
              <a:gdLst>
                <a:gd name="T0" fmla="*/ 27 w 33"/>
                <a:gd name="T1" fmla="*/ 0 h 39"/>
                <a:gd name="T2" fmla="*/ 21 w 33"/>
                <a:gd name="T3" fmla="*/ 2 h 39"/>
                <a:gd name="T4" fmla="*/ 17 w 33"/>
                <a:gd name="T5" fmla="*/ 4 h 39"/>
                <a:gd name="T6" fmla="*/ 0 w 33"/>
                <a:gd name="T7" fmla="*/ 35 h 39"/>
                <a:gd name="T8" fmla="*/ 0 w 33"/>
                <a:gd name="T9" fmla="*/ 39 h 39"/>
                <a:gd name="T10" fmla="*/ 6 w 33"/>
                <a:gd name="T11" fmla="*/ 39 h 39"/>
                <a:gd name="T12" fmla="*/ 12 w 33"/>
                <a:gd name="T13" fmla="*/ 39 h 39"/>
                <a:gd name="T14" fmla="*/ 13 w 33"/>
                <a:gd name="T15" fmla="*/ 37 h 39"/>
                <a:gd name="T16" fmla="*/ 33 w 33"/>
                <a:gd name="T17" fmla="*/ 4 h 39"/>
                <a:gd name="T18" fmla="*/ 31 w 33"/>
                <a:gd name="T19" fmla="*/ 2 h 39"/>
                <a:gd name="T20" fmla="*/ 27 w 33"/>
                <a:gd name="T21"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 h="39">
                  <a:moveTo>
                    <a:pt x="27" y="0"/>
                  </a:moveTo>
                  <a:lnTo>
                    <a:pt x="21" y="2"/>
                  </a:lnTo>
                  <a:lnTo>
                    <a:pt x="17" y="4"/>
                  </a:lnTo>
                  <a:lnTo>
                    <a:pt x="0" y="35"/>
                  </a:lnTo>
                  <a:lnTo>
                    <a:pt x="0" y="39"/>
                  </a:lnTo>
                  <a:lnTo>
                    <a:pt x="6" y="39"/>
                  </a:lnTo>
                  <a:lnTo>
                    <a:pt x="12" y="39"/>
                  </a:lnTo>
                  <a:lnTo>
                    <a:pt x="13" y="37"/>
                  </a:lnTo>
                  <a:lnTo>
                    <a:pt x="33" y="4"/>
                  </a:lnTo>
                  <a:lnTo>
                    <a:pt x="31" y="2"/>
                  </a:lnTo>
                  <a:lnTo>
                    <a:pt x="27" y="0"/>
                  </a:lnTo>
                  <a:close/>
                </a:path>
              </a:pathLst>
            </a:custGeom>
            <a:solidFill>
              <a:srgbClr val="85FF8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95" name="Freeform 5120"/>
            <p:cNvSpPr/>
            <p:nvPr/>
          </p:nvSpPr>
          <p:spPr bwMode="auto">
            <a:xfrm>
              <a:off x="6505386" y="4503031"/>
              <a:ext cx="59915" cy="75379"/>
            </a:xfrm>
            <a:custGeom>
              <a:avLst/>
              <a:gdLst>
                <a:gd name="T0" fmla="*/ 25 w 31"/>
                <a:gd name="T1" fmla="*/ 0 h 39"/>
                <a:gd name="T2" fmla="*/ 19 w 31"/>
                <a:gd name="T3" fmla="*/ 0 h 39"/>
                <a:gd name="T4" fmla="*/ 17 w 31"/>
                <a:gd name="T5" fmla="*/ 2 h 39"/>
                <a:gd name="T6" fmla="*/ 0 w 31"/>
                <a:gd name="T7" fmla="*/ 35 h 39"/>
                <a:gd name="T8" fmla="*/ 0 w 31"/>
                <a:gd name="T9" fmla="*/ 37 h 39"/>
                <a:gd name="T10" fmla="*/ 4 w 31"/>
                <a:gd name="T11" fmla="*/ 39 h 39"/>
                <a:gd name="T12" fmla="*/ 12 w 31"/>
                <a:gd name="T13" fmla="*/ 39 h 39"/>
                <a:gd name="T14" fmla="*/ 13 w 31"/>
                <a:gd name="T15" fmla="*/ 35 h 39"/>
                <a:gd name="T16" fmla="*/ 31 w 31"/>
                <a:gd name="T17" fmla="*/ 4 h 39"/>
                <a:gd name="T18" fmla="*/ 31 w 31"/>
                <a:gd name="T19" fmla="*/ 2 h 39"/>
                <a:gd name="T20" fmla="*/ 25 w 31"/>
                <a:gd name="T21"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 h="39">
                  <a:moveTo>
                    <a:pt x="25" y="0"/>
                  </a:moveTo>
                  <a:lnTo>
                    <a:pt x="19" y="0"/>
                  </a:lnTo>
                  <a:lnTo>
                    <a:pt x="17" y="2"/>
                  </a:lnTo>
                  <a:lnTo>
                    <a:pt x="0" y="35"/>
                  </a:lnTo>
                  <a:lnTo>
                    <a:pt x="0" y="37"/>
                  </a:lnTo>
                  <a:lnTo>
                    <a:pt x="4" y="39"/>
                  </a:lnTo>
                  <a:lnTo>
                    <a:pt x="12" y="39"/>
                  </a:lnTo>
                  <a:lnTo>
                    <a:pt x="13" y="35"/>
                  </a:lnTo>
                  <a:lnTo>
                    <a:pt x="31" y="4"/>
                  </a:lnTo>
                  <a:lnTo>
                    <a:pt x="31" y="2"/>
                  </a:lnTo>
                  <a:lnTo>
                    <a:pt x="25" y="0"/>
                  </a:lnTo>
                  <a:close/>
                </a:path>
              </a:pathLst>
            </a:custGeom>
            <a:solidFill>
              <a:srgbClr val="85FF8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96" name="Freeform 5121"/>
            <p:cNvSpPr/>
            <p:nvPr/>
          </p:nvSpPr>
          <p:spPr bwMode="auto">
            <a:xfrm>
              <a:off x="6534379" y="4663453"/>
              <a:ext cx="63782" cy="73446"/>
            </a:xfrm>
            <a:custGeom>
              <a:avLst/>
              <a:gdLst>
                <a:gd name="T0" fmla="*/ 27 w 33"/>
                <a:gd name="T1" fmla="*/ 0 h 38"/>
                <a:gd name="T2" fmla="*/ 21 w 33"/>
                <a:gd name="T3" fmla="*/ 0 h 38"/>
                <a:gd name="T4" fmla="*/ 18 w 33"/>
                <a:gd name="T5" fmla="*/ 2 h 38"/>
                <a:gd name="T6" fmla="*/ 0 w 33"/>
                <a:gd name="T7" fmla="*/ 34 h 38"/>
                <a:gd name="T8" fmla="*/ 0 w 33"/>
                <a:gd name="T9" fmla="*/ 36 h 38"/>
                <a:gd name="T10" fmla="*/ 6 w 33"/>
                <a:gd name="T11" fmla="*/ 38 h 38"/>
                <a:gd name="T12" fmla="*/ 12 w 33"/>
                <a:gd name="T13" fmla="*/ 36 h 38"/>
                <a:gd name="T14" fmla="*/ 16 w 33"/>
                <a:gd name="T15" fmla="*/ 34 h 38"/>
                <a:gd name="T16" fmla="*/ 33 w 33"/>
                <a:gd name="T17" fmla="*/ 4 h 38"/>
                <a:gd name="T18" fmla="*/ 31 w 33"/>
                <a:gd name="T19" fmla="*/ 0 h 38"/>
                <a:gd name="T20" fmla="*/ 27 w 33"/>
                <a:gd name="T21"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 h="38">
                  <a:moveTo>
                    <a:pt x="27" y="0"/>
                  </a:moveTo>
                  <a:lnTo>
                    <a:pt x="21" y="0"/>
                  </a:lnTo>
                  <a:lnTo>
                    <a:pt x="18" y="2"/>
                  </a:lnTo>
                  <a:lnTo>
                    <a:pt x="0" y="34"/>
                  </a:lnTo>
                  <a:lnTo>
                    <a:pt x="0" y="36"/>
                  </a:lnTo>
                  <a:lnTo>
                    <a:pt x="6" y="38"/>
                  </a:lnTo>
                  <a:lnTo>
                    <a:pt x="12" y="36"/>
                  </a:lnTo>
                  <a:lnTo>
                    <a:pt x="16" y="34"/>
                  </a:lnTo>
                  <a:lnTo>
                    <a:pt x="33" y="4"/>
                  </a:lnTo>
                  <a:lnTo>
                    <a:pt x="31" y="0"/>
                  </a:lnTo>
                  <a:lnTo>
                    <a:pt x="27" y="0"/>
                  </a:lnTo>
                  <a:close/>
                </a:path>
              </a:pathLst>
            </a:custGeom>
            <a:solidFill>
              <a:srgbClr val="85FF8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97" name="Freeform 5122"/>
            <p:cNvSpPr/>
            <p:nvPr/>
          </p:nvSpPr>
          <p:spPr bwMode="auto">
            <a:xfrm>
              <a:off x="6489925" y="4628661"/>
              <a:ext cx="63782" cy="75379"/>
            </a:xfrm>
            <a:custGeom>
              <a:avLst/>
              <a:gdLst>
                <a:gd name="T0" fmla="*/ 27 w 33"/>
                <a:gd name="T1" fmla="*/ 0 h 39"/>
                <a:gd name="T2" fmla="*/ 21 w 33"/>
                <a:gd name="T3" fmla="*/ 2 h 39"/>
                <a:gd name="T4" fmla="*/ 18 w 33"/>
                <a:gd name="T5" fmla="*/ 4 h 39"/>
                <a:gd name="T6" fmla="*/ 0 w 33"/>
                <a:gd name="T7" fmla="*/ 35 h 39"/>
                <a:gd name="T8" fmla="*/ 0 w 33"/>
                <a:gd name="T9" fmla="*/ 39 h 39"/>
                <a:gd name="T10" fmla="*/ 6 w 33"/>
                <a:gd name="T11" fmla="*/ 39 h 39"/>
                <a:gd name="T12" fmla="*/ 12 w 33"/>
                <a:gd name="T13" fmla="*/ 39 h 39"/>
                <a:gd name="T14" fmla="*/ 16 w 33"/>
                <a:gd name="T15" fmla="*/ 37 h 39"/>
                <a:gd name="T16" fmla="*/ 33 w 33"/>
                <a:gd name="T17" fmla="*/ 4 h 39"/>
                <a:gd name="T18" fmla="*/ 31 w 33"/>
                <a:gd name="T19" fmla="*/ 2 h 39"/>
                <a:gd name="T20" fmla="*/ 27 w 33"/>
                <a:gd name="T21"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 h="39">
                  <a:moveTo>
                    <a:pt x="27" y="0"/>
                  </a:moveTo>
                  <a:lnTo>
                    <a:pt x="21" y="2"/>
                  </a:lnTo>
                  <a:lnTo>
                    <a:pt x="18" y="4"/>
                  </a:lnTo>
                  <a:lnTo>
                    <a:pt x="0" y="35"/>
                  </a:lnTo>
                  <a:lnTo>
                    <a:pt x="0" y="39"/>
                  </a:lnTo>
                  <a:lnTo>
                    <a:pt x="6" y="39"/>
                  </a:lnTo>
                  <a:lnTo>
                    <a:pt x="12" y="39"/>
                  </a:lnTo>
                  <a:lnTo>
                    <a:pt x="16" y="37"/>
                  </a:lnTo>
                  <a:lnTo>
                    <a:pt x="33" y="4"/>
                  </a:lnTo>
                  <a:lnTo>
                    <a:pt x="31" y="2"/>
                  </a:lnTo>
                  <a:lnTo>
                    <a:pt x="27" y="0"/>
                  </a:lnTo>
                  <a:close/>
                </a:path>
              </a:pathLst>
            </a:custGeom>
            <a:solidFill>
              <a:srgbClr val="85FF8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98" name="Freeform 5123"/>
            <p:cNvSpPr/>
            <p:nvPr/>
          </p:nvSpPr>
          <p:spPr bwMode="auto">
            <a:xfrm>
              <a:off x="6420344" y="4647989"/>
              <a:ext cx="61849" cy="73446"/>
            </a:xfrm>
            <a:custGeom>
              <a:avLst/>
              <a:gdLst>
                <a:gd name="T0" fmla="*/ 27 w 32"/>
                <a:gd name="T1" fmla="*/ 0 h 38"/>
                <a:gd name="T2" fmla="*/ 21 w 32"/>
                <a:gd name="T3" fmla="*/ 0 h 38"/>
                <a:gd name="T4" fmla="*/ 17 w 32"/>
                <a:gd name="T5" fmla="*/ 4 h 38"/>
                <a:gd name="T6" fmla="*/ 0 w 32"/>
                <a:gd name="T7" fmla="*/ 35 h 38"/>
                <a:gd name="T8" fmla="*/ 2 w 32"/>
                <a:gd name="T9" fmla="*/ 37 h 38"/>
                <a:gd name="T10" fmla="*/ 6 w 32"/>
                <a:gd name="T11" fmla="*/ 38 h 38"/>
                <a:gd name="T12" fmla="*/ 11 w 32"/>
                <a:gd name="T13" fmla="*/ 38 h 38"/>
                <a:gd name="T14" fmla="*/ 15 w 32"/>
                <a:gd name="T15" fmla="*/ 37 h 38"/>
                <a:gd name="T16" fmla="*/ 32 w 32"/>
                <a:gd name="T17" fmla="*/ 4 h 38"/>
                <a:gd name="T18" fmla="*/ 32 w 32"/>
                <a:gd name="T19" fmla="*/ 2 h 38"/>
                <a:gd name="T20" fmla="*/ 27 w 32"/>
                <a:gd name="T21"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 h="38">
                  <a:moveTo>
                    <a:pt x="27" y="0"/>
                  </a:moveTo>
                  <a:lnTo>
                    <a:pt x="21" y="0"/>
                  </a:lnTo>
                  <a:lnTo>
                    <a:pt x="17" y="4"/>
                  </a:lnTo>
                  <a:lnTo>
                    <a:pt x="0" y="35"/>
                  </a:lnTo>
                  <a:lnTo>
                    <a:pt x="2" y="37"/>
                  </a:lnTo>
                  <a:lnTo>
                    <a:pt x="6" y="38"/>
                  </a:lnTo>
                  <a:lnTo>
                    <a:pt x="11" y="38"/>
                  </a:lnTo>
                  <a:lnTo>
                    <a:pt x="15" y="37"/>
                  </a:lnTo>
                  <a:lnTo>
                    <a:pt x="32" y="4"/>
                  </a:lnTo>
                  <a:lnTo>
                    <a:pt x="32" y="2"/>
                  </a:lnTo>
                  <a:lnTo>
                    <a:pt x="27" y="0"/>
                  </a:lnTo>
                  <a:close/>
                </a:path>
              </a:pathLst>
            </a:custGeom>
            <a:solidFill>
              <a:srgbClr val="85FF8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99" name="Freeform 5124"/>
            <p:cNvSpPr/>
            <p:nvPr/>
          </p:nvSpPr>
          <p:spPr bwMode="auto">
            <a:xfrm>
              <a:off x="7102616" y="4406390"/>
              <a:ext cx="77311" cy="81177"/>
            </a:xfrm>
            <a:custGeom>
              <a:avLst/>
              <a:gdLst>
                <a:gd name="T0" fmla="*/ 33 w 40"/>
                <a:gd name="T1" fmla="*/ 0 h 42"/>
                <a:gd name="T2" fmla="*/ 27 w 40"/>
                <a:gd name="T3" fmla="*/ 0 h 42"/>
                <a:gd name="T4" fmla="*/ 23 w 40"/>
                <a:gd name="T5" fmla="*/ 2 h 42"/>
                <a:gd name="T6" fmla="*/ 0 w 40"/>
                <a:gd name="T7" fmla="*/ 39 h 42"/>
                <a:gd name="T8" fmla="*/ 2 w 40"/>
                <a:gd name="T9" fmla="*/ 42 h 42"/>
                <a:gd name="T10" fmla="*/ 8 w 40"/>
                <a:gd name="T11" fmla="*/ 42 h 42"/>
                <a:gd name="T12" fmla="*/ 14 w 40"/>
                <a:gd name="T13" fmla="*/ 42 h 42"/>
                <a:gd name="T14" fmla="*/ 17 w 40"/>
                <a:gd name="T15" fmla="*/ 41 h 42"/>
                <a:gd name="T16" fmla="*/ 40 w 40"/>
                <a:gd name="T17" fmla="*/ 4 h 42"/>
                <a:gd name="T18" fmla="*/ 39 w 40"/>
                <a:gd name="T19" fmla="*/ 0 h 42"/>
                <a:gd name="T20" fmla="*/ 33 w 40"/>
                <a:gd name="T21"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 h="42">
                  <a:moveTo>
                    <a:pt x="33" y="0"/>
                  </a:moveTo>
                  <a:lnTo>
                    <a:pt x="27" y="0"/>
                  </a:lnTo>
                  <a:lnTo>
                    <a:pt x="23" y="2"/>
                  </a:lnTo>
                  <a:lnTo>
                    <a:pt x="0" y="39"/>
                  </a:lnTo>
                  <a:lnTo>
                    <a:pt x="2" y="42"/>
                  </a:lnTo>
                  <a:lnTo>
                    <a:pt x="8" y="42"/>
                  </a:lnTo>
                  <a:lnTo>
                    <a:pt x="14" y="42"/>
                  </a:lnTo>
                  <a:lnTo>
                    <a:pt x="17" y="41"/>
                  </a:lnTo>
                  <a:lnTo>
                    <a:pt x="40" y="4"/>
                  </a:lnTo>
                  <a:lnTo>
                    <a:pt x="39" y="0"/>
                  </a:lnTo>
                  <a:lnTo>
                    <a:pt x="33" y="0"/>
                  </a:lnTo>
                  <a:close/>
                </a:path>
              </a:pathLst>
            </a:custGeom>
            <a:solidFill>
              <a:srgbClr val="67E82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00" name="Freeform 5125"/>
            <p:cNvSpPr/>
            <p:nvPr/>
          </p:nvSpPr>
          <p:spPr bwMode="auto">
            <a:xfrm>
              <a:off x="7054296" y="4369668"/>
              <a:ext cx="75379" cy="85043"/>
            </a:xfrm>
            <a:custGeom>
              <a:avLst/>
              <a:gdLst>
                <a:gd name="T0" fmla="*/ 33 w 39"/>
                <a:gd name="T1" fmla="*/ 0 h 44"/>
                <a:gd name="T2" fmla="*/ 27 w 39"/>
                <a:gd name="T3" fmla="*/ 0 h 44"/>
                <a:gd name="T4" fmla="*/ 21 w 39"/>
                <a:gd name="T5" fmla="*/ 4 h 44"/>
                <a:gd name="T6" fmla="*/ 0 w 39"/>
                <a:gd name="T7" fmla="*/ 38 h 44"/>
                <a:gd name="T8" fmla="*/ 2 w 39"/>
                <a:gd name="T9" fmla="*/ 42 h 44"/>
                <a:gd name="T10" fmla="*/ 6 w 39"/>
                <a:gd name="T11" fmla="*/ 44 h 44"/>
                <a:gd name="T12" fmla="*/ 14 w 39"/>
                <a:gd name="T13" fmla="*/ 42 h 44"/>
                <a:gd name="T14" fmla="*/ 17 w 39"/>
                <a:gd name="T15" fmla="*/ 40 h 44"/>
                <a:gd name="T16" fmla="*/ 39 w 39"/>
                <a:gd name="T17" fmla="*/ 4 h 44"/>
                <a:gd name="T18" fmla="*/ 39 w 39"/>
                <a:gd name="T19" fmla="*/ 2 h 44"/>
                <a:gd name="T20" fmla="*/ 33 w 39"/>
                <a:gd name="T21"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 h="44">
                  <a:moveTo>
                    <a:pt x="33" y="0"/>
                  </a:moveTo>
                  <a:lnTo>
                    <a:pt x="27" y="0"/>
                  </a:lnTo>
                  <a:lnTo>
                    <a:pt x="21" y="4"/>
                  </a:lnTo>
                  <a:lnTo>
                    <a:pt x="0" y="38"/>
                  </a:lnTo>
                  <a:lnTo>
                    <a:pt x="2" y="42"/>
                  </a:lnTo>
                  <a:lnTo>
                    <a:pt x="6" y="44"/>
                  </a:lnTo>
                  <a:lnTo>
                    <a:pt x="14" y="42"/>
                  </a:lnTo>
                  <a:lnTo>
                    <a:pt x="17" y="40"/>
                  </a:lnTo>
                  <a:lnTo>
                    <a:pt x="39" y="4"/>
                  </a:lnTo>
                  <a:lnTo>
                    <a:pt x="39" y="2"/>
                  </a:lnTo>
                  <a:lnTo>
                    <a:pt x="33" y="0"/>
                  </a:lnTo>
                  <a:close/>
                </a:path>
              </a:pathLst>
            </a:custGeom>
            <a:solidFill>
              <a:srgbClr val="67E82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01" name="Freeform 5126"/>
            <p:cNvSpPr/>
            <p:nvPr/>
          </p:nvSpPr>
          <p:spPr bwMode="auto">
            <a:xfrm>
              <a:off x="6976985" y="4388995"/>
              <a:ext cx="73446" cy="85043"/>
            </a:xfrm>
            <a:custGeom>
              <a:avLst/>
              <a:gdLst>
                <a:gd name="T0" fmla="*/ 32 w 38"/>
                <a:gd name="T1" fmla="*/ 0 h 44"/>
                <a:gd name="T2" fmla="*/ 25 w 38"/>
                <a:gd name="T3" fmla="*/ 1 h 44"/>
                <a:gd name="T4" fmla="*/ 21 w 38"/>
                <a:gd name="T5" fmla="*/ 3 h 44"/>
                <a:gd name="T6" fmla="*/ 0 w 38"/>
                <a:gd name="T7" fmla="*/ 40 h 44"/>
                <a:gd name="T8" fmla="*/ 0 w 38"/>
                <a:gd name="T9" fmla="*/ 42 h 44"/>
                <a:gd name="T10" fmla="*/ 6 w 38"/>
                <a:gd name="T11" fmla="*/ 44 h 44"/>
                <a:gd name="T12" fmla="*/ 13 w 38"/>
                <a:gd name="T13" fmla="*/ 42 h 44"/>
                <a:gd name="T14" fmla="*/ 17 w 38"/>
                <a:gd name="T15" fmla="*/ 40 h 44"/>
                <a:gd name="T16" fmla="*/ 38 w 38"/>
                <a:gd name="T17" fmla="*/ 3 h 44"/>
                <a:gd name="T18" fmla="*/ 38 w 38"/>
                <a:gd name="T19" fmla="*/ 1 h 44"/>
                <a:gd name="T20" fmla="*/ 32 w 38"/>
                <a:gd name="T21"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8" h="44">
                  <a:moveTo>
                    <a:pt x="32" y="0"/>
                  </a:moveTo>
                  <a:lnTo>
                    <a:pt x="25" y="1"/>
                  </a:lnTo>
                  <a:lnTo>
                    <a:pt x="21" y="3"/>
                  </a:lnTo>
                  <a:lnTo>
                    <a:pt x="0" y="40"/>
                  </a:lnTo>
                  <a:lnTo>
                    <a:pt x="0" y="42"/>
                  </a:lnTo>
                  <a:lnTo>
                    <a:pt x="6" y="44"/>
                  </a:lnTo>
                  <a:lnTo>
                    <a:pt x="13" y="42"/>
                  </a:lnTo>
                  <a:lnTo>
                    <a:pt x="17" y="40"/>
                  </a:lnTo>
                  <a:lnTo>
                    <a:pt x="38" y="3"/>
                  </a:lnTo>
                  <a:lnTo>
                    <a:pt x="38" y="1"/>
                  </a:lnTo>
                  <a:lnTo>
                    <a:pt x="32" y="0"/>
                  </a:lnTo>
                  <a:close/>
                </a:path>
              </a:pathLst>
            </a:custGeom>
            <a:solidFill>
              <a:srgbClr val="67E82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02" name="Freeform 5127"/>
            <p:cNvSpPr/>
            <p:nvPr/>
          </p:nvSpPr>
          <p:spPr bwMode="auto">
            <a:xfrm>
              <a:off x="7377070" y="4332945"/>
              <a:ext cx="75379" cy="85043"/>
            </a:xfrm>
            <a:custGeom>
              <a:avLst/>
              <a:gdLst>
                <a:gd name="T0" fmla="*/ 33 w 39"/>
                <a:gd name="T1" fmla="*/ 0 h 44"/>
                <a:gd name="T2" fmla="*/ 25 w 39"/>
                <a:gd name="T3" fmla="*/ 2 h 44"/>
                <a:gd name="T4" fmla="*/ 21 w 39"/>
                <a:gd name="T5" fmla="*/ 4 h 44"/>
                <a:gd name="T6" fmla="*/ 0 w 39"/>
                <a:gd name="T7" fmla="*/ 40 h 44"/>
                <a:gd name="T8" fmla="*/ 0 w 39"/>
                <a:gd name="T9" fmla="*/ 42 h 44"/>
                <a:gd name="T10" fmla="*/ 6 w 39"/>
                <a:gd name="T11" fmla="*/ 44 h 44"/>
                <a:gd name="T12" fmla="*/ 14 w 39"/>
                <a:gd name="T13" fmla="*/ 44 h 44"/>
                <a:gd name="T14" fmla="*/ 18 w 39"/>
                <a:gd name="T15" fmla="*/ 40 h 44"/>
                <a:gd name="T16" fmla="*/ 39 w 39"/>
                <a:gd name="T17" fmla="*/ 4 h 44"/>
                <a:gd name="T18" fmla="*/ 39 w 39"/>
                <a:gd name="T19" fmla="*/ 2 h 44"/>
                <a:gd name="T20" fmla="*/ 33 w 39"/>
                <a:gd name="T21"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 h="44">
                  <a:moveTo>
                    <a:pt x="33" y="0"/>
                  </a:moveTo>
                  <a:lnTo>
                    <a:pt x="25" y="2"/>
                  </a:lnTo>
                  <a:lnTo>
                    <a:pt x="21" y="4"/>
                  </a:lnTo>
                  <a:lnTo>
                    <a:pt x="0" y="40"/>
                  </a:lnTo>
                  <a:lnTo>
                    <a:pt x="0" y="42"/>
                  </a:lnTo>
                  <a:lnTo>
                    <a:pt x="6" y="44"/>
                  </a:lnTo>
                  <a:lnTo>
                    <a:pt x="14" y="44"/>
                  </a:lnTo>
                  <a:lnTo>
                    <a:pt x="18" y="40"/>
                  </a:lnTo>
                  <a:lnTo>
                    <a:pt x="39" y="4"/>
                  </a:lnTo>
                  <a:lnTo>
                    <a:pt x="39" y="2"/>
                  </a:lnTo>
                  <a:lnTo>
                    <a:pt x="33" y="0"/>
                  </a:lnTo>
                  <a:close/>
                </a:path>
              </a:pathLst>
            </a:custGeom>
            <a:solidFill>
              <a:srgbClr val="67E82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03" name="Freeform 5128"/>
            <p:cNvSpPr/>
            <p:nvPr/>
          </p:nvSpPr>
          <p:spPr bwMode="auto">
            <a:xfrm>
              <a:off x="7247574" y="4317481"/>
              <a:ext cx="77311" cy="81177"/>
            </a:xfrm>
            <a:custGeom>
              <a:avLst/>
              <a:gdLst>
                <a:gd name="T0" fmla="*/ 33 w 40"/>
                <a:gd name="T1" fmla="*/ 0 h 42"/>
                <a:gd name="T2" fmla="*/ 27 w 40"/>
                <a:gd name="T3" fmla="*/ 0 h 42"/>
                <a:gd name="T4" fmla="*/ 23 w 40"/>
                <a:gd name="T5" fmla="*/ 2 h 42"/>
                <a:gd name="T6" fmla="*/ 0 w 40"/>
                <a:gd name="T7" fmla="*/ 38 h 42"/>
                <a:gd name="T8" fmla="*/ 2 w 40"/>
                <a:gd name="T9" fmla="*/ 42 h 42"/>
                <a:gd name="T10" fmla="*/ 8 w 40"/>
                <a:gd name="T11" fmla="*/ 42 h 42"/>
                <a:gd name="T12" fmla="*/ 13 w 40"/>
                <a:gd name="T13" fmla="*/ 42 h 42"/>
                <a:gd name="T14" fmla="*/ 17 w 40"/>
                <a:gd name="T15" fmla="*/ 40 h 42"/>
                <a:gd name="T16" fmla="*/ 40 w 40"/>
                <a:gd name="T17" fmla="*/ 4 h 42"/>
                <a:gd name="T18" fmla="*/ 38 w 40"/>
                <a:gd name="T19" fmla="*/ 0 h 42"/>
                <a:gd name="T20" fmla="*/ 33 w 40"/>
                <a:gd name="T21"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 h="42">
                  <a:moveTo>
                    <a:pt x="33" y="0"/>
                  </a:moveTo>
                  <a:lnTo>
                    <a:pt x="27" y="0"/>
                  </a:lnTo>
                  <a:lnTo>
                    <a:pt x="23" y="2"/>
                  </a:lnTo>
                  <a:lnTo>
                    <a:pt x="0" y="38"/>
                  </a:lnTo>
                  <a:lnTo>
                    <a:pt x="2" y="42"/>
                  </a:lnTo>
                  <a:lnTo>
                    <a:pt x="8" y="42"/>
                  </a:lnTo>
                  <a:lnTo>
                    <a:pt x="13" y="42"/>
                  </a:lnTo>
                  <a:lnTo>
                    <a:pt x="17" y="40"/>
                  </a:lnTo>
                  <a:lnTo>
                    <a:pt x="40" y="4"/>
                  </a:lnTo>
                  <a:lnTo>
                    <a:pt x="38" y="0"/>
                  </a:lnTo>
                  <a:lnTo>
                    <a:pt x="33" y="0"/>
                  </a:lnTo>
                  <a:close/>
                </a:path>
              </a:pathLst>
            </a:custGeom>
            <a:solidFill>
              <a:srgbClr val="67E82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04" name="Freeform 5129"/>
            <p:cNvSpPr/>
            <p:nvPr/>
          </p:nvSpPr>
          <p:spPr bwMode="auto">
            <a:xfrm>
              <a:off x="7674719" y="4288490"/>
              <a:ext cx="73446" cy="81177"/>
            </a:xfrm>
            <a:custGeom>
              <a:avLst/>
              <a:gdLst>
                <a:gd name="T0" fmla="*/ 32 w 38"/>
                <a:gd name="T1" fmla="*/ 0 h 42"/>
                <a:gd name="T2" fmla="*/ 25 w 38"/>
                <a:gd name="T3" fmla="*/ 0 h 42"/>
                <a:gd name="T4" fmla="*/ 21 w 38"/>
                <a:gd name="T5" fmla="*/ 2 h 42"/>
                <a:gd name="T6" fmla="*/ 0 w 38"/>
                <a:gd name="T7" fmla="*/ 38 h 42"/>
                <a:gd name="T8" fmla="*/ 0 w 38"/>
                <a:gd name="T9" fmla="*/ 42 h 42"/>
                <a:gd name="T10" fmla="*/ 6 w 38"/>
                <a:gd name="T11" fmla="*/ 42 h 42"/>
                <a:gd name="T12" fmla="*/ 11 w 38"/>
                <a:gd name="T13" fmla="*/ 42 h 42"/>
                <a:gd name="T14" fmla="*/ 17 w 38"/>
                <a:gd name="T15" fmla="*/ 40 h 42"/>
                <a:gd name="T16" fmla="*/ 38 w 38"/>
                <a:gd name="T17" fmla="*/ 4 h 42"/>
                <a:gd name="T18" fmla="*/ 36 w 38"/>
                <a:gd name="T19" fmla="*/ 0 h 42"/>
                <a:gd name="T20" fmla="*/ 32 w 38"/>
                <a:gd name="T21"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8" h="42">
                  <a:moveTo>
                    <a:pt x="32" y="0"/>
                  </a:moveTo>
                  <a:lnTo>
                    <a:pt x="25" y="0"/>
                  </a:lnTo>
                  <a:lnTo>
                    <a:pt x="21" y="2"/>
                  </a:lnTo>
                  <a:lnTo>
                    <a:pt x="0" y="38"/>
                  </a:lnTo>
                  <a:lnTo>
                    <a:pt x="0" y="42"/>
                  </a:lnTo>
                  <a:lnTo>
                    <a:pt x="6" y="42"/>
                  </a:lnTo>
                  <a:lnTo>
                    <a:pt x="11" y="42"/>
                  </a:lnTo>
                  <a:lnTo>
                    <a:pt x="17" y="40"/>
                  </a:lnTo>
                  <a:lnTo>
                    <a:pt x="38" y="4"/>
                  </a:lnTo>
                  <a:lnTo>
                    <a:pt x="36" y="0"/>
                  </a:lnTo>
                  <a:lnTo>
                    <a:pt x="32" y="0"/>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05" name="Freeform 5130"/>
            <p:cNvSpPr/>
            <p:nvPr/>
          </p:nvSpPr>
          <p:spPr bwMode="auto">
            <a:xfrm>
              <a:off x="7622533" y="4251768"/>
              <a:ext cx="77311" cy="85043"/>
            </a:xfrm>
            <a:custGeom>
              <a:avLst/>
              <a:gdLst>
                <a:gd name="T0" fmla="*/ 33 w 40"/>
                <a:gd name="T1" fmla="*/ 0 h 44"/>
                <a:gd name="T2" fmla="*/ 27 w 40"/>
                <a:gd name="T3" fmla="*/ 0 h 44"/>
                <a:gd name="T4" fmla="*/ 23 w 40"/>
                <a:gd name="T5" fmla="*/ 3 h 44"/>
                <a:gd name="T6" fmla="*/ 0 w 40"/>
                <a:gd name="T7" fmla="*/ 38 h 44"/>
                <a:gd name="T8" fmla="*/ 2 w 40"/>
                <a:gd name="T9" fmla="*/ 42 h 44"/>
                <a:gd name="T10" fmla="*/ 8 w 40"/>
                <a:gd name="T11" fmla="*/ 44 h 44"/>
                <a:gd name="T12" fmla="*/ 13 w 40"/>
                <a:gd name="T13" fmla="*/ 42 h 44"/>
                <a:gd name="T14" fmla="*/ 17 w 40"/>
                <a:gd name="T15" fmla="*/ 40 h 44"/>
                <a:gd name="T16" fmla="*/ 40 w 40"/>
                <a:gd name="T17" fmla="*/ 3 h 44"/>
                <a:gd name="T18" fmla="*/ 38 w 40"/>
                <a:gd name="T19" fmla="*/ 1 h 44"/>
                <a:gd name="T20" fmla="*/ 33 w 40"/>
                <a:gd name="T21"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 h="44">
                  <a:moveTo>
                    <a:pt x="33" y="0"/>
                  </a:moveTo>
                  <a:lnTo>
                    <a:pt x="27" y="0"/>
                  </a:lnTo>
                  <a:lnTo>
                    <a:pt x="23" y="3"/>
                  </a:lnTo>
                  <a:lnTo>
                    <a:pt x="0" y="38"/>
                  </a:lnTo>
                  <a:lnTo>
                    <a:pt x="2" y="42"/>
                  </a:lnTo>
                  <a:lnTo>
                    <a:pt x="8" y="44"/>
                  </a:lnTo>
                  <a:lnTo>
                    <a:pt x="13" y="42"/>
                  </a:lnTo>
                  <a:lnTo>
                    <a:pt x="17" y="40"/>
                  </a:lnTo>
                  <a:lnTo>
                    <a:pt x="40" y="3"/>
                  </a:lnTo>
                  <a:lnTo>
                    <a:pt x="38" y="1"/>
                  </a:lnTo>
                  <a:lnTo>
                    <a:pt x="33" y="0"/>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06" name="Freeform 5131"/>
            <p:cNvSpPr/>
            <p:nvPr/>
          </p:nvSpPr>
          <p:spPr bwMode="auto">
            <a:xfrm>
              <a:off x="7545221" y="4269162"/>
              <a:ext cx="73446" cy="85043"/>
            </a:xfrm>
            <a:custGeom>
              <a:avLst/>
              <a:gdLst>
                <a:gd name="T0" fmla="*/ 32 w 38"/>
                <a:gd name="T1" fmla="*/ 0 h 44"/>
                <a:gd name="T2" fmla="*/ 27 w 38"/>
                <a:gd name="T3" fmla="*/ 2 h 44"/>
                <a:gd name="T4" fmla="*/ 21 w 38"/>
                <a:gd name="T5" fmla="*/ 4 h 44"/>
                <a:gd name="T6" fmla="*/ 0 w 38"/>
                <a:gd name="T7" fmla="*/ 40 h 44"/>
                <a:gd name="T8" fmla="*/ 2 w 38"/>
                <a:gd name="T9" fmla="*/ 42 h 44"/>
                <a:gd name="T10" fmla="*/ 5 w 38"/>
                <a:gd name="T11" fmla="*/ 44 h 44"/>
                <a:gd name="T12" fmla="*/ 13 w 38"/>
                <a:gd name="T13" fmla="*/ 42 h 44"/>
                <a:gd name="T14" fmla="*/ 17 w 38"/>
                <a:gd name="T15" fmla="*/ 40 h 44"/>
                <a:gd name="T16" fmla="*/ 38 w 38"/>
                <a:gd name="T17" fmla="*/ 4 h 44"/>
                <a:gd name="T18" fmla="*/ 38 w 38"/>
                <a:gd name="T19" fmla="*/ 2 h 44"/>
                <a:gd name="T20" fmla="*/ 32 w 38"/>
                <a:gd name="T21"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8" h="44">
                  <a:moveTo>
                    <a:pt x="32" y="0"/>
                  </a:moveTo>
                  <a:lnTo>
                    <a:pt x="27" y="2"/>
                  </a:lnTo>
                  <a:lnTo>
                    <a:pt x="21" y="4"/>
                  </a:lnTo>
                  <a:lnTo>
                    <a:pt x="0" y="40"/>
                  </a:lnTo>
                  <a:lnTo>
                    <a:pt x="2" y="42"/>
                  </a:lnTo>
                  <a:lnTo>
                    <a:pt x="5" y="44"/>
                  </a:lnTo>
                  <a:lnTo>
                    <a:pt x="13" y="42"/>
                  </a:lnTo>
                  <a:lnTo>
                    <a:pt x="17" y="40"/>
                  </a:lnTo>
                  <a:lnTo>
                    <a:pt x="38" y="4"/>
                  </a:lnTo>
                  <a:lnTo>
                    <a:pt x="38" y="2"/>
                  </a:lnTo>
                  <a:lnTo>
                    <a:pt x="32" y="0"/>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07" name="Freeform 5132"/>
            <p:cNvSpPr/>
            <p:nvPr/>
          </p:nvSpPr>
          <p:spPr bwMode="auto">
            <a:xfrm>
              <a:off x="8005224" y="4240170"/>
              <a:ext cx="73446" cy="85043"/>
            </a:xfrm>
            <a:custGeom>
              <a:avLst/>
              <a:gdLst>
                <a:gd name="T0" fmla="*/ 30 w 38"/>
                <a:gd name="T1" fmla="*/ 0 h 44"/>
                <a:gd name="T2" fmla="*/ 25 w 38"/>
                <a:gd name="T3" fmla="*/ 2 h 44"/>
                <a:gd name="T4" fmla="*/ 21 w 38"/>
                <a:gd name="T5" fmla="*/ 4 h 44"/>
                <a:gd name="T6" fmla="*/ 0 w 38"/>
                <a:gd name="T7" fmla="*/ 40 h 44"/>
                <a:gd name="T8" fmla="*/ 0 w 38"/>
                <a:gd name="T9" fmla="*/ 42 h 44"/>
                <a:gd name="T10" fmla="*/ 6 w 38"/>
                <a:gd name="T11" fmla="*/ 44 h 44"/>
                <a:gd name="T12" fmla="*/ 11 w 38"/>
                <a:gd name="T13" fmla="*/ 44 h 44"/>
                <a:gd name="T14" fmla="*/ 15 w 38"/>
                <a:gd name="T15" fmla="*/ 40 h 44"/>
                <a:gd name="T16" fmla="*/ 38 w 38"/>
                <a:gd name="T17" fmla="*/ 6 h 44"/>
                <a:gd name="T18" fmla="*/ 36 w 38"/>
                <a:gd name="T19" fmla="*/ 2 h 44"/>
                <a:gd name="T20" fmla="*/ 30 w 38"/>
                <a:gd name="T21"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8" h="44">
                  <a:moveTo>
                    <a:pt x="30" y="0"/>
                  </a:moveTo>
                  <a:lnTo>
                    <a:pt x="25" y="2"/>
                  </a:lnTo>
                  <a:lnTo>
                    <a:pt x="21" y="4"/>
                  </a:lnTo>
                  <a:lnTo>
                    <a:pt x="0" y="40"/>
                  </a:lnTo>
                  <a:lnTo>
                    <a:pt x="0" y="42"/>
                  </a:lnTo>
                  <a:lnTo>
                    <a:pt x="6" y="44"/>
                  </a:lnTo>
                  <a:lnTo>
                    <a:pt x="11" y="44"/>
                  </a:lnTo>
                  <a:lnTo>
                    <a:pt x="15" y="40"/>
                  </a:lnTo>
                  <a:lnTo>
                    <a:pt x="38" y="6"/>
                  </a:lnTo>
                  <a:lnTo>
                    <a:pt x="36" y="2"/>
                  </a:lnTo>
                  <a:lnTo>
                    <a:pt x="30" y="0"/>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08" name="Freeform 5133"/>
            <p:cNvSpPr/>
            <p:nvPr/>
          </p:nvSpPr>
          <p:spPr bwMode="auto">
            <a:xfrm>
              <a:off x="7953039" y="4203447"/>
              <a:ext cx="73446" cy="85043"/>
            </a:xfrm>
            <a:custGeom>
              <a:avLst/>
              <a:gdLst>
                <a:gd name="T0" fmla="*/ 33 w 38"/>
                <a:gd name="T1" fmla="*/ 0 h 44"/>
                <a:gd name="T2" fmla="*/ 27 w 38"/>
                <a:gd name="T3" fmla="*/ 1 h 44"/>
                <a:gd name="T4" fmla="*/ 21 w 38"/>
                <a:gd name="T5" fmla="*/ 3 h 44"/>
                <a:gd name="T6" fmla="*/ 0 w 38"/>
                <a:gd name="T7" fmla="*/ 40 h 44"/>
                <a:gd name="T8" fmla="*/ 2 w 38"/>
                <a:gd name="T9" fmla="*/ 42 h 44"/>
                <a:gd name="T10" fmla="*/ 6 w 38"/>
                <a:gd name="T11" fmla="*/ 44 h 44"/>
                <a:gd name="T12" fmla="*/ 13 w 38"/>
                <a:gd name="T13" fmla="*/ 44 h 44"/>
                <a:gd name="T14" fmla="*/ 17 w 38"/>
                <a:gd name="T15" fmla="*/ 42 h 44"/>
                <a:gd name="T16" fmla="*/ 38 w 38"/>
                <a:gd name="T17" fmla="*/ 5 h 44"/>
                <a:gd name="T18" fmla="*/ 38 w 38"/>
                <a:gd name="T19" fmla="*/ 1 h 44"/>
                <a:gd name="T20" fmla="*/ 33 w 38"/>
                <a:gd name="T21"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8" h="44">
                  <a:moveTo>
                    <a:pt x="33" y="0"/>
                  </a:moveTo>
                  <a:lnTo>
                    <a:pt x="27" y="1"/>
                  </a:lnTo>
                  <a:lnTo>
                    <a:pt x="21" y="3"/>
                  </a:lnTo>
                  <a:lnTo>
                    <a:pt x="0" y="40"/>
                  </a:lnTo>
                  <a:lnTo>
                    <a:pt x="2" y="42"/>
                  </a:lnTo>
                  <a:lnTo>
                    <a:pt x="6" y="44"/>
                  </a:lnTo>
                  <a:lnTo>
                    <a:pt x="13" y="44"/>
                  </a:lnTo>
                  <a:lnTo>
                    <a:pt x="17" y="42"/>
                  </a:lnTo>
                  <a:lnTo>
                    <a:pt x="38" y="5"/>
                  </a:lnTo>
                  <a:lnTo>
                    <a:pt x="38" y="1"/>
                  </a:lnTo>
                  <a:lnTo>
                    <a:pt x="33" y="0"/>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09" name="Freeform 5134"/>
            <p:cNvSpPr/>
            <p:nvPr/>
          </p:nvSpPr>
          <p:spPr bwMode="auto">
            <a:xfrm>
              <a:off x="7875727" y="4224709"/>
              <a:ext cx="73446" cy="85043"/>
            </a:xfrm>
            <a:custGeom>
              <a:avLst/>
              <a:gdLst>
                <a:gd name="T0" fmla="*/ 32 w 38"/>
                <a:gd name="T1" fmla="*/ 0 h 44"/>
                <a:gd name="T2" fmla="*/ 24 w 38"/>
                <a:gd name="T3" fmla="*/ 0 h 44"/>
                <a:gd name="T4" fmla="*/ 21 w 38"/>
                <a:gd name="T5" fmla="*/ 2 h 44"/>
                <a:gd name="T6" fmla="*/ 0 w 38"/>
                <a:gd name="T7" fmla="*/ 38 h 44"/>
                <a:gd name="T8" fmla="*/ 0 w 38"/>
                <a:gd name="T9" fmla="*/ 42 h 44"/>
                <a:gd name="T10" fmla="*/ 5 w 38"/>
                <a:gd name="T11" fmla="*/ 44 h 44"/>
                <a:gd name="T12" fmla="*/ 13 w 38"/>
                <a:gd name="T13" fmla="*/ 42 h 44"/>
                <a:gd name="T14" fmla="*/ 17 w 38"/>
                <a:gd name="T15" fmla="*/ 40 h 44"/>
                <a:gd name="T16" fmla="*/ 38 w 38"/>
                <a:gd name="T17" fmla="*/ 4 h 44"/>
                <a:gd name="T18" fmla="*/ 38 w 38"/>
                <a:gd name="T19" fmla="*/ 2 h 44"/>
                <a:gd name="T20" fmla="*/ 32 w 38"/>
                <a:gd name="T21"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8" h="44">
                  <a:moveTo>
                    <a:pt x="32" y="0"/>
                  </a:moveTo>
                  <a:lnTo>
                    <a:pt x="24" y="0"/>
                  </a:lnTo>
                  <a:lnTo>
                    <a:pt x="21" y="2"/>
                  </a:lnTo>
                  <a:lnTo>
                    <a:pt x="0" y="38"/>
                  </a:lnTo>
                  <a:lnTo>
                    <a:pt x="0" y="42"/>
                  </a:lnTo>
                  <a:lnTo>
                    <a:pt x="5" y="44"/>
                  </a:lnTo>
                  <a:lnTo>
                    <a:pt x="13" y="42"/>
                  </a:lnTo>
                  <a:lnTo>
                    <a:pt x="17" y="40"/>
                  </a:lnTo>
                  <a:lnTo>
                    <a:pt x="38" y="4"/>
                  </a:lnTo>
                  <a:lnTo>
                    <a:pt x="38" y="2"/>
                  </a:lnTo>
                  <a:lnTo>
                    <a:pt x="32" y="0"/>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10" name="Freeform 5135"/>
            <p:cNvSpPr/>
            <p:nvPr/>
          </p:nvSpPr>
          <p:spPr bwMode="auto">
            <a:xfrm>
              <a:off x="8300939" y="4220842"/>
              <a:ext cx="75379" cy="85043"/>
            </a:xfrm>
            <a:custGeom>
              <a:avLst/>
              <a:gdLst>
                <a:gd name="T0" fmla="*/ 33 w 39"/>
                <a:gd name="T1" fmla="*/ 0 h 44"/>
                <a:gd name="T2" fmla="*/ 25 w 39"/>
                <a:gd name="T3" fmla="*/ 2 h 44"/>
                <a:gd name="T4" fmla="*/ 21 w 39"/>
                <a:gd name="T5" fmla="*/ 4 h 44"/>
                <a:gd name="T6" fmla="*/ 0 w 39"/>
                <a:gd name="T7" fmla="*/ 40 h 44"/>
                <a:gd name="T8" fmla="*/ 2 w 39"/>
                <a:gd name="T9" fmla="*/ 42 h 44"/>
                <a:gd name="T10" fmla="*/ 6 w 39"/>
                <a:gd name="T11" fmla="*/ 44 h 44"/>
                <a:gd name="T12" fmla="*/ 14 w 39"/>
                <a:gd name="T13" fmla="*/ 44 h 44"/>
                <a:gd name="T14" fmla="*/ 18 w 39"/>
                <a:gd name="T15" fmla="*/ 40 h 44"/>
                <a:gd name="T16" fmla="*/ 39 w 39"/>
                <a:gd name="T17" fmla="*/ 6 h 44"/>
                <a:gd name="T18" fmla="*/ 39 w 39"/>
                <a:gd name="T19" fmla="*/ 2 h 44"/>
                <a:gd name="T20" fmla="*/ 33 w 39"/>
                <a:gd name="T21"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 h="44">
                  <a:moveTo>
                    <a:pt x="33" y="0"/>
                  </a:moveTo>
                  <a:lnTo>
                    <a:pt x="25" y="2"/>
                  </a:lnTo>
                  <a:lnTo>
                    <a:pt x="21" y="4"/>
                  </a:lnTo>
                  <a:lnTo>
                    <a:pt x="0" y="40"/>
                  </a:lnTo>
                  <a:lnTo>
                    <a:pt x="2" y="42"/>
                  </a:lnTo>
                  <a:lnTo>
                    <a:pt x="6" y="44"/>
                  </a:lnTo>
                  <a:lnTo>
                    <a:pt x="14" y="44"/>
                  </a:lnTo>
                  <a:lnTo>
                    <a:pt x="18" y="40"/>
                  </a:lnTo>
                  <a:lnTo>
                    <a:pt x="39" y="6"/>
                  </a:lnTo>
                  <a:lnTo>
                    <a:pt x="39" y="2"/>
                  </a:lnTo>
                  <a:lnTo>
                    <a:pt x="33" y="0"/>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11" name="Freeform 5136"/>
            <p:cNvSpPr/>
            <p:nvPr/>
          </p:nvSpPr>
          <p:spPr bwMode="auto">
            <a:xfrm>
              <a:off x="8252619" y="4187985"/>
              <a:ext cx="75379" cy="81177"/>
            </a:xfrm>
            <a:custGeom>
              <a:avLst/>
              <a:gdLst>
                <a:gd name="T0" fmla="*/ 33 w 39"/>
                <a:gd name="T1" fmla="*/ 0 h 42"/>
                <a:gd name="T2" fmla="*/ 25 w 39"/>
                <a:gd name="T3" fmla="*/ 0 h 42"/>
                <a:gd name="T4" fmla="*/ 22 w 39"/>
                <a:gd name="T5" fmla="*/ 2 h 42"/>
                <a:gd name="T6" fmla="*/ 0 w 39"/>
                <a:gd name="T7" fmla="*/ 38 h 42"/>
                <a:gd name="T8" fmla="*/ 0 w 39"/>
                <a:gd name="T9" fmla="*/ 42 h 42"/>
                <a:gd name="T10" fmla="*/ 6 w 39"/>
                <a:gd name="T11" fmla="*/ 42 h 42"/>
                <a:gd name="T12" fmla="*/ 12 w 39"/>
                <a:gd name="T13" fmla="*/ 42 h 42"/>
                <a:gd name="T14" fmla="*/ 18 w 39"/>
                <a:gd name="T15" fmla="*/ 40 h 42"/>
                <a:gd name="T16" fmla="*/ 39 w 39"/>
                <a:gd name="T17" fmla="*/ 4 h 42"/>
                <a:gd name="T18" fmla="*/ 37 w 39"/>
                <a:gd name="T19" fmla="*/ 0 h 42"/>
                <a:gd name="T20" fmla="*/ 33 w 39"/>
                <a:gd name="T21"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 h="42">
                  <a:moveTo>
                    <a:pt x="33" y="0"/>
                  </a:moveTo>
                  <a:lnTo>
                    <a:pt x="25" y="0"/>
                  </a:lnTo>
                  <a:lnTo>
                    <a:pt x="22" y="2"/>
                  </a:lnTo>
                  <a:lnTo>
                    <a:pt x="0" y="38"/>
                  </a:lnTo>
                  <a:lnTo>
                    <a:pt x="0" y="42"/>
                  </a:lnTo>
                  <a:lnTo>
                    <a:pt x="6" y="42"/>
                  </a:lnTo>
                  <a:lnTo>
                    <a:pt x="12" y="42"/>
                  </a:lnTo>
                  <a:lnTo>
                    <a:pt x="18" y="40"/>
                  </a:lnTo>
                  <a:lnTo>
                    <a:pt x="39" y="4"/>
                  </a:lnTo>
                  <a:lnTo>
                    <a:pt x="37" y="0"/>
                  </a:lnTo>
                  <a:lnTo>
                    <a:pt x="33" y="0"/>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12" name="Freeform 5137"/>
            <p:cNvSpPr/>
            <p:nvPr/>
          </p:nvSpPr>
          <p:spPr bwMode="auto">
            <a:xfrm>
              <a:off x="8175308" y="4205380"/>
              <a:ext cx="73446" cy="86976"/>
            </a:xfrm>
            <a:custGeom>
              <a:avLst/>
              <a:gdLst>
                <a:gd name="T0" fmla="*/ 31 w 38"/>
                <a:gd name="T1" fmla="*/ 0 h 45"/>
                <a:gd name="T2" fmla="*/ 25 w 38"/>
                <a:gd name="T3" fmla="*/ 0 h 45"/>
                <a:gd name="T4" fmla="*/ 21 w 38"/>
                <a:gd name="T5" fmla="*/ 4 h 45"/>
                <a:gd name="T6" fmla="*/ 0 w 38"/>
                <a:gd name="T7" fmla="*/ 39 h 45"/>
                <a:gd name="T8" fmla="*/ 0 w 38"/>
                <a:gd name="T9" fmla="*/ 43 h 45"/>
                <a:gd name="T10" fmla="*/ 6 w 38"/>
                <a:gd name="T11" fmla="*/ 45 h 45"/>
                <a:gd name="T12" fmla="*/ 12 w 38"/>
                <a:gd name="T13" fmla="*/ 43 h 45"/>
                <a:gd name="T14" fmla="*/ 15 w 38"/>
                <a:gd name="T15" fmla="*/ 41 h 45"/>
                <a:gd name="T16" fmla="*/ 38 w 38"/>
                <a:gd name="T17" fmla="*/ 4 h 45"/>
                <a:gd name="T18" fmla="*/ 37 w 38"/>
                <a:gd name="T19" fmla="*/ 2 h 45"/>
                <a:gd name="T20" fmla="*/ 31 w 38"/>
                <a:gd name="T21"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8" h="45">
                  <a:moveTo>
                    <a:pt x="31" y="0"/>
                  </a:moveTo>
                  <a:lnTo>
                    <a:pt x="25" y="0"/>
                  </a:lnTo>
                  <a:lnTo>
                    <a:pt x="21" y="4"/>
                  </a:lnTo>
                  <a:lnTo>
                    <a:pt x="0" y="39"/>
                  </a:lnTo>
                  <a:lnTo>
                    <a:pt x="0" y="43"/>
                  </a:lnTo>
                  <a:lnTo>
                    <a:pt x="6" y="45"/>
                  </a:lnTo>
                  <a:lnTo>
                    <a:pt x="12" y="43"/>
                  </a:lnTo>
                  <a:lnTo>
                    <a:pt x="15" y="41"/>
                  </a:lnTo>
                  <a:lnTo>
                    <a:pt x="38" y="4"/>
                  </a:lnTo>
                  <a:lnTo>
                    <a:pt x="37" y="2"/>
                  </a:lnTo>
                  <a:lnTo>
                    <a:pt x="31" y="0"/>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13" name="Freeform 5138"/>
            <p:cNvSpPr/>
            <p:nvPr/>
          </p:nvSpPr>
          <p:spPr bwMode="auto">
            <a:xfrm>
              <a:off x="8610184" y="4199583"/>
              <a:ext cx="73446" cy="85043"/>
            </a:xfrm>
            <a:custGeom>
              <a:avLst/>
              <a:gdLst>
                <a:gd name="T0" fmla="*/ 32 w 38"/>
                <a:gd name="T1" fmla="*/ 0 h 44"/>
                <a:gd name="T2" fmla="*/ 27 w 38"/>
                <a:gd name="T3" fmla="*/ 0 h 44"/>
                <a:gd name="T4" fmla="*/ 23 w 38"/>
                <a:gd name="T5" fmla="*/ 3 h 44"/>
                <a:gd name="T6" fmla="*/ 0 w 38"/>
                <a:gd name="T7" fmla="*/ 38 h 44"/>
                <a:gd name="T8" fmla="*/ 2 w 38"/>
                <a:gd name="T9" fmla="*/ 42 h 44"/>
                <a:gd name="T10" fmla="*/ 7 w 38"/>
                <a:gd name="T11" fmla="*/ 44 h 44"/>
                <a:gd name="T12" fmla="*/ 13 w 38"/>
                <a:gd name="T13" fmla="*/ 42 h 44"/>
                <a:gd name="T14" fmla="*/ 17 w 38"/>
                <a:gd name="T15" fmla="*/ 40 h 44"/>
                <a:gd name="T16" fmla="*/ 38 w 38"/>
                <a:gd name="T17" fmla="*/ 3 h 44"/>
                <a:gd name="T18" fmla="*/ 38 w 38"/>
                <a:gd name="T19" fmla="*/ 2 h 44"/>
                <a:gd name="T20" fmla="*/ 32 w 38"/>
                <a:gd name="T21"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8" h="44">
                  <a:moveTo>
                    <a:pt x="32" y="0"/>
                  </a:moveTo>
                  <a:lnTo>
                    <a:pt x="27" y="0"/>
                  </a:lnTo>
                  <a:lnTo>
                    <a:pt x="23" y="3"/>
                  </a:lnTo>
                  <a:lnTo>
                    <a:pt x="0" y="38"/>
                  </a:lnTo>
                  <a:lnTo>
                    <a:pt x="2" y="42"/>
                  </a:lnTo>
                  <a:lnTo>
                    <a:pt x="7" y="44"/>
                  </a:lnTo>
                  <a:lnTo>
                    <a:pt x="13" y="42"/>
                  </a:lnTo>
                  <a:lnTo>
                    <a:pt x="17" y="40"/>
                  </a:lnTo>
                  <a:lnTo>
                    <a:pt x="38" y="3"/>
                  </a:lnTo>
                  <a:lnTo>
                    <a:pt x="38" y="2"/>
                  </a:lnTo>
                  <a:lnTo>
                    <a:pt x="32" y="0"/>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14" name="Freeform 5139"/>
            <p:cNvSpPr/>
            <p:nvPr/>
          </p:nvSpPr>
          <p:spPr bwMode="auto">
            <a:xfrm>
              <a:off x="8561864" y="4160928"/>
              <a:ext cx="73446" cy="86976"/>
            </a:xfrm>
            <a:custGeom>
              <a:avLst/>
              <a:gdLst>
                <a:gd name="T0" fmla="*/ 32 w 38"/>
                <a:gd name="T1" fmla="*/ 0 h 45"/>
                <a:gd name="T2" fmla="*/ 25 w 38"/>
                <a:gd name="T3" fmla="*/ 2 h 45"/>
                <a:gd name="T4" fmla="*/ 21 w 38"/>
                <a:gd name="T5" fmla="*/ 4 h 45"/>
                <a:gd name="T6" fmla="*/ 0 w 38"/>
                <a:gd name="T7" fmla="*/ 41 h 45"/>
                <a:gd name="T8" fmla="*/ 0 w 38"/>
                <a:gd name="T9" fmla="*/ 43 h 45"/>
                <a:gd name="T10" fmla="*/ 6 w 38"/>
                <a:gd name="T11" fmla="*/ 45 h 45"/>
                <a:gd name="T12" fmla="*/ 13 w 38"/>
                <a:gd name="T13" fmla="*/ 45 h 45"/>
                <a:gd name="T14" fmla="*/ 17 w 38"/>
                <a:gd name="T15" fmla="*/ 41 h 45"/>
                <a:gd name="T16" fmla="*/ 38 w 38"/>
                <a:gd name="T17" fmla="*/ 4 h 45"/>
                <a:gd name="T18" fmla="*/ 38 w 38"/>
                <a:gd name="T19" fmla="*/ 2 h 45"/>
                <a:gd name="T20" fmla="*/ 32 w 38"/>
                <a:gd name="T21"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8" h="45">
                  <a:moveTo>
                    <a:pt x="32" y="0"/>
                  </a:moveTo>
                  <a:lnTo>
                    <a:pt x="25" y="2"/>
                  </a:lnTo>
                  <a:lnTo>
                    <a:pt x="21" y="4"/>
                  </a:lnTo>
                  <a:lnTo>
                    <a:pt x="0" y="41"/>
                  </a:lnTo>
                  <a:lnTo>
                    <a:pt x="0" y="43"/>
                  </a:lnTo>
                  <a:lnTo>
                    <a:pt x="6" y="45"/>
                  </a:lnTo>
                  <a:lnTo>
                    <a:pt x="13" y="45"/>
                  </a:lnTo>
                  <a:lnTo>
                    <a:pt x="17" y="41"/>
                  </a:lnTo>
                  <a:lnTo>
                    <a:pt x="38" y="4"/>
                  </a:lnTo>
                  <a:lnTo>
                    <a:pt x="38" y="2"/>
                  </a:lnTo>
                  <a:lnTo>
                    <a:pt x="32" y="0"/>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15" name="Freeform 5140"/>
            <p:cNvSpPr/>
            <p:nvPr/>
          </p:nvSpPr>
          <p:spPr bwMode="auto">
            <a:xfrm>
              <a:off x="8482620" y="4180255"/>
              <a:ext cx="75379" cy="85043"/>
            </a:xfrm>
            <a:custGeom>
              <a:avLst/>
              <a:gdLst>
                <a:gd name="T0" fmla="*/ 33 w 39"/>
                <a:gd name="T1" fmla="*/ 0 h 44"/>
                <a:gd name="T2" fmla="*/ 25 w 39"/>
                <a:gd name="T3" fmla="*/ 2 h 44"/>
                <a:gd name="T4" fmla="*/ 22 w 39"/>
                <a:gd name="T5" fmla="*/ 4 h 44"/>
                <a:gd name="T6" fmla="*/ 0 w 39"/>
                <a:gd name="T7" fmla="*/ 40 h 44"/>
                <a:gd name="T8" fmla="*/ 0 w 39"/>
                <a:gd name="T9" fmla="*/ 42 h 44"/>
                <a:gd name="T10" fmla="*/ 6 w 39"/>
                <a:gd name="T11" fmla="*/ 44 h 44"/>
                <a:gd name="T12" fmla="*/ 12 w 39"/>
                <a:gd name="T13" fmla="*/ 44 h 44"/>
                <a:gd name="T14" fmla="*/ 18 w 39"/>
                <a:gd name="T15" fmla="*/ 40 h 44"/>
                <a:gd name="T16" fmla="*/ 39 w 39"/>
                <a:gd name="T17" fmla="*/ 6 h 44"/>
                <a:gd name="T18" fmla="*/ 37 w 39"/>
                <a:gd name="T19" fmla="*/ 2 h 44"/>
                <a:gd name="T20" fmla="*/ 33 w 39"/>
                <a:gd name="T21"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 h="44">
                  <a:moveTo>
                    <a:pt x="33" y="0"/>
                  </a:moveTo>
                  <a:lnTo>
                    <a:pt x="25" y="2"/>
                  </a:lnTo>
                  <a:lnTo>
                    <a:pt x="22" y="4"/>
                  </a:lnTo>
                  <a:lnTo>
                    <a:pt x="0" y="40"/>
                  </a:lnTo>
                  <a:lnTo>
                    <a:pt x="0" y="42"/>
                  </a:lnTo>
                  <a:lnTo>
                    <a:pt x="6" y="44"/>
                  </a:lnTo>
                  <a:lnTo>
                    <a:pt x="12" y="44"/>
                  </a:lnTo>
                  <a:lnTo>
                    <a:pt x="18" y="40"/>
                  </a:lnTo>
                  <a:lnTo>
                    <a:pt x="39" y="6"/>
                  </a:lnTo>
                  <a:lnTo>
                    <a:pt x="37" y="2"/>
                  </a:lnTo>
                  <a:lnTo>
                    <a:pt x="33" y="0"/>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16" name="Freeform 5141"/>
            <p:cNvSpPr/>
            <p:nvPr/>
          </p:nvSpPr>
          <p:spPr bwMode="auto">
            <a:xfrm>
              <a:off x="6876480" y="4615134"/>
              <a:ext cx="92774" cy="100505"/>
            </a:xfrm>
            <a:custGeom>
              <a:avLst/>
              <a:gdLst>
                <a:gd name="T0" fmla="*/ 38 w 48"/>
                <a:gd name="T1" fmla="*/ 0 h 52"/>
                <a:gd name="T2" fmla="*/ 31 w 48"/>
                <a:gd name="T3" fmla="*/ 0 h 52"/>
                <a:gd name="T4" fmla="*/ 27 w 48"/>
                <a:gd name="T5" fmla="*/ 4 h 52"/>
                <a:gd name="T6" fmla="*/ 0 w 48"/>
                <a:gd name="T7" fmla="*/ 48 h 52"/>
                <a:gd name="T8" fmla="*/ 0 w 48"/>
                <a:gd name="T9" fmla="*/ 50 h 52"/>
                <a:gd name="T10" fmla="*/ 2 w 48"/>
                <a:gd name="T11" fmla="*/ 52 h 52"/>
                <a:gd name="T12" fmla="*/ 4 w 48"/>
                <a:gd name="T13" fmla="*/ 52 h 52"/>
                <a:gd name="T14" fmla="*/ 8 w 48"/>
                <a:gd name="T15" fmla="*/ 52 h 52"/>
                <a:gd name="T16" fmla="*/ 15 w 48"/>
                <a:gd name="T17" fmla="*/ 52 h 52"/>
                <a:gd name="T18" fmla="*/ 21 w 48"/>
                <a:gd name="T19" fmla="*/ 48 h 52"/>
                <a:gd name="T20" fmla="*/ 46 w 48"/>
                <a:gd name="T21" fmla="*/ 5 h 52"/>
                <a:gd name="T22" fmla="*/ 48 w 48"/>
                <a:gd name="T23" fmla="*/ 4 h 52"/>
                <a:gd name="T24" fmla="*/ 46 w 48"/>
                <a:gd name="T25" fmla="*/ 2 h 52"/>
                <a:gd name="T26" fmla="*/ 42 w 48"/>
                <a:gd name="T27" fmla="*/ 0 h 52"/>
                <a:gd name="T28" fmla="*/ 38 w 48"/>
                <a:gd name="T29"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8" h="52">
                  <a:moveTo>
                    <a:pt x="38" y="0"/>
                  </a:moveTo>
                  <a:lnTo>
                    <a:pt x="31" y="0"/>
                  </a:lnTo>
                  <a:lnTo>
                    <a:pt x="27" y="4"/>
                  </a:lnTo>
                  <a:lnTo>
                    <a:pt x="0" y="48"/>
                  </a:lnTo>
                  <a:lnTo>
                    <a:pt x="0" y="50"/>
                  </a:lnTo>
                  <a:lnTo>
                    <a:pt x="2" y="52"/>
                  </a:lnTo>
                  <a:lnTo>
                    <a:pt x="4" y="52"/>
                  </a:lnTo>
                  <a:lnTo>
                    <a:pt x="8" y="52"/>
                  </a:lnTo>
                  <a:lnTo>
                    <a:pt x="15" y="52"/>
                  </a:lnTo>
                  <a:lnTo>
                    <a:pt x="21" y="48"/>
                  </a:lnTo>
                  <a:lnTo>
                    <a:pt x="46" y="5"/>
                  </a:lnTo>
                  <a:lnTo>
                    <a:pt x="48" y="4"/>
                  </a:lnTo>
                  <a:lnTo>
                    <a:pt x="46" y="2"/>
                  </a:lnTo>
                  <a:lnTo>
                    <a:pt x="42" y="0"/>
                  </a:lnTo>
                  <a:lnTo>
                    <a:pt x="38" y="0"/>
                  </a:lnTo>
                  <a:close/>
                </a:path>
              </a:pathLst>
            </a:custGeom>
            <a:solidFill>
              <a:srgbClr val="67E82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17" name="Freeform 5142"/>
            <p:cNvSpPr/>
            <p:nvPr/>
          </p:nvSpPr>
          <p:spPr bwMode="auto">
            <a:xfrm>
              <a:off x="6816564" y="4570679"/>
              <a:ext cx="92774" cy="102438"/>
            </a:xfrm>
            <a:custGeom>
              <a:avLst/>
              <a:gdLst>
                <a:gd name="T0" fmla="*/ 39 w 48"/>
                <a:gd name="T1" fmla="*/ 0 h 53"/>
                <a:gd name="T2" fmla="*/ 31 w 48"/>
                <a:gd name="T3" fmla="*/ 2 h 53"/>
                <a:gd name="T4" fmla="*/ 27 w 48"/>
                <a:gd name="T5" fmla="*/ 4 h 53"/>
                <a:gd name="T6" fmla="*/ 0 w 48"/>
                <a:gd name="T7" fmla="*/ 48 h 53"/>
                <a:gd name="T8" fmla="*/ 0 w 48"/>
                <a:gd name="T9" fmla="*/ 50 h 53"/>
                <a:gd name="T10" fmla="*/ 2 w 48"/>
                <a:gd name="T11" fmla="*/ 52 h 53"/>
                <a:gd name="T12" fmla="*/ 4 w 48"/>
                <a:gd name="T13" fmla="*/ 52 h 53"/>
                <a:gd name="T14" fmla="*/ 8 w 48"/>
                <a:gd name="T15" fmla="*/ 53 h 53"/>
                <a:gd name="T16" fmla="*/ 16 w 48"/>
                <a:gd name="T17" fmla="*/ 52 h 53"/>
                <a:gd name="T18" fmla="*/ 21 w 48"/>
                <a:gd name="T19" fmla="*/ 50 h 53"/>
                <a:gd name="T20" fmla="*/ 46 w 48"/>
                <a:gd name="T21" fmla="*/ 5 h 53"/>
                <a:gd name="T22" fmla="*/ 48 w 48"/>
                <a:gd name="T23" fmla="*/ 4 h 53"/>
                <a:gd name="T24" fmla="*/ 46 w 48"/>
                <a:gd name="T25" fmla="*/ 2 h 53"/>
                <a:gd name="T26" fmla="*/ 43 w 48"/>
                <a:gd name="T27" fmla="*/ 2 h 53"/>
                <a:gd name="T28" fmla="*/ 39 w 48"/>
                <a:gd name="T29" fmla="*/ 0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8" h="53">
                  <a:moveTo>
                    <a:pt x="39" y="0"/>
                  </a:moveTo>
                  <a:lnTo>
                    <a:pt x="31" y="2"/>
                  </a:lnTo>
                  <a:lnTo>
                    <a:pt x="27" y="4"/>
                  </a:lnTo>
                  <a:lnTo>
                    <a:pt x="0" y="48"/>
                  </a:lnTo>
                  <a:lnTo>
                    <a:pt x="0" y="50"/>
                  </a:lnTo>
                  <a:lnTo>
                    <a:pt x="2" y="52"/>
                  </a:lnTo>
                  <a:lnTo>
                    <a:pt x="4" y="52"/>
                  </a:lnTo>
                  <a:lnTo>
                    <a:pt x="8" y="53"/>
                  </a:lnTo>
                  <a:lnTo>
                    <a:pt x="16" y="52"/>
                  </a:lnTo>
                  <a:lnTo>
                    <a:pt x="21" y="50"/>
                  </a:lnTo>
                  <a:lnTo>
                    <a:pt x="46" y="5"/>
                  </a:lnTo>
                  <a:lnTo>
                    <a:pt x="48" y="4"/>
                  </a:lnTo>
                  <a:lnTo>
                    <a:pt x="46" y="2"/>
                  </a:lnTo>
                  <a:lnTo>
                    <a:pt x="43" y="2"/>
                  </a:lnTo>
                  <a:lnTo>
                    <a:pt x="39" y="0"/>
                  </a:lnTo>
                  <a:close/>
                </a:path>
              </a:pathLst>
            </a:custGeom>
            <a:solidFill>
              <a:srgbClr val="67E82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18" name="Freeform 5143"/>
            <p:cNvSpPr/>
            <p:nvPr/>
          </p:nvSpPr>
          <p:spPr bwMode="auto">
            <a:xfrm>
              <a:off x="6719925" y="4595805"/>
              <a:ext cx="92774" cy="100505"/>
            </a:xfrm>
            <a:custGeom>
              <a:avLst/>
              <a:gdLst>
                <a:gd name="T0" fmla="*/ 41 w 48"/>
                <a:gd name="T1" fmla="*/ 0 h 52"/>
                <a:gd name="T2" fmla="*/ 33 w 48"/>
                <a:gd name="T3" fmla="*/ 0 h 52"/>
                <a:gd name="T4" fmla="*/ 27 w 48"/>
                <a:gd name="T5" fmla="*/ 4 h 52"/>
                <a:gd name="T6" fmla="*/ 2 w 48"/>
                <a:gd name="T7" fmla="*/ 46 h 52"/>
                <a:gd name="T8" fmla="*/ 0 w 48"/>
                <a:gd name="T9" fmla="*/ 48 h 52"/>
                <a:gd name="T10" fmla="*/ 2 w 48"/>
                <a:gd name="T11" fmla="*/ 50 h 52"/>
                <a:gd name="T12" fmla="*/ 4 w 48"/>
                <a:gd name="T13" fmla="*/ 52 h 52"/>
                <a:gd name="T14" fmla="*/ 8 w 48"/>
                <a:gd name="T15" fmla="*/ 52 h 52"/>
                <a:gd name="T16" fmla="*/ 18 w 48"/>
                <a:gd name="T17" fmla="*/ 52 h 52"/>
                <a:gd name="T18" fmla="*/ 21 w 48"/>
                <a:gd name="T19" fmla="*/ 48 h 52"/>
                <a:gd name="T20" fmla="*/ 48 w 48"/>
                <a:gd name="T21" fmla="*/ 4 h 52"/>
                <a:gd name="T22" fmla="*/ 48 w 48"/>
                <a:gd name="T23" fmla="*/ 2 h 52"/>
                <a:gd name="T24" fmla="*/ 46 w 48"/>
                <a:gd name="T25" fmla="*/ 2 h 52"/>
                <a:gd name="T26" fmla="*/ 45 w 48"/>
                <a:gd name="T27" fmla="*/ 0 h 52"/>
                <a:gd name="T28" fmla="*/ 41 w 48"/>
                <a:gd name="T29"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8" h="52">
                  <a:moveTo>
                    <a:pt x="41" y="0"/>
                  </a:moveTo>
                  <a:lnTo>
                    <a:pt x="33" y="0"/>
                  </a:lnTo>
                  <a:lnTo>
                    <a:pt x="27" y="4"/>
                  </a:lnTo>
                  <a:lnTo>
                    <a:pt x="2" y="46"/>
                  </a:lnTo>
                  <a:lnTo>
                    <a:pt x="0" y="48"/>
                  </a:lnTo>
                  <a:lnTo>
                    <a:pt x="2" y="50"/>
                  </a:lnTo>
                  <a:lnTo>
                    <a:pt x="4" y="52"/>
                  </a:lnTo>
                  <a:lnTo>
                    <a:pt x="8" y="52"/>
                  </a:lnTo>
                  <a:lnTo>
                    <a:pt x="18" y="52"/>
                  </a:lnTo>
                  <a:lnTo>
                    <a:pt x="21" y="48"/>
                  </a:lnTo>
                  <a:lnTo>
                    <a:pt x="48" y="4"/>
                  </a:lnTo>
                  <a:lnTo>
                    <a:pt x="48" y="2"/>
                  </a:lnTo>
                  <a:lnTo>
                    <a:pt x="46" y="2"/>
                  </a:lnTo>
                  <a:lnTo>
                    <a:pt x="45" y="0"/>
                  </a:lnTo>
                  <a:lnTo>
                    <a:pt x="41" y="0"/>
                  </a:lnTo>
                  <a:close/>
                </a:path>
              </a:pathLst>
            </a:custGeom>
            <a:solidFill>
              <a:srgbClr val="67E82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19" name="Freeform 5144"/>
            <p:cNvSpPr/>
            <p:nvPr/>
          </p:nvSpPr>
          <p:spPr bwMode="auto">
            <a:xfrm>
              <a:off x="7195389" y="4551351"/>
              <a:ext cx="92774" cy="100505"/>
            </a:xfrm>
            <a:custGeom>
              <a:avLst/>
              <a:gdLst>
                <a:gd name="T0" fmla="*/ 40 w 48"/>
                <a:gd name="T1" fmla="*/ 0 h 52"/>
                <a:gd name="T2" fmla="*/ 31 w 48"/>
                <a:gd name="T3" fmla="*/ 0 h 52"/>
                <a:gd name="T4" fmla="*/ 27 w 48"/>
                <a:gd name="T5" fmla="*/ 4 h 52"/>
                <a:gd name="T6" fmla="*/ 0 w 48"/>
                <a:gd name="T7" fmla="*/ 46 h 52"/>
                <a:gd name="T8" fmla="*/ 0 w 48"/>
                <a:gd name="T9" fmla="*/ 48 h 52"/>
                <a:gd name="T10" fmla="*/ 2 w 48"/>
                <a:gd name="T11" fmla="*/ 50 h 52"/>
                <a:gd name="T12" fmla="*/ 4 w 48"/>
                <a:gd name="T13" fmla="*/ 52 h 52"/>
                <a:gd name="T14" fmla="*/ 8 w 48"/>
                <a:gd name="T15" fmla="*/ 52 h 52"/>
                <a:gd name="T16" fmla="*/ 16 w 48"/>
                <a:gd name="T17" fmla="*/ 52 h 52"/>
                <a:gd name="T18" fmla="*/ 21 w 48"/>
                <a:gd name="T19" fmla="*/ 48 h 52"/>
                <a:gd name="T20" fmla="*/ 48 w 48"/>
                <a:gd name="T21" fmla="*/ 4 h 52"/>
                <a:gd name="T22" fmla="*/ 48 w 48"/>
                <a:gd name="T23" fmla="*/ 2 h 52"/>
                <a:gd name="T24" fmla="*/ 46 w 48"/>
                <a:gd name="T25" fmla="*/ 0 h 52"/>
                <a:gd name="T26" fmla="*/ 44 w 48"/>
                <a:gd name="T27" fmla="*/ 0 h 52"/>
                <a:gd name="T28" fmla="*/ 40 w 48"/>
                <a:gd name="T29"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8" h="52">
                  <a:moveTo>
                    <a:pt x="40" y="0"/>
                  </a:moveTo>
                  <a:lnTo>
                    <a:pt x="31" y="0"/>
                  </a:lnTo>
                  <a:lnTo>
                    <a:pt x="27" y="4"/>
                  </a:lnTo>
                  <a:lnTo>
                    <a:pt x="0" y="46"/>
                  </a:lnTo>
                  <a:lnTo>
                    <a:pt x="0" y="48"/>
                  </a:lnTo>
                  <a:lnTo>
                    <a:pt x="2" y="50"/>
                  </a:lnTo>
                  <a:lnTo>
                    <a:pt x="4" y="52"/>
                  </a:lnTo>
                  <a:lnTo>
                    <a:pt x="8" y="52"/>
                  </a:lnTo>
                  <a:lnTo>
                    <a:pt x="16" y="52"/>
                  </a:lnTo>
                  <a:lnTo>
                    <a:pt x="21" y="48"/>
                  </a:lnTo>
                  <a:lnTo>
                    <a:pt x="48" y="4"/>
                  </a:lnTo>
                  <a:lnTo>
                    <a:pt x="48" y="2"/>
                  </a:lnTo>
                  <a:lnTo>
                    <a:pt x="46" y="0"/>
                  </a:lnTo>
                  <a:lnTo>
                    <a:pt x="44" y="0"/>
                  </a:lnTo>
                  <a:lnTo>
                    <a:pt x="40" y="0"/>
                  </a:lnTo>
                  <a:close/>
                </a:path>
              </a:pathLst>
            </a:custGeom>
            <a:solidFill>
              <a:srgbClr val="67E82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20" name="Freeform 5145"/>
            <p:cNvSpPr/>
            <p:nvPr/>
          </p:nvSpPr>
          <p:spPr bwMode="auto">
            <a:xfrm>
              <a:off x="7135472" y="4506897"/>
              <a:ext cx="92774" cy="100505"/>
            </a:xfrm>
            <a:custGeom>
              <a:avLst/>
              <a:gdLst>
                <a:gd name="T0" fmla="*/ 41 w 48"/>
                <a:gd name="T1" fmla="*/ 0 h 52"/>
                <a:gd name="T2" fmla="*/ 31 w 48"/>
                <a:gd name="T3" fmla="*/ 0 h 52"/>
                <a:gd name="T4" fmla="*/ 27 w 48"/>
                <a:gd name="T5" fmla="*/ 4 h 52"/>
                <a:gd name="T6" fmla="*/ 0 w 48"/>
                <a:gd name="T7" fmla="*/ 48 h 52"/>
                <a:gd name="T8" fmla="*/ 0 w 48"/>
                <a:gd name="T9" fmla="*/ 50 h 52"/>
                <a:gd name="T10" fmla="*/ 2 w 48"/>
                <a:gd name="T11" fmla="*/ 50 h 52"/>
                <a:gd name="T12" fmla="*/ 4 w 48"/>
                <a:gd name="T13" fmla="*/ 52 h 52"/>
                <a:gd name="T14" fmla="*/ 8 w 48"/>
                <a:gd name="T15" fmla="*/ 52 h 52"/>
                <a:gd name="T16" fmla="*/ 16 w 48"/>
                <a:gd name="T17" fmla="*/ 52 h 52"/>
                <a:gd name="T18" fmla="*/ 22 w 48"/>
                <a:gd name="T19" fmla="*/ 48 h 52"/>
                <a:gd name="T20" fmla="*/ 47 w 48"/>
                <a:gd name="T21" fmla="*/ 4 h 52"/>
                <a:gd name="T22" fmla="*/ 48 w 48"/>
                <a:gd name="T23" fmla="*/ 4 h 52"/>
                <a:gd name="T24" fmla="*/ 47 w 48"/>
                <a:gd name="T25" fmla="*/ 2 h 52"/>
                <a:gd name="T26" fmla="*/ 43 w 48"/>
                <a:gd name="T27" fmla="*/ 0 h 52"/>
                <a:gd name="T28" fmla="*/ 41 w 48"/>
                <a:gd name="T29"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8" h="52">
                  <a:moveTo>
                    <a:pt x="41" y="0"/>
                  </a:moveTo>
                  <a:lnTo>
                    <a:pt x="31" y="0"/>
                  </a:lnTo>
                  <a:lnTo>
                    <a:pt x="27" y="4"/>
                  </a:lnTo>
                  <a:lnTo>
                    <a:pt x="0" y="48"/>
                  </a:lnTo>
                  <a:lnTo>
                    <a:pt x="0" y="50"/>
                  </a:lnTo>
                  <a:lnTo>
                    <a:pt x="2" y="50"/>
                  </a:lnTo>
                  <a:lnTo>
                    <a:pt x="4" y="52"/>
                  </a:lnTo>
                  <a:lnTo>
                    <a:pt x="8" y="52"/>
                  </a:lnTo>
                  <a:lnTo>
                    <a:pt x="16" y="52"/>
                  </a:lnTo>
                  <a:lnTo>
                    <a:pt x="22" y="48"/>
                  </a:lnTo>
                  <a:lnTo>
                    <a:pt x="47" y="4"/>
                  </a:lnTo>
                  <a:lnTo>
                    <a:pt x="48" y="4"/>
                  </a:lnTo>
                  <a:lnTo>
                    <a:pt x="47" y="2"/>
                  </a:lnTo>
                  <a:lnTo>
                    <a:pt x="43" y="0"/>
                  </a:lnTo>
                  <a:lnTo>
                    <a:pt x="41" y="0"/>
                  </a:lnTo>
                  <a:close/>
                </a:path>
              </a:pathLst>
            </a:custGeom>
            <a:solidFill>
              <a:srgbClr val="67E82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21" name="Freeform 5146"/>
            <p:cNvSpPr/>
            <p:nvPr/>
          </p:nvSpPr>
          <p:spPr bwMode="auto">
            <a:xfrm>
              <a:off x="7038833" y="4530091"/>
              <a:ext cx="92774" cy="102438"/>
            </a:xfrm>
            <a:custGeom>
              <a:avLst/>
              <a:gdLst>
                <a:gd name="T0" fmla="*/ 41 w 48"/>
                <a:gd name="T1" fmla="*/ 0 h 53"/>
                <a:gd name="T2" fmla="*/ 31 w 48"/>
                <a:gd name="T3" fmla="*/ 1 h 53"/>
                <a:gd name="T4" fmla="*/ 27 w 48"/>
                <a:gd name="T5" fmla="*/ 3 h 53"/>
                <a:gd name="T6" fmla="*/ 0 w 48"/>
                <a:gd name="T7" fmla="*/ 48 h 53"/>
                <a:gd name="T8" fmla="*/ 0 w 48"/>
                <a:gd name="T9" fmla="*/ 49 h 53"/>
                <a:gd name="T10" fmla="*/ 2 w 48"/>
                <a:gd name="T11" fmla="*/ 51 h 53"/>
                <a:gd name="T12" fmla="*/ 4 w 48"/>
                <a:gd name="T13" fmla="*/ 51 h 53"/>
                <a:gd name="T14" fmla="*/ 8 w 48"/>
                <a:gd name="T15" fmla="*/ 53 h 53"/>
                <a:gd name="T16" fmla="*/ 16 w 48"/>
                <a:gd name="T17" fmla="*/ 51 h 53"/>
                <a:gd name="T18" fmla="*/ 22 w 48"/>
                <a:gd name="T19" fmla="*/ 49 h 53"/>
                <a:gd name="T20" fmla="*/ 48 w 48"/>
                <a:gd name="T21" fmla="*/ 5 h 53"/>
                <a:gd name="T22" fmla="*/ 48 w 48"/>
                <a:gd name="T23" fmla="*/ 3 h 53"/>
                <a:gd name="T24" fmla="*/ 47 w 48"/>
                <a:gd name="T25" fmla="*/ 1 h 53"/>
                <a:gd name="T26" fmla="*/ 45 w 48"/>
                <a:gd name="T27" fmla="*/ 0 h 53"/>
                <a:gd name="T28" fmla="*/ 41 w 48"/>
                <a:gd name="T29" fmla="*/ 0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8" h="53">
                  <a:moveTo>
                    <a:pt x="41" y="0"/>
                  </a:moveTo>
                  <a:lnTo>
                    <a:pt x="31" y="1"/>
                  </a:lnTo>
                  <a:lnTo>
                    <a:pt x="27" y="3"/>
                  </a:lnTo>
                  <a:lnTo>
                    <a:pt x="0" y="48"/>
                  </a:lnTo>
                  <a:lnTo>
                    <a:pt x="0" y="49"/>
                  </a:lnTo>
                  <a:lnTo>
                    <a:pt x="2" y="51"/>
                  </a:lnTo>
                  <a:lnTo>
                    <a:pt x="4" y="51"/>
                  </a:lnTo>
                  <a:lnTo>
                    <a:pt x="8" y="53"/>
                  </a:lnTo>
                  <a:lnTo>
                    <a:pt x="16" y="51"/>
                  </a:lnTo>
                  <a:lnTo>
                    <a:pt x="22" y="49"/>
                  </a:lnTo>
                  <a:lnTo>
                    <a:pt x="48" y="5"/>
                  </a:lnTo>
                  <a:lnTo>
                    <a:pt x="48" y="3"/>
                  </a:lnTo>
                  <a:lnTo>
                    <a:pt x="47" y="1"/>
                  </a:lnTo>
                  <a:lnTo>
                    <a:pt x="45" y="0"/>
                  </a:lnTo>
                  <a:lnTo>
                    <a:pt x="41" y="0"/>
                  </a:lnTo>
                  <a:close/>
                </a:path>
              </a:pathLst>
            </a:custGeom>
            <a:solidFill>
              <a:srgbClr val="67E82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22" name="Freeform 5147"/>
            <p:cNvSpPr/>
            <p:nvPr/>
          </p:nvSpPr>
          <p:spPr bwMode="auto">
            <a:xfrm>
              <a:off x="7566483" y="4443115"/>
              <a:ext cx="85042" cy="96640"/>
            </a:xfrm>
            <a:custGeom>
              <a:avLst/>
              <a:gdLst>
                <a:gd name="T0" fmla="*/ 37 w 44"/>
                <a:gd name="T1" fmla="*/ 0 h 50"/>
                <a:gd name="T2" fmla="*/ 29 w 44"/>
                <a:gd name="T3" fmla="*/ 0 h 50"/>
                <a:gd name="T4" fmla="*/ 25 w 44"/>
                <a:gd name="T5" fmla="*/ 4 h 50"/>
                <a:gd name="T6" fmla="*/ 0 w 44"/>
                <a:gd name="T7" fmla="*/ 45 h 50"/>
                <a:gd name="T8" fmla="*/ 0 w 44"/>
                <a:gd name="T9" fmla="*/ 46 h 50"/>
                <a:gd name="T10" fmla="*/ 0 w 44"/>
                <a:gd name="T11" fmla="*/ 48 h 50"/>
                <a:gd name="T12" fmla="*/ 4 w 44"/>
                <a:gd name="T13" fmla="*/ 48 h 50"/>
                <a:gd name="T14" fmla="*/ 8 w 44"/>
                <a:gd name="T15" fmla="*/ 50 h 50"/>
                <a:gd name="T16" fmla="*/ 16 w 44"/>
                <a:gd name="T17" fmla="*/ 48 h 50"/>
                <a:gd name="T18" fmla="*/ 19 w 44"/>
                <a:gd name="T19" fmla="*/ 46 h 50"/>
                <a:gd name="T20" fmla="*/ 44 w 44"/>
                <a:gd name="T21" fmla="*/ 4 h 50"/>
                <a:gd name="T22" fmla="*/ 44 w 44"/>
                <a:gd name="T23" fmla="*/ 2 h 50"/>
                <a:gd name="T24" fmla="*/ 42 w 44"/>
                <a:gd name="T25" fmla="*/ 2 h 50"/>
                <a:gd name="T26" fmla="*/ 40 w 44"/>
                <a:gd name="T27" fmla="*/ 0 h 50"/>
                <a:gd name="T28" fmla="*/ 37 w 44"/>
                <a:gd name="T29"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4" h="50">
                  <a:moveTo>
                    <a:pt x="37" y="0"/>
                  </a:moveTo>
                  <a:lnTo>
                    <a:pt x="29" y="0"/>
                  </a:lnTo>
                  <a:lnTo>
                    <a:pt x="25" y="4"/>
                  </a:lnTo>
                  <a:lnTo>
                    <a:pt x="0" y="45"/>
                  </a:lnTo>
                  <a:lnTo>
                    <a:pt x="0" y="46"/>
                  </a:lnTo>
                  <a:lnTo>
                    <a:pt x="0" y="48"/>
                  </a:lnTo>
                  <a:lnTo>
                    <a:pt x="4" y="48"/>
                  </a:lnTo>
                  <a:lnTo>
                    <a:pt x="8" y="50"/>
                  </a:lnTo>
                  <a:lnTo>
                    <a:pt x="16" y="48"/>
                  </a:lnTo>
                  <a:lnTo>
                    <a:pt x="19" y="46"/>
                  </a:lnTo>
                  <a:lnTo>
                    <a:pt x="44" y="4"/>
                  </a:lnTo>
                  <a:lnTo>
                    <a:pt x="44" y="2"/>
                  </a:lnTo>
                  <a:lnTo>
                    <a:pt x="42" y="2"/>
                  </a:lnTo>
                  <a:lnTo>
                    <a:pt x="40" y="0"/>
                  </a:lnTo>
                  <a:lnTo>
                    <a:pt x="37" y="0"/>
                  </a:lnTo>
                  <a:close/>
                </a:path>
              </a:pathLst>
            </a:custGeom>
            <a:solidFill>
              <a:srgbClr val="67E82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23" name="Freeform 5148"/>
            <p:cNvSpPr/>
            <p:nvPr/>
          </p:nvSpPr>
          <p:spPr bwMode="auto">
            <a:xfrm>
              <a:off x="7510432" y="4398660"/>
              <a:ext cx="86975" cy="100505"/>
            </a:xfrm>
            <a:custGeom>
              <a:avLst/>
              <a:gdLst>
                <a:gd name="T0" fmla="*/ 37 w 45"/>
                <a:gd name="T1" fmla="*/ 0 h 52"/>
                <a:gd name="T2" fmla="*/ 29 w 45"/>
                <a:gd name="T3" fmla="*/ 2 h 52"/>
                <a:gd name="T4" fmla="*/ 25 w 45"/>
                <a:gd name="T5" fmla="*/ 4 h 52"/>
                <a:gd name="T6" fmla="*/ 0 w 45"/>
                <a:gd name="T7" fmla="*/ 46 h 52"/>
                <a:gd name="T8" fmla="*/ 0 w 45"/>
                <a:gd name="T9" fmla="*/ 48 h 52"/>
                <a:gd name="T10" fmla="*/ 0 w 45"/>
                <a:gd name="T11" fmla="*/ 50 h 52"/>
                <a:gd name="T12" fmla="*/ 4 w 45"/>
                <a:gd name="T13" fmla="*/ 50 h 52"/>
                <a:gd name="T14" fmla="*/ 6 w 45"/>
                <a:gd name="T15" fmla="*/ 52 h 52"/>
                <a:gd name="T16" fmla="*/ 14 w 45"/>
                <a:gd name="T17" fmla="*/ 50 h 52"/>
                <a:gd name="T18" fmla="*/ 20 w 45"/>
                <a:gd name="T19" fmla="*/ 48 h 52"/>
                <a:gd name="T20" fmla="*/ 45 w 45"/>
                <a:gd name="T21" fmla="*/ 6 h 52"/>
                <a:gd name="T22" fmla="*/ 45 w 45"/>
                <a:gd name="T23" fmla="*/ 4 h 52"/>
                <a:gd name="T24" fmla="*/ 43 w 45"/>
                <a:gd name="T25" fmla="*/ 2 h 52"/>
                <a:gd name="T26" fmla="*/ 41 w 45"/>
                <a:gd name="T27" fmla="*/ 2 h 52"/>
                <a:gd name="T28" fmla="*/ 37 w 45"/>
                <a:gd name="T29"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5" h="52">
                  <a:moveTo>
                    <a:pt x="37" y="0"/>
                  </a:moveTo>
                  <a:lnTo>
                    <a:pt x="29" y="2"/>
                  </a:lnTo>
                  <a:lnTo>
                    <a:pt x="25" y="4"/>
                  </a:lnTo>
                  <a:lnTo>
                    <a:pt x="0" y="46"/>
                  </a:lnTo>
                  <a:lnTo>
                    <a:pt x="0" y="48"/>
                  </a:lnTo>
                  <a:lnTo>
                    <a:pt x="0" y="50"/>
                  </a:lnTo>
                  <a:lnTo>
                    <a:pt x="4" y="50"/>
                  </a:lnTo>
                  <a:lnTo>
                    <a:pt x="6" y="52"/>
                  </a:lnTo>
                  <a:lnTo>
                    <a:pt x="14" y="50"/>
                  </a:lnTo>
                  <a:lnTo>
                    <a:pt x="20" y="48"/>
                  </a:lnTo>
                  <a:lnTo>
                    <a:pt x="45" y="6"/>
                  </a:lnTo>
                  <a:lnTo>
                    <a:pt x="45" y="4"/>
                  </a:lnTo>
                  <a:lnTo>
                    <a:pt x="43" y="2"/>
                  </a:lnTo>
                  <a:lnTo>
                    <a:pt x="41" y="2"/>
                  </a:lnTo>
                  <a:lnTo>
                    <a:pt x="37" y="0"/>
                  </a:lnTo>
                  <a:close/>
                </a:path>
              </a:pathLst>
            </a:custGeom>
            <a:solidFill>
              <a:srgbClr val="67E82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24" name="Freeform 5149"/>
            <p:cNvSpPr/>
            <p:nvPr/>
          </p:nvSpPr>
          <p:spPr bwMode="auto">
            <a:xfrm>
              <a:off x="7417659" y="4421855"/>
              <a:ext cx="88908" cy="100505"/>
            </a:xfrm>
            <a:custGeom>
              <a:avLst/>
              <a:gdLst>
                <a:gd name="T0" fmla="*/ 39 w 46"/>
                <a:gd name="T1" fmla="*/ 0 h 52"/>
                <a:gd name="T2" fmla="*/ 31 w 46"/>
                <a:gd name="T3" fmla="*/ 2 h 52"/>
                <a:gd name="T4" fmla="*/ 25 w 46"/>
                <a:gd name="T5" fmla="*/ 4 h 52"/>
                <a:gd name="T6" fmla="*/ 0 w 46"/>
                <a:gd name="T7" fmla="*/ 46 h 52"/>
                <a:gd name="T8" fmla="*/ 0 w 46"/>
                <a:gd name="T9" fmla="*/ 48 h 52"/>
                <a:gd name="T10" fmla="*/ 2 w 46"/>
                <a:gd name="T11" fmla="*/ 50 h 52"/>
                <a:gd name="T12" fmla="*/ 4 w 46"/>
                <a:gd name="T13" fmla="*/ 50 h 52"/>
                <a:gd name="T14" fmla="*/ 8 w 46"/>
                <a:gd name="T15" fmla="*/ 52 h 52"/>
                <a:gd name="T16" fmla="*/ 16 w 46"/>
                <a:gd name="T17" fmla="*/ 50 h 52"/>
                <a:gd name="T18" fmla="*/ 21 w 46"/>
                <a:gd name="T19" fmla="*/ 48 h 52"/>
                <a:gd name="T20" fmla="*/ 45 w 46"/>
                <a:gd name="T21" fmla="*/ 6 h 52"/>
                <a:gd name="T22" fmla="*/ 46 w 46"/>
                <a:gd name="T23" fmla="*/ 4 h 52"/>
                <a:gd name="T24" fmla="*/ 45 w 46"/>
                <a:gd name="T25" fmla="*/ 2 h 52"/>
                <a:gd name="T26" fmla="*/ 43 w 46"/>
                <a:gd name="T27" fmla="*/ 2 h 52"/>
                <a:gd name="T28" fmla="*/ 39 w 46"/>
                <a:gd name="T29"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6" h="52">
                  <a:moveTo>
                    <a:pt x="39" y="0"/>
                  </a:moveTo>
                  <a:lnTo>
                    <a:pt x="31" y="2"/>
                  </a:lnTo>
                  <a:lnTo>
                    <a:pt x="25" y="4"/>
                  </a:lnTo>
                  <a:lnTo>
                    <a:pt x="0" y="46"/>
                  </a:lnTo>
                  <a:lnTo>
                    <a:pt x="0" y="48"/>
                  </a:lnTo>
                  <a:lnTo>
                    <a:pt x="2" y="50"/>
                  </a:lnTo>
                  <a:lnTo>
                    <a:pt x="4" y="50"/>
                  </a:lnTo>
                  <a:lnTo>
                    <a:pt x="8" y="52"/>
                  </a:lnTo>
                  <a:lnTo>
                    <a:pt x="16" y="50"/>
                  </a:lnTo>
                  <a:lnTo>
                    <a:pt x="21" y="48"/>
                  </a:lnTo>
                  <a:lnTo>
                    <a:pt x="45" y="6"/>
                  </a:lnTo>
                  <a:lnTo>
                    <a:pt x="46" y="4"/>
                  </a:lnTo>
                  <a:lnTo>
                    <a:pt x="45" y="2"/>
                  </a:lnTo>
                  <a:lnTo>
                    <a:pt x="43" y="2"/>
                  </a:lnTo>
                  <a:lnTo>
                    <a:pt x="39" y="0"/>
                  </a:lnTo>
                  <a:close/>
                </a:path>
              </a:pathLst>
            </a:custGeom>
            <a:solidFill>
              <a:srgbClr val="67E82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25" name="Freeform 5150"/>
            <p:cNvSpPr/>
            <p:nvPr/>
          </p:nvSpPr>
          <p:spPr bwMode="auto">
            <a:xfrm>
              <a:off x="7920181" y="4402526"/>
              <a:ext cx="92774" cy="104370"/>
            </a:xfrm>
            <a:custGeom>
              <a:avLst/>
              <a:gdLst>
                <a:gd name="T0" fmla="*/ 40 w 48"/>
                <a:gd name="T1" fmla="*/ 0 h 54"/>
                <a:gd name="T2" fmla="*/ 32 w 48"/>
                <a:gd name="T3" fmla="*/ 2 h 54"/>
                <a:gd name="T4" fmla="*/ 26 w 48"/>
                <a:gd name="T5" fmla="*/ 6 h 54"/>
                <a:gd name="T6" fmla="*/ 0 w 48"/>
                <a:gd name="T7" fmla="*/ 48 h 54"/>
                <a:gd name="T8" fmla="*/ 0 w 48"/>
                <a:gd name="T9" fmla="*/ 50 h 54"/>
                <a:gd name="T10" fmla="*/ 1 w 48"/>
                <a:gd name="T11" fmla="*/ 52 h 54"/>
                <a:gd name="T12" fmla="*/ 3 w 48"/>
                <a:gd name="T13" fmla="*/ 54 h 54"/>
                <a:gd name="T14" fmla="*/ 7 w 48"/>
                <a:gd name="T15" fmla="*/ 54 h 54"/>
                <a:gd name="T16" fmla="*/ 17 w 48"/>
                <a:gd name="T17" fmla="*/ 54 h 54"/>
                <a:gd name="T18" fmla="*/ 21 w 48"/>
                <a:gd name="T19" fmla="*/ 50 h 54"/>
                <a:gd name="T20" fmla="*/ 48 w 48"/>
                <a:gd name="T21" fmla="*/ 6 h 54"/>
                <a:gd name="T22" fmla="*/ 48 w 48"/>
                <a:gd name="T23" fmla="*/ 4 h 54"/>
                <a:gd name="T24" fmla="*/ 46 w 48"/>
                <a:gd name="T25" fmla="*/ 2 h 54"/>
                <a:gd name="T26" fmla="*/ 44 w 48"/>
                <a:gd name="T27" fmla="*/ 2 h 54"/>
                <a:gd name="T28" fmla="*/ 40 w 48"/>
                <a:gd name="T29"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8" h="54">
                  <a:moveTo>
                    <a:pt x="40" y="0"/>
                  </a:moveTo>
                  <a:lnTo>
                    <a:pt x="32" y="2"/>
                  </a:lnTo>
                  <a:lnTo>
                    <a:pt x="26" y="6"/>
                  </a:lnTo>
                  <a:lnTo>
                    <a:pt x="0" y="48"/>
                  </a:lnTo>
                  <a:lnTo>
                    <a:pt x="0" y="50"/>
                  </a:lnTo>
                  <a:lnTo>
                    <a:pt x="1" y="52"/>
                  </a:lnTo>
                  <a:lnTo>
                    <a:pt x="3" y="54"/>
                  </a:lnTo>
                  <a:lnTo>
                    <a:pt x="7" y="54"/>
                  </a:lnTo>
                  <a:lnTo>
                    <a:pt x="17" y="54"/>
                  </a:lnTo>
                  <a:lnTo>
                    <a:pt x="21" y="50"/>
                  </a:lnTo>
                  <a:lnTo>
                    <a:pt x="48" y="6"/>
                  </a:lnTo>
                  <a:lnTo>
                    <a:pt x="48" y="4"/>
                  </a:lnTo>
                  <a:lnTo>
                    <a:pt x="46" y="2"/>
                  </a:lnTo>
                  <a:lnTo>
                    <a:pt x="44" y="2"/>
                  </a:lnTo>
                  <a:lnTo>
                    <a:pt x="40" y="0"/>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26" name="Freeform 5151"/>
            <p:cNvSpPr/>
            <p:nvPr/>
          </p:nvSpPr>
          <p:spPr bwMode="auto">
            <a:xfrm>
              <a:off x="7860265" y="4361937"/>
              <a:ext cx="92774" cy="100505"/>
            </a:xfrm>
            <a:custGeom>
              <a:avLst/>
              <a:gdLst>
                <a:gd name="T0" fmla="*/ 40 w 48"/>
                <a:gd name="T1" fmla="*/ 0 h 52"/>
                <a:gd name="T2" fmla="*/ 32 w 48"/>
                <a:gd name="T3" fmla="*/ 0 h 52"/>
                <a:gd name="T4" fmla="*/ 27 w 48"/>
                <a:gd name="T5" fmla="*/ 4 h 52"/>
                <a:gd name="T6" fmla="*/ 0 w 48"/>
                <a:gd name="T7" fmla="*/ 48 h 52"/>
                <a:gd name="T8" fmla="*/ 0 w 48"/>
                <a:gd name="T9" fmla="*/ 48 h 52"/>
                <a:gd name="T10" fmla="*/ 2 w 48"/>
                <a:gd name="T11" fmla="*/ 50 h 52"/>
                <a:gd name="T12" fmla="*/ 4 w 48"/>
                <a:gd name="T13" fmla="*/ 52 h 52"/>
                <a:gd name="T14" fmla="*/ 8 w 48"/>
                <a:gd name="T15" fmla="*/ 52 h 52"/>
                <a:gd name="T16" fmla="*/ 17 w 48"/>
                <a:gd name="T17" fmla="*/ 52 h 52"/>
                <a:gd name="T18" fmla="*/ 21 w 48"/>
                <a:gd name="T19" fmla="*/ 48 h 52"/>
                <a:gd name="T20" fmla="*/ 48 w 48"/>
                <a:gd name="T21" fmla="*/ 4 h 52"/>
                <a:gd name="T22" fmla="*/ 48 w 48"/>
                <a:gd name="T23" fmla="*/ 2 h 52"/>
                <a:gd name="T24" fmla="*/ 46 w 48"/>
                <a:gd name="T25" fmla="*/ 2 h 52"/>
                <a:gd name="T26" fmla="*/ 44 w 48"/>
                <a:gd name="T27" fmla="*/ 0 h 52"/>
                <a:gd name="T28" fmla="*/ 40 w 48"/>
                <a:gd name="T29"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8" h="52">
                  <a:moveTo>
                    <a:pt x="40" y="0"/>
                  </a:moveTo>
                  <a:lnTo>
                    <a:pt x="32" y="0"/>
                  </a:lnTo>
                  <a:lnTo>
                    <a:pt x="27" y="4"/>
                  </a:lnTo>
                  <a:lnTo>
                    <a:pt x="0" y="48"/>
                  </a:lnTo>
                  <a:lnTo>
                    <a:pt x="0" y="48"/>
                  </a:lnTo>
                  <a:lnTo>
                    <a:pt x="2" y="50"/>
                  </a:lnTo>
                  <a:lnTo>
                    <a:pt x="4" y="52"/>
                  </a:lnTo>
                  <a:lnTo>
                    <a:pt x="8" y="52"/>
                  </a:lnTo>
                  <a:lnTo>
                    <a:pt x="17" y="52"/>
                  </a:lnTo>
                  <a:lnTo>
                    <a:pt x="21" y="48"/>
                  </a:lnTo>
                  <a:lnTo>
                    <a:pt x="48" y="4"/>
                  </a:lnTo>
                  <a:lnTo>
                    <a:pt x="48" y="2"/>
                  </a:lnTo>
                  <a:lnTo>
                    <a:pt x="46" y="2"/>
                  </a:lnTo>
                  <a:lnTo>
                    <a:pt x="44" y="0"/>
                  </a:lnTo>
                  <a:lnTo>
                    <a:pt x="40" y="0"/>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27" name="Freeform 5152"/>
            <p:cNvSpPr/>
            <p:nvPr/>
          </p:nvSpPr>
          <p:spPr bwMode="auto">
            <a:xfrm>
              <a:off x="7767491" y="4385131"/>
              <a:ext cx="88908" cy="102438"/>
            </a:xfrm>
            <a:custGeom>
              <a:avLst/>
              <a:gdLst>
                <a:gd name="T0" fmla="*/ 38 w 46"/>
                <a:gd name="T1" fmla="*/ 0 h 53"/>
                <a:gd name="T2" fmla="*/ 31 w 46"/>
                <a:gd name="T3" fmla="*/ 2 h 53"/>
                <a:gd name="T4" fmla="*/ 25 w 46"/>
                <a:gd name="T5" fmla="*/ 3 h 53"/>
                <a:gd name="T6" fmla="*/ 0 w 46"/>
                <a:gd name="T7" fmla="*/ 48 h 53"/>
                <a:gd name="T8" fmla="*/ 0 w 46"/>
                <a:gd name="T9" fmla="*/ 50 h 53"/>
                <a:gd name="T10" fmla="*/ 0 w 46"/>
                <a:gd name="T11" fmla="*/ 52 h 53"/>
                <a:gd name="T12" fmla="*/ 4 w 46"/>
                <a:gd name="T13" fmla="*/ 52 h 53"/>
                <a:gd name="T14" fmla="*/ 8 w 46"/>
                <a:gd name="T15" fmla="*/ 53 h 53"/>
                <a:gd name="T16" fmla="*/ 15 w 46"/>
                <a:gd name="T17" fmla="*/ 52 h 53"/>
                <a:gd name="T18" fmla="*/ 19 w 46"/>
                <a:gd name="T19" fmla="*/ 48 h 53"/>
                <a:gd name="T20" fmla="*/ 46 w 46"/>
                <a:gd name="T21" fmla="*/ 5 h 53"/>
                <a:gd name="T22" fmla="*/ 46 w 46"/>
                <a:gd name="T23" fmla="*/ 3 h 53"/>
                <a:gd name="T24" fmla="*/ 44 w 46"/>
                <a:gd name="T25" fmla="*/ 2 h 53"/>
                <a:gd name="T26" fmla="*/ 42 w 46"/>
                <a:gd name="T27" fmla="*/ 0 h 53"/>
                <a:gd name="T28" fmla="*/ 38 w 46"/>
                <a:gd name="T29" fmla="*/ 0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6" h="53">
                  <a:moveTo>
                    <a:pt x="38" y="0"/>
                  </a:moveTo>
                  <a:lnTo>
                    <a:pt x="31" y="2"/>
                  </a:lnTo>
                  <a:lnTo>
                    <a:pt x="25" y="3"/>
                  </a:lnTo>
                  <a:lnTo>
                    <a:pt x="0" y="48"/>
                  </a:lnTo>
                  <a:lnTo>
                    <a:pt x="0" y="50"/>
                  </a:lnTo>
                  <a:lnTo>
                    <a:pt x="0" y="52"/>
                  </a:lnTo>
                  <a:lnTo>
                    <a:pt x="4" y="52"/>
                  </a:lnTo>
                  <a:lnTo>
                    <a:pt x="8" y="53"/>
                  </a:lnTo>
                  <a:lnTo>
                    <a:pt x="15" y="52"/>
                  </a:lnTo>
                  <a:lnTo>
                    <a:pt x="19" y="48"/>
                  </a:lnTo>
                  <a:lnTo>
                    <a:pt x="46" y="5"/>
                  </a:lnTo>
                  <a:lnTo>
                    <a:pt x="46" y="3"/>
                  </a:lnTo>
                  <a:lnTo>
                    <a:pt x="44" y="2"/>
                  </a:lnTo>
                  <a:lnTo>
                    <a:pt x="42" y="0"/>
                  </a:lnTo>
                  <a:lnTo>
                    <a:pt x="38" y="0"/>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28" name="Freeform 5153"/>
            <p:cNvSpPr/>
            <p:nvPr/>
          </p:nvSpPr>
          <p:spPr bwMode="auto">
            <a:xfrm>
              <a:off x="8239091" y="4406391"/>
              <a:ext cx="92774" cy="100505"/>
            </a:xfrm>
            <a:custGeom>
              <a:avLst/>
              <a:gdLst>
                <a:gd name="T0" fmla="*/ 40 w 48"/>
                <a:gd name="T1" fmla="*/ 0 h 52"/>
                <a:gd name="T2" fmla="*/ 30 w 48"/>
                <a:gd name="T3" fmla="*/ 0 h 52"/>
                <a:gd name="T4" fmla="*/ 27 w 48"/>
                <a:gd name="T5" fmla="*/ 4 h 52"/>
                <a:gd name="T6" fmla="*/ 0 w 48"/>
                <a:gd name="T7" fmla="*/ 48 h 52"/>
                <a:gd name="T8" fmla="*/ 0 w 48"/>
                <a:gd name="T9" fmla="*/ 48 h 52"/>
                <a:gd name="T10" fmla="*/ 2 w 48"/>
                <a:gd name="T11" fmla="*/ 50 h 52"/>
                <a:gd name="T12" fmla="*/ 4 w 48"/>
                <a:gd name="T13" fmla="*/ 52 h 52"/>
                <a:gd name="T14" fmla="*/ 7 w 48"/>
                <a:gd name="T15" fmla="*/ 52 h 52"/>
                <a:gd name="T16" fmla="*/ 15 w 48"/>
                <a:gd name="T17" fmla="*/ 52 h 52"/>
                <a:gd name="T18" fmla="*/ 21 w 48"/>
                <a:gd name="T19" fmla="*/ 48 h 52"/>
                <a:gd name="T20" fmla="*/ 48 w 48"/>
                <a:gd name="T21" fmla="*/ 4 h 52"/>
                <a:gd name="T22" fmla="*/ 48 w 48"/>
                <a:gd name="T23" fmla="*/ 2 h 52"/>
                <a:gd name="T24" fmla="*/ 46 w 48"/>
                <a:gd name="T25" fmla="*/ 2 h 52"/>
                <a:gd name="T26" fmla="*/ 44 w 48"/>
                <a:gd name="T27" fmla="*/ 0 h 52"/>
                <a:gd name="T28" fmla="*/ 40 w 48"/>
                <a:gd name="T29"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8" h="52">
                  <a:moveTo>
                    <a:pt x="40" y="0"/>
                  </a:moveTo>
                  <a:lnTo>
                    <a:pt x="30" y="0"/>
                  </a:lnTo>
                  <a:lnTo>
                    <a:pt x="27" y="4"/>
                  </a:lnTo>
                  <a:lnTo>
                    <a:pt x="0" y="48"/>
                  </a:lnTo>
                  <a:lnTo>
                    <a:pt x="0" y="48"/>
                  </a:lnTo>
                  <a:lnTo>
                    <a:pt x="2" y="50"/>
                  </a:lnTo>
                  <a:lnTo>
                    <a:pt x="4" y="52"/>
                  </a:lnTo>
                  <a:lnTo>
                    <a:pt x="7" y="52"/>
                  </a:lnTo>
                  <a:lnTo>
                    <a:pt x="15" y="52"/>
                  </a:lnTo>
                  <a:lnTo>
                    <a:pt x="21" y="48"/>
                  </a:lnTo>
                  <a:lnTo>
                    <a:pt x="48" y="4"/>
                  </a:lnTo>
                  <a:lnTo>
                    <a:pt x="48" y="2"/>
                  </a:lnTo>
                  <a:lnTo>
                    <a:pt x="46" y="2"/>
                  </a:lnTo>
                  <a:lnTo>
                    <a:pt x="44" y="0"/>
                  </a:lnTo>
                  <a:lnTo>
                    <a:pt x="40" y="0"/>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29" name="Freeform 5154"/>
            <p:cNvSpPr/>
            <p:nvPr/>
          </p:nvSpPr>
          <p:spPr bwMode="auto">
            <a:xfrm>
              <a:off x="8179173" y="4361937"/>
              <a:ext cx="92774" cy="100505"/>
            </a:xfrm>
            <a:custGeom>
              <a:avLst/>
              <a:gdLst>
                <a:gd name="T0" fmla="*/ 40 w 48"/>
                <a:gd name="T1" fmla="*/ 0 h 52"/>
                <a:gd name="T2" fmla="*/ 31 w 48"/>
                <a:gd name="T3" fmla="*/ 0 h 52"/>
                <a:gd name="T4" fmla="*/ 27 w 48"/>
                <a:gd name="T5" fmla="*/ 4 h 52"/>
                <a:gd name="T6" fmla="*/ 0 w 48"/>
                <a:gd name="T7" fmla="*/ 48 h 52"/>
                <a:gd name="T8" fmla="*/ 0 w 48"/>
                <a:gd name="T9" fmla="*/ 50 h 52"/>
                <a:gd name="T10" fmla="*/ 2 w 48"/>
                <a:gd name="T11" fmla="*/ 52 h 52"/>
                <a:gd name="T12" fmla="*/ 4 w 48"/>
                <a:gd name="T13" fmla="*/ 52 h 52"/>
                <a:gd name="T14" fmla="*/ 8 w 48"/>
                <a:gd name="T15" fmla="*/ 52 h 52"/>
                <a:gd name="T16" fmla="*/ 15 w 48"/>
                <a:gd name="T17" fmla="*/ 52 h 52"/>
                <a:gd name="T18" fmla="*/ 21 w 48"/>
                <a:gd name="T19" fmla="*/ 48 h 52"/>
                <a:gd name="T20" fmla="*/ 46 w 48"/>
                <a:gd name="T21" fmla="*/ 6 h 52"/>
                <a:gd name="T22" fmla="*/ 48 w 48"/>
                <a:gd name="T23" fmla="*/ 4 h 52"/>
                <a:gd name="T24" fmla="*/ 46 w 48"/>
                <a:gd name="T25" fmla="*/ 2 h 52"/>
                <a:gd name="T26" fmla="*/ 44 w 48"/>
                <a:gd name="T27" fmla="*/ 0 h 52"/>
                <a:gd name="T28" fmla="*/ 40 w 48"/>
                <a:gd name="T29"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8" h="52">
                  <a:moveTo>
                    <a:pt x="40" y="0"/>
                  </a:moveTo>
                  <a:lnTo>
                    <a:pt x="31" y="0"/>
                  </a:lnTo>
                  <a:lnTo>
                    <a:pt x="27" y="4"/>
                  </a:lnTo>
                  <a:lnTo>
                    <a:pt x="0" y="48"/>
                  </a:lnTo>
                  <a:lnTo>
                    <a:pt x="0" y="50"/>
                  </a:lnTo>
                  <a:lnTo>
                    <a:pt x="2" y="52"/>
                  </a:lnTo>
                  <a:lnTo>
                    <a:pt x="4" y="52"/>
                  </a:lnTo>
                  <a:lnTo>
                    <a:pt x="8" y="52"/>
                  </a:lnTo>
                  <a:lnTo>
                    <a:pt x="15" y="52"/>
                  </a:lnTo>
                  <a:lnTo>
                    <a:pt x="21" y="48"/>
                  </a:lnTo>
                  <a:lnTo>
                    <a:pt x="46" y="6"/>
                  </a:lnTo>
                  <a:lnTo>
                    <a:pt x="48" y="4"/>
                  </a:lnTo>
                  <a:lnTo>
                    <a:pt x="46" y="2"/>
                  </a:lnTo>
                  <a:lnTo>
                    <a:pt x="44" y="0"/>
                  </a:lnTo>
                  <a:lnTo>
                    <a:pt x="40" y="0"/>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30" name="Freeform 5155"/>
            <p:cNvSpPr/>
            <p:nvPr/>
          </p:nvSpPr>
          <p:spPr bwMode="auto">
            <a:xfrm>
              <a:off x="8082534" y="4385131"/>
              <a:ext cx="92774" cy="102438"/>
            </a:xfrm>
            <a:custGeom>
              <a:avLst/>
              <a:gdLst>
                <a:gd name="T0" fmla="*/ 40 w 48"/>
                <a:gd name="T1" fmla="*/ 0 h 53"/>
                <a:gd name="T2" fmla="*/ 33 w 48"/>
                <a:gd name="T3" fmla="*/ 2 h 53"/>
                <a:gd name="T4" fmla="*/ 27 w 48"/>
                <a:gd name="T5" fmla="*/ 3 h 53"/>
                <a:gd name="T6" fmla="*/ 0 w 48"/>
                <a:gd name="T7" fmla="*/ 48 h 53"/>
                <a:gd name="T8" fmla="*/ 0 w 48"/>
                <a:gd name="T9" fmla="*/ 50 h 53"/>
                <a:gd name="T10" fmla="*/ 2 w 48"/>
                <a:gd name="T11" fmla="*/ 52 h 53"/>
                <a:gd name="T12" fmla="*/ 4 w 48"/>
                <a:gd name="T13" fmla="*/ 52 h 53"/>
                <a:gd name="T14" fmla="*/ 8 w 48"/>
                <a:gd name="T15" fmla="*/ 53 h 53"/>
                <a:gd name="T16" fmla="*/ 17 w 48"/>
                <a:gd name="T17" fmla="*/ 52 h 53"/>
                <a:gd name="T18" fmla="*/ 21 w 48"/>
                <a:gd name="T19" fmla="*/ 50 h 53"/>
                <a:gd name="T20" fmla="*/ 48 w 48"/>
                <a:gd name="T21" fmla="*/ 5 h 53"/>
                <a:gd name="T22" fmla="*/ 48 w 48"/>
                <a:gd name="T23" fmla="*/ 3 h 53"/>
                <a:gd name="T24" fmla="*/ 46 w 48"/>
                <a:gd name="T25" fmla="*/ 2 h 53"/>
                <a:gd name="T26" fmla="*/ 44 w 48"/>
                <a:gd name="T27" fmla="*/ 2 h 53"/>
                <a:gd name="T28" fmla="*/ 40 w 48"/>
                <a:gd name="T29" fmla="*/ 0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8" h="53">
                  <a:moveTo>
                    <a:pt x="40" y="0"/>
                  </a:moveTo>
                  <a:lnTo>
                    <a:pt x="33" y="2"/>
                  </a:lnTo>
                  <a:lnTo>
                    <a:pt x="27" y="3"/>
                  </a:lnTo>
                  <a:lnTo>
                    <a:pt x="0" y="48"/>
                  </a:lnTo>
                  <a:lnTo>
                    <a:pt x="0" y="50"/>
                  </a:lnTo>
                  <a:lnTo>
                    <a:pt x="2" y="52"/>
                  </a:lnTo>
                  <a:lnTo>
                    <a:pt x="4" y="52"/>
                  </a:lnTo>
                  <a:lnTo>
                    <a:pt x="8" y="53"/>
                  </a:lnTo>
                  <a:lnTo>
                    <a:pt x="17" y="52"/>
                  </a:lnTo>
                  <a:lnTo>
                    <a:pt x="21" y="50"/>
                  </a:lnTo>
                  <a:lnTo>
                    <a:pt x="48" y="5"/>
                  </a:lnTo>
                  <a:lnTo>
                    <a:pt x="48" y="3"/>
                  </a:lnTo>
                  <a:lnTo>
                    <a:pt x="46" y="2"/>
                  </a:lnTo>
                  <a:lnTo>
                    <a:pt x="44" y="2"/>
                  </a:lnTo>
                  <a:lnTo>
                    <a:pt x="40" y="0"/>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31" name="Freeform 5156"/>
            <p:cNvSpPr/>
            <p:nvPr/>
          </p:nvSpPr>
          <p:spPr bwMode="auto">
            <a:xfrm>
              <a:off x="8639175" y="4377400"/>
              <a:ext cx="121765" cy="137229"/>
            </a:xfrm>
            <a:custGeom>
              <a:avLst/>
              <a:gdLst>
                <a:gd name="T0" fmla="*/ 52 w 63"/>
                <a:gd name="T1" fmla="*/ 0 h 71"/>
                <a:gd name="T2" fmla="*/ 48 w 63"/>
                <a:gd name="T3" fmla="*/ 2 h 71"/>
                <a:gd name="T4" fmla="*/ 42 w 63"/>
                <a:gd name="T5" fmla="*/ 2 h 71"/>
                <a:gd name="T6" fmla="*/ 38 w 63"/>
                <a:gd name="T7" fmla="*/ 4 h 71"/>
                <a:gd name="T8" fmla="*/ 35 w 63"/>
                <a:gd name="T9" fmla="*/ 6 h 71"/>
                <a:gd name="T10" fmla="*/ 2 w 63"/>
                <a:gd name="T11" fmla="*/ 63 h 71"/>
                <a:gd name="T12" fmla="*/ 0 w 63"/>
                <a:gd name="T13" fmla="*/ 65 h 71"/>
                <a:gd name="T14" fmla="*/ 2 w 63"/>
                <a:gd name="T15" fmla="*/ 69 h 71"/>
                <a:gd name="T16" fmla="*/ 6 w 63"/>
                <a:gd name="T17" fmla="*/ 69 h 71"/>
                <a:gd name="T18" fmla="*/ 12 w 63"/>
                <a:gd name="T19" fmla="*/ 71 h 71"/>
                <a:gd name="T20" fmla="*/ 17 w 63"/>
                <a:gd name="T21" fmla="*/ 71 h 71"/>
                <a:gd name="T22" fmla="*/ 21 w 63"/>
                <a:gd name="T23" fmla="*/ 69 h 71"/>
                <a:gd name="T24" fmla="*/ 25 w 63"/>
                <a:gd name="T25" fmla="*/ 67 h 71"/>
                <a:gd name="T26" fmla="*/ 29 w 63"/>
                <a:gd name="T27" fmla="*/ 65 h 71"/>
                <a:gd name="T28" fmla="*/ 63 w 63"/>
                <a:gd name="T29" fmla="*/ 7 h 71"/>
                <a:gd name="T30" fmla="*/ 63 w 63"/>
                <a:gd name="T31" fmla="*/ 6 h 71"/>
                <a:gd name="T32" fmla="*/ 62 w 63"/>
                <a:gd name="T33" fmla="*/ 4 h 71"/>
                <a:gd name="T34" fmla="*/ 58 w 63"/>
                <a:gd name="T35" fmla="*/ 2 h 71"/>
                <a:gd name="T36" fmla="*/ 52 w 63"/>
                <a:gd name="T37"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3" h="71">
                  <a:moveTo>
                    <a:pt x="52" y="0"/>
                  </a:moveTo>
                  <a:lnTo>
                    <a:pt x="48" y="2"/>
                  </a:lnTo>
                  <a:lnTo>
                    <a:pt x="42" y="2"/>
                  </a:lnTo>
                  <a:lnTo>
                    <a:pt x="38" y="4"/>
                  </a:lnTo>
                  <a:lnTo>
                    <a:pt x="35" y="6"/>
                  </a:lnTo>
                  <a:lnTo>
                    <a:pt x="2" y="63"/>
                  </a:lnTo>
                  <a:lnTo>
                    <a:pt x="0" y="65"/>
                  </a:lnTo>
                  <a:lnTo>
                    <a:pt x="2" y="69"/>
                  </a:lnTo>
                  <a:lnTo>
                    <a:pt x="6" y="69"/>
                  </a:lnTo>
                  <a:lnTo>
                    <a:pt x="12" y="71"/>
                  </a:lnTo>
                  <a:lnTo>
                    <a:pt x="17" y="71"/>
                  </a:lnTo>
                  <a:lnTo>
                    <a:pt x="21" y="69"/>
                  </a:lnTo>
                  <a:lnTo>
                    <a:pt x="25" y="67"/>
                  </a:lnTo>
                  <a:lnTo>
                    <a:pt x="29" y="65"/>
                  </a:lnTo>
                  <a:lnTo>
                    <a:pt x="63" y="7"/>
                  </a:lnTo>
                  <a:lnTo>
                    <a:pt x="63" y="6"/>
                  </a:lnTo>
                  <a:lnTo>
                    <a:pt x="62" y="4"/>
                  </a:lnTo>
                  <a:lnTo>
                    <a:pt x="58" y="2"/>
                  </a:lnTo>
                  <a:lnTo>
                    <a:pt x="52" y="0"/>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32" name="Freeform 5157"/>
            <p:cNvSpPr/>
            <p:nvPr/>
          </p:nvSpPr>
          <p:spPr bwMode="auto">
            <a:xfrm>
              <a:off x="8561864" y="4321347"/>
              <a:ext cx="121765" cy="133362"/>
            </a:xfrm>
            <a:custGeom>
              <a:avLst/>
              <a:gdLst>
                <a:gd name="T0" fmla="*/ 52 w 63"/>
                <a:gd name="T1" fmla="*/ 0 h 69"/>
                <a:gd name="T2" fmla="*/ 46 w 63"/>
                <a:gd name="T3" fmla="*/ 0 h 69"/>
                <a:gd name="T4" fmla="*/ 42 w 63"/>
                <a:gd name="T5" fmla="*/ 2 h 69"/>
                <a:gd name="T6" fmla="*/ 38 w 63"/>
                <a:gd name="T7" fmla="*/ 4 h 69"/>
                <a:gd name="T8" fmla="*/ 34 w 63"/>
                <a:gd name="T9" fmla="*/ 6 h 69"/>
                <a:gd name="T10" fmla="*/ 0 w 63"/>
                <a:gd name="T11" fmla="*/ 63 h 69"/>
                <a:gd name="T12" fmla="*/ 0 w 63"/>
                <a:gd name="T13" fmla="*/ 65 h 69"/>
                <a:gd name="T14" fmla="*/ 2 w 63"/>
                <a:gd name="T15" fmla="*/ 67 h 69"/>
                <a:gd name="T16" fmla="*/ 6 w 63"/>
                <a:gd name="T17" fmla="*/ 69 h 69"/>
                <a:gd name="T18" fmla="*/ 11 w 63"/>
                <a:gd name="T19" fmla="*/ 69 h 69"/>
                <a:gd name="T20" fmla="*/ 15 w 63"/>
                <a:gd name="T21" fmla="*/ 69 h 69"/>
                <a:gd name="T22" fmla="*/ 21 w 63"/>
                <a:gd name="T23" fmla="*/ 69 h 69"/>
                <a:gd name="T24" fmla="*/ 25 w 63"/>
                <a:gd name="T25" fmla="*/ 67 h 69"/>
                <a:gd name="T26" fmla="*/ 29 w 63"/>
                <a:gd name="T27" fmla="*/ 63 h 69"/>
                <a:gd name="T28" fmla="*/ 61 w 63"/>
                <a:gd name="T29" fmla="*/ 8 h 69"/>
                <a:gd name="T30" fmla="*/ 63 w 63"/>
                <a:gd name="T31" fmla="*/ 4 h 69"/>
                <a:gd name="T32" fmla="*/ 61 w 63"/>
                <a:gd name="T33" fmla="*/ 2 h 69"/>
                <a:gd name="T34" fmla="*/ 57 w 63"/>
                <a:gd name="T35" fmla="*/ 0 h 69"/>
                <a:gd name="T36" fmla="*/ 52 w 63"/>
                <a:gd name="T37" fmla="*/ 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3" h="69">
                  <a:moveTo>
                    <a:pt x="52" y="0"/>
                  </a:moveTo>
                  <a:lnTo>
                    <a:pt x="46" y="0"/>
                  </a:lnTo>
                  <a:lnTo>
                    <a:pt x="42" y="2"/>
                  </a:lnTo>
                  <a:lnTo>
                    <a:pt x="38" y="4"/>
                  </a:lnTo>
                  <a:lnTo>
                    <a:pt x="34" y="6"/>
                  </a:lnTo>
                  <a:lnTo>
                    <a:pt x="0" y="63"/>
                  </a:lnTo>
                  <a:lnTo>
                    <a:pt x="0" y="65"/>
                  </a:lnTo>
                  <a:lnTo>
                    <a:pt x="2" y="67"/>
                  </a:lnTo>
                  <a:lnTo>
                    <a:pt x="6" y="69"/>
                  </a:lnTo>
                  <a:lnTo>
                    <a:pt x="11" y="69"/>
                  </a:lnTo>
                  <a:lnTo>
                    <a:pt x="15" y="69"/>
                  </a:lnTo>
                  <a:lnTo>
                    <a:pt x="21" y="69"/>
                  </a:lnTo>
                  <a:lnTo>
                    <a:pt x="25" y="67"/>
                  </a:lnTo>
                  <a:lnTo>
                    <a:pt x="29" y="63"/>
                  </a:lnTo>
                  <a:lnTo>
                    <a:pt x="61" y="8"/>
                  </a:lnTo>
                  <a:lnTo>
                    <a:pt x="63" y="4"/>
                  </a:lnTo>
                  <a:lnTo>
                    <a:pt x="61" y="2"/>
                  </a:lnTo>
                  <a:lnTo>
                    <a:pt x="57" y="0"/>
                  </a:lnTo>
                  <a:lnTo>
                    <a:pt x="52" y="0"/>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33" name="Freeform 5158"/>
            <p:cNvSpPr/>
            <p:nvPr/>
          </p:nvSpPr>
          <p:spPr bwMode="auto">
            <a:xfrm>
              <a:off x="8434301" y="4350336"/>
              <a:ext cx="123698" cy="137229"/>
            </a:xfrm>
            <a:custGeom>
              <a:avLst/>
              <a:gdLst>
                <a:gd name="T0" fmla="*/ 52 w 64"/>
                <a:gd name="T1" fmla="*/ 0 h 71"/>
                <a:gd name="T2" fmla="*/ 47 w 64"/>
                <a:gd name="T3" fmla="*/ 0 h 71"/>
                <a:gd name="T4" fmla="*/ 43 w 64"/>
                <a:gd name="T5" fmla="*/ 2 h 71"/>
                <a:gd name="T6" fmla="*/ 39 w 64"/>
                <a:gd name="T7" fmla="*/ 4 h 71"/>
                <a:gd name="T8" fmla="*/ 35 w 64"/>
                <a:gd name="T9" fmla="*/ 6 h 71"/>
                <a:gd name="T10" fmla="*/ 0 w 64"/>
                <a:gd name="T11" fmla="*/ 64 h 71"/>
                <a:gd name="T12" fmla="*/ 0 w 64"/>
                <a:gd name="T13" fmla="*/ 66 h 71"/>
                <a:gd name="T14" fmla="*/ 2 w 64"/>
                <a:gd name="T15" fmla="*/ 68 h 71"/>
                <a:gd name="T16" fmla="*/ 6 w 64"/>
                <a:gd name="T17" fmla="*/ 70 h 71"/>
                <a:gd name="T18" fmla="*/ 12 w 64"/>
                <a:gd name="T19" fmla="*/ 71 h 71"/>
                <a:gd name="T20" fmla="*/ 16 w 64"/>
                <a:gd name="T21" fmla="*/ 71 h 71"/>
                <a:gd name="T22" fmla="*/ 22 w 64"/>
                <a:gd name="T23" fmla="*/ 70 h 71"/>
                <a:gd name="T24" fmla="*/ 25 w 64"/>
                <a:gd name="T25" fmla="*/ 68 h 71"/>
                <a:gd name="T26" fmla="*/ 29 w 64"/>
                <a:gd name="T27" fmla="*/ 66 h 71"/>
                <a:gd name="T28" fmla="*/ 62 w 64"/>
                <a:gd name="T29" fmla="*/ 8 h 71"/>
                <a:gd name="T30" fmla="*/ 64 w 64"/>
                <a:gd name="T31" fmla="*/ 6 h 71"/>
                <a:gd name="T32" fmla="*/ 62 w 64"/>
                <a:gd name="T33" fmla="*/ 4 h 71"/>
                <a:gd name="T34" fmla="*/ 58 w 64"/>
                <a:gd name="T35" fmla="*/ 2 h 71"/>
                <a:gd name="T36" fmla="*/ 52 w 64"/>
                <a:gd name="T37"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4" h="71">
                  <a:moveTo>
                    <a:pt x="52" y="0"/>
                  </a:moveTo>
                  <a:lnTo>
                    <a:pt x="47" y="0"/>
                  </a:lnTo>
                  <a:lnTo>
                    <a:pt x="43" y="2"/>
                  </a:lnTo>
                  <a:lnTo>
                    <a:pt x="39" y="4"/>
                  </a:lnTo>
                  <a:lnTo>
                    <a:pt x="35" y="6"/>
                  </a:lnTo>
                  <a:lnTo>
                    <a:pt x="0" y="64"/>
                  </a:lnTo>
                  <a:lnTo>
                    <a:pt x="0" y="66"/>
                  </a:lnTo>
                  <a:lnTo>
                    <a:pt x="2" y="68"/>
                  </a:lnTo>
                  <a:lnTo>
                    <a:pt x="6" y="70"/>
                  </a:lnTo>
                  <a:lnTo>
                    <a:pt x="12" y="71"/>
                  </a:lnTo>
                  <a:lnTo>
                    <a:pt x="16" y="71"/>
                  </a:lnTo>
                  <a:lnTo>
                    <a:pt x="22" y="70"/>
                  </a:lnTo>
                  <a:lnTo>
                    <a:pt x="25" y="68"/>
                  </a:lnTo>
                  <a:lnTo>
                    <a:pt x="29" y="66"/>
                  </a:lnTo>
                  <a:lnTo>
                    <a:pt x="62" y="8"/>
                  </a:lnTo>
                  <a:lnTo>
                    <a:pt x="64" y="6"/>
                  </a:lnTo>
                  <a:lnTo>
                    <a:pt x="62" y="4"/>
                  </a:lnTo>
                  <a:lnTo>
                    <a:pt x="58" y="2"/>
                  </a:lnTo>
                  <a:lnTo>
                    <a:pt x="52" y="0"/>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34" name="Freeform 5159"/>
            <p:cNvSpPr/>
            <p:nvPr/>
          </p:nvSpPr>
          <p:spPr bwMode="auto">
            <a:xfrm>
              <a:off x="7518163" y="4599666"/>
              <a:ext cx="96639" cy="108236"/>
            </a:xfrm>
            <a:custGeom>
              <a:avLst/>
              <a:gdLst>
                <a:gd name="T0" fmla="*/ 42 w 50"/>
                <a:gd name="T1" fmla="*/ 0 h 56"/>
                <a:gd name="T2" fmla="*/ 33 w 50"/>
                <a:gd name="T3" fmla="*/ 2 h 56"/>
                <a:gd name="T4" fmla="*/ 29 w 50"/>
                <a:gd name="T5" fmla="*/ 6 h 56"/>
                <a:gd name="T6" fmla="*/ 2 w 50"/>
                <a:gd name="T7" fmla="*/ 50 h 56"/>
                <a:gd name="T8" fmla="*/ 0 w 50"/>
                <a:gd name="T9" fmla="*/ 52 h 56"/>
                <a:gd name="T10" fmla="*/ 2 w 50"/>
                <a:gd name="T11" fmla="*/ 54 h 56"/>
                <a:gd name="T12" fmla="*/ 6 w 50"/>
                <a:gd name="T13" fmla="*/ 56 h 56"/>
                <a:gd name="T14" fmla="*/ 10 w 50"/>
                <a:gd name="T15" fmla="*/ 56 h 56"/>
                <a:gd name="T16" fmla="*/ 17 w 50"/>
                <a:gd name="T17" fmla="*/ 54 h 56"/>
                <a:gd name="T18" fmla="*/ 23 w 50"/>
                <a:gd name="T19" fmla="*/ 52 h 56"/>
                <a:gd name="T20" fmla="*/ 50 w 50"/>
                <a:gd name="T21" fmla="*/ 6 h 56"/>
                <a:gd name="T22" fmla="*/ 50 w 50"/>
                <a:gd name="T23" fmla="*/ 4 h 56"/>
                <a:gd name="T24" fmla="*/ 48 w 50"/>
                <a:gd name="T25" fmla="*/ 2 h 56"/>
                <a:gd name="T26" fmla="*/ 46 w 50"/>
                <a:gd name="T27" fmla="*/ 2 h 56"/>
                <a:gd name="T28" fmla="*/ 42 w 50"/>
                <a:gd name="T29"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0" h="56">
                  <a:moveTo>
                    <a:pt x="42" y="0"/>
                  </a:moveTo>
                  <a:lnTo>
                    <a:pt x="33" y="2"/>
                  </a:lnTo>
                  <a:lnTo>
                    <a:pt x="29" y="6"/>
                  </a:lnTo>
                  <a:lnTo>
                    <a:pt x="2" y="50"/>
                  </a:lnTo>
                  <a:lnTo>
                    <a:pt x="0" y="52"/>
                  </a:lnTo>
                  <a:lnTo>
                    <a:pt x="2" y="54"/>
                  </a:lnTo>
                  <a:lnTo>
                    <a:pt x="6" y="56"/>
                  </a:lnTo>
                  <a:lnTo>
                    <a:pt x="10" y="56"/>
                  </a:lnTo>
                  <a:lnTo>
                    <a:pt x="17" y="54"/>
                  </a:lnTo>
                  <a:lnTo>
                    <a:pt x="23" y="52"/>
                  </a:lnTo>
                  <a:lnTo>
                    <a:pt x="50" y="6"/>
                  </a:lnTo>
                  <a:lnTo>
                    <a:pt x="50" y="4"/>
                  </a:lnTo>
                  <a:lnTo>
                    <a:pt x="48" y="2"/>
                  </a:lnTo>
                  <a:lnTo>
                    <a:pt x="46" y="2"/>
                  </a:lnTo>
                  <a:lnTo>
                    <a:pt x="42" y="0"/>
                  </a:lnTo>
                  <a:close/>
                </a:path>
              </a:pathLst>
            </a:custGeom>
            <a:solidFill>
              <a:srgbClr val="67E82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35" name="Freeform 5160"/>
            <p:cNvSpPr/>
            <p:nvPr/>
          </p:nvSpPr>
          <p:spPr bwMode="auto">
            <a:xfrm>
              <a:off x="7458247" y="4555212"/>
              <a:ext cx="92774" cy="108236"/>
            </a:xfrm>
            <a:custGeom>
              <a:avLst/>
              <a:gdLst>
                <a:gd name="T0" fmla="*/ 41 w 48"/>
                <a:gd name="T1" fmla="*/ 0 h 56"/>
                <a:gd name="T2" fmla="*/ 33 w 48"/>
                <a:gd name="T3" fmla="*/ 2 h 56"/>
                <a:gd name="T4" fmla="*/ 27 w 48"/>
                <a:gd name="T5" fmla="*/ 4 h 56"/>
                <a:gd name="T6" fmla="*/ 0 w 48"/>
                <a:gd name="T7" fmla="*/ 50 h 56"/>
                <a:gd name="T8" fmla="*/ 0 w 48"/>
                <a:gd name="T9" fmla="*/ 52 h 56"/>
                <a:gd name="T10" fmla="*/ 2 w 48"/>
                <a:gd name="T11" fmla="*/ 54 h 56"/>
                <a:gd name="T12" fmla="*/ 4 w 48"/>
                <a:gd name="T13" fmla="*/ 54 h 56"/>
                <a:gd name="T14" fmla="*/ 8 w 48"/>
                <a:gd name="T15" fmla="*/ 56 h 56"/>
                <a:gd name="T16" fmla="*/ 16 w 48"/>
                <a:gd name="T17" fmla="*/ 54 h 56"/>
                <a:gd name="T18" fmla="*/ 22 w 48"/>
                <a:gd name="T19" fmla="*/ 50 h 56"/>
                <a:gd name="T20" fmla="*/ 48 w 48"/>
                <a:gd name="T21" fmla="*/ 6 h 56"/>
                <a:gd name="T22" fmla="*/ 48 w 48"/>
                <a:gd name="T23" fmla="*/ 4 h 56"/>
                <a:gd name="T24" fmla="*/ 48 w 48"/>
                <a:gd name="T25" fmla="*/ 2 h 56"/>
                <a:gd name="T26" fmla="*/ 45 w 48"/>
                <a:gd name="T27" fmla="*/ 0 h 56"/>
                <a:gd name="T28" fmla="*/ 41 w 48"/>
                <a:gd name="T29"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8" h="56">
                  <a:moveTo>
                    <a:pt x="41" y="0"/>
                  </a:moveTo>
                  <a:lnTo>
                    <a:pt x="33" y="2"/>
                  </a:lnTo>
                  <a:lnTo>
                    <a:pt x="27" y="4"/>
                  </a:lnTo>
                  <a:lnTo>
                    <a:pt x="0" y="50"/>
                  </a:lnTo>
                  <a:lnTo>
                    <a:pt x="0" y="52"/>
                  </a:lnTo>
                  <a:lnTo>
                    <a:pt x="2" y="54"/>
                  </a:lnTo>
                  <a:lnTo>
                    <a:pt x="4" y="54"/>
                  </a:lnTo>
                  <a:lnTo>
                    <a:pt x="8" y="56"/>
                  </a:lnTo>
                  <a:lnTo>
                    <a:pt x="16" y="54"/>
                  </a:lnTo>
                  <a:lnTo>
                    <a:pt x="22" y="50"/>
                  </a:lnTo>
                  <a:lnTo>
                    <a:pt x="48" y="6"/>
                  </a:lnTo>
                  <a:lnTo>
                    <a:pt x="48" y="4"/>
                  </a:lnTo>
                  <a:lnTo>
                    <a:pt x="48" y="2"/>
                  </a:lnTo>
                  <a:lnTo>
                    <a:pt x="45" y="0"/>
                  </a:lnTo>
                  <a:lnTo>
                    <a:pt x="41" y="0"/>
                  </a:lnTo>
                  <a:close/>
                </a:path>
              </a:pathLst>
            </a:custGeom>
            <a:solidFill>
              <a:srgbClr val="67E82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36" name="Freeform 5161"/>
            <p:cNvSpPr/>
            <p:nvPr/>
          </p:nvSpPr>
          <p:spPr bwMode="auto">
            <a:xfrm>
              <a:off x="7359676" y="4580338"/>
              <a:ext cx="96639" cy="104370"/>
            </a:xfrm>
            <a:custGeom>
              <a:avLst/>
              <a:gdLst>
                <a:gd name="T0" fmla="*/ 40 w 50"/>
                <a:gd name="T1" fmla="*/ 0 h 54"/>
                <a:gd name="T2" fmla="*/ 32 w 50"/>
                <a:gd name="T3" fmla="*/ 0 h 54"/>
                <a:gd name="T4" fmla="*/ 27 w 50"/>
                <a:gd name="T5" fmla="*/ 4 h 54"/>
                <a:gd name="T6" fmla="*/ 0 w 50"/>
                <a:gd name="T7" fmla="*/ 48 h 54"/>
                <a:gd name="T8" fmla="*/ 0 w 50"/>
                <a:gd name="T9" fmla="*/ 50 h 54"/>
                <a:gd name="T10" fmla="*/ 2 w 50"/>
                <a:gd name="T11" fmla="*/ 52 h 54"/>
                <a:gd name="T12" fmla="*/ 3 w 50"/>
                <a:gd name="T13" fmla="*/ 54 h 54"/>
                <a:gd name="T14" fmla="*/ 7 w 50"/>
                <a:gd name="T15" fmla="*/ 54 h 54"/>
                <a:gd name="T16" fmla="*/ 17 w 50"/>
                <a:gd name="T17" fmla="*/ 54 h 54"/>
                <a:gd name="T18" fmla="*/ 21 w 50"/>
                <a:gd name="T19" fmla="*/ 50 h 54"/>
                <a:gd name="T20" fmla="*/ 48 w 50"/>
                <a:gd name="T21" fmla="*/ 6 h 54"/>
                <a:gd name="T22" fmla="*/ 50 w 50"/>
                <a:gd name="T23" fmla="*/ 4 h 54"/>
                <a:gd name="T24" fmla="*/ 48 w 50"/>
                <a:gd name="T25" fmla="*/ 2 h 54"/>
                <a:gd name="T26" fmla="*/ 44 w 50"/>
                <a:gd name="T27" fmla="*/ 0 h 54"/>
                <a:gd name="T28" fmla="*/ 40 w 50"/>
                <a:gd name="T29"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0" h="54">
                  <a:moveTo>
                    <a:pt x="40" y="0"/>
                  </a:moveTo>
                  <a:lnTo>
                    <a:pt x="32" y="0"/>
                  </a:lnTo>
                  <a:lnTo>
                    <a:pt x="27" y="4"/>
                  </a:lnTo>
                  <a:lnTo>
                    <a:pt x="0" y="48"/>
                  </a:lnTo>
                  <a:lnTo>
                    <a:pt x="0" y="50"/>
                  </a:lnTo>
                  <a:lnTo>
                    <a:pt x="2" y="52"/>
                  </a:lnTo>
                  <a:lnTo>
                    <a:pt x="3" y="54"/>
                  </a:lnTo>
                  <a:lnTo>
                    <a:pt x="7" y="54"/>
                  </a:lnTo>
                  <a:lnTo>
                    <a:pt x="17" y="54"/>
                  </a:lnTo>
                  <a:lnTo>
                    <a:pt x="21" y="50"/>
                  </a:lnTo>
                  <a:lnTo>
                    <a:pt x="48" y="6"/>
                  </a:lnTo>
                  <a:lnTo>
                    <a:pt x="50" y="4"/>
                  </a:lnTo>
                  <a:lnTo>
                    <a:pt x="48" y="2"/>
                  </a:lnTo>
                  <a:lnTo>
                    <a:pt x="44" y="0"/>
                  </a:lnTo>
                  <a:lnTo>
                    <a:pt x="40" y="0"/>
                  </a:lnTo>
                  <a:close/>
                </a:path>
              </a:pathLst>
            </a:custGeom>
            <a:solidFill>
              <a:srgbClr val="67E82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37" name="Freeform 5162"/>
            <p:cNvSpPr/>
            <p:nvPr/>
          </p:nvSpPr>
          <p:spPr bwMode="auto">
            <a:xfrm>
              <a:off x="7025305" y="4756222"/>
              <a:ext cx="92774" cy="106303"/>
            </a:xfrm>
            <a:custGeom>
              <a:avLst/>
              <a:gdLst>
                <a:gd name="T0" fmla="*/ 40 w 48"/>
                <a:gd name="T1" fmla="*/ 0 h 55"/>
                <a:gd name="T2" fmla="*/ 32 w 48"/>
                <a:gd name="T3" fmla="*/ 2 h 55"/>
                <a:gd name="T4" fmla="*/ 27 w 48"/>
                <a:gd name="T5" fmla="*/ 4 h 55"/>
                <a:gd name="T6" fmla="*/ 0 w 48"/>
                <a:gd name="T7" fmla="*/ 50 h 55"/>
                <a:gd name="T8" fmla="*/ 0 w 48"/>
                <a:gd name="T9" fmla="*/ 52 h 55"/>
                <a:gd name="T10" fmla="*/ 0 w 48"/>
                <a:gd name="T11" fmla="*/ 53 h 55"/>
                <a:gd name="T12" fmla="*/ 4 w 48"/>
                <a:gd name="T13" fmla="*/ 53 h 55"/>
                <a:gd name="T14" fmla="*/ 7 w 48"/>
                <a:gd name="T15" fmla="*/ 55 h 55"/>
                <a:gd name="T16" fmla="*/ 15 w 48"/>
                <a:gd name="T17" fmla="*/ 53 h 55"/>
                <a:gd name="T18" fmla="*/ 21 w 48"/>
                <a:gd name="T19" fmla="*/ 52 h 55"/>
                <a:gd name="T20" fmla="*/ 48 w 48"/>
                <a:gd name="T21" fmla="*/ 5 h 55"/>
                <a:gd name="T22" fmla="*/ 48 w 48"/>
                <a:gd name="T23" fmla="*/ 4 h 55"/>
                <a:gd name="T24" fmla="*/ 46 w 48"/>
                <a:gd name="T25" fmla="*/ 2 h 55"/>
                <a:gd name="T26" fmla="*/ 44 w 48"/>
                <a:gd name="T27" fmla="*/ 2 h 55"/>
                <a:gd name="T28" fmla="*/ 40 w 48"/>
                <a:gd name="T29"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8" h="55">
                  <a:moveTo>
                    <a:pt x="40" y="0"/>
                  </a:moveTo>
                  <a:lnTo>
                    <a:pt x="32" y="2"/>
                  </a:lnTo>
                  <a:lnTo>
                    <a:pt x="27" y="4"/>
                  </a:lnTo>
                  <a:lnTo>
                    <a:pt x="0" y="50"/>
                  </a:lnTo>
                  <a:lnTo>
                    <a:pt x="0" y="52"/>
                  </a:lnTo>
                  <a:lnTo>
                    <a:pt x="0" y="53"/>
                  </a:lnTo>
                  <a:lnTo>
                    <a:pt x="4" y="53"/>
                  </a:lnTo>
                  <a:lnTo>
                    <a:pt x="7" y="55"/>
                  </a:lnTo>
                  <a:lnTo>
                    <a:pt x="15" y="53"/>
                  </a:lnTo>
                  <a:lnTo>
                    <a:pt x="21" y="52"/>
                  </a:lnTo>
                  <a:lnTo>
                    <a:pt x="48" y="5"/>
                  </a:lnTo>
                  <a:lnTo>
                    <a:pt x="48" y="4"/>
                  </a:lnTo>
                  <a:lnTo>
                    <a:pt x="46" y="2"/>
                  </a:lnTo>
                  <a:lnTo>
                    <a:pt x="44" y="2"/>
                  </a:lnTo>
                  <a:lnTo>
                    <a:pt x="40" y="0"/>
                  </a:lnTo>
                  <a:close/>
                </a:path>
              </a:pathLst>
            </a:custGeom>
            <a:solidFill>
              <a:srgbClr val="67E82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38" name="Freeform 5163"/>
            <p:cNvSpPr/>
            <p:nvPr/>
          </p:nvSpPr>
          <p:spPr bwMode="auto">
            <a:xfrm>
              <a:off x="6961523" y="4711768"/>
              <a:ext cx="92774" cy="106303"/>
            </a:xfrm>
            <a:custGeom>
              <a:avLst/>
              <a:gdLst>
                <a:gd name="T0" fmla="*/ 40 w 48"/>
                <a:gd name="T1" fmla="*/ 0 h 55"/>
                <a:gd name="T2" fmla="*/ 33 w 48"/>
                <a:gd name="T3" fmla="*/ 2 h 55"/>
                <a:gd name="T4" fmla="*/ 27 w 48"/>
                <a:gd name="T5" fmla="*/ 4 h 55"/>
                <a:gd name="T6" fmla="*/ 0 w 48"/>
                <a:gd name="T7" fmla="*/ 50 h 55"/>
                <a:gd name="T8" fmla="*/ 0 w 48"/>
                <a:gd name="T9" fmla="*/ 52 h 55"/>
                <a:gd name="T10" fmla="*/ 2 w 48"/>
                <a:gd name="T11" fmla="*/ 53 h 55"/>
                <a:gd name="T12" fmla="*/ 4 w 48"/>
                <a:gd name="T13" fmla="*/ 53 h 55"/>
                <a:gd name="T14" fmla="*/ 8 w 48"/>
                <a:gd name="T15" fmla="*/ 55 h 55"/>
                <a:gd name="T16" fmla="*/ 17 w 48"/>
                <a:gd name="T17" fmla="*/ 53 h 55"/>
                <a:gd name="T18" fmla="*/ 21 w 48"/>
                <a:gd name="T19" fmla="*/ 50 h 55"/>
                <a:gd name="T20" fmla="*/ 48 w 48"/>
                <a:gd name="T21" fmla="*/ 5 h 55"/>
                <a:gd name="T22" fmla="*/ 48 w 48"/>
                <a:gd name="T23" fmla="*/ 4 h 55"/>
                <a:gd name="T24" fmla="*/ 48 w 48"/>
                <a:gd name="T25" fmla="*/ 2 h 55"/>
                <a:gd name="T26" fmla="*/ 44 w 48"/>
                <a:gd name="T27" fmla="*/ 0 h 55"/>
                <a:gd name="T28" fmla="*/ 40 w 48"/>
                <a:gd name="T29"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8" h="55">
                  <a:moveTo>
                    <a:pt x="40" y="0"/>
                  </a:moveTo>
                  <a:lnTo>
                    <a:pt x="33" y="2"/>
                  </a:lnTo>
                  <a:lnTo>
                    <a:pt x="27" y="4"/>
                  </a:lnTo>
                  <a:lnTo>
                    <a:pt x="0" y="50"/>
                  </a:lnTo>
                  <a:lnTo>
                    <a:pt x="0" y="52"/>
                  </a:lnTo>
                  <a:lnTo>
                    <a:pt x="2" y="53"/>
                  </a:lnTo>
                  <a:lnTo>
                    <a:pt x="4" y="53"/>
                  </a:lnTo>
                  <a:lnTo>
                    <a:pt x="8" y="55"/>
                  </a:lnTo>
                  <a:lnTo>
                    <a:pt x="17" y="53"/>
                  </a:lnTo>
                  <a:lnTo>
                    <a:pt x="21" y="50"/>
                  </a:lnTo>
                  <a:lnTo>
                    <a:pt x="48" y="5"/>
                  </a:lnTo>
                  <a:lnTo>
                    <a:pt x="48" y="4"/>
                  </a:lnTo>
                  <a:lnTo>
                    <a:pt x="48" y="2"/>
                  </a:lnTo>
                  <a:lnTo>
                    <a:pt x="44" y="0"/>
                  </a:lnTo>
                  <a:lnTo>
                    <a:pt x="40" y="0"/>
                  </a:lnTo>
                  <a:close/>
                </a:path>
              </a:pathLst>
            </a:custGeom>
            <a:solidFill>
              <a:srgbClr val="67E82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39" name="Freeform 5164"/>
            <p:cNvSpPr/>
            <p:nvPr/>
          </p:nvSpPr>
          <p:spPr bwMode="auto">
            <a:xfrm>
              <a:off x="6861019" y="4736894"/>
              <a:ext cx="96639" cy="104370"/>
            </a:xfrm>
            <a:custGeom>
              <a:avLst/>
              <a:gdLst>
                <a:gd name="T0" fmla="*/ 43 w 50"/>
                <a:gd name="T1" fmla="*/ 0 h 54"/>
                <a:gd name="T2" fmla="*/ 33 w 50"/>
                <a:gd name="T3" fmla="*/ 0 h 54"/>
                <a:gd name="T4" fmla="*/ 29 w 50"/>
                <a:gd name="T5" fmla="*/ 4 h 54"/>
                <a:gd name="T6" fmla="*/ 2 w 50"/>
                <a:gd name="T7" fmla="*/ 48 h 54"/>
                <a:gd name="T8" fmla="*/ 0 w 50"/>
                <a:gd name="T9" fmla="*/ 50 h 54"/>
                <a:gd name="T10" fmla="*/ 2 w 50"/>
                <a:gd name="T11" fmla="*/ 52 h 54"/>
                <a:gd name="T12" fmla="*/ 6 w 50"/>
                <a:gd name="T13" fmla="*/ 54 h 54"/>
                <a:gd name="T14" fmla="*/ 10 w 50"/>
                <a:gd name="T15" fmla="*/ 54 h 54"/>
                <a:gd name="T16" fmla="*/ 18 w 50"/>
                <a:gd name="T17" fmla="*/ 54 h 54"/>
                <a:gd name="T18" fmla="*/ 23 w 50"/>
                <a:gd name="T19" fmla="*/ 50 h 54"/>
                <a:gd name="T20" fmla="*/ 50 w 50"/>
                <a:gd name="T21" fmla="*/ 4 h 54"/>
                <a:gd name="T22" fmla="*/ 50 w 50"/>
                <a:gd name="T23" fmla="*/ 2 h 54"/>
                <a:gd name="T24" fmla="*/ 48 w 50"/>
                <a:gd name="T25" fmla="*/ 2 h 54"/>
                <a:gd name="T26" fmla="*/ 46 w 50"/>
                <a:gd name="T27" fmla="*/ 0 h 54"/>
                <a:gd name="T28" fmla="*/ 43 w 50"/>
                <a:gd name="T29"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0" h="54">
                  <a:moveTo>
                    <a:pt x="43" y="0"/>
                  </a:moveTo>
                  <a:lnTo>
                    <a:pt x="33" y="0"/>
                  </a:lnTo>
                  <a:lnTo>
                    <a:pt x="29" y="4"/>
                  </a:lnTo>
                  <a:lnTo>
                    <a:pt x="2" y="48"/>
                  </a:lnTo>
                  <a:lnTo>
                    <a:pt x="0" y="50"/>
                  </a:lnTo>
                  <a:lnTo>
                    <a:pt x="2" y="52"/>
                  </a:lnTo>
                  <a:lnTo>
                    <a:pt x="6" y="54"/>
                  </a:lnTo>
                  <a:lnTo>
                    <a:pt x="10" y="54"/>
                  </a:lnTo>
                  <a:lnTo>
                    <a:pt x="18" y="54"/>
                  </a:lnTo>
                  <a:lnTo>
                    <a:pt x="23" y="50"/>
                  </a:lnTo>
                  <a:lnTo>
                    <a:pt x="50" y="4"/>
                  </a:lnTo>
                  <a:lnTo>
                    <a:pt x="50" y="2"/>
                  </a:lnTo>
                  <a:lnTo>
                    <a:pt x="48" y="2"/>
                  </a:lnTo>
                  <a:lnTo>
                    <a:pt x="46" y="0"/>
                  </a:lnTo>
                  <a:lnTo>
                    <a:pt x="43" y="0"/>
                  </a:lnTo>
                  <a:close/>
                </a:path>
              </a:pathLst>
            </a:custGeom>
            <a:solidFill>
              <a:srgbClr val="67E82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40" name="Freeform 5165"/>
            <p:cNvSpPr/>
            <p:nvPr/>
          </p:nvSpPr>
          <p:spPr bwMode="auto">
            <a:xfrm>
              <a:off x="7436987" y="4785214"/>
              <a:ext cx="96639" cy="108236"/>
            </a:xfrm>
            <a:custGeom>
              <a:avLst/>
              <a:gdLst>
                <a:gd name="T0" fmla="*/ 42 w 50"/>
                <a:gd name="T1" fmla="*/ 0 h 56"/>
                <a:gd name="T2" fmla="*/ 33 w 50"/>
                <a:gd name="T3" fmla="*/ 2 h 56"/>
                <a:gd name="T4" fmla="*/ 29 w 50"/>
                <a:gd name="T5" fmla="*/ 4 h 56"/>
                <a:gd name="T6" fmla="*/ 0 w 50"/>
                <a:gd name="T7" fmla="*/ 50 h 56"/>
                <a:gd name="T8" fmla="*/ 0 w 50"/>
                <a:gd name="T9" fmla="*/ 52 h 56"/>
                <a:gd name="T10" fmla="*/ 2 w 50"/>
                <a:gd name="T11" fmla="*/ 54 h 56"/>
                <a:gd name="T12" fmla="*/ 4 w 50"/>
                <a:gd name="T13" fmla="*/ 54 h 56"/>
                <a:gd name="T14" fmla="*/ 10 w 50"/>
                <a:gd name="T15" fmla="*/ 56 h 56"/>
                <a:gd name="T16" fmla="*/ 17 w 50"/>
                <a:gd name="T17" fmla="*/ 54 h 56"/>
                <a:gd name="T18" fmla="*/ 23 w 50"/>
                <a:gd name="T19" fmla="*/ 50 h 56"/>
                <a:gd name="T20" fmla="*/ 50 w 50"/>
                <a:gd name="T21" fmla="*/ 6 h 56"/>
                <a:gd name="T22" fmla="*/ 50 w 50"/>
                <a:gd name="T23" fmla="*/ 4 h 56"/>
                <a:gd name="T24" fmla="*/ 48 w 50"/>
                <a:gd name="T25" fmla="*/ 2 h 56"/>
                <a:gd name="T26" fmla="*/ 46 w 50"/>
                <a:gd name="T27" fmla="*/ 0 h 56"/>
                <a:gd name="T28" fmla="*/ 42 w 50"/>
                <a:gd name="T29"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0" h="56">
                  <a:moveTo>
                    <a:pt x="42" y="0"/>
                  </a:moveTo>
                  <a:lnTo>
                    <a:pt x="33" y="2"/>
                  </a:lnTo>
                  <a:lnTo>
                    <a:pt x="29" y="4"/>
                  </a:lnTo>
                  <a:lnTo>
                    <a:pt x="0" y="50"/>
                  </a:lnTo>
                  <a:lnTo>
                    <a:pt x="0" y="52"/>
                  </a:lnTo>
                  <a:lnTo>
                    <a:pt x="2" y="54"/>
                  </a:lnTo>
                  <a:lnTo>
                    <a:pt x="4" y="54"/>
                  </a:lnTo>
                  <a:lnTo>
                    <a:pt x="10" y="56"/>
                  </a:lnTo>
                  <a:lnTo>
                    <a:pt x="17" y="54"/>
                  </a:lnTo>
                  <a:lnTo>
                    <a:pt x="23" y="50"/>
                  </a:lnTo>
                  <a:lnTo>
                    <a:pt x="50" y="6"/>
                  </a:lnTo>
                  <a:lnTo>
                    <a:pt x="50" y="4"/>
                  </a:lnTo>
                  <a:lnTo>
                    <a:pt x="48" y="2"/>
                  </a:lnTo>
                  <a:lnTo>
                    <a:pt x="46" y="0"/>
                  </a:lnTo>
                  <a:lnTo>
                    <a:pt x="42" y="0"/>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41" name="Freeform 5166"/>
            <p:cNvSpPr/>
            <p:nvPr/>
          </p:nvSpPr>
          <p:spPr bwMode="auto">
            <a:xfrm>
              <a:off x="7377071" y="4740760"/>
              <a:ext cx="92774" cy="104370"/>
            </a:xfrm>
            <a:custGeom>
              <a:avLst/>
              <a:gdLst>
                <a:gd name="T0" fmla="*/ 41 w 48"/>
                <a:gd name="T1" fmla="*/ 0 h 54"/>
                <a:gd name="T2" fmla="*/ 33 w 48"/>
                <a:gd name="T3" fmla="*/ 0 h 54"/>
                <a:gd name="T4" fmla="*/ 27 w 48"/>
                <a:gd name="T5" fmla="*/ 4 h 54"/>
                <a:gd name="T6" fmla="*/ 0 w 48"/>
                <a:gd name="T7" fmla="*/ 50 h 54"/>
                <a:gd name="T8" fmla="*/ 0 w 48"/>
                <a:gd name="T9" fmla="*/ 52 h 54"/>
                <a:gd name="T10" fmla="*/ 0 w 48"/>
                <a:gd name="T11" fmla="*/ 54 h 54"/>
                <a:gd name="T12" fmla="*/ 4 w 48"/>
                <a:gd name="T13" fmla="*/ 54 h 54"/>
                <a:gd name="T14" fmla="*/ 8 w 48"/>
                <a:gd name="T15" fmla="*/ 54 h 54"/>
                <a:gd name="T16" fmla="*/ 16 w 48"/>
                <a:gd name="T17" fmla="*/ 54 h 54"/>
                <a:gd name="T18" fmla="*/ 21 w 48"/>
                <a:gd name="T19" fmla="*/ 50 h 54"/>
                <a:gd name="T20" fmla="*/ 48 w 48"/>
                <a:gd name="T21" fmla="*/ 6 h 54"/>
                <a:gd name="T22" fmla="*/ 48 w 48"/>
                <a:gd name="T23" fmla="*/ 4 h 54"/>
                <a:gd name="T24" fmla="*/ 46 w 48"/>
                <a:gd name="T25" fmla="*/ 2 h 54"/>
                <a:gd name="T26" fmla="*/ 44 w 48"/>
                <a:gd name="T27" fmla="*/ 0 h 54"/>
                <a:gd name="T28" fmla="*/ 41 w 48"/>
                <a:gd name="T29"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8" h="54">
                  <a:moveTo>
                    <a:pt x="41" y="0"/>
                  </a:moveTo>
                  <a:lnTo>
                    <a:pt x="33" y="0"/>
                  </a:lnTo>
                  <a:lnTo>
                    <a:pt x="27" y="4"/>
                  </a:lnTo>
                  <a:lnTo>
                    <a:pt x="0" y="50"/>
                  </a:lnTo>
                  <a:lnTo>
                    <a:pt x="0" y="52"/>
                  </a:lnTo>
                  <a:lnTo>
                    <a:pt x="0" y="54"/>
                  </a:lnTo>
                  <a:lnTo>
                    <a:pt x="4" y="54"/>
                  </a:lnTo>
                  <a:lnTo>
                    <a:pt x="8" y="54"/>
                  </a:lnTo>
                  <a:lnTo>
                    <a:pt x="16" y="54"/>
                  </a:lnTo>
                  <a:lnTo>
                    <a:pt x="21" y="50"/>
                  </a:lnTo>
                  <a:lnTo>
                    <a:pt x="48" y="6"/>
                  </a:lnTo>
                  <a:lnTo>
                    <a:pt x="48" y="4"/>
                  </a:lnTo>
                  <a:lnTo>
                    <a:pt x="46" y="2"/>
                  </a:lnTo>
                  <a:lnTo>
                    <a:pt x="44" y="0"/>
                  </a:lnTo>
                  <a:lnTo>
                    <a:pt x="41" y="0"/>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42" name="Freeform 5167"/>
            <p:cNvSpPr/>
            <p:nvPr/>
          </p:nvSpPr>
          <p:spPr bwMode="auto">
            <a:xfrm>
              <a:off x="7276568" y="4765886"/>
              <a:ext cx="96639" cy="104370"/>
            </a:xfrm>
            <a:custGeom>
              <a:avLst/>
              <a:gdLst>
                <a:gd name="T0" fmla="*/ 41 w 50"/>
                <a:gd name="T1" fmla="*/ 0 h 54"/>
                <a:gd name="T2" fmla="*/ 33 w 50"/>
                <a:gd name="T3" fmla="*/ 0 h 54"/>
                <a:gd name="T4" fmla="*/ 27 w 50"/>
                <a:gd name="T5" fmla="*/ 4 h 54"/>
                <a:gd name="T6" fmla="*/ 0 w 50"/>
                <a:gd name="T7" fmla="*/ 48 h 54"/>
                <a:gd name="T8" fmla="*/ 0 w 50"/>
                <a:gd name="T9" fmla="*/ 50 h 54"/>
                <a:gd name="T10" fmla="*/ 2 w 50"/>
                <a:gd name="T11" fmla="*/ 52 h 54"/>
                <a:gd name="T12" fmla="*/ 4 w 50"/>
                <a:gd name="T13" fmla="*/ 54 h 54"/>
                <a:gd name="T14" fmla="*/ 8 w 50"/>
                <a:gd name="T15" fmla="*/ 54 h 54"/>
                <a:gd name="T16" fmla="*/ 18 w 50"/>
                <a:gd name="T17" fmla="*/ 54 h 54"/>
                <a:gd name="T18" fmla="*/ 22 w 50"/>
                <a:gd name="T19" fmla="*/ 50 h 54"/>
                <a:gd name="T20" fmla="*/ 48 w 50"/>
                <a:gd name="T21" fmla="*/ 4 h 54"/>
                <a:gd name="T22" fmla="*/ 50 w 50"/>
                <a:gd name="T23" fmla="*/ 2 h 54"/>
                <a:gd name="T24" fmla="*/ 48 w 50"/>
                <a:gd name="T25" fmla="*/ 0 h 54"/>
                <a:gd name="T26" fmla="*/ 45 w 50"/>
                <a:gd name="T27" fmla="*/ 0 h 54"/>
                <a:gd name="T28" fmla="*/ 41 w 50"/>
                <a:gd name="T29"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0" h="54">
                  <a:moveTo>
                    <a:pt x="41" y="0"/>
                  </a:moveTo>
                  <a:lnTo>
                    <a:pt x="33" y="0"/>
                  </a:lnTo>
                  <a:lnTo>
                    <a:pt x="27" y="4"/>
                  </a:lnTo>
                  <a:lnTo>
                    <a:pt x="0" y="48"/>
                  </a:lnTo>
                  <a:lnTo>
                    <a:pt x="0" y="50"/>
                  </a:lnTo>
                  <a:lnTo>
                    <a:pt x="2" y="52"/>
                  </a:lnTo>
                  <a:lnTo>
                    <a:pt x="4" y="54"/>
                  </a:lnTo>
                  <a:lnTo>
                    <a:pt x="8" y="54"/>
                  </a:lnTo>
                  <a:lnTo>
                    <a:pt x="18" y="54"/>
                  </a:lnTo>
                  <a:lnTo>
                    <a:pt x="22" y="50"/>
                  </a:lnTo>
                  <a:lnTo>
                    <a:pt x="48" y="4"/>
                  </a:lnTo>
                  <a:lnTo>
                    <a:pt x="50" y="2"/>
                  </a:lnTo>
                  <a:lnTo>
                    <a:pt x="48" y="0"/>
                  </a:lnTo>
                  <a:lnTo>
                    <a:pt x="45" y="0"/>
                  </a:lnTo>
                  <a:lnTo>
                    <a:pt x="41" y="0"/>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43" name="Freeform 5168"/>
            <p:cNvSpPr/>
            <p:nvPr/>
          </p:nvSpPr>
          <p:spPr bwMode="auto">
            <a:xfrm>
              <a:off x="7893125" y="4599666"/>
              <a:ext cx="108235" cy="121766"/>
            </a:xfrm>
            <a:custGeom>
              <a:avLst/>
              <a:gdLst>
                <a:gd name="T0" fmla="*/ 46 w 56"/>
                <a:gd name="T1" fmla="*/ 0 h 63"/>
                <a:gd name="T2" fmla="*/ 37 w 56"/>
                <a:gd name="T3" fmla="*/ 2 h 63"/>
                <a:gd name="T4" fmla="*/ 31 w 56"/>
                <a:gd name="T5" fmla="*/ 6 h 63"/>
                <a:gd name="T6" fmla="*/ 0 w 56"/>
                <a:gd name="T7" fmla="*/ 58 h 63"/>
                <a:gd name="T8" fmla="*/ 0 w 56"/>
                <a:gd name="T9" fmla="*/ 60 h 63"/>
                <a:gd name="T10" fmla="*/ 0 w 56"/>
                <a:gd name="T11" fmla="*/ 62 h 63"/>
                <a:gd name="T12" fmla="*/ 4 w 56"/>
                <a:gd name="T13" fmla="*/ 63 h 63"/>
                <a:gd name="T14" fmla="*/ 8 w 56"/>
                <a:gd name="T15" fmla="*/ 63 h 63"/>
                <a:gd name="T16" fmla="*/ 19 w 56"/>
                <a:gd name="T17" fmla="*/ 63 h 63"/>
                <a:gd name="T18" fmla="*/ 25 w 56"/>
                <a:gd name="T19" fmla="*/ 60 h 63"/>
                <a:gd name="T20" fmla="*/ 56 w 56"/>
                <a:gd name="T21" fmla="*/ 8 h 63"/>
                <a:gd name="T22" fmla="*/ 56 w 56"/>
                <a:gd name="T23" fmla="*/ 6 h 63"/>
                <a:gd name="T24" fmla="*/ 54 w 56"/>
                <a:gd name="T25" fmla="*/ 4 h 63"/>
                <a:gd name="T26" fmla="*/ 52 w 56"/>
                <a:gd name="T27" fmla="*/ 2 h 63"/>
                <a:gd name="T28" fmla="*/ 46 w 56"/>
                <a:gd name="T29" fmla="*/ 0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6" h="63">
                  <a:moveTo>
                    <a:pt x="46" y="0"/>
                  </a:moveTo>
                  <a:lnTo>
                    <a:pt x="37" y="2"/>
                  </a:lnTo>
                  <a:lnTo>
                    <a:pt x="31" y="6"/>
                  </a:lnTo>
                  <a:lnTo>
                    <a:pt x="0" y="58"/>
                  </a:lnTo>
                  <a:lnTo>
                    <a:pt x="0" y="60"/>
                  </a:lnTo>
                  <a:lnTo>
                    <a:pt x="0" y="62"/>
                  </a:lnTo>
                  <a:lnTo>
                    <a:pt x="4" y="63"/>
                  </a:lnTo>
                  <a:lnTo>
                    <a:pt x="8" y="63"/>
                  </a:lnTo>
                  <a:lnTo>
                    <a:pt x="19" y="63"/>
                  </a:lnTo>
                  <a:lnTo>
                    <a:pt x="25" y="60"/>
                  </a:lnTo>
                  <a:lnTo>
                    <a:pt x="56" y="8"/>
                  </a:lnTo>
                  <a:lnTo>
                    <a:pt x="56" y="6"/>
                  </a:lnTo>
                  <a:lnTo>
                    <a:pt x="54" y="4"/>
                  </a:lnTo>
                  <a:lnTo>
                    <a:pt x="52" y="2"/>
                  </a:lnTo>
                  <a:lnTo>
                    <a:pt x="46" y="0"/>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44" name="Freeform 5169"/>
            <p:cNvSpPr/>
            <p:nvPr/>
          </p:nvSpPr>
          <p:spPr bwMode="auto">
            <a:xfrm>
              <a:off x="7819681" y="4547481"/>
              <a:ext cx="110169" cy="123698"/>
            </a:xfrm>
            <a:custGeom>
              <a:avLst/>
              <a:gdLst>
                <a:gd name="T0" fmla="*/ 48 w 57"/>
                <a:gd name="T1" fmla="*/ 0 h 64"/>
                <a:gd name="T2" fmla="*/ 38 w 57"/>
                <a:gd name="T3" fmla="*/ 2 h 64"/>
                <a:gd name="T4" fmla="*/ 32 w 57"/>
                <a:gd name="T5" fmla="*/ 6 h 64"/>
                <a:gd name="T6" fmla="*/ 2 w 57"/>
                <a:gd name="T7" fmla="*/ 58 h 64"/>
                <a:gd name="T8" fmla="*/ 0 w 57"/>
                <a:gd name="T9" fmla="*/ 60 h 64"/>
                <a:gd name="T10" fmla="*/ 2 w 57"/>
                <a:gd name="T11" fmla="*/ 62 h 64"/>
                <a:gd name="T12" fmla="*/ 5 w 57"/>
                <a:gd name="T13" fmla="*/ 64 h 64"/>
                <a:gd name="T14" fmla="*/ 9 w 57"/>
                <a:gd name="T15" fmla="*/ 64 h 64"/>
                <a:gd name="T16" fmla="*/ 19 w 57"/>
                <a:gd name="T17" fmla="*/ 64 h 64"/>
                <a:gd name="T18" fmla="*/ 25 w 57"/>
                <a:gd name="T19" fmla="*/ 60 h 64"/>
                <a:gd name="T20" fmla="*/ 57 w 57"/>
                <a:gd name="T21" fmla="*/ 8 h 64"/>
                <a:gd name="T22" fmla="*/ 57 w 57"/>
                <a:gd name="T23" fmla="*/ 4 h 64"/>
                <a:gd name="T24" fmla="*/ 55 w 57"/>
                <a:gd name="T25" fmla="*/ 2 h 64"/>
                <a:gd name="T26" fmla="*/ 52 w 57"/>
                <a:gd name="T27" fmla="*/ 2 h 64"/>
                <a:gd name="T28" fmla="*/ 48 w 57"/>
                <a:gd name="T29" fmla="*/ 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7" h="64">
                  <a:moveTo>
                    <a:pt x="48" y="0"/>
                  </a:moveTo>
                  <a:lnTo>
                    <a:pt x="38" y="2"/>
                  </a:lnTo>
                  <a:lnTo>
                    <a:pt x="32" y="6"/>
                  </a:lnTo>
                  <a:lnTo>
                    <a:pt x="2" y="58"/>
                  </a:lnTo>
                  <a:lnTo>
                    <a:pt x="0" y="60"/>
                  </a:lnTo>
                  <a:lnTo>
                    <a:pt x="2" y="62"/>
                  </a:lnTo>
                  <a:lnTo>
                    <a:pt x="5" y="64"/>
                  </a:lnTo>
                  <a:lnTo>
                    <a:pt x="9" y="64"/>
                  </a:lnTo>
                  <a:lnTo>
                    <a:pt x="19" y="64"/>
                  </a:lnTo>
                  <a:lnTo>
                    <a:pt x="25" y="60"/>
                  </a:lnTo>
                  <a:lnTo>
                    <a:pt x="57" y="8"/>
                  </a:lnTo>
                  <a:lnTo>
                    <a:pt x="57" y="4"/>
                  </a:lnTo>
                  <a:lnTo>
                    <a:pt x="55" y="2"/>
                  </a:lnTo>
                  <a:lnTo>
                    <a:pt x="52" y="2"/>
                  </a:lnTo>
                  <a:lnTo>
                    <a:pt x="48" y="0"/>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45" name="Freeform 5170"/>
            <p:cNvSpPr/>
            <p:nvPr/>
          </p:nvSpPr>
          <p:spPr bwMode="auto">
            <a:xfrm>
              <a:off x="7707578" y="4578405"/>
              <a:ext cx="108235" cy="121766"/>
            </a:xfrm>
            <a:custGeom>
              <a:avLst/>
              <a:gdLst>
                <a:gd name="T0" fmla="*/ 46 w 56"/>
                <a:gd name="T1" fmla="*/ 0 h 63"/>
                <a:gd name="T2" fmla="*/ 37 w 56"/>
                <a:gd name="T3" fmla="*/ 0 h 63"/>
                <a:gd name="T4" fmla="*/ 31 w 56"/>
                <a:gd name="T5" fmla="*/ 3 h 63"/>
                <a:gd name="T6" fmla="*/ 0 w 56"/>
                <a:gd name="T7" fmla="*/ 57 h 63"/>
                <a:gd name="T8" fmla="*/ 0 w 56"/>
                <a:gd name="T9" fmla="*/ 59 h 63"/>
                <a:gd name="T10" fmla="*/ 0 w 56"/>
                <a:gd name="T11" fmla="*/ 61 h 63"/>
                <a:gd name="T12" fmla="*/ 4 w 56"/>
                <a:gd name="T13" fmla="*/ 61 h 63"/>
                <a:gd name="T14" fmla="*/ 8 w 56"/>
                <a:gd name="T15" fmla="*/ 63 h 63"/>
                <a:gd name="T16" fmla="*/ 19 w 56"/>
                <a:gd name="T17" fmla="*/ 61 h 63"/>
                <a:gd name="T18" fmla="*/ 25 w 56"/>
                <a:gd name="T19" fmla="*/ 57 h 63"/>
                <a:gd name="T20" fmla="*/ 56 w 56"/>
                <a:gd name="T21" fmla="*/ 5 h 63"/>
                <a:gd name="T22" fmla="*/ 56 w 56"/>
                <a:gd name="T23" fmla="*/ 3 h 63"/>
                <a:gd name="T24" fmla="*/ 54 w 56"/>
                <a:gd name="T25" fmla="*/ 1 h 63"/>
                <a:gd name="T26" fmla="*/ 52 w 56"/>
                <a:gd name="T27" fmla="*/ 0 h 63"/>
                <a:gd name="T28" fmla="*/ 46 w 56"/>
                <a:gd name="T29" fmla="*/ 0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6" h="63">
                  <a:moveTo>
                    <a:pt x="46" y="0"/>
                  </a:moveTo>
                  <a:lnTo>
                    <a:pt x="37" y="0"/>
                  </a:lnTo>
                  <a:lnTo>
                    <a:pt x="31" y="3"/>
                  </a:lnTo>
                  <a:lnTo>
                    <a:pt x="0" y="57"/>
                  </a:lnTo>
                  <a:lnTo>
                    <a:pt x="0" y="59"/>
                  </a:lnTo>
                  <a:lnTo>
                    <a:pt x="0" y="61"/>
                  </a:lnTo>
                  <a:lnTo>
                    <a:pt x="4" y="61"/>
                  </a:lnTo>
                  <a:lnTo>
                    <a:pt x="8" y="63"/>
                  </a:lnTo>
                  <a:lnTo>
                    <a:pt x="19" y="61"/>
                  </a:lnTo>
                  <a:lnTo>
                    <a:pt x="25" y="57"/>
                  </a:lnTo>
                  <a:lnTo>
                    <a:pt x="56" y="5"/>
                  </a:lnTo>
                  <a:lnTo>
                    <a:pt x="56" y="3"/>
                  </a:lnTo>
                  <a:lnTo>
                    <a:pt x="54" y="1"/>
                  </a:lnTo>
                  <a:lnTo>
                    <a:pt x="52" y="0"/>
                  </a:lnTo>
                  <a:lnTo>
                    <a:pt x="46" y="0"/>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46" name="Freeform 5171"/>
            <p:cNvSpPr/>
            <p:nvPr/>
          </p:nvSpPr>
          <p:spPr bwMode="auto">
            <a:xfrm>
              <a:off x="8304808" y="4588070"/>
              <a:ext cx="112101" cy="123698"/>
            </a:xfrm>
            <a:custGeom>
              <a:avLst/>
              <a:gdLst>
                <a:gd name="T0" fmla="*/ 48 w 58"/>
                <a:gd name="T1" fmla="*/ 0 h 64"/>
                <a:gd name="T2" fmla="*/ 39 w 58"/>
                <a:gd name="T3" fmla="*/ 2 h 64"/>
                <a:gd name="T4" fmla="*/ 33 w 58"/>
                <a:gd name="T5" fmla="*/ 4 h 64"/>
                <a:gd name="T6" fmla="*/ 2 w 58"/>
                <a:gd name="T7" fmla="*/ 58 h 64"/>
                <a:gd name="T8" fmla="*/ 0 w 58"/>
                <a:gd name="T9" fmla="*/ 60 h 64"/>
                <a:gd name="T10" fmla="*/ 2 w 58"/>
                <a:gd name="T11" fmla="*/ 62 h 64"/>
                <a:gd name="T12" fmla="*/ 6 w 58"/>
                <a:gd name="T13" fmla="*/ 64 h 64"/>
                <a:gd name="T14" fmla="*/ 10 w 58"/>
                <a:gd name="T15" fmla="*/ 64 h 64"/>
                <a:gd name="T16" fmla="*/ 19 w 58"/>
                <a:gd name="T17" fmla="*/ 62 h 64"/>
                <a:gd name="T18" fmla="*/ 25 w 58"/>
                <a:gd name="T19" fmla="*/ 58 h 64"/>
                <a:gd name="T20" fmla="*/ 58 w 58"/>
                <a:gd name="T21" fmla="*/ 6 h 64"/>
                <a:gd name="T22" fmla="*/ 58 w 58"/>
                <a:gd name="T23" fmla="*/ 4 h 64"/>
                <a:gd name="T24" fmla="*/ 56 w 58"/>
                <a:gd name="T25" fmla="*/ 2 h 64"/>
                <a:gd name="T26" fmla="*/ 52 w 58"/>
                <a:gd name="T27" fmla="*/ 0 h 64"/>
                <a:gd name="T28" fmla="*/ 48 w 58"/>
                <a:gd name="T29" fmla="*/ 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8" h="64">
                  <a:moveTo>
                    <a:pt x="48" y="0"/>
                  </a:moveTo>
                  <a:lnTo>
                    <a:pt x="39" y="2"/>
                  </a:lnTo>
                  <a:lnTo>
                    <a:pt x="33" y="4"/>
                  </a:lnTo>
                  <a:lnTo>
                    <a:pt x="2" y="58"/>
                  </a:lnTo>
                  <a:lnTo>
                    <a:pt x="0" y="60"/>
                  </a:lnTo>
                  <a:lnTo>
                    <a:pt x="2" y="62"/>
                  </a:lnTo>
                  <a:lnTo>
                    <a:pt x="6" y="64"/>
                  </a:lnTo>
                  <a:lnTo>
                    <a:pt x="10" y="64"/>
                  </a:lnTo>
                  <a:lnTo>
                    <a:pt x="19" y="62"/>
                  </a:lnTo>
                  <a:lnTo>
                    <a:pt x="25" y="58"/>
                  </a:lnTo>
                  <a:lnTo>
                    <a:pt x="58" y="6"/>
                  </a:lnTo>
                  <a:lnTo>
                    <a:pt x="58" y="4"/>
                  </a:lnTo>
                  <a:lnTo>
                    <a:pt x="56" y="2"/>
                  </a:lnTo>
                  <a:lnTo>
                    <a:pt x="52" y="0"/>
                  </a:lnTo>
                  <a:lnTo>
                    <a:pt x="48" y="0"/>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47" name="Freeform 5172"/>
            <p:cNvSpPr/>
            <p:nvPr/>
          </p:nvSpPr>
          <p:spPr bwMode="auto">
            <a:xfrm>
              <a:off x="8235228" y="4535890"/>
              <a:ext cx="110169" cy="123699"/>
            </a:xfrm>
            <a:custGeom>
              <a:avLst/>
              <a:gdLst>
                <a:gd name="T0" fmla="*/ 48 w 57"/>
                <a:gd name="T1" fmla="*/ 0 h 64"/>
                <a:gd name="T2" fmla="*/ 38 w 57"/>
                <a:gd name="T3" fmla="*/ 0 h 64"/>
                <a:gd name="T4" fmla="*/ 32 w 57"/>
                <a:gd name="T5" fmla="*/ 4 h 64"/>
                <a:gd name="T6" fmla="*/ 0 w 57"/>
                <a:gd name="T7" fmla="*/ 58 h 64"/>
                <a:gd name="T8" fmla="*/ 0 w 57"/>
                <a:gd name="T9" fmla="*/ 60 h 64"/>
                <a:gd name="T10" fmla="*/ 2 w 57"/>
                <a:gd name="T11" fmla="*/ 62 h 64"/>
                <a:gd name="T12" fmla="*/ 6 w 57"/>
                <a:gd name="T13" fmla="*/ 62 h 64"/>
                <a:gd name="T14" fmla="*/ 9 w 57"/>
                <a:gd name="T15" fmla="*/ 64 h 64"/>
                <a:gd name="T16" fmla="*/ 19 w 57"/>
                <a:gd name="T17" fmla="*/ 62 h 64"/>
                <a:gd name="T18" fmla="*/ 25 w 57"/>
                <a:gd name="T19" fmla="*/ 58 h 64"/>
                <a:gd name="T20" fmla="*/ 55 w 57"/>
                <a:gd name="T21" fmla="*/ 6 h 64"/>
                <a:gd name="T22" fmla="*/ 57 w 57"/>
                <a:gd name="T23" fmla="*/ 4 h 64"/>
                <a:gd name="T24" fmla="*/ 55 w 57"/>
                <a:gd name="T25" fmla="*/ 2 h 64"/>
                <a:gd name="T26" fmla="*/ 52 w 57"/>
                <a:gd name="T27" fmla="*/ 0 h 64"/>
                <a:gd name="T28" fmla="*/ 48 w 57"/>
                <a:gd name="T29" fmla="*/ 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7" h="64">
                  <a:moveTo>
                    <a:pt x="48" y="0"/>
                  </a:moveTo>
                  <a:lnTo>
                    <a:pt x="38" y="0"/>
                  </a:lnTo>
                  <a:lnTo>
                    <a:pt x="32" y="4"/>
                  </a:lnTo>
                  <a:lnTo>
                    <a:pt x="0" y="58"/>
                  </a:lnTo>
                  <a:lnTo>
                    <a:pt x="0" y="60"/>
                  </a:lnTo>
                  <a:lnTo>
                    <a:pt x="2" y="62"/>
                  </a:lnTo>
                  <a:lnTo>
                    <a:pt x="6" y="62"/>
                  </a:lnTo>
                  <a:lnTo>
                    <a:pt x="9" y="64"/>
                  </a:lnTo>
                  <a:lnTo>
                    <a:pt x="19" y="62"/>
                  </a:lnTo>
                  <a:lnTo>
                    <a:pt x="25" y="58"/>
                  </a:lnTo>
                  <a:lnTo>
                    <a:pt x="55" y="6"/>
                  </a:lnTo>
                  <a:lnTo>
                    <a:pt x="57" y="4"/>
                  </a:lnTo>
                  <a:lnTo>
                    <a:pt x="55" y="2"/>
                  </a:lnTo>
                  <a:lnTo>
                    <a:pt x="52" y="0"/>
                  </a:lnTo>
                  <a:lnTo>
                    <a:pt x="48" y="0"/>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48" name="Freeform 5173"/>
            <p:cNvSpPr/>
            <p:nvPr/>
          </p:nvSpPr>
          <p:spPr bwMode="auto">
            <a:xfrm>
              <a:off x="8119261" y="4562950"/>
              <a:ext cx="112101" cy="121766"/>
            </a:xfrm>
            <a:custGeom>
              <a:avLst/>
              <a:gdLst>
                <a:gd name="T0" fmla="*/ 48 w 58"/>
                <a:gd name="T1" fmla="*/ 0 h 63"/>
                <a:gd name="T2" fmla="*/ 39 w 58"/>
                <a:gd name="T3" fmla="*/ 2 h 63"/>
                <a:gd name="T4" fmla="*/ 33 w 58"/>
                <a:gd name="T5" fmla="*/ 6 h 63"/>
                <a:gd name="T6" fmla="*/ 2 w 58"/>
                <a:gd name="T7" fmla="*/ 57 h 63"/>
                <a:gd name="T8" fmla="*/ 0 w 58"/>
                <a:gd name="T9" fmla="*/ 59 h 63"/>
                <a:gd name="T10" fmla="*/ 2 w 58"/>
                <a:gd name="T11" fmla="*/ 61 h 63"/>
                <a:gd name="T12" fmla="*/ 6 w 58"/>
                <a:gd name="T13" fmla="*/ 63 h 63"/>
                <a:gd name="T14" fmla="*/ 10 w 58"/>
                <a:gd name="T15" fmla="*/ 63 h 63"/>
                <a:gd name="T16" fmla="*/ 19 w 58"/>
                <a:gd name="T17" fmla="*/ 63 h 63"/>
                <a:gd name="T18" fmla="*/ 25 w 58"/>
                <a:gd name="T19" fmla="*/ 59 h 63"/>
                <a:gd name="T20" fmla="*/ 58 w 58"/>
                <a:gd name="T21" fmla="*/ 8 h 63"/>
                <a:gd name="T22" fmla="*/ 58 w 58"/>
                <a:gd name="T23" fmla="*/ 6 h 63"/>
                <a:gd name="T24" fmla="*/ 56 w 58"/>
                <a:gd name="T25" fmla="*/ 4 h 63"/>
                <a:gd name="T26" fmla="*/ 52 w 58"/>
                <a:gd name="T27" fmla="*/ 2 h 63"/>
                <a:gd name="T28" fmla="*/ 48 w 58"/>
                <a:gd name="T29" fmla="*/ 0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8" h="63">
                  <a:moveTo>
                    <a:pt x="48" y="0"/>
                  </a:moveTo>
                  <a:lnTo>
                    <a:pt x="39" y="2"/>
                  </a:lnTo>
                  <a:lnTo>
                    <a:pt x="33" y="6"/>
                  </a:lnTo>
                  <a:lnTo>
                    <a:pt x="2" y="57"/>
                  </a:lnTo>
                  <a:lnTo>
                    <a:pt x="0" y="59"/>
                  </a:lnTo>
                  <a:lnTo>
                    <a:pt x="2" y="61"/>
                  </a:lnTo>
                  <a:lnTo>
                    <a:pt x="6" y="63"/>
                  </a:lnTo>
                  <a:lnTo>
                    <a:pt x="10" y="63"/>
                  </a:lnTo>
                  <a:lnTo>
                    <a:pt x="19" y="63"/>
                  </a:lnTo>
                  <a:lnTo>
                    <a:pt x="25" y="59"/>
                  </a:lnTo>
                  <a:lnTo>
                    <a:pt x="58" y="8"/>
                  </a:lnTo>
                  <a:lnTo>
                    <a:pt x="58" y="6"/>
                  </a:lnTo>
                  <a:lnTo>
                    <a:pt x="56" y="4"/>
                  </a:lnTo>
                  <a:lnTo>
                    <a:pt x="52" y="2"/>
                  </a:lnTo>
                  <a:lnTo>
                    <a:pt x="48" y="0"/>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49" name="Freeform 5174"/>
            <p:cNvSpPr/>
            <p:nvPr/>
          </p:nvSpPr>
          <p:spPr bwMode="auto">
            <a:xfrm>
              <a:off x="7788755" y="4814208"/>
              <a:ext cx="108235" cy="123699"/>
            </a:xfrm>
            <a:custGeom>
              <a:avLst/>
              <a:gdLst>
                <a:gd name="T0" fmla="*/ 46 w 56"/>
                <a:gd name="T1" fmla="*/ 0 h 64"/>
                <a:gd name="T2" fmla="*/ 37 w 56"/>
                <a:gd name="T3" fmla="*/ 0 h 64"/>
                <a:gd name="T4" fmla="*/ 31 w 56"/>
                <a:gd name="T5" fmla="*/ 4 h 64"/>
                <a:gd name="T6" fmla="*/ 0 w 56"/>
                <a:gd name="T7" fmla="*/ 56 h 64"/>
                <a:gd name="T8" fmla="*/ 0 w 56"/>
                <a:gd name="T9" fmla="*/ 60 h 64"/>
                <a:gd name="T10" fmla="*/ 2 w 56"/>
                <a:gd name="T11" fmla="*/ 62 h 64"/>
                <a:gd name="T12" fmla="*/ 4 w 56"/>
                <a:gd name="T13" fmla="*/ 62 h 64"/>
                <a:gd name="T14" fmla="*/ 10 w 56"/>
                <a:gd name="T15" fmla="*/ 64 h 64"/>
                <a:gd name="T16" fmla="*/ 20 w 56"/>
                <a:gd name="T17" fmla="*/ 62 h 64"/>
                <a:gd name="T18" fmla="*/ 25 w 56"/>
                <a:gd name="T19" fmla="*/ 58 h 64"/>
                <a:gd name="T20" fmla="*/ 56 w 56"/>
                <a:gd name="T21" fmla="*/ 6 h 64"/>
                <a:gd name="T22" fmla="*/ 56 w 56"/>
                <a:gd name="T23" fmla="*/ 4 h 64"/>
                <a:gd name="T24" fmla="*/ 54 w 56"/>
                <a:gd name="T25" fmla="*/ 2 h 64"/>
                <a:gd name="T26" fmla="*/ 52 w 56"/>
                <a:gd name="T27" fmla="*/ 0 h 64"/>
                <a:gd name="T28" fmla="*/ 46 w 56"/>
                <a:gd name="T29" fmla="*/ 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6" h="64">
                  <a:moveTo>
                    <a:pt x="46" y="0"/>
                  </a:moveTo>
                  <a:lnTo>
                    <a:pt x="37" y="0"/>
                  </a:lnTo>
                  <a:lnTo>
                    <a:pt x="31" y="4"/>
                  </a:lnTo>
                  <a:lnTo>
                    <a:pt x="0" y="56"/>
                  </a:lnTo>
                  <a:lnTo>
                    <a:pt x="0" y="60"/>
                  </a:lnTo>
                  <a:lnTo>
                    <a:pt x="2" y="62"/>
                  </a:lnTo>
                  <a:lnTo>
                    <a:pt x="4" y="62"/>
                  </a:lnTo>
                  <a:lnTo>
                    <a:pt x="10" y="64"/>
                  </a:lnTo>
                  <a:lnTo>
                    <a:pt x="20" y="62"/>
                  </a:lnTo>
                  <a:lnTo>
                    <a:pt x="25" y="58"/>
                  </a:lnTo>
                  <a:lnTo>
                    <a:pt x="56" y="6"/>
                  </a:lnTo>
                  <a:lnTo>
                    <a:pt x="56" y="4"/>
                  </a:lnTo>
                  <a:lnTo>
                    <a:pt x="54" y="2"/>
                  </a:lnTo>
                  <a:lnTo>
                    <a:pt x="52" y="0"/>
                  </a:lnTo>
                  <a:lnTo>
                    <a:pt x="46" y="0"/>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50" name="Freeform 5175"/>
            <p:cNvSpPr/>
            <p:nvPr/>
          </p:nvSpPr>
          <p:spPr bwMode="auto">
            <a:xfrm>
              <a:off x="7715309" y="4763955"/>
              <a:ext cx="112101" cy="121766"/>
            </a:xfrm>
            <a:custGeom>
              <a:avLst/>
              <a:gdLst>
                <a:gd name="T0" fmla="*/ 48 w 58"/>
                <a:gd name="T1" fmla="*/ 0 h 63"/>
                <a:gd name="T2" fmla="*/ 38 w 58"/>
                <a:gd name="T3" fmla="*/ 0 h 63"/>
                <a:gd name="T4" fmla="*/ 33 w 58"/>
                <a:gd name="T5" fmla="*/ 3 h 63"/>
                <a:gd name="T6" fmla="*/ 2 w 58"/>
                <a:gd name="T7" fmla="*/ 55 h 63"/>
                <a:gd name="T8" fmla="*/ 0 w 58"/>
                <a:gd name="T9" fmla="*/ 57 h 63"/>
                <a:gd name="T10" fmla="*/ 2 w 58"/>
                <a:gd name="T11" fmla="*/ 59 h 63"/>
                <a:gd name="T12" fmla="*/ 6 w 58"/>
                <a:gd name="T13" fmla="*/ 61 h 63"/>
                <a:gd name="T14" fmla="*/ 10 w 58"/>
                <a:gd name="T15" fmla="*/ 63 h 63"/>
                <a:gd name="T16" fmla="*/ 19 w 58"/>
                <a:gd name="T17" fmla="*/ 61 h 63"/>
                <a:gd name="T18" fmla="*/ 25 w 58"/>
                <a:gd name="T19" fmla="*/ 57 h 63"/>
                <a:gd name="T20" fmla="*/ 58 w 58"/>
                <a:gd name="T21" fmla="*/ 5 h 63"/>
                <a:gd name="T22" fmla="*/ 58 w 58"/>
                <a:gd name="T23" fmla="*/ 3 h 63"/>
                <a:gd name="T24" fmla="*/ 56 w 58"/>
                <a:gd name="T25" fmla="*/ 1 h 63"/>
                <a:gd name="T26" fmla="*/ 52 w 58"/>
                <a:gd name="T27" fmla="*/ 0 h 63"/>
                <a:gd name="T28" fmla="*/ 48 w 58"/>
                <a:gd name="T29" fmla="*/ 0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8" h="63">
                  <a:moveTo>
                    <a:pt x="48" y="0"/>
                  </a:moveTo>
                  <a:lnTo>
                    <a:pt x="38" y="0"/>
                  </a:lnTo>
                  <a:lnTo>
                    <a:pt x="33" y="3"/>
                  </a:lnTo>
                  <a:lnTo>
                    <a:pt x="2" y="55"/>
                  </a:lnTo>
                  <a:lnTo>
                    <a:pt x="0" y="57"/>
                  </a:lnTo>
                  <a:lnTo>
                    <a:pt x="2" y="59"/>
                  </a:lnTo>
                  <a:lnTo>
                    <a:pt x="6" y="61"/>
                  </a:lnTo>
                  <a:lnTo>
                    <a:pt x="10" y="63"/>
                  </a:lnTo>
                  <a:lnTo>
                    <a:pt x="19" y="61"/>
                  </a:lnTo>
                  <a:lnTo>
                    <a:pt x="25" y="57"/>
                  </a:lnTo>
                  <a:lnTo>
                    <a:pt x="58" y="5"/>
                  </a:lnTo>
                  <a:lnTo>
                    <a:pt x="58" y="3"/>
                  </a:lnTo>
                  <a:lnTo>
                    <a:pt x="56" y="1"/>
                  </a:lnTo>
                  <a:lnTo>
                    <a:pt x="52" y="0"/>
                  </a:lnTo>
                  <a:lnTo>
                    <a:pt x="48" y="0"/>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51" name="Freeform 5176"/>
            <p:cNvSpPr/>
            <p:nvPr/>
          </p:nvSpPr>
          <p:spPr bwMode="auto">
            <a:xfrm>
              <a:off x="7603211" y="4789086"/>
              <a:ext cx="108235" cy="121766"/>
            </a:xfrm>
            <a:custGeom>
              <a:avLst/>
              <a:gdLst>
                <a:gd name="T0" fmla="*/ 46 w 56"/>
                <a:gd name="T1" fmla="*/ 0 h 63"/>
                <a:gd name="T2" fmla="*/ 37 w 56"/>
                <a:gd name="T3" fmla="*/ 2 h 63"/>
                <a:gd name="T4" fmla="*/ 31 w 56"/>
                <a:gd name="T5" fmla="*/ 6 h 63"/>
                <a:gd name="T6" fmla="*/ 0 w 56"/>
                <a:gd name="T7" fmla="*/ 58 h 63"/>
                <a:gd name="T8" fmla="*/ 0 w 56"/>
                <a:gd name="T9" fmla="*/ 60 h 63"/>
                <a:gd name="T10" fmla="*/ 2 w 56"/>
                <a:gd name="T11" fmla="*/ 61 h 63"/>
                <a:gd name="T12" fmla="*/ 4 w 56"/>
                <a:gd name="T13" fmla="*/ 63 h 63"/>
                <a:gd name="T14" fmla="*/ 10 w 56"/>
                <a:gd name="T15" fmla="*/ 63 h 63"/>
                <a:gd name="T16" fmla="*/ 20 w 56"/>
                <a:gd name="T17" fmla="*/ 63 h 63"/>
                <a:gd name="T18" fmla="*/ 25 w 56"/>
                <a:gd name="T19" fmla="*/ 60 h 63"/>
                <a:gd name="T20" fmla="*/ 56 w 56"/>
                <a:gd name="T21" fmla="*/ 6 h 63"/>
                <a:gd name="T22" fmla="*/ 56 w 56"/>
                <a:gd name="T23" fmla="*/ 4 h 63"/>
                <a:gd name="T24" fmla="*/ 54 w 56"/>
                <a:gd name="T25" fmla="*/ 2 h 63"/>
                <a:gd name="T26" fmla="*/ 52 w 56"/>
                <a:gd name="T27" fmla="*/ 2 h 63"/>
                <a:gd name="T28" fmla="*/ 46 w 56"/>
                <a:gd name="T29" fmla="*/ 0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6" h="63">
                  <a:moveTo>
                    <a:pt x="46" y="0"/>
                  </a:moveTo>
                  <a:lnTo>
                    <a:pt x="37" y="2"/>
                  </a:lnTo>
                  <a:lnTo>
                    <a:pt x="31" y="6"/>
                  </a:lnTo>
                  <a:lnTo>
                    <a:pt x="0" y="58"/>
                  </a:lnTo>
                  <a:lnTo>
                    <a:pt x="0" y="60"/>
                  </a:lnTo>
                  <a:lnTo>
                    <a:pt x="2" y="61"/>
                  </a:lnTo>
                  <a:lnTo>
                    <a:pt x="4" y="63"/>
                  </a:lnTo>
                  <a:lnTo>
                    <a:pt x="10" y="63"/>
                  </a:lnTo>
                  <a:lnTo>
                    <a:pt x="20" y="63"/>
                  </a:lnTo>
                  <a:lnTo>
                    <a:pt x="25" y="60"/>
                  </a:lnTo>
                  <a:lnTo>
                    <a:pt x="56" y="6"/>
                  </a:lnTo>
                  <a:lnTo>
                    <a:pt x="56" y="4"/>
                  </a:lnTo>
                  <a:lnTo>
                    <a:pt x="54" y="2"/>
                  </a:lnTo>
                  <a:lnTo>
                    <a:pt x="52" y="2"/>
                  </a:lnTo>
                  <a:lnTo>
                    <a:pt x="46" y="0"/>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52" name="Freeform 5177"/>
            <p:cNvSpPr/>
            <p:nvPr/>
          </p:nvSpPr>
          <p:spPr bwMode="auto">
            <a:xfrm>
              <a:off x="8202372" y="4781349"/>
              <a:ext cx="106302" cy="123698"/>
            </a:xfrm>
            <a:custGeom>
              <a:avLst/>
              <a:gdLst>
                <a:gd name="T0" fmla="*/ 46 w 55"/>
                <a:gd name="T1" fmla="*/ 0 h 64"/>
                <a:gd name="T2" fmla="*/ 36 w 55"/>
                <a:gd name="T3" fmla="*/ 2 h 64"/>
                <a:gd name="T4" fmla="*/ 30 w 55"/>
                <a:gd name="T5" fmla="*/ 6 h 64"/>
                <a:gd name="T6" fmla="*/ 0 w 55"/>
                <a:gd name="T7" fmla="*/ 58 h 64"/>
                <a:gd name="T8" fmla="*/ 0 w 55"/>
                <a:gd name="T9" fmla="*/ 60 h 64"/>
                <a:gd name="T10" fmla="*/ 1 w 55"/>
                <a:gd name="T11" fmla="*/ 62 h 64"/>
                <a:gd name="T12" fmla="*/ 3 w 55"/>
                <a:gd name="T13" fmla="*/ 64 h 64"/>
                <a:gd name="T14" fmla="*/ 9 w 55"/>
                <a:gd name="T15" fmla="*/ 64 h 64"/>
                <a:gd name="T16" fmla="*/ 19 w 55"/>
                <a:gd name="T17" fmla="*/ 64 h 64"/>
                <a:gd name="T18" fmla="*/ 24 w 55"/>
                <a:gd name="T19" fmla="*/ 60 h 64"/>
                <a:gd name="T20" fmla="*/ 55 w 55"/>
                <a:gd name="T21" fmla="*/ 8 h 64"/>
                <a:gd name="T22" fmla="*/ 55 w 55"/>
                <a:gd name="T23" fmla="*/ 6 h 64"/>
                <a:gd name="T24" fmla="*/ 53 w 55"/>
                <a:gd name="T25" fmla="*/ 4 h 64"/>
                <a:gd name="T26" fmla="*/ 51 w 55"/>
                <a:gd name="T27" fmla="*/ 2 h 64"/>
                <a:gd name="T28" fmla="*/ 46 w 55"/>
                <a:gd name="T29" fmla="*/ 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5" h="64">
                  <a:moveTo>
                    <a:pt x="46" y="0"/>
                  </a:moveTo>
                  <a:lnTo>
                    <a:pt x="36" y="2"/>
                  </a:lnTo>
                  <a:lnTo>
                    <a:pt x="30" y="6"/>
                  </a:lnTo>
                  <a:lnTo>
                    <a:pt x="0" y="58"/>
                  </a:lnTo>
                  <a:lnTo>
                    <a:pt x="0" y="60"/>
                  </a:lnTo>
                  <a:lnTo>
                    <a:pt x="1" y="62"/>
                  </a:lnTo>
                  <a:lnTo>
                    <a:pt x="3" y="64"/>
                  </a:lnTo>
                  <a:lnTo>
                    <a:pt x="9" y="64"/>
                  </a:lnTo>
                  <a:lnTo>
                    <a:pt x="19" y="64"/>
                  </a:lnTo>
                  <a:lnTo>
                    <a:pt x="24" y="60"/>
                  </a:lnTo>
                  <a:lnTo>
                    <a:pt x="55" y="8"/>
                  </a:lnTo>
                  <a:lnTo>
                    <a:pt x="55" y="6"/>
                  </a:lnTo>
                  <a:lnTo>
                    <a:pt x="53" y="4"/>
                  </a:lnTo>
                  <a:lnTo>
                    <a:pt x="51" y="2"/>
                  </a:lnTo>
                  <a:lnTo>
                    <a:pt x="46" y="0"/>
                  </a:lnTo>
                  <a:close/>
                </a:path>
              </a:pathLst>
            </a:custGeom>
            <a:solidFill>
              <a:srgbClr val="3AB5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53" name="Freeform 5178"/>
            <p:cNvSpPr/>
            <p:nvPr/>
          </p:nvSpPr>
          <p:spPr bwMode="auto">
            <a:xfrm>
              <a:off x="8126993" y="4729163"/>
              <a:ext cx="112101" cy="123698"/>
            </a:xfrm>
            <a:custGeom>
              <a:avLst/>
              <a:gdLst>
                <a:gd name="T0" fmla="*/ 48 w 58"/>
                <a:gd name="T1" fmla="*/ 0 h 64"/>
                <a:gd name="T2" fmla="*/ 39 w 58"/>
                <a:gd name="T3" fmla="*/ 2 h 64"/>
                <a:gd name="T4" fmla="*/ 33 w 58"/>
                <a:gd name="T5" fmla="*/ 6 h 64"/>
                <a:gd name="T6" fmla="*/ 2 w 58"/>
                <a:gd name="T7" fmla="*/ 58 h 64"/>
                <a:gd name="T8" fmla="*/ 0 w 58"/>
                <a:gd name="T9" fmla="*/ 60 h 64"/>
                <a:gd name="T10" fmla="*/ 2 w 58"/>
                <a:gd name="T11" fmla="*/ 62 h 64"/>
                <a:gd name="T12" fmla="*/ 6 w 58"/>
                <a:gd name="T13" fmla="*/ 64 h 64"/>
                <a:gd name="T14" fmla="*/ 10 w 58"/>
                <a:gd name="T15" fmla="*/ 64 h 64"/>
                <a:gd name="T16" fmla="*/ 19 w 58"/>
                <a:gd name="T17" fmla="*/ 64 h 64"/>
                <a:gd name="T18" fmla="*/ 27 w 58"/>
                <a:gd name="T19" fmla="*/ 60 h 64"/>
                <a:gd name="T20" fmla="*/ 58 w 58"/>
                <a:gd name="T21" fmla="*/ 8 h 64"/>
                <a:gd name="T22" fmla="*/ 58 w 58"/>
                <a:gd name="T23" fmla="*/ 6 h 64"/>
                <a:gd name="T24" fmla="*/ 56 w 58"/>
                <a:gd name="T25" fmla="*/ 4 h 64"/>
                <a:gd name="T26" fmla="*/ 52 w 58"/>
                <a:gd name="T27" fmla="*/ 2 h 64"/>
                <a:gd name="T28" fmla="*/ 48 w 58"/>
                <a:gd name="T29" fmla="*/ 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8" h="64">
                  <a:moveTo>
                    <a:pt x="48" y="0"/>
                  </a:moveTo>
                  <a:lnTo>
                    <a:pt x="39" y="2"/>
                  </a:lnTo>
                  <a:lnTo>
                    <a:pt x="33" y="6"/>
                  </a:lnTo>
                  <a:lnTo>
                    <a:pt x="2" y="58"/>
                  </a:lnTo>
                  <a:lnTo>
                    <a:pt x="0" y="60"/>
                  </a:lnTo>
                  <a:lnTo>
                    <a:pt x="2" y="62"/>
                  </a:lnTo>
                  <a:lnTo>
                    <a:pt x="6" y="64"/>
                  </a:lnTo>
                  <a:lnTo>
                    <a:pt x="10" y="64"/>
                  </a:lnTo>
                  <a:lnTo>
                    <a:pt x="19" y="64"/>
                  </a:lnTo>
                  <a:lnTo>
                    <a:pt x="27" y="60"/>
                  </a:lnTo>
                  <a:lnTo>
                    <a:pt x="58" y="8"/>
                  </a:lnTo>
                  <a:lnTo>
                    <a:pt x="58" y="6"/>
                  </a:lnTo>
                  <a:lnTo>
                    <a:pt x="56" y="4"/>
                  </a:lnTo>
                  <a:lnTo>
                    <a:pt x="52" y="2"/>
                  </a:lnTo>
                  <a:lnTo>
                    <a:pt x="48" y="0"/>
                  </a:lnTo>
                  <a:close/>
                </a:path>
              </a:pathLst>
            </a:custGeom>
            <a:solidFill>
              <a:srgbClr val="3AB5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54" name="Freeform 5179"/>
            <p:cNvSpPr/>
            <p:nvPr/>
          </p:nvSpPr>
          <p:spPr bwMode="auto">
            <a:xfrm>
              <a:off x="8016823" y="4760083"/>
              <a:ext cx="106302" cy="121765"/>
            </a:xfrm>
            <a:custGeom>
              <a:avLst/>
              <a:gdLst>
                <a:gd name="T0" fmla="*/ 46 w 55"/>
                <a:gd name="T1" fmla="*/ 0 h 63"/>
                <a:gd name="T2" fmla="*/ 36 w 55"/>
                <a:gd name="T3" fmla="*/ 2 h 63"/>
                <a:gd name="T4" fmla="*/ 30 w 55"/>
                <a:gd name="T5" fmla="*/ 3 h 63"/>
                <a:gd name="T6" fmla="*/ 0 w 55"/>
                <a:gd name="T7" fmla="*/ 57 h 63"/>
                <a:gd name="T8" fmla="*/ 0 w 55"/>
                <a:gd name="T9" fmla="*/ 59 h 63"/>
                <a:gd name="T10" fmla="*/ 1 w 55"/>
                <a:gd name="T11" fmla="*/ 61 h 63"/>
                <a:gd name="T12" fmla="*/ 3 w 55"/>
                <a:gd name="T13" fmla="*/ 63 h 63"/>
                <a:gd name="T14" fmla="*/ 9 w 55"/>
                <a:gd name="T15" fmla="*/ 63 h 63"/>
                <a:gd name="T16" fmla="*/ 19 w 55"/>
                <a:gd name="T17" fmla="*/ 61 h 63"/>
                <a:gd name="T18" fmla="*/ 24 w 55"/>
                <a:gd name="T19" fmla="*/ 57 h 63"/>
                <a:gd name="T20" fmla="*/ 55 w 55"/>
                <a:gd name="T21" fmla="*/ 5 h 63"/>
                <a:gd name="T22" fmla="*/ 55 w 55"/>
                <a:gd name="T23" fmla="*/ 3 h 63"/>
                <a:gd name="T24" fmla="*/ 53 w 55"/>
                <a:gd name="T25" fmla="*/ 2 h 63"/>
                <a:gd name="T26" fmla="*/ 51 w 55"/>
                <a:gd name="T27" fmla="*/ 0 h 63"/>
                <a:gd name="T28" fmla="*/ 46 w 55"/>
                <a:gd name="T29" fmla="*/ 0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5" h="63">
                  <a:moveTo>
                    <a:pt x="46" y="0"/>
                  </a:moveTo>
                  <a:lnTo>
                    <a:pt x="36" y="2"/>
                  </a:lnTo>
                  <a:lnTo>
                    <a:pt x="30" y="3"/>
                  </a:lnTo>
                  <a:lnTo>
                    <a:pt x="0" y="57"/>
                  </a:lnTo>
                  <a:lnTo>
                    <a:pt x="0" y="59"/>
                  </a:lnTo>
                  <a:lnTo>
                    <a:pt x="1" y="61"/>
                  </a:lnTo>
                  <a:lnTo>
                    <a:pt x="3" y="63"/>
                  </a:lnTo>
                  <a:lnTo>
                    <a:pt x="9" y="63"/>
                  </a:lnTo>
                  <a:lnTo>
                    <a:pt x="19" y="61"/>
                  </a:lnTo>
                  <a:lnTo>
                    <a:pt x="24" y="57"/>
                  </a:lnTo>
                  <a:lnTo>
                    <a:pt x="55" y="5"/>
                  </a:lnTo>
                  <a:lnTo>
                    <a:pt x="55" y="3"/>
                  </a:lnTo>
                  <a:lnTo>
                    <a:pt x="53" y="2"/>
                  </a:lnTo>
                  <a:lnTo>
                    <a:pt x="51" y="0"/>
                  </a:lnTo>
                  <a:lnTo>
                    <a:pt x="46" y="0"/>
                  </a:lnTo>
                  <a:close/>
                </a:path>
              </a:pathLst>
            </a:custGeom>
            <a:solidFill>
              <a:srgbClr val="3AB5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55" name="Freeform 5180"/>
            <p:cNvSpPr/>
            <p:nvPr/>
          </p:nvSpPr>
          <p:spPr bwMode="auto">
            <a:xfrm>
              <a:off x="8679756" y="4603524"/>
              <a:ext cx="119833" cy="129496"/>
            </a:xfrm>
            <a:custGeom>
              <a:avLst/>
              <a:gdLst>
                <a:gd name="T0" fmla="*/ 52 w 62"/>
                <a:gd name="T1" fmla="*/ 0 h 67"/>
                <a:gd name="T2" fmla="*/ 41 w 62"/>
                <a:gd name="T3" fmla="*/ 2 h 67"/>
                <a:gd name="T4" fmla="*/ 35 w 62"/>
                <a:gd name="T5" fmla="*/ 6 h 67"/>
                <a:gd name="T6" fmla="*/ 2 w 62"/>
                <a:gd name="T7" fmla="*/ 60 h 67"/>
                <a:gd name="T8" fmla="*/ 0 w 62"/>
                <a:gd name="T9" fmla="*/ 63 h 67"/>
                <a:gd name="T10" fmla="*/ 2 w 62"/>
                <a:gd name="T11" fmla="*/ 65 h 67"/>
                <a:gd name="T12" fmla="*/ 6 w 62"/>
                <a:gd name="T13" fmla="*/ 67 h 67"/>
                <a:gd name="T14" fmla="*/ 12 w 62"/>
                <a:gd name="T15" fmla="*/ 67 h 67"/>
                <a:gd name="T16" fmla="*/ 21 w 62"/>
                <a:gd name="T17" fmla="*/ 65 h 67"/>
                <a:gd name="T18" fmla="*/ 27 w 62"/>
                <a:gd name="T19" fmla="*/ 61 h 67"/>
                <a:gd name="T20" fmla="*/ 62 w 62"/>
                <a:gd name="T21" fmla="*/ 6 h 67"/>
                <a:gd name="T22" fmla="*/ 62 w 62"/>
                <a:gd name="T23" fmla="*/ 4 h 67"/>
                <a:gd name="T24" fmla="*/ 60 w 62"/>
                <a:gd name="T25" fmla="*/ 2 h 67"/>
                <a:gd name="T26" fmla="*/ 56 w 62"/>
                <a:gd name="T27" fmla="*/ 0 h 67"/>
                <a:gd name="T28" fmla="*/ 52 w 62"/>
                <a:gd name="T29" fmla="*/ 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2" h="67">
                  <a:moveTo>
                    <a:pt x="52" y="0"/>
                  </a:moveTo>
                  <a:lnTo>
                    <a:pt x="41" y="2"/>
                  </a:lnTo>
                  <a:lnTo>
                    <a:pt x="35" y="6"/>
                  </a:lnTo>
                  <a:lnTo>
                    <a:pt x="2" y="60"/>
                  </a:lnTo>
                  <a:lnTo>
                    <a:pt x="0" y="63"/>
                  </a:lnTo>
                  <a:lnTo>
                    <a:pt x="2" y="65"/>
                  </a:lnTo>
                  <a:lnTo>
                    <a:pt x="6" y="67"/>
                  </a:lnTo>
                  <a:lnTo>
                    <a:pt x="12" y="67"/>
                  </a:lnTo>
                  <a:lnTo>
                    <a:pt x="21" y="65"/>
                  </a:lnTo>
                  <a:lnTo>
                    <a:pt x="27" y="61"/>
                  </a:lnTo>
                  <a:lnTo>
                    <a:pt x="62" y="6"/>
                  </a:lnTo>
                  <a:lnTo>
                    <a:pt x="62" y="4"/>
                  </a:lnTo>
                  <a:lnTo>
                    <a:pt x="60" y="2"/>
                  </a:lnTo>
                  <a:lnTo>
                    <a:pt x="56" y="0"/>
                  </a:lnTo>
                  <a:lnTo>
                    <a:pt x="52" y="0"/>
                  </a:lnTo>
                  <a:close/>
                </a:path>
              </a:pathLst>
            </a:custGeom>
            <a:solidFill>
              <a:srgbClr val="3AB5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56" name="Freeform 5181"/>
            <p:cNvSpPr/>
            <p:nvPr/>
          </p:nvSpPr>
          <p:spPr bwMode="auto">
            <a:xfrm>
              <a:off x="8606333" y="4547460"/>
              <a:ext cx="114034" cy="129496"/>
            </a:xfrm>
            <a:custGeom>
              <a:avLst/>
              <a:gdLst>
                <a:gd name="T0" fmla="*/ 50 w 59"/>
                <a:gd name="T1" fmla="*/ 0 h 67"/>
                <a:gd name="T2" fmla="*/ 40 w 59"/>
                <a:gd name="T3" fmla="*/ 2 h 67"/>
                <a:gd name="T4" fmla="*/ 32 w 59"/>
                <a:gd name="T5" fmla="*/ 6 h 67"/>
                <a:gd name="T6" fmla="*/ 0 w 59"/>
                <a:gd name="T7" fmla="*/ 60 h 67"/>
                <a:gd name="T8" fmla="*/ 0 w 59"/>
                <a:gd name="T9" fmla="*/ 64 h 67"/>
                <a:gd name="T10" fmla="*/ 2 w 59"/>
                <a:gd name="T11" fmla="*/ 65 h 67"/>
                <a:gd name="T12" fmla="*/ 6 w 59"/>
                <a:gd name="T13" fmla="*/ 67 h 67"/>
                <a:gd name="T14" fmla="*/ 9 w 59"/>
                <a:gd name="T15" fmla="*/ 67 h 67"/>
                <a:gd name="T16" fmla="*/ 21 w 59"/>
                <a:gd name="T17" fmla="*/ 65 h 67"/>
                <a:gd name="T18" fmla="*/ 27 w 59"/>
                <a:gd name="T19" fmla="*/ 62 h 67"/>
                <a:gd name="T20" fmla="*/ 59 w 59"/>
                <a:gd name="T21" fmla="*/ 6 h 67"/>
                <a:gd name="T22" fmla="*/ 59 w 59"/>
                <a:gd name="T23" fmla="*/ 4 h 67"/>
                <a:gd name="T24" fmla="*/ 57 w 59"/>
                <a:gd name="T25" fmla="*/ 2 h 67"/>
                <a:gd name="T26" fmla="*/ 55 w 59"/>
                <a:gd name="T27" fmla="*/ 0 h 67"/>
                <a:gd name="T28" fmla="*/ 50 w 59"/>
                <a:gd name="T29" fmla="*/ 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9" h="67">
                  <a:moveTo>
                    <a:pt x="50" y="0"/>
                  </a:moveTo>
                  <a:lnTo>
                    <a:pt x="40" y="2"/>
                  </a:lnTo>
                  <a:lnTo>
                    <a:pt x="32" y="6"/>
                  </a:lnTo>
                  <a:lnTo>
                    <a:pt x="0" y="60"/>
                  </a:lnTo>
                  <a:lnTo>
                    <a:pt x="0" y="64"/>
                  </a:lnTo>
                  <a:lnTo>
                    <a:pt x="2" y="65"/>
                  </a:lnTo>
                  <a:lnTo>
                    <a:pt x="6" y="67"/>
                  </a:lnTo>
                  <a:lnTo>
                    <a:pt x="9" y="67"/>
                  </a:lnTo>
                  <a:lnTo>
                    <a:pt x="21" y="65"/>
                  </a:lnTo>
                  <a:lnTo>
                    <a:pt x="27" y="62"/>
                  </a:lnTo>
                  <a:lnTo>
                    <a:pt x="59" y="6"/>
                  </a:lnTo>
                  <a:lnTo>
                    <a:pt x="59" y="4"/>
                  </a:lnTo>
                  <a:lnTo>
                    <a:pt x="57" y="2"/>
                  </a:lnTo>
                  <a:lnTo>
                    <a:pt x="55" y="0"/>
                  </a:lnTo>
                  <a:lnTo>
                    <a:pt x="50" y="0"/>
                  </a:lnTo>
                  <a:close/>
                </a:path>
              </a:pathLst>
            </a:custGeom>
            <a:solidFill>
              <a:srgbClr val="3AB5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grpSp>
      <p:sp>
        <p:nvSpPr>
          <p:cNvPr id="257" name="任意多边形 256"/>
          <p:cNvSpPr/>
          <p:nvPr/>
        </p:nvSpPr>
        <p:spPr>
          <a:xfrm>
            <a:off x="1" y="5329584"/>
            <a:ext cx="11670487" cy="1528417"/>
          </a:xfrm>
          <a:custGeom>
            <a:avLst/>
            <a:gdLst>
              <a:gd name="connsiteX0" fmla="*/ 1440024 w 8752865"/>
              <a:gd name="connsiteY0" fmla="*/ 256 h 1218321"/>
              <a:gd name="connsiteX1" fmla="*/ 1978819 w 8752865"/>
              <a:gd name="connsiteY1" fmla="*/ 4777 h 1218321"/>
              <a:gd name="connsiteX2" fmla="*/ 3879056 w 8752865"/>
              <a:gd name="connsiteY2" fmla="*/ 204802 h 1218321"/>
              <a:gd name="connsiteX3" fmla="*/ 6779419 w 8752865"/>
              <a:gd name="connsiteY3" fmla="*/ 883458 h 1218321"/>
              <a:gd name="connsiteX4" fmla="*/ 8686800 w 8752865"/>
              <a:gd name="connsiteY4" fmla="*/ 1190639 h 1218321"/>
              <a:gd name="connsiteX5" fmla="*/ 8752865 w 8752865"/>
              <a:gd name="connsiteY5" fmla="*/ 1218321 h 1218321"/>
              <a:gd name="connsiteX6" fmla="*/ 0 w 8752865"/>
              <a:gd name="connsiteY6" fmla="*/ 1218321 h 1218321"/>
              <a:gd name="connsiteX7" fmla="*/ 0 w 8752865"/>
              <a:gd name="connsiteY7" fmla="*/ 189744 h 1218321"/>
              <a:gd name="connsiteX8" fmla="*/ 95655 w 8752865"/>
              <a:gd name="connsiteY8" fmla="*/ 136758 h 1218321"/>
              <a:gd name="connsiteX9" fmla="*/ 1440024 w 8752865"/>
              <a:gd name="connsiteY9" fmla="*/ 256 h 12183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752865" h="1218321">
                <a:moveTo>
                  <a:pt x="1440024" y="256"/>
                </a:moveTo>
                <a:cubicBezTo>
                  <a:pt x="1631529" y="1205"/>
                  <a:pt x="1816596" y="4479"/>
                  <a:pt x="1978819" y="4777"/>
                </a:cubicBezTo>
                <a:cubicBezTo>
                  <a:pt x="2627710" y="5968"/>
                  <a:pt x="3078956" y="58355"/>
                  <a:pt x="3879056" y="204802"/>
                </a:cubicBezTo>
                <a:cubicBezTo>
                  <a:pt x="4679156" y="351249"/>
                  <a:pt x="5978128" y="719152"/>
                  <a:pt x="6779419" y="883458"/>
                </a:cubicBezTo>
                <a:cubicBezTo>
                  <a:pt x="7580710" y="1047764"/>
                  <a:pt x="8314134" y="1083483"/>
                  <a:pt x="8686800" y="1190639"/>
                </a:cubicBezTo>
                <a:lnTo>
                  <a:pt x="8752865" y="1218321"/>
                </a:lnTo>
                <a:lnTo>
                  <a:pt x="0" y="1218321"/>
                </a:lnTo>
                <a:lnTo>
                  <a:pt x="0" y="189744"/>
                </a:lnTo>
                <a:lnTo>
                  <a:pt x="95655" y="136758"/>
                </a:lnTo>
                <a:cubicBezTo>
                  <a:pt x="390271" y="11298"/>
                  <a:pt x="937324" y="-2235"/>
                  <a:pt x="1440024" y="256"/>
                </a:cubicBezTo>
                <a:close/>
              </a:path>
            </a:pathLst>
          </a:custGeom>
          <a:gradFill flip="none" rotWithShape="1">
            <a:gsLst>
              <a:gs pos="0">
                <a:srgbClr val="61CF57"/>
              </a:gs>
              <a:gs pos="100000">
                <a:srgbClr val="057504"/>
              </a:gs>
            </a:gsLst>
            <a:lin ang="8100000" scaled="1"/>
            <a:tileRect/>
          </a:gradFill>
          <a:ln>
            <a:noFill/>
          </a:ln>
          <a:effectLst>
            <a:outerShdw blurRad="292100" dist="76200" dir="16200000"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258" name="组合 257"/>
          <p:cNvGrpSpPr/>
          <p:nvPr/>
        </p:nvGrpSpPr>
        <p:grpSpPr>
          <a:xfrm>
            <a:off x="46451" y="5338498"/>
            <a:ext cx="10370029" cy="1450876"/>
            <a:chOff x="34838" y="4003873"/>
            <a:chExt cx="7777522" cy="1088157"/>
          </a:xfrm>
        </p:grpSpPr>
        <p:sp>
          <p:nvSpPr>
            <p:cNvPr id="259" name="Freeform 5421"/>
            <p:cNvSpPr/>
            <p:nvPr/>
          </p:nvSpPr>
          <p:spPr bwMode="auto">
            <a:xfrm>
              <a:off x="1184845" y="4030932"/>
              <a:ext cx="125631" cy="54118"/>
            </a:xfrm>
            <a:custGeom>
              <a:avLst/>
              <a:gdLst>
                <a:gd name="T0" fmla="*/ 61 w 65"/>
                <a:gd name="T1" fmla="*/ 2 h 28"/>
                <a:gd name="T2" fmla="*/ 63 w 65"/>
                <a:gd name="T3" fmla="*/ 2 h 28"/>
                <a:gd name="T4" fmla="*/ 65 w 65"/>
                <a:gd name="T5" fmla="*/ 3 h 28"/>
                <a:gd name="T6" fmla="*/ 65 w 65"/>
                <a:gd name="T7" fmla="*/ 3 h 28"/>
                <a:gd name="T8" fmla="*/ 63 w 65"/>
                <a:gd name="T9" fmla="*/ 5 h 28"/>
                <a:gd name="T10" fmla="*/ 15 w 65"/>
                <a:gd name="T11" fmla="*/ 26 h 28"/>
                <a:gd name="T12" fmla="*/ 9 w 65"/>
                <a:gd name="T13" fmla="*/ 28 h 28"/>
                <a:gd name="T14" fmla="*/ 4 w 65"/>
                <a:gd name="T15" fmla="*/ 28 h 28"/>
                <a:gd name="T16" fmla="*/ 0 w 65"/>
                <a:gd name="T17" fmla="*/ 26 h 28"/>
                <a:gd name="T18" fmla="*/ 0 w 65"/>
                <a:gd name="T19" fmla="*/ 26 h 28"/>
                <a:gd name="T20" fmla="*/ 0 w 65"/>
                <a:gd name="T21" fmla="*/ 25 h 28"/>
                <a:gd name="T22" fmla="*/ 0 w 65"/>
                <a:gd name="T23" fmla="*/ 25 h 28"/>
                <a:gd name="T24" fmla="*/ 48 w 65"/>
                <a:gd name="T25" fmla="*/ 2 h 28"/>
                <a:gd name="T26" fmla="*/ 54 w 65"/>
                <a:gd name="T27" fmla="*/ 0 h 28"/>
                <a:gd name="T28" fmla="*/ 61 w 65"/>
                <a:gd name="T29" fmla="*/ 2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 h="28">
                  <a:moveTo>
                    <a:pt x="61" y="2"/>
                  </a:moveTo>
                  <a:lnTo>
                    <a:pt x="63" y="2"/>
                  </a:lnTo>
                  <a:lnTo>
                    <a:pt x="65" y="3"/>
                  </a:lnTo>
                  <a:lnTo>
                    <a:pt x="65" y="3"/>
                  </a:lnTo>
                  <a:lnTo>
                    <a:pt x="63" y="5"/>
                  </a:lnTo>
                  <a:lnTo>
                    <a:pt x="15" y="26"/>
                  </a:lnTo>
                  <a:lnTo>
                    <a:pt x="9" y="28"/>
                  </a:lnTo>
                  <a:lnTo>
                    <a:pt x="4" y="28"/>
                  </a:lnTo>
                  <a:lnTo>
                    <a:pt x="0" y="26"/>
                  </a:lnTo>
                  <a:lnTo>
                    <a:pt x="0" y="26"/>
                  </a:lnTo>
                  <a:lnTo>
                    <a:pt x="0" y="25"/>
                  </a:lnTo>
                  <a:lnTo>
                    <a:pt x="0" y="25"/>
                  </a:lnTo>
                  <a:lnTo>
                    <a:pt x="48" y="2"/>
                  </a:lnTo>
                  <a:lnTo>
                    <a:pt x="54" y="0"/>
                  </a:lnTo>
                  <a:lnTo>
                    <a:pt x="61" y="2"/>
                  </a:lnTo>
                  <a:close/>
                </a:path>
              </a:pathLst>
            </a:custGeom>
            <a:solidFill>
              <a:srgbClr val="85FF8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60" name="Freeform 5422"/>
            <p:cNvSpPr/>
            <p:nvPr/>
          </p:nvSpPr>
          <p:spPr bwMode="auto">
            <a:xfrm>
              <a:off x="1206105" y="4059924"/>
              <a:ext cx="131429" cy="52185"/>
            </a:xfrm>
            <a:custGeom>
              <a:avLst/>
              <a:gdLst>
                <a:gd name="T0" fmla="*/ 64 w 68"/>
                <a:gd name="T1" fmla="*/ 0 h 27"/>
                <a:gd name="T2" fmla="*/ 66 w 68"/>
                <a:gd name="T3" fmla="*/ 0 h 27"/>
                <a:gd name="T4" fmla="*/ 68 w 68"/>
                <a:gd name="T5" fmla="*/ 2 h 27"/>
                <a:gd name="T6" fmla="*/ 68 w 68"/>
                <a:gd name="T7" fmla="*/ 4 h 27"/>
                <a:gd name="T8" fmla="*/ 66 w 68"/>
                <a:gd name="T9" fmla="*/ 4 h 27"/>
                <a:gd name="T10" fmla="*/ 18 w 68"/>
                <a:gd name="T11" fmla="*/ 27 h 27"/>
                <a:gd name="T12" fmla="*/ 12 w 68"/>
                <a:gd name="T13" fmla="*/ 27 h 27"/>
                <a:gd name="T14" fmla="*/ 4 w 68"/>
                <a:gd name="T15" fmla="*/ 27 h 27"/>
                <a:gd name="T16" fmla="*/ 2 w 68"/>
                <a:gd name="T17" fmla="*/ 27 h 27"/>
                <a:gd name="T18" fmla="*/ 0 w 68"/>
                <a:gd name="T19" fmla="*/ 25 h 27"/>
                <a:gd name="T20" fmla="*/ 0 w 68"/>
                <a:gd name="T21" fmla="*/ 25 h 27"/>
                <a:gd name="T22" fmla="*/ 2 w 68"/>
                <a:gd name="T23" fmla="*/ 23 h 27"/>
                <a:gd name="T24" fmla="*/ 50 w 68"/>
                <a:gd name="T25" fmla="*/ 0 h 27"/>
                <a:gd name="T26" fmla="*/ 56 w 68"/>
                <a:gd name="T27" fmla="*/ 0 h 27"/>
                <a:gd name="T28" fmla="*/ 64 w 68"/>
                <a:gd name="T29"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8" h="27">
                  <a:moveTo>
                    <a:pt x="64" y="0"/>
                  </a:moveTo>
                  <a:lnTo>
                    <a:pt x="66" y="0"/>
                  </a:lnTo>
                  <a:lnTo>
                    <a:pt x="68" y="2"/>
                  </a:lnTo>
                  <a:lnTo>
                    <a:pt x="68" y="4"/>
                  </a:lnTo>
                  <a:lnTo>
                    <a:pt x="66" y="4"/>
                  </a:lnTo>
                  <a:lnTo>
                    <a:pt x="18" y="27"/>
                  </a:lnTo>
                  <a:lnTo>
                    <a:pt x="12" y="27"/>
                  </a:lnTo>
                  <a:lnTo>
                    <a:pt x="4" y="27"/>
                  </a:lnTo>
                  <a:lnTo>
                    <a:pt x="2" y="27"/>
                  </a:lnTo>
                  <a:lnTo>
                    <a:pt x="0" y="25"/>
                  </a:lnTo>
                  <a:lnTo>
                    <a:pt x="0" y="25"/>
                  </a:lnTo>
                  <a:lnTo>
                    <a:pt x="2" y="23"/>
                  </a:lnTo>
                  <a:lnTo>
                    <a:pt x="50" y="0"/>
                  </a:lnTo>
                  <a:lnTo>
                    <a:pt x="56" y="0"/>
                  </a:lnTo>
                  <a:lnTo>
                    <a:pt x="64" y="0"/>
                  </a:lnTo>
                  <a:close/>
                </a:path>
              </a:pathLst>
            </a:custGeom>
            <a:solidFill>
              <a:srgbClr val="85FF8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61" name="Freeform 5424"/>
            <p:cNvSpPr/>
            <p:nvPr/>
          </p:nvSpPr>
          <p:spPr bwMode="auto">
            <a:xfrm>
              <a:off x="1697032" y="4030932"/>
              <a:ext cx="125631" cy="54118"/>
            </a:xfrm>
            <a:custGeom>
              <a:avLst/>
              <a:gdLst>
                <a:gd name="T0" fmla="*/ 61 w 65"/>
                <a:gd name="T1" fmla="*/ 0 h 28"/>
                <a:gd name="T2" fmla="*/ 63 w 65"/>
                <a:gd name="T3" fmla="*/ 2 h 28"/>
                <a:gd name="T4" fmla="*/ 65 w 65"/>
                <a:gd name="T5" fmla="*/ 2 h 28"/>
                <a:gd name="T6" fmla="*/ 65 w 65"/>
                <a:gd name="T7" fmla="*/ 3 h 28"/>
                <a:gd name="T8" fmla="*/ 63 w 65"/>
                <a:gd name="T9" fmla="*/ 5 h 28"/>
                <a:gd name="T10" fmla="*/ 15 w 65"/>
                <a:gd name="T11" fmla="*/ 26 h 28"/>
                <a:gd name="T12" fmla="*/ 9 w 65"/>
                <a:gd name="T13" fmla="*/ 28 h 28"/>
                <a:gd name="T14" fmla="*/ 4 w 65"/>
                <a:gd name="T15" fmla="*/ 28 h 28"/>
                <a:gd name="T16" fmla="*/ 0 w 65"/>
                <a:gd name="T17" fmla="*/ 26 h 28"/>
                <a:gd name="T18" fmla="*/ 0 w 65"/>
                <a:gd name="T19" fmla="*/ 26 h 28"/>
                <a:gd name="T20" fmla="*/ 0 w 65"/>
                <a:gd name="T21" fmla="*/ 25 h 28"/>
                <a:gd name="T22" fmla="*/ 0 w 65"/>
                <a:gd name="T23" fmla="*/ 25 h 28"/>
                <a:gd name="T24" fmla="*/ 48 w 65"/>
                <a:gd name="T25" fmla="*/ 2 h 28"/>
                <a:gd name="T26" fmla="*/ 54 w 65"/>
                <a:gd name="T27" fmla="*/ 0 h 28"/>
                <a:gd name="T28" fmla="*/ 61 w 65"/>
                <a:gd name="T29"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 h="28">
                  <a:moveTo>
                    <a:pt x="61" y="0"/>
                  </a:moveTo>
                  <a:lnTo>
                    <a:pt x="63" y="2"/>
                  </a:lnTo>
                  <a:lnTo>
                    <a:pt x="65" y="2"/>
                  </a:lnTo>
                  <a:lnTo>
                    <a:pt x="65" y="3"/>
                  </a:lnTo>
                  <a:lnTo>
                    <a:pt x="63" y="5"/>
                  </a:lnTo>
                  <a:lnTo>
                    <a:pt x="15" y="26"/>
                  </a:lnTo>
                  <a:lnTo>
                    <a:pt x="9" y="28"/>
                  </a:lnTo>
                  <a:lnTo>
                    <a:pt x="4" y="28"/>
                  </a:lnTo>
                  <a:lnTo>
                    <a:pt x="0" y="26"/>
                  </a:lnTo>
                  <a:lnTo>
                    <a:pt x="0" y="26"/>
                  </a:lnTo>
                  <a:lnTo>
                    <a:pt x="0" y="25"/>
                  </a:lnTo>
                  <a:lnTo>
                    <a:pt x="0" y="25"/>
                  </a:lnTo>
                  <a:lnTo>
                    <a:pt x="48" y="2"/>
                  </a:lnTo>
                  <a:lnTo>
                    <a:pt x="54" y="0"/>
                  </a:lnTo>
                  <a:lnTo>
                    <a:pt x="61" y="0"/>
                  </a:lnTo>
                  <a:close/>
                </a:path>
              </a:pathLst>
            </a:custGeom>
            <a:solidFill>
              <a:srgbClr val="85FF8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62" name="Freeform 5426"/>
            <p:cNvSpPr/>
            <p:nvPr/>
          </p:nvSpPr>
          <p:spPr bwMode="auto">
            <a:xfrm>
              <a:off x="2620903" y="4040596"/>
              <a:ext cx="125631" cy="56051"/>
            </a:xfrm>
            <a:custGeom>
              <a:avLst/>
              <a:gdLst>
                <a:gd name="T0" fmla="*/ 4 w 65"/>
                <a:gd name="T1" fmla="*/ 2 h 29"/>
                <a:gd name="T2" fmla="*/ 0 w 65"/>
                <a:gd name="T3" fmla="*/ 2 h 29"/>
                <a:gd name="T4" fmla="*/ 0 w 65"/>
                <a:gd name="T5" fmla="*/ 4 h 29"/>
                <a:gd name="T6" fmla="*/ 0 w 65"/>
                <a:gd name="T7" fmla="*/ 4 h 29"/>
                <a:gd name="T8" fmla="*/ 0 w 65"/>
                <a:gd name="T9" fmla="*/ 6 h 29"/>
                <a:gd name="T10" fmla="*/ 48 w 65"/>
                <a:gd name="T11" fmla="*/ 27 h 29"/>
                <a:gd name="T12" fmla="*/ 54 w 65"/>
                <a:gd name="T13" fmla="*/ 29 h 29"/>
                <a:gd name="T14" fmla="*/ 61 w 65"/>
                <a:gd name="T15" fmla="*/ 29 h 29"/>
                <a:gd name="T16" fmla="*/ 63 w 65"/>
                <a:gd name="T17" fmla="*/ 27 h 29"/>
                <a:gd name="T18" fmla="*/ 65 w 65"/>
                <a:gd name="T19" fmla="*/ 27 h 29"/>
                <a:gd name="T20" fmla="*/ 65 w 65"/>
                <a:gd name="T21" fmla="*/ 25 h 29"/>
                <a:gd name="T22" fmla="*/ 63 w 65"/>
                <a:gd name="T23" fmla="*/ 25 h 29"/>
                <a:gd name="T24" fmla="*/ 15 w 65"/>
                <a:gd name="T25" fmla="*/ 2 h 29"/>
                <a:gd name="T26" fmla="*/ 10 w 65"/>
                <a:gd name="T27" fmla="*/ 0 h 29"/>
                <a:gd name="T28" fmla="*/ 4 w 65"/>
                <a:gd name="T29" fmla="*/ 2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 h="29">
                  <a:moveTo>
                    <a:pt x="4" y="2"/>
                  </a:moveTo>
                  <a:lnTo>
                    <a:pt x="0" y="2"/>
                  </a:lnTo>
                  <a:lnTo>
                    <a:pt x="0" y="4"/>
                  </a:lnTo>
                  <a:lnTo>
                    <a:pt x="0" y="4"/>
                  </a:lnTo>
                  <a:lnTo>
                    <a:pt x="0" y="6"/>
                  </a:lnTo>
                  <a:lnTo>
                    <a:pt x="48" y="27"/>
                  </a:lnTo>
                  <a:lnTo>
                    <a:pt x="54" y="29"/>
                  </a:lnTo>
                  <a:lnTo>
                    <a:pt x="61" y="29"/>
                  </a:lnTo>
                  <a:lnTo>
                    <a:pt x="63" y="27"/>
                  </a:lnTo>
                  <a:lnTo>
                    <a:pt x="65" y="27"/>
                  </a:lnTo>
                  <a:lnTo>
                    <a:pt x="65" y="25"/>
                  </a:lnTo>
                  <a:lnTo>
                    <a:pt x="63" y="25"/>
                  </a:lnTo>
                  <a:lnTo>
                    <a:pt x="15" y="2"/>
                  </a:lnTo>
                  <a:lnTo>
                    <a:pt x="10" y="0"/>
                  </a:lnTo>
                  <a:lnTo>
                    <a:pt x="4" y="2"/>
                  </a:lnTo>
                  <a:close/>
                </a:path>
              </a:pathLst>
            </a:custGeom>
            <a:solidFill>
              <a:srgbClr val="85FF8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63" name="Freeform 5427"/>
            <p:cNvSpPr/>
            <p:nvPr/>
          </p:nvSpPr>
          <p:spPr bwMode="auto">
            <a:xfrm>
              <a:off x="2516533" y="4036730"/>
              <a:ext cx="125631" cy="52185"/>
            </a:xfrm>
            <a:custGeom>
              <a:avLst/>
              <a:gdLst>
                <a:gd name="T0" fmla="*/ 4 w 65"/>
                <a:gd name="T1" fmla="*/ 0 h 27"/>
                <a:gd name="T2" fmla="*/ 2 w 65"/>
                <a:gd name="T3" fmla="*/ 0 h 27"/>
                <a:gd name="T4" fmla="*/ 0 w 65"/>
                <a:gd name="T5" fmla="*/ 2 h 27"/>
                <a:gd name="T6" fmla="*/ 0 w 65"/>
                <a:gd name="T7" fmla="*/ 2 h 27"/>
                <a:gd name="T8" fmla="*/ 2 w 65"/>
                <a:gd name="T9" fmla="*/ 4 h 27"/>
                <a:gd name="T10" fmla="*/ 50 w 65"/>
                <a:gd name="T11" fmla="*/ 27 h 27"/>
                <a:gd name="T12" fmla="*/ 56 w 65"/>
                <a:gd name="T13" fmla="*/ 27 h 27"/>
                <a:gd name="T14" fmla="*/ 62 w 65"/>
                <a:gd name="T15" fmla="*/ 27 h 27"/>
                <a:gd name="T16" fmla="*/ 65 w 65"/>
                <a:gd name="T17" fmla="*/ 27 h 27"/>
                <a:gd name="T18" fmla="*/ 65 w 65"/>
                <a:gd name="T19" fmla="*/ 25 h 27"/>
                <a:gd name="T20" fmla="*/ 65 w 65"/>
                <a:gd name="T21" fmla="*/ 23 h 27"/>
                <a:gd name="T22" fmla="*/ 65 w 65"/>
                <a:gd name="T23" fmla="*/ 23 h 27"/>
                <a:gd name="T24" fmla="*/ 17 w 65"/>
                <a:gd name="T25" fmla="*/ 0 h 27"/>
                <a:gd name="T26" fmla="*/ 12 w 65"/>
                <a:gd name="T27" fmla="*/ 0 h 27"/>
                <a:gd name="T28" fmla="*/ 4 w 65"/>
                <a:gd name="T29"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 h="27">
                  <a:moveTo>
                    <a:pt x="4" y="0"/>
                  </a:moveTo>
                  <a:lnTo>
                    <a:pt x="2" y="0"/>
                  </a:lnTo>
                  <a:lnTo>
                    <a:pt x="0" y="2"/>
                  </a:lnTo>
                  <a:lnTo>
                    <a:pt x="0" y="2"/>
                  </a:lnTo>
                  <a:lnTo>
                    <a:pt x="2" y="4"/>
                  </a:lnTo>
                  <a:lnTo>
                    <a:pt x="50" y="27"/>
                  </a:lnTo>
                  <a:lnTo>
                    <a:pt x="56" y="27"/>
                  </a:lnTo>
                  <a:lnTo>
                    <a:pt x="62" y="27"/>
                  </a:lnTo>
                  <a:lnTo>
                    <a:pt x="65" y="27"/>
                  </a:lnTo>
                  <a:lnTo>
                    <a:pt x="65" y="25"/>
                  </a:lnTo>
                  <a:lnTo>
                    <a:pt x="65" y="23"/>
                  </a:lnTo>
                  <a:lnTo>
                    <a:pt x="65" y="23"/>
                  </a:lnTo>
                  <a:lnTo>
                    <a:pt x="17" y="0"/>
                  </a:lnTo>
                  <a:lnTo>
                    <a:pt x="12" y="0"/>
                  </a:lnTo>
                  <a:lnTo>
                    <a:pt x="4" y="0"/>
                  </a:lnTo>
                  <a:close/>
                </a:path>
              </a:pathLst>
            </a:custGeom>
            <a:solidFill>
              <a:srgbClr val="85FF8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64" name="Freeform 5428"/>
            <p:cNvSpPr/>
            <p:nvPr/>
          </p:nvSpPr>
          <p:spPr bwMode="auto">
            <a:xfrm>
              <a:off x="2290397" y="4003873"/>
              <a:ext cx="125631" cy="56051"/>
            </a:xfrm>
            <a:custGeom>
              <a:avLst/>
              <a:gdLst>
                <a:gd name="T0" fmla="*/ 4 w 65"/>
                <a:gd name="T1" fmla="*/ 0 h 29"/>
                <a:gd name="T2" fmla="*/ 0 w 65"/>
                <a:gd name="T3" fmla="*/ 2 h 29"/>
                <a:gd name="T4" fmla="*/ 0 w 65"/>
                <a:gd name="T5" fmla="*/ 2 h 29"/>
                <a:gd name="T6" fmla="*/ 0 w 65"/>
                <a:gd name="T7" fmla="*/ 4 h 29"/>
                <a:gd name="T8" fmla="*/ 2 w 65"/>
                <a:gd name="T9" fmla="*/ 4 h 29"/>
                <a:gd name="T10" fmla="*/ 50 w 65"/>
                <a:gd name="T11" fmla="*/ 27 h 29"/>
                <a:gd name="T12" fmla="*/ 56 w 65"/>
                <a:gd name="T13" fmla="*/ 29 h 29"/>
                <a:gd name="T14" fmla="*/ 62 w 65"/>
                <a:gd name="T15" fmla="*/ 29 h 29"/>
                <a:gd name="T16" fmla="*/ 63 w 65"/>
                <a:gd name="T17" fmla="*/ 27 h 29"/>
                <a:gd name="T18" fmla="*/ 65 w 65"/>
                <a:gd name="T19" fmla="*/ 27 h 29"/>
                <a:gd name="T20" fmla="*/ 65 w 65"/>
                <a:gd name="T21" fmla="*/ 25 h 29"/>
                <a:gd name="T22" fmla="*/ 63 w 65"/>
                <a:gd name="T23" fmla="*/ 23 h 29"/>
                <a:gd name="T24" fmla="*/ 15 w 65"/>
                <a:gd name="T25" fmla="*/ 2 h 29"/>
                <a:gd name="T26" fmla="*/ 10 w 65"/>
                <a:gd name="T27" fmla="*/ 0 h 29"/>
                <a:gd name="T28" fmla="*/ 4 w 65"/>
                <a:gd name="T29"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 h="29">
                  <a:moveTo>
                    <a:pt x="4" y="0"/>
                  </a:moveTo>
                  <a:lnTo>
                    <a:pt x="0" y="2"/>
                  </a:lnTo>
                  <a:lnTo>
                    <a:pt x="0" y="2"/>
                  </a:lnTo>
                  <a:lnTo>
                    <a:pt x="0" y="4"/>
                  </a:lnTo>
                  <a:lnTo>
                    <a:pt x="2" y="4"/>
                  </a:lnTo>
                  <a:lnTo>
                    <a:pt x="50" y="27"/>
                  </a:lnTo>
                  <a:lnTo>
                    <a:pt x="56" y="29"/>
                  </a:lnTo>
                  <a:lnTo>
                    <a:pt x="62" y="29"/>
                  </a:lnTo>
                  <a:lnTo>
                    <a:pt x="63" y="27"/>
                  </a:lnTo>
                  <a:lnTo>
                    <a:pt x="65" y="27"/>
                  </a:lnTo>
                  <a:lnTo>
                    <a:pt x="65" y="25"/>
                  </a:lnTo>
                  <a:lnTo>
                    <a:pt x="63" y="23"/>
                  </a:lnTo>
                  <a:lnTo>
                    <a:pt x="15" y="2"/>
                  </a:lnTo>
                  <a:lnTo>
                    <a:pt x="10" y="0"/>
                  </a:lnTo>
                  <a:lnTo>
                    <a:pt x="4" y="0"/>
                  </a:lnTo>
                  <a:close/>
                </a:path>
              </a:pathLst>
            </a:custGeom>
            <a:solidFill>
              <a:srgbClr val="85FF8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65" name="Freeform 5431"/>
            <p:cNvSpPr/>
            <p:nvPr/>
          </p:nvSpPr>
          <p:spPr bwMode="auto">
            <a:xfrm>
              <a:off x="3459731" y="4129504"/>
              <a:ext cx="121765" cy="56051"/>
            </a:xfrm>
            <a:custGeom>
              <a:avLst/>
              <a:gdLst>
                <a:gd name="T0" fmla="*/ 4 w 63"/>
                <a:gd name="T1" fmla="*/ 2 h 29"/>
                <a:gd name="T2" fmla="*/ 0 w 63"/>
                <a:gd name="T3" fmla="*/ 2 h 29"/>
                <a:gd name="T4" fmla="*/ 0 w 63"/>
                <a:gd name="T5" fmla="*/ 2 h 29"/>
                <a:gd name="T6" fmla="*/ 0 w 63"/>
                <a:gd name="T7" fmla="*/ 4 h 29"/>
                <a:gd name="T8" fmla="*/ 0 w 63"/>
                <a:gd name="T9" fmla="*/ 6 h 29"/>
                <a:gd name="T10" fmla="*/ 46 w 63"/>
                <a:gd name="T11" fmla="*/ 27 h 29"/>
                <a:gd name="T12" fmla="*/ 52 w 63"/>
                <a:gd name="T13" fmla="*/ 29 h 29"/>
                <a:gd name="T14" fmla="*/ 59 w 63"/>
                <a:gd name="T15" fmla="*/ 29 h 29"/>
                <a:gd name="T16" fmla="*/ 61 w 63"/>
                <a:gd name="T17" fmla="*/ 27 h 29"/>
                <a:gd name="T18" fmla="*/ 63 w 63"/>
                <a:gd name="T19" fmla="*/ 27 h 29"/>
                <a:gd name="T20" fmla="*/ 63 w 63"/>
                <a:gd name="T21" fmla="*/ 25 h 29"/>
                <a:gd name="T22" fmla="*/ 61 w 63"/>
                <a:gd name="T23" fmla="*/ 25 h 29"/>
                <a:gd name="T24" fmla="*/ 15 w 63"/>
                <a:gd name="T25" fmla="*/ 2 h 29"/>
                <a:gd name="T26" fmla="*/ 10 w 63"/>
                <a:gd name="T27" fmla="*/ 0 h 29"/>
                <a:gd name="T28" fmla="*/ 4 w 63"/>
                <a:gd name="T29" fmla="*/ 2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3" h="29">
                  <a:moveTo>
                    <a:pt x="4" y="2"/>
                  </a:moveTo>
                  <a:lnTo>
                    <a:pt x="0" y="2"/>
                  </a:lnTo>
                  <a:lnTo>
                    <a:pt x="0" y="2"/>
                  </a:lnTo>
                  <a:lnTo>
                    <a:pt x="0" y="4"/>
                  </a:lnTo>
                  <a:lnTo>
                    <a:pt x="0" y="6"/>
                  </a:lnTo>
                  <a:lnTo>
                    <a:pt x="46" y="27"/>
                  </a:lnTo>
                  <a:lnTo>
                    <a:pt x="52" y="29"/>
                  </a:lnTo>
                  <a:lnTo>
                    <a:pt x="59" y="29"/>
                  </a:lnTo>
                  <a:lnTo>
                    <a:pt x="61" y="27"/>
                  </a:lnTo>
                  <a:lnTo>
                    <a:pt x="63" y="27"/>
                  </a:lnTo>
                  <a:lnTo>
                    <a:pt x="63" y="25"/>
                  </a:lnTo>
                  <a:lnTo>
                    <a:pt x="61" y="25"/>
                  </a:lnTo>
                  <a:lnTo>
                    <a:pt x="15" y="2"/>
                  </a:lnTo>
                  <a:lnTo>
                    <a:pt x="10" y="0"/>
                  </a:lnTo>
                  <a:lnTo>
                    <a:pt x="4" y="2"/>
                  </a:lnTo>
                  <a:close/>
                </a:path>
              </a:pathLst>
            </a:custGeom>
            <a:solidFill>
              <a:srgbClr val="85FF8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66" name="Freeform 5432"/>
            <p:cNvSpPr/>
            <p:nvPr/>
          </p:nvSpPr>
          <p:spPr bwMode="auto">
            <a:xfrm>
              <a:off x="3355361" y="4123706"/>
              <a:ext cx="125631" cy="54118"/>
            </a:xfrm>
            <a:custGeom>
              <a:avLst/>
              <a:gdLst>
                <a:gd name="T0" fmla="*/ 4 w 65"/>
                <a:gd name="T1" fmla="*/ 2 h 28"/>
                <a:gd name="T2" fmla="*/ 2 w 65"/>
                <a:gd name="T3" fmla="*/ 2 h 28"/>
                <a:gd name="T4" fmla="*/ 0 w 65"/>
                <a:gd name="T5" fmla="*/ 3 h 28"/>
                <a:gd name="T6" fmla="*/ 0 w 65"/>
                <a:gd name="T7" fmla="*/ 3 h 28"/>
                <a:gd name="T8" fmla="*/ 2 w 65"/>
                <a:gd name="T9" fmla="*/ 5 h 28"/>
                <a:gd name="T10" fmla="*/ 48 w 65"/>
                <a:gd name="T11" fmla="*/ 28 h 28"/>
                <a:gd name="T12" fmla="*/ 54 w 65"/>
                <a:gd name="T13" fmla="*/ 28 h 28"/>
                <a:gd name="T14" fmla="*/ 62 w 65"/>
                <a:gd name="T15" fmla="*/ 28 h 28"/>
                <a:gd name="T16" fmla="*/ 64 w 65"/>
                <a:gd name="T17" fmla="*/ 28 h 28"/>
                <a:gd name="T18" fmla="*/ 65 w 65"/>
                <a:gd name="T19" fmla="*/ 27 h 28"/>
                <a:gd name="T20" fmla="*/ 65 w 65"/>
                <a:gd name="T21" fmla="*/ 25 h 28"/>
                <a:gd name="T22" fmla="*/ 64 w 65"/>
                <a:gd name="T23" fmla="*/ 25 h 28"/>
                <a:gd name="T24" fmla="*/ 17 w 65"/>
                <a:gd name="T25" fmla="*/ 2 h 28"/>
                <a:gd name="T26" fmla="*/ 12 w 65"/>
                <a:gd name="T27" fmla="*/ 0 h 28"/>
                <a:gd name="T28" fmla="*/ 4 w 65"/>
                <a:gd name="T29" fmla="*/ 2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 h="28">
                  <a:moveTo>
                    <a:pt x="4" y="2"/>
                  </a:moveTo>
                  <a:lnTo>
                    <a:pt x="2" y="2"/>
                  </a:lnTo>
                  <a:lnTo>
                    <a:pt x="0" y="3"/>
                  </a:lnTo>
                  <a:lnTo>
                    <a:pt x="0" y="3"/>
                  </a:lnTo>
                  <a:lnTo>
                    <a:pt x="2" y="5"/>
                  </a:lnTo>
                  <a:lnTo>
                    <a:pt x="48" y="28"/>
                  </a:lnTo>
                  <a:lnTo>
                    <a:pt x="54" y="28"/>
                  </a:lnTo>
                  <a:lnTo>
                    <a:pt x="62" y="28"/>
                  </a:lnTo>
                  <a:lnTo>
                    <a:pt x="64" y="28"/>
                  </a:lnTo>
                  <a:lnTo>
                    <a:pt x="65" y="27"/>
                  </a:lnTo>
                  <a:lnTo>
                    <a:pt x="65" y="25"/>
                  </a:lnTo>
                  <a:lnTo>
                    <a:pt x="64" y="25"/>
                  </a:lnTo>
                  <a:lnTo>
                    <a:pt x="17" y="2"/>
                  </a:lnTo>
                  <a:lnTo>
                    <a:pt x="12" y="0"/>
                  </a:lnTo>
                  <a:lnTo>
                    <a:pt x="4" y="2"/>
                  </a:lnTo>
                  <a:close/>
                </a:path>
              </a:pathLst>
            </a:custGeom>
            <a:solidFill>
              <a:srgbClr val="85FF8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67" name="Freeform 5435"/>
            <p:cNvSpPr/>
            <p:nvPr/>
          </p:nvSpPr>
          <p:spPr bwMode="auto">
            <a:xfrm>
              <a:off x="3003594" y="4081184"/>
              <a:ext cx="121765" cy="56051"/>
            </a:xfrm>
            <a:custGeom>
              <a:avLst/>
              <a:gdLst>
                <a:gd name="T0" fmla="*/ 4 w 63"/>
                <a:gd name="T1" fmla="*/ 2 h 29"/>
                <a:gd name="T2" fmla="*/ 0 w 63"/>
                <a:gd name="T3" fmla="*/ 2 h 29"/>
                <a:gd name="T4" fmla="*/ 0 w 63"/>
                <a:gd name="T5" fmla="*/ 4 h 29"/>
                <a:gd name="T6" fmla="*/ 0 w 63"/>
                <a:gd name="T7" fmla="*/ 4 h 29"/>
                <a:gd name="T8" fmla="*/ 0 w 63"/>
                <a:gd name="T9" fmla="*/ 6 h 29"/>
                <a:gd name="T10" fmla="*/ 46 w 63"/>
                <a:gd name="T11" fmla="*/ 29 h 29"/>
                <a:gd name="T12" fmla="*/ 52 w 63"/>
                <a:gd name="T13" fmla="*/ 29 h 29"/>
                <a:gd name="T14" fmla="*/ 59 w 63"/>
                <a:gd name="T15" fmla="*/ 29 h 29"/>
                <a:gd name="T16" fmla="*/ 61 w 63"/>
                <a:gd name="T17" fmla="*/ 29 h 29"/>
                <a:gd name="T18" fmla="*/ 63 w 63"/>
                <a:gd name="T19" fmla="*/ 27 h 29"/>
                <a:gd name="T20" fmla="*/ 63 w 63"/>
                <a:gd name="T21" fmla="*/ 25 h 29"/>
                <a:gd name="T22" fmla="*/ 61 w 63"/>
                <a:gd name="T23" fmla="*/ 25 h 29"/>
                <a:gd name="T24" fmla="*/ 15 w 63"/>
                <a:gd name="T25" fmla="*/ 2 h 29"/>
                <a:gd name="T26" fmla="*/ 9 w 63"/>
                <a:gd name="T27" fmla="*/ 0 h 29"/>
                <a:gd name="T28" fmla="*/ 4 w 63"/>
                <a:gd name="T29" fmla="*/ 2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3" h="29">
                  <a:moveTo>
                    <a:pt x="4" y="2"/>
                  </a:moveTo>
                  <a:lnTo>
                    <a:pt x="0" y="2"/>
                  </a:lnTo>
                  <a:lnTo>
                    <a:pt x="0" y="4"/>
                  </a:lnTo>
                  <a:lnTo>
                    <a:pt x="0" y="4"/>
                  </a:lnTo>
                  <a:lnTo>
                    <a:pt x="0" y="6"/>
                  </a:lnTo>
                  <a:lnTo>
                    <a:pt x="46" y="29"/>
                  </a:lnTo>
                  <a:lnTo>
                    <a:pt x="52" y="29"/>
                  </a:lnTo>
                  <a:lnTo>
                    <a:pt x="59" y="29"/>
                  </a:lnTo>
                  <a:lnTo>
                    <a:pt x="61" y="29"/>
                  </a:lnTo>
                  <a:lnTo>
                    <a:pt x="63" y="27"/>
                  </a:lnTo>
                  <a:lnTo>
                    <a:pt x="63" y="25"/>
                  </a:lnTo>
                  <a:lnTo>
                    <a:pt x="61" y="25"/>
                  </a:lnTo>
                  <a:lnTo>
                    <a:pt x="15" y="2"/>
                  </a:lnTo>
                  <a:lnTo>
                    <a:pt x="9" y="0"/>
                  </a:lnTo>
                  <a:lnTo>
                    <a:pt x="4" y="2"/>
                  </a:lnTo>
                  <a:close/>
                </a:path>
              </a:pathLst>
            </a:custGeom>
            <a:solidFill>
              <a:srgbClr val="85FF8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68" name="Freeform 5436"/>
            <p:cNvSpPr/>
            <p:nvPr/>
          </p:nvSpPr>
          <p:spPr bwMode="auto">
            <a:xfrm>
              <a:off x="2972670" y="4112109"/>
              <a:ext cx="127564" cy="56051"/>
            </a:xfrm>
            <a:custGeom>
              <a:avLst/>
              <a:gdLst>
                <a:gd name="T0" fmla="*/ 4 w 66"/>
                <a:gd name="T1" fmla="*/ 0 h 29"/>
                <a:gd name="T2" fmla="*/ 2 w 66"/>
                <a:gd name="T3" fmla="*/ 0 h 29"/>
                <a:gd name="T4" fmla="*/ 0 w 66"/>
                <a:gd name="T5" fmla="*/ 2 h 29"/>
                <a:gd name="T6" fmla="*/ 0 w 66"/>
                <a:gd name="T7" fmla="*/ 2 h 29"/>
                <a:gd name="T8" fmla="*/ 2 w 66"/>
                <a:gd name="T9" fmla="*/ 4 h 29"/>
                <a:gd name="T10" fmla="*/ 48 w 66"/>
                <a:gd name="T11" fmla="*/ 27 h 29"/>
                <a:gd name="T12" fmla="*/ 54 w 66"/>
                <a:gd name="T13" fmla="*/ 29 h 29"/>
                <a:gd name="T14" fmla="*/ 62 w 66"/>
                <a:gd name="T15" fmla="*/ 27 h 29"/>
                <a:gd name="T16" fmla="*/ 64 w 66"/>
                <a:gd name="T17" fmla="*/ 27 h 29"/>
                <a:gd name="T18" fmla="*/ 66 w 66"/>
                <a:gd name="T19" fmla="*/ 25 h 29"/>
                <a:gd name="T20" fmla="*/ 66 w 66"/>
                <a:gd name="T21" fmla="*/ 25 h 29"/>
                <a:gd name="T22" fmla="*/ 64 w 66"/>
                <a:gd name="T23" fmla="*/ 23 h 29"/>
                <a:gd name="T24" fmla="*/ 18 w 66"/>
                <a:gd name="T25" fmla="*/ 0 h 29"/>
                <a:gd name="T26" fmla="*/ 12 w 66"/>
                <a:gd name="T27" fmla="*/ 0 h 29"/>
                <a:gd name="T28" fmla="*/ 4 w 66"/>
                <a:gd name="T29"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6" h="29">
                  <a:moveTo>
                    <a:pt x="4" y="0"/>
                  </a:moveTo>
                  <a:lnTo>
                    <a:pt x="2" y="0"/>
                  </a:lnTo>
                  <a:lnTo>
                    <a:pt x="0" y="2"/>
                  </a:lnTo>
                  <a:lnTo>
                    <a:pt x="0" y="2"/>
                  </a:lnTo>
                  <a:lnTo>
                    <a:pt x="2" y="4"/>
                  </a:lnTo>
                  <a:lnTo>
                    <a:pt x="48" y="27"/>
                  </a:lnTo>
                  <a:lnTo>
                    <a:pt x="54" y="29"/>
                  </a:lnTo>
                  <a:lnTo>
                    <a:pt x="62" y="27"/>
                  </a:lnTo>
                  <a:lnTo>
                    <a:pt x="64" y="27"/>
                  </a:lnTo>
                  <a:lnTo>
                    <a:pt x="66" y="25"/>
                  </a:lnTo>
                  <a:lnTo>
                    <a:pt x="66" y="25"/>
                  </a:lnTo>
                  <a:lnTo>
                    <a:pt x="64" y="23"/>
                  </a:lnTo>
                  <a:lnTo>
                    <a:pt x="18" y="0"/>
                  </a:lnTo>
                  <a:lnTo>
                    <a:pt x="12" y="0"/>
                  </a:lnTo>
                  <a:lnTo>
                    <a:pt x="4" y="0"/>
                  </a:lnTo>
                  <a:close/>
                </a:path>
              </a:pathLst>
            </a:custGeom>
            <a:solidFill>
              <a:srgbClr val="85FF8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69" name="Freeform 5437"/>
            <p:cNvSpPr/>
            <p:nvPr/>
          </p:nvSpPr>
          <p:spPr bwMode="auto">
            <a:xfrm>
              <a:off x="83158" y="4148832"/>
              <a:ext cx="125631" cy="56051"/>
            </a:xfrm>
            <a:custGeom>
              <a:avLst/>
              <a:gdLst>
                <a:gd name="T0" fmla="*/ 61 w 65"/>
                <a:gd name="T1" fmla="*/ 0 h 29"/>
                <a:gd name="T2" fmla="*/ 65 w 65"/>
                <a:gd name="T3" fmla="*/ 2 h 29"/>
                <a:gd name="T4" fmla="*/ 65 w 65"/>
                <a:gd name="T5" fmla="*/ 2 h 29"/>
                <a:gd name="T6" fmla="*/ 65 w 65"/>
                <a:gd name="T7" fmla="*/ 4 h 29"/>
                <a:gd name="T8" fmla="*/ 65 w 65"/>
                <a:gd name="T9" fmla="*/ 4 h 29"/>
                <a:gd name="T10" fmla="*/ 17 w 65"/>
                <a:gd name="T11" fmla="*/ 27 h 29"/>
                <a:gd name="T12" fmla="*/ 11 w 65"/>
                <a:gd name="T13" fmla="*/ 29 h 29"/>
                <a:gd name="T14" fmla="*/ 3 w 65"/>
                <a:gd name="T15" fmla="*/ 27 h 29"/>
                <a:gd name="T16" fmla="*/ 1 w 65"/>
                <a:gd name="T17" fmla="*/ 27 h 29"/>
                <a:gd name="T18" fmla="*/ 0 w 65"/>
                <a:gd name="T19" fmla="*/ 25 h 29"/>
                <a:gd name="T20" fmla="*/ 0 w 65"/>
                <a:gd name="T21" fmla="*/ 25 h 29"/>
                <a:gd name="T22" fmla="*/ 1 w 65"/>
                <a:gd name="T23" fmla="*/ 23 h 29"/>
                <a:gd name="T24" fmla="*/ 49 w 65"/>
                <a:gd name="T25" fmla="*/ 2 h 29"/>
                <a:gd name="T26" fmla="*/ 55 w 65"/>
                <a:gd name="T27" fmla="*/ 0 h 29"/>
                <a:gd name="T28" fmla="*/ 61 w 65"/>
                <a:gd name="T29"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 h="29">
                  <a:moveTo>
                    <a:pt x="61" y="0"/>
                  </a:moveTo>
                  <a:lnTo>
                    <a:pt x="65" y="2"/>
                  </a:lnTo>
                  <a:lnTo>
                    <a:pt x="65" y="2"/>
                  </a:lnTo>
                  <a:lnTo>
                    <a:pt x="65" y="4"/>
                  </a:lnTo>
                  <a:lnTo>
                    <a:pt x="65" y="4"/>
                  </a:lnTo>
                  <a:lnTo>
                    <a:pt x="17" y="27"/>
                  </a:lnTo>
                  <a:lnTo>
                    <a:pt x="11" y="29"/>
                  </a:lnTo>
                  <a:lnTo>
                    <a:pt x="3" y="27"/>
                  </a:lnTo>
                  <a:lnTo>
                    <a:pt x="1" y="27"/>
                  </a:lnTo>
                  <a:lnTo>
                    <a:pt x="0" y="25"/>
                  </a:lnTo>
                  <a:lnTo>
                    <a:pt x="0" y="25"/>
                  </a:lnTo>
                  <a:lnTo>
                    <a:pt x="1" y="23"/>
                  </a:lnTo>
                  <a:lnTo>
                    <a:pt x="49" y="2"/>
                  </a:lnTo>
                  <a:lnTo>
                    <a:pt x="55" y="0"/>
                  </a:lnTo>
                  <a:lnTo>
                    <a:pt x="61" y="0"/>
                  </a:lnTo>
                  <a:close/>
                </a:path>
              </a:pathLst>
            </a:custGeom>
            <a:solidFill>
              <a:srgbClr val="85FF8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70" name="Freeform 5438"/>
            <p:cNvSpPr/>
            <p:nvPr/>
          </p:nvSpPr>
          <p:spPr bwMode="auto">
            <a:xfrm>
              <a:off x="185596" y="4141101"/>
              <a:ext cx="127564" cy="56051"/>
            </a:xfrm>
            <a:custGeom>
              <a:avLst/>
              <a:gdLst>
                <a:gd name="T0" fmla="*/ 62 w 66"/>
                <a:gd name="T1" fmla="*/ 0 h 29"/>
                <a:gd name="T2" fmla="*/ 64 w 66"/>
                <a:gd name="T3" fmla="*/ 2 h 29"/>
                <a:gd name="T4" fmla="*/ 66 w 66"/>
                <a:gd name="T5" fmla="*/ 2 h 29"/>
                <a:gd name="T6" fmla="*/ 66 w 66"/>
                <a:gd name="T7" fmla="*/ 4 h 29"/>
                <a:gd name="T8" fmla="*/ 64 w 66"/>
                <a:gd name="T9" fmla="*/ 6 h 29"/>
                <a:gd name="T10" fmla="*/ 16 w 66"/>
                <a:gd name="T11" fmla="*/ 27 h 29"/>
                <a:gd name="T12" fmla="*/ 10 w 66"/>
                <a:gd name="T13" fmla="*/ 29 h 29"/>
                <a:gd name="T14" fmla="*/ 4 w 66"/>
                <a:gd name="T15" fmla="*/ 29 h 29"/>
                <a:gd name="T16" fmla="*/ 0 w 66"/>
                <a:gd name="T17" fmla="*/ 27 h 29"/>
                <a:gd name="T18" fmla="*/ 0 w 66"/>
                <a:gd name="T19" fmla="*/ 27 h 29"/>
                <a:gd name="T20" fmla="*/ 0 w 66"/>
                <a:gd name="T21" fmla="*/ 25 h 29"/>
                <a:gd name="T22" fmla="*/ 0 w 66"/>
                <a:gd name="T23" fmla="*/ 25 h 29"/>
                <a:gd name="T24" fmla="*/ 48 w 66"/>
                <a:gd name="T25" fmla="*/ 2 h 29"/>
                <a:gd name="T26" fmla="*/ 54 w 66"/>
                <a:gd name="T27" fmla="*/ 0 h 29"/>
                <a:gd name="T28" fmla="*/ 62 w 66"/>
                <a:gd name="T29"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6" h="29">
                  <a:moveTo>
                    <a:pt x="62" y="0"/>
                  </a:moveTo>
                  <a:lnTo>
                    <a:pt x="64" y="2"/>
                  </a:lnTo>
                  <a:lnTo>
                    <a:pt x="66" y="2"/>
                  </a:lnTo>
                  <a:lnTo>
                    <a:pt x="66" y="4"/>
                  </a:lnTo>
                  <a:lnTo>
                    <a:pt x="64" y="6"/>
                  </a:lnTo>
                  <a:lnTo>
                    <a:pt x="16" y="27"/>
                  </a:lnTo>
                  <a:lnTo>
                    <a:pt x="10" y="29"/>
                  </a:lnTo>
                  <a:lnTo>
                    <a:pt x="4" y="29"/>
                  </a:lnTo>
                  <a:lnTo>
                    <a:pt x="0" y="27"/>
                  </a:lnTo>
                  <a:lnTo>
                    <a:pt x="0" y="27"/>
                  </a:lnTo>
                  <a:lnTo>
                    <a:pt x="0" y="25"/>
                  </a:lnTo>
                  <a:lnTo>
                    <a:pt x="0" y="25"/>
                  </a:lnTo>
                  <a:lnTo>
                    <a:pt x="48" y="2"/>
                  </a:lnTo>
                  <a:lnTo>
                    <a:pt x="54" y="0"/>
                  </a:lnTo>
                  <a:lnTo>
                    <a:pt x="62" y="0"/>
                  </a:lnTo>
                  <a:close/>
                </a:path>
              </a:pathLst>
            </a:custGeom>
            <a:solidFill>
              <a:srgbClr val="85FF8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71" name="Freeform 5439"/>
            <p:cNvSpPr/>
            <p:nvPr/>
          </p:nvSpPr>
          <p:spPr bwMode="auto">
            <a:xfrm>
              <a:off x="212655" y="4172025"/>
              <a:ext cx="125631" cy="50252"/>
            </a:xfrm>
            <a:custGeom>
              <a:avLst/>
              <a:gdLst>
                <a:gd name="T0" fmla="*/ 61 w 65"/>
                <a:gd name="T1" fmla="*/ 0 h 26"/>
                <a:gd name="T2" fmla="*/ 63 w 65"/>
                <a:gd name="T3" fmla="*/ 0 h 26"/>
                <a:gd name="T4" fmla="*/ 65 w 65"/>
                <a:gd name="T5" fmla="*/ 2 h 26"/>
                <a:gd name="T6" fmla="*/ 65 w 65"/>
                <a:gd name="T7" fmla="*/ 2 h 26"/>
                <a:gd name="T8" fmla="*/ 63 w 65"/>
                <a:gd name="T9" fmla="*/ 3 h 26"/>
                <a:gd name="T10" fmla="*/ 15 w 65"/>
                <a:gd name="T11" fmla="*/ 26 h 26"/>
                <a:gd name="T12" fmla="*/ 9 w 65"/>
                <a:gd name="T13" fmla="*/ 26 h 26"/>
                <a:gd name="T14" fmla="*/ 2 w 65"/>
                <a:gd name="T15" fmla="*/ 26 h 26"/>
                <a:gd name="T16" fmla="*/ 0 w 65"/>
                <a:gd name="T17" fmla="*/ 26 h 26"/>
                <a:gd name="T18" fmla="*/ 0 w 65"/>
                <a:gd name="T19" fmla="*/ 25 h 26"/>
                <a:gd name="T20" fmla="*/ 0 w 65"/>
                <a:gd name="T21" fmla="*/ 23 h 26"/>
                <a:gd name="T22" fmla="*/ 0 w 65"/>
                <a:gd name="T23" fmla="*/ 23 h 26"/>
                <a:gd name="T24" fmla="*/ 48 w 65"/>
                <a:gd name="T25" fmla="*/ 0 h 26"/>
                <a:gd name="T26" fmla="*/ 54 w 65"/>
                <a:gd name="T27" fmla="*/ 0 h 26"/>
                <a:gd name="T28" fmla="*/ 61 w 65"/>
                <a:gd name="T29"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 h="26">
                  <a:moveTo>
                    <a:pt x="61" y="0"/>
                  </a:moveTo>
                  <a:lnTo>
                    <a:pt x="63" y="0"/>
                  </a:lnTo>
                  <a:lnTo>
                    <a:pt x="65" y="2"/>
                  </a:lnTo>
                  <a:lnTo>
                    <a:pt x="65" y="2"/>
                  </a:lnTo>
                  <a:lnTo>
                    <a:pt x="63" y="3"/>
                  </a:lnTo>
                  <a:lnTo>
                    <a:pt x="15" y="26"/>
                  </a:lnTo>
                  <a:lnTo>
                    <a:pt x="9" y="26"/>
                  </a:lnTo>
                  <a:lnTo>
                    <a:pt x="2" y="26"/>
                  </a:lnTo>
                  <a:lnTo>
                    <a:pt x="0" y="26"/>
                  </a:lnTo>
                  <a:lnTo>
                    <a:pt x="0" y="25"/>
                  </a:lnTo>
                  <a:lnTo>
                    <a:pt x="0" y="23"/>
                  </a:lnTo>
                  <a:lnTo>
                    <a:pt x="0" y="23"/>
                  </a:lnTo>
                  <a:lnTo>
                    <a:pt x="48" y="0"/>
                  </a:lnTo>
                  <a:lnTo>
                    <a:pt x="54" y="0"/>
                  </a:lnTo>
                  <a:lnTo>
                    <a:pt x="61" y="0"/>
                  </a:lnTo>
                  <a:close/>
                </a:path>
              </a:pathLst>
            </a:custGeom>
            <a:solidFill>
              <a:srgbClr val="85FF8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72" name="Freeform 5440"/>
            <p:cNvSpPr/>
            <p:nvPr/>
          </p:nvSpPr>
          <p:spPr bwMode="auto">
            <a:xfrm>
              <a:off x="458118" y="4108243"/>
              <a:ext cx="125631" cy="56051"/>
            </a:xfrm>
            <a:custGeom>
              <a:avLst/>
              <a:gdLst>
                <a:gd name="T0" fmla="*/ 61 w 65"/>
                <a:gd name="T1" fmla="*/ 2 h 29"/>
                <a:gd name="T2" fmla="*/ 65 w 65"/>
                <a:gd name="T3" fmla="*/ 2 h 29"/>
                <a:gd name="T4" fmla="*/ 65 w 65"/>
                <a:gd name="T5" fmla="*/ 4 h 29"/>
                <a:gd name="T6" fmla="*/ 65 w 65"/>
                <a:gd name="T7" fmla="*/ 4 h 29"/>
                <a:gd name="T8" fmla="*/ 65 w 65"/>
                <a:gd name="T9" fmla="*/ 6 h 29"/>
                <a:gd name="T10" fmla="*/ 17 w 65"/>
                <a:gd name="T11" fmla="*/ 27 h 29"/>
                <a:gd name="T12" fmla="*/ 11 w 65"/>
                <a:gd name="T13" fmla="*/ 29 h 29"/>
                <a:gd name="T14" fmla="*/ 3 w 65"/>
                <a:gd name="T15" fmla="*/ 29 h 29"/>
                <a:gd name="T16" fmla="*/ 1 w 65"/>
                <a:gd name="T17" fmla="*/ 27 h 29"/>
                <a:gd name="T18" fmla="*/ 0 w 65"/>
                <a:gd name="T19" fmla="*/ 27 h 29"/>
                <a:gd name="T20" fmla="*/ 0 w 65"/>
                <a:gd name="T21" fmla="*/ 25 h 29"/>
                <a:gd name="T22" fmla="*/ 1 w 65"/>
                <a:gd name="T23" fmla="*/ 25 h 29"/>
                <a:gd name="T24" fmla="*/ 49 w 65"/>
                <a:gd name="T25" fmla="*/ 2 h 29"/>
                <a:gd name="T26" fmla="*/ 55 w 65"/>
                <a:gd name="T27" fmla="*/ 0 h 29"/>
                <a:gd name="T28" fmla="*/ 61 w 65"/>
                <a:gd name="T29" fmla="*/ 2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 h="29">
                  <a:moveTo>
                    <a:pt x="61" y="2"/>
                  </a:moveTo>
                  <a:lnTo>
                    <a:pt x="65" y="2"/>
                  </a:lnTo>
                  <a:lnTo>
                    <a:pt x="65" y="4"/>
                  </a:lnTo>
                  <a:lnTo>
                    <a:pt x="65" y="4"/>
                  </a:lnTo>
                  <a:lnTo>
                    <a:pt x="65" y="6"/>
                  </a:lnTo>
                  <a:lnTo>
                    <a:pt x="17" y="27"/>
                  </a:lnTo>
                  <a:lnTo>
                    <a:pt x="11" y="29"/>
                  </a:lnTo>
                  <a:lnTo>
                    <a:pt x="3" y="29"/>
                  </a:lnTo>
                  <a:lnTo>
                    <a:pt x="1" y="27"/>
                  </a:lnTo>
                  <a:lnTo>
                    <a:pt x="0" y="27"/>
                  </a:lnTo>
                  <a:lnTo>
                    <a:pt x="0" y="25"/>
                  </a:lnTo>
                  <a:lnTo>
                    <a:pt x="1" y="25"/>
                  </a:lnTo>
                  <a:lnTo>
                    <a:pt x="49" y="2"/>
                  </a:lnTo>
                  <a:lnTo>
                    <a:pt x="55" y="0"/>
                  </a:lnTo>
                  <a:lnTo>
                    <a:pt x="61" y="2"/>
                  </a:lnTo>
                  <a:close/>
                </a:path>
              </a:pathLst>
            </a:custGeom>
            <a:solidFill>
              <a:srgbClr val="85FF8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73" name="Freeform 5441"/>
            <p:cNvSpPr/>
            <p:nvPr/>
          </p:nvSpPr>
          <p:spPr bwMode="auto">
            <a:xfrm>
              <a:off x="560556" y="4104378"/>
              <a:ext cx="127564" cy="52185"/>
            </a:xfrm>
            <a:custGeom>
              <a:avLst/>
              <a:gdLst>
                <a:gd name="T0" fmla="*/ 62 w 66"/>
                <a:gd name="T1" fmla="*/ 0 h 27"/>
                <a:gd name="T2" fmla="*/ 64 w 66"/>
                <a:gd name="T3" fmla="*/ 0 h 27"/>
                <a:gd name="T4" fmla="*/ 66 w 66"/>
                <a:gd name="T5" fmla="*/ 2 h 27"/>
                <a:gd name="T6" fmla="*/ 66 w 66"/>
                <a:gd name="T7" fmla="*/ 2 h 27"/>
                <a:gd name="T8" fmla="*/ 64 w 66"/>
                <a:gd name="T9" fmla="*/ 4 h 27"/>
                <a:gd name="T10" fmla="*/ 16 w 66"/>
                <a:gd name="T11" fmla="*/ 27 h 27"/>
                <a:gd name="T12" fmla="*/ 10 w 66"/>
                <a:gd name="T13" fmla="*/ 27 h 27"/>
                <a:gd name="T14" fmla="*/ 4 w 66"/>
                <a:gd name="T15" fmla="*/ 27 h 27"/>
                <a:gd name="T16" fmla="*/ 0 w 66"/>
                <a:gd name="T17" fmla="*/ 27 h 27"/>
                <a:gd name="T18" fmla="*/ 0 w 66"/>
                <a:gd name="T19" fmla="*/ 25 h 27"/>
                <a:gd name="T20" fmla="*/ 0 w 66"/>
                <a:gd name="T21" fmla="*/ 23 h 27"/>
                <a:gd name="T22" fmla="*/ 0 w 66"/>
                <a:gd name="T23" fmla="*/ 23 h 27"/>
                <a:gd name="T24" fmla="*/ 48 w 66"/>
                <a:gd name="T25" fmla="*/ 0 h 27"/>
                <a:gd name="T26" fmla="*/ 54 w 66"/>
                <a:gd name="T27" fmla="*/ 0 h 27"/>
                <a:gd name="T28" fmla="*/ 62 w 66"/>
                <a:gd name="T29"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6" h="27">
                  <a:moveTo>
                    <a:pt x="62" y="0"/>
                  </a:moveTo>
                  <a:lnTo>
                    <a:pt x="64" y="0"/>
                  </a:lnTo>
                  <a:lnTo>
                    <a:pt x="66" y="2"/>
                  </a:lnTo>
                  <a:lnTo>
                    <a:pt x="66" y="2"/>
                  </a:lnTo>
                  <a:lnTo>
                    <a:pt x="64" y="4"/>
                  </a:lnTo>
                  <a:lnTo>
                    <a:pt x="16" y="27"/>
                  </a:lnTo>
                  <a:lnTo>
                    <a:pt x="10" y="27"/>
                  </a:lnTo>
                  <a:lnTo>
                    <a:pt x="4" y="27"/>
                  </a:lnTo>
                  <a:lnTo>
                    <a:pt x="0" y="27"/>
                  </a:lnTo>
                  <a:lnTo>
                    <a:pt x="0" y="25"/>
                  </a:lnTo>
                  <a:lnTo>
                    <a:pt x="0" y="23"/>
                  </a:lnTo>
                  <a:lnTo>
                    <a:pt x="0" y="23"/>
                  </a:lnTo>
                  <a:lnTo>
                    <a:pt x="48" y="0"/>
                  </a:lnTo>
                  <a:lnTo>
                    <a:pt x="54" y="0"/>
                  </a:lnTo>
                  <a:lnTo>
                    <a:pt x="62" y="0"/>
                  </a:lnTo>
                  <a:close/>
                </a:path>
              </a:pathLst>
            </a:custGeom>
            <a:solidFill>
              <a:srgbClr val="85FF8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74" name="Freeform 5442"/>
            <p:cNvSpPr/>
            <p:nvPr/>
          </p:nvSpPr>
          <p:spPr bwMode="auto">
            <a:xfrm>
              <a:off x="583749" y="4129504"/>
              <a:ext cx="129497" cy="56051"/>
            </a:xfrm>
            <a:custGeom>
              <a:avLst/>
              <a:gdLst>
                <a:gd name="T0" fmla="*/ 63 w 67"/>
                <a:gd name="T1" fmla="*/ 0 h 29"/>
                <a:gd name="T2" fmla="*/ 65 w 67"/>
                <a:gd name="T3" fmla="*/ 2 h 29"/>
                <a:gd name="T4" fmla="*/ 67 w 67"/>
                <a:gd name="T5" fmla="*/ 2 h 29"/>
                <a:gd name="T6" fmla="*/ 67 w 67"/>
                <a:gd name="T7" fmla="*/ 4 h 29"/>
                <a:gd name="T8" fmla="*/ 65 w 67"/>
                <a:gd name="T9" fmla="*/ 4 h 29"/>
                <a:gd name="T10" fmla="*/ 17 w 67"/>
                <a:gd name="T11" fmla="*/ 27 h 29"/>
                <a:gd name="T12" fmla="*/ 11 w 67"/>
                <a:gd name="T13" fmla="*/ 29 h 29"/>
                <a:gd name="T14" fmla="*/ 4 w 67"/>
                <a:gd name="T15" fmla="*/ 27 h 29"/>
                <a:gd name="T16" fmla="*/ 2 w 67"/>
                <a:gd name="T17" fmla="*/ 27 h 29"/>
                <a:gd name="T18" fmla="*/ 0 w 67"/>
                <a:gd name="T19" fmla="*/ 25 h 29"/>
                <a:gd name="T20" fmla="*/ 0 w 67"/>
                <a:gd name="T21" fmla="*/ 25 h 29"/>
                <a:gd name="T22" fmla="*/ 2 w 67"/>
                <a:gd name="T23" fmla="*/ 24 h 29"/>
                <a:gd name="T24" fmla="*/ 50 w 67"/>
                <a:gd name="T25" fmla="*/ 2 h 29"/>
                <a:gd name="T26" fmla="*/ 55 w 67"/>
                <a:gd name="T27" fmla="*/ 0 h 29"/>
                <a:gd name="T28" fmla="*/ 63 w 67"/>
                <a:gd name="T29"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7" h="29">
                  <a:moveTo>
                    <a:pt x="63" y="0"/>
                  </a:moveTo>
                  <a:lnTo>
                    <a:pt x="65" y="2"/>
                  </a:lnTo>
                  <a:lnTo>
                    <a:pt x="67" y="2"/>
                  </a:lnTo>
                  <a:lnTo>
                    <a:pt x="67" y="4"/>
                  </a:lnTo>
                  <a:lnTo>
                    <a:pt x="65" y="4"/>
                  </a:lnTo>
                  <a:lnTo>
                    <a:pt x="17" y="27"/>
                  </a:lnTo>
                  <a:lnTo>
                    <a:pt x="11" y="29"/>
                  </a:lnTo>
                  <a:lnTo>
                    <a:pt x="4" y="27"/>
                  </a:lnTo>
                  <a:lnTo>
                    <a:pt x="2" y="27"/>
                  </a:lnTo>
                  <a:lnTo>
                    <a:pt x="0" y="25"/>
                  </a:lnTo>
                  <a:lnTo>
                    <a:pt x="0" y="25"/>
                  </a:lnTo>
                  <a:lnTo>
                    <a:pt x="2" y="24"/>
                  </a:lnTo>
                  <a:lnTo>
                    <a:pt x="50" y="2"/>
                  </a:lnTo>
                  <a:lnTo>
                    <a:pt x="55" y="0"/>
                  </a:lnTo>
                  <a:lnTo>
                    <a:pt x="63" y="0"/>
                  </a:lnTo>
                  <a:close/>
                </a:path>
              </a:pathLst>
            </a:custGeom>
            <a:solidFill>
              <a:srgbClr val="85FF8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75" name="Freeform 5443"/>
            <p:cNvSpPr/>
            <p:nvPr/>
          </p:nvSpPr>
          <p:spPr bwMode="auto">
            <a:xfrm>
              <a:off x="782826" y="4123706"/>
              <a:ext cx="127564" cy="54118"/>
            </a:xfrm>
            <a:custGeom>
              <a:avLst/>
              <a:gdLst>
                <a:gd name="T0" fmla="*/ 62 w 66"/>
                <a:gd name="T1" fmla="*/ 0 h 28"/>
                <a:gd name="T2" fmla="*/ 64 w 66"/>
                <a:gd name="T3" fmla="*/ 2 h 28"/>
                <a:gd name="T4" fmla="*/ 66 w 66"/>
                <a:gd name="T5" fmla="*/ 2 h 28"/>
                <a:gd name="T6" fmla="*/ 66 w 66"/>
                <a:gd name="T7" fmla="*/ 3 h 28"/>
                <a:gd name="T8" fmla="*/ 64 w 66"/>
                <a:gd name="T9" fmla="*/ 5 h 28"/>
                <a:gd name="T10" fmla="*/ 16 w 66"/>
                <a:gd name="T11" fmla="*/ 27 h 28"/>
                <a:gd name="T12" fmla="*/ 10 w 66"/>
                <a:gd name="T13" fmla="*/ 28 h 28"/>
                <a:gd name="T14" fmla="*/ 4 w 66"/>
                <a:gd name="T15" fmla="*/ 28 h 28"/>
                <a:gd name="T16" fmla="*/ 0 w 66"/>
                <a:gd name="T17" fmla="*/ 27 h 28"/>
                <a:gd name="T18" fmla="*/ 0 w 66"/>
                <a:gd name="T19" fmla="*/ 27 h 28"/>
                <a:gd name="T20" fmla="*/ 0 w 66"/>
                <a:gd name="T21" fmla="*/ 25 h 28"/>
                <a:gd name="T22" fmla="*/ 0 w 66"/>
                <a:gd name="T23" fmla="*/ 23 h 28"/>
                <a:gd name="T24" fmla="*/ 48 w 66"/>
                <a:gd name="T25" fmla="*/ 2 h 28"/>
                <a:gd name="T26" fmla="*/ 54 w 66"/>
                <a:gd name="T27" fmla="*/ 0 h 28"/>
                <a:gd name="T28" fmla="*/ 62 w 66"/>
                <a:gd name="T29"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6" h="28">
                  <a:moveTo>
                    <a:pt x="62" y="0"/>
                  </a:moveTo>
                  <a:lnTo>
                    <a:pt x="64" y="2"/>
                  </a:lnTo>
                  <a:lnTo>
                    <a:pt x="66" y="2"/>
                  </a:lnTo>
                  <a:lnTo>
                    <a:pt x="66" y="3"/>
                  </a:lnTo>
                  <a:lnTo>
                    <a:pt x="64" y="5"/>
                  </a:lnTo>
                  <a:lnTo>
                    <a:pt x="16" y="27"/>
                  </a:lnTo>
                  <a:lnTo>
                    <a:pt x="10" y="28"/>
                  </a:lnTo>
                  <a:lnTo>
                    <a:pt x="4" y="28"/>
                  </a:lnTo>
                  <a:lnTo>
                    <a:pt x="0" y="27"/>
                  </a:lnTo>
                  <a:lnTo>
                    <a:pt x="0" y="27"/>
                  </a:lnTo>
                  <a:lnTo>
                    <a:pt x="0" y="25"/>
                  </a:lnTo>
                  <a:lnTo>
                    <a:pt x="0" y="23"/>
                  </a:lnTo>
                  <a:lnTo>
                    <a:pt x="48" y="2"/>
                  </a:lnTo>
                  <a:lnTo>
                    <a:pt x="54" y="0"/>
                  </a:lnTo>
                  <a:lnTo>
                    <a:pt x="62" y="0"/>
                  </a:lnTo>
                  <a:close/>
                </a:path>
              </a:pathLst>
            </a:custGeom>
            <a:solidFill>
              <a:srgbClr val="85FF8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76" name="Freeform 5444"/>
            <p:cNvSpPr/>
            <p:nvPr/>
          </p:nvSpPr>
          <p:spPr bwMode="auto">
            <a:xfrm>
              <a:off x="883330" y="4115975"/>
              <a:ext cx="127564" cy="56051"/>
            </a:xfrm>
            <a:custGeom>
              <a:avLst/>
              <a:gdLst>
                <a:gd name="T0" fmla="*/ 62 w 66"/>
                <a:gd name="T1" fmla="*/ 2 h 29"/>
                <a:gd name="T2" fmla="*/ 66 w 66"/>
                <a:gd name="T3" fmla="*/ 2 h 29"/>
                <a:gd name="T4" fmla="*/ 66 w 66"/>
                <a:gd name="T5" fmla="*/ 4 h 29"/>
                <a:gd name="T6" fmla="*/ 66 w 66"/>
                <a:gd name="T7" fmla="*/ 4 h 29"/>
                <a:gd name="T8" fmla="*/ 66 w 66"/>
                <a:gd name="T9" fmla="*/ 6 h 29"/>
                <a:gd name="T10" fmla="*/ 18 w 66"/>
                <a:gd name="T11" fmla="*/ 27 h 29"/>
                <a:gd name="T12" fmla="*/ 12 w 66"/>
                <a:gd name="T13" fmla="*/ 29 h 29"/>
                <a:gd name="T14" fmla="*/ 4 w 66"/>
                <a:gd name="T15" fmla="*/ 29 h 29"/>
                <a:gd name="T16" fmla="*/ 2 w 66"/>
                <a:gd name="T17" fmla="*/ 27 h 29"/>
                <a:gd name="T18" fmla="*/ 0 w 66"/>
                <a:gd name="T19" fmla="*/ 27 h 29"/>
                <a:gd name="T20" fmla="*/ 0 w 66"/>
                <a:gd name="T21" fmla="*/ 25 h 29"/>
                <a:gd name="T22" fmla="*/ 2 w 66"/>
                <a:gd name="T23" fmla="*/ 25 h 29"/>
                <a:gd name="T24" fmla="*/ 50 w 66"/>
                <a:gd name="T25" fmla="*/ 2 h 29"/>
                <a:gd name="T26" fmla="*/ 56 w 66"/>
                <a:gd name="T27" fmla="*/ 0 h 29"/>
                <a:gd name="T28" fmla="*/ 62 w 66"/>
                <a:gd name="T29" fmla="*/ 2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6" h="29">
                  <a:moveTo>
                    <a:pt x="62" y="2"/>
                  </a:moveTo>
                  <a:lnTo>
                    <a:pt x="66" y="2"/>
                  </a:lnTo>
                  <a:lnTo>
                    <a:pt x="66" y="4"/>
                  </a:lnTo>
                  <a:lnTo>
                    <a:pt x="66" y="4"/>
                  </a:lnTo>
                  <a:lnTo>
                    <a:pt x="66" y="6"/>
                  </a:lnTo>
                  <a:lnTo>
                    <a:pt x="18" y="27"/>
                  </a:lnTo>
                  <a:lnTo>
                    <a:pt x="12" y="29"/>
                  </a:lnTo>
                  <a:lnTo>
                    <a:pt x="4" y="29"/>
                  </a:lnTo>
                  <a:lnTo>
                    <a:pt x="2" y="27"/>
                  </a:lnTo>
                  <a:lnTo>
                    <a:pt x="0" y="27"/>
                  </a:lnTo>
                  <a:lnTo>
                    <a:pt x="0" y="25"/>
                  </a:lnTo>
                  <a:lnTo>
                    <a:pt x="2" y="25"/>
                  </a:lnTo>
                  <a:lnTo>
                    <a:pt x="50" y="2"/>
                  </a:lnTo>
                  <a:lnTo>
                    <a:pt x="56" y="0"/>
                  </a:lnTo>
                  <a:lnTo>
                    <a:pt x="62" y="2"/>
                  </a:lnTo>
                  <a:close/>
                </a:path>
              </a:pathLst>
            </a:custGeom>
            <a:solidFill>
              <a:srgbClr val="85FF8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77" name="Freeform 5445"/>
            <p:cNvSpPr/>
            <p:nvPr/>
          </p:nvSpPr>
          <p:spPr bwMode="auto">
            <a:xfrm>
              <a:off x="910389" y="4144966"/>
              <a:ext cx="125631" cy="52185"/>
            </a:xfrm>
            <a:custGeom>
              <a:avLst/>
              <a:gdLst>
                <a:gd name="T0" fmla="*/ 61 w 65"/>
                <a:gd name="T1" fmla="*/ 0 h 27"/>
                <a:gd name="T2" fmla="*/ 63 w 65"/>
                <a:gd name="T3" fmla="*/ 0 h 27"/>
                <a:gd name="T4" fmla="*/ 65 w 65"/>
                <a:gd name="T5" fmla="*/ 2 h 27"/>
                <a:gd name="T6" fmla="*/ 65 w 65"/>
                <a:gd name="T7" fmla="*/ 4 h 27"/>
                <a:gd name="T8" fmla="*/ 63 w 65"/>
                <a:gd name="T9" fmla="*/ 4 h 27"/>
                <a:gd name="T10" fmla="*/ 15 w 65"/>
                <a:gd name="T11" fmla="*/ 27 h 27"/>
                <a:gd name="T12" fmla="*/ 9 w 65"/>
                <a:gd name="T13" fmla="*/ 27 h 27"/>
                <a:gd name="T14" fmla="*/ 4 w 65"/>
                <a:gd name="T15" fmla="*/ 27 h 27"/>
                <a:gd name="T16" fmla="*/ 2 w 65"/>
                <a:gd name="T17" fmla="*/ 27 h 27"/>
                <a:gd name="T18" fmla="*/ 0 w 65"/>
                <a:gd name="T19" fmla="*/ 25 h 27"/>
                <a:gd name="T20" fmla="*/ 0 w 65"/>
                <a:gd name="T21" fmla="*/ 25 h 27"/>
                <a:gd name="T22" fmla="*/ 2 w 65"/>
                <a:gd name="T23" fmla="*/ 23 h 27"/>
                <a:gd name="T24" fmla="*/ 50 w 65"/>
                <a:gd name="T25" fmla="*/ 0 h 27"/>
                <a:gd name="T26" fmla="*/ 55 w 65"/>
                <a:gd name="T27" fmla="*/ 0 h 27"/>
                <a:gd name="T28" fmla="*/ 61 w 65"/>
                <a:gd name="T29"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 h="27">
                  <a:moveTo>
                    <a:pt x="61" y="0"/>
                  </a:moveTo>
                  <a:lnTo>
                    <a:pt x="63" y="0"/>
                  </a:lnTo>
                  <a:lnTo>
                    <a:pt x="65" y="2"/>
                  </a:lnTo>
                  <a:lnTo>
                    <a:pt x="65" y="4"/>
                  </a:lnTo>
                  <a:lnTo>
                    <a:pt x="63" y="4"/>
                  </a:lnTo>
                  <a:lnTo>
                    <a:pt x="15" y="27"/>
                  </a:lnTo>
                  <a:lnTo>
                    <a:pt x="9" y="27"/>
                  </a:lnTo>
                  <a:lnTo>
                    <a:pt x="4" y="27"/>
                  </a:lnTo>
                  <a:lnTo>
                    <a:pt x="2" y="27"/>
                  </a:lnTo>
                  <a:lnTo>
                    <a:pt x="0" y="25"/>
                  </a:lnTo>
                  <a:lnTo>
                    <a:pt x="0" y="25"/>
                  </a:lnTo>
                  <a:lnTo>
                    <a:pt x="2" y="23"/>
                  </a:lnTo>
                  <a:lnTo>
                    <a:pt x="50" y="0"/>
                  </a:lnTo>
                  <a:lnTo>
                    <a:pt x="55" y="0"/>
                  </a:lnTo>
                  <a:lnTo>
                    <a:pt x="61" y="0"/>
                  </a:lnTo>
                  <a:close/>
                </a:path>
              </a:pathLst>
            </a:custGeom>
            <a:solidFill>
              <a:srgbClr val="85FF8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78" name="Freeform 5446"/>
            <p:cNvSpPr/>
            <p:nvPr/>
          </p:nvSpPr>
          <p:spPr bwMode="auto">
            <a:xfrm>
              <a:off x="1467031" y="4119840"/>
              <a:ext cx="125631" cy="56051"/>
            </a:xfrm>
            <a:custGeom>
              <a:avLst/>
              <a:gdLst>
                <a:gd name="T0" fmla="*/ 61 w 65"/>
                <a:gd name="T1" fmla="*/ 0 h 29"/>
                <a:gd name="T2" fmla="*/ 63 w 65"/>
                <a:gd name="T3" fmla="*/ 2 h 29"/>
                <a:gd name="T4" fmla="*/ 65 w 65"/>
                <a:gd name="T5" fmla="*/ 2 h 29"/>
                <a:gd name="T6" fmla="*/ 65 w 65"/>
                <a:gd name="T7" fmla="*/ 4 h 29"/>
                <a:gd name="T8" fmla="*/ 63 w 65"/>
                <a:gd name="T9" fmla="*/ 4 h 29"/>
                <a:gd name="T10" fmla="*/ 15 w 65"/>
                <a:gd name="T11" fmla="*/ 27 h 29"/>
                <a:gd name="T12" fmla="*/ 9 w 65"/>
                <a:gd name="T13" fmla="*/ 29 h 29"/>
                <a:gd name="T14" fmla="*/ 4 w 65"/>
                <a:gd name="T15" fmla="*/ 27 h 29"/>
                <a:gd name="T16" fmla="*/ 2 w 65"/>
                <a:gd name="T17" fmla="*/ 27 h 29"/>
                <a:gd name="T18" fmla="*/ 0 w 65"/>
                <a:gd name="T19" fmla="*/ 25 h 29"/>
                <a:gd name="T20" fmla="*/ 0 w 65"/>
                <a:gd name="T21" fmla="*/ 25 h 29"/>
                <a:gd name="T22" fmla="*/ 2 w 65"/>
                <a:gd name="T23" fmla="*/ 23 h 29"/>
                <a:gd name="T24" fmla="*/ 50 w 65"/>
                <a:gd name="T25" fmla="*/ 2 h 29"/>
                <a:gd name="T26" fmla="*/ 55 w 65"/>
                <a:gd name="T27" fmla="*/ 0 h 29"/>
                <a:gd name="T28" fmla="*/ 61 w 65"/>
                <a:gd name="T29"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 h="29">
                  <a:moveTo>
                    <a:pt x="61" y="0"/>
                  </a:moveTo>
                  <a:lnTo>
                    <a:pt x="63" y="2"/>
                  </a:lnTo>
                  <a:lnTo>
                    <a:pt x="65" y="2"/>
                  </a:lnTo>
                  <a:lnTo>
                    <a:pt x="65" y="4"/>
                  </a:lnTo>
                  <a:lnTo>
                    <a:pt x="63" y="4"/>
                  </a:lnTo>
                  <a:lnTo>
                    <a:pt x="15" y="27"/>
                  </a:lnTo>
                  <a:lnTo>
                    <a:pt x="9" y="29"/>
                  </a:lnTo>
                  <a:lnTo>
                    <a:pt x="4" y="27"/>
                  </a:lnTo>
                  <a:lnTo>
                    <a:pt x="2" y="27"/>
                  </a:lnTo>
                  <a:lnTo>
                    <a:pt x="0" y="25"/>
                  </a:lnTo>
                  <a:lnTo>
                    <a:pt x="0" y="25"/>
                  </a:lnTo>
                  <a:lnTo>
                    <a:pt x="2" y="23"/>
                  </a:lnTo>
                  <a:lnTo>
                    <a:pt x="50" y="2"/>
                  </a:lnTo>
                  <a:lnTo>
                    <a:pt x="55" y="0"/>
                  </a:lnTo>
                  <a:lnTo>
                    <a:pt x="61" y="0"/>
                  </a:lnTo>
                  <a:close/>
                </a:path>
              </a:pathLst>
            </a:custGeom>
            <a:solidFill>
              <a:srgbClr val="85FF8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79" name="Freeform 5448"/>
            <p:cNvSpPr/>
            <p:nvPr/>
          </p:nvSpPr>
          <p:spPr bwMode="auto">
            <a:xfrm>
              <a:off x="1196441" y="4185555"/>
              <a:ext cx="125631" cy="56051"/>
            </a:xfrm>
            <a:custGeom>
              <a:avLst/>
              <a:gdLst>
                <a:gd name="T0" fmla="*/ 61 w 65"/>
                <a:gd name="T1" fmla="*/ 2 h 29"/>
                <a:gd name="T2" fmla="*/ 63 w 65"/>
                <a:gd name="T3" fmla="*/ 2 h 29"/>
                <a:gd name="T4" fmla="*/ 65 w 65"/>
                <a:gd name="T5" fmla="*/ 4 h 29"/>
                <a:gd name="T6" fmla="*/ 65 w 65"/>
                <a:gd name="T7" fmla="*/ 4 h 29"/>
                <a:gd name="T8" fmla="*/ 63 w 65"/>
                <a:gd name="T9" fmla="*/ 6 h 29"/>
                <a:gd name="T10" fmla="*/ 15 w 65"/>
                <a:gd name="T11" fmla="*/ 27 h 29"/>
                <a:gd name="T12" fmla="*/ 9 w 65"/>
                <a:gd name="T13" fmla="*/ 29 h 29"/>
                <a:gd name="T14" fmla="*/ 3 w 65"/>
                <a:gd name="T15" fmla="*/ 29 h 29"/>
                <a:gd name="T16" fmla="*/ 2 w 65"/>
                <a:gd name="T17" fmla="*/ 27 h 29"/>
                <a:gd name="T18" fmla="*/ 0 w 65"/>
                <a:gd name="T19" fmla="*/ 27 h 29"/>
                <a:gd name="T20" fmla="*/ 0 w 65"/>
                <a:gd name="T21" fmla="*/ 25 h 29"/>
                <a:gd name="T22" fmla="*/ 2 w 65"/>
                <a:gd name="T23" fmla="*/ 25 h 29"/>
                <a:gd name="T24" fmla="*/ 50 w 65"/>
                <a:gd name="T25" fmla="*/ 2 h 29"/>
                <a:gd name="T26" fmla="*/ 55 w 65"/>
                <a:gd name="T27" fmla="*/ 0 h 29"/>
                <a:gd name="T28" fmla="*/ 61 w 65"/>
                <a:gd name="T29" fmla="*/ 2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 h="29">
                  <a:moveTo>
                    <a:pt x="61" y="2"/>
                  </a:moveTo>
                  <a:lnTo>
                    <a:pt x="63" y="2"/>
                  </a:lnTo>
                  <a:lnTo>
                    <a:pt x="65" y="4"/>
                  </a:lnTo>
                  <a:lnTo>
                    <a:pt x="65" y="4"/>
                  </a:lnTo>
                  <a:lnTo>
                    <a:pt x="63" y="6"/>
                  </a:lnTo>
                  <a:lnTo>
                    <a:pt x="15" y="27"/>
                  </a:lnTo>
                  <a:lnTo>
                    <a:pt x="9" y="29"/>
                  </a:lnTo>
                  <a:lnTo>
                    <a:pt x="3" y="29"/>
                  </a:lnTo>
                  <a:lnTo>
                    <a:pt x="2" y="27"/>
                  </a:lnTo>
                  <a:lnTo>
                    <a:pt x="0" y="27"/>
                  </a:lnTo>
                  <a:lnTo>
                    <a:pt x="0" y="25"/>
                  </a:lnTo>
                  <a:lnTo>
                    <a:pt x="2" y="25"/>
                  </a:lnTo>
                  <a:lnTo>
                    <a:pt x="50" y="2"/>
                  </a:lnTo>
                  <a:lnTo>
                    <a:pt x="55" y="0"/>
                  </a:lnTo>
                  <a:lnTo>
                    <a:pt x="61" y="2"/>
                  </a:lnTo>
                  <a:close/>
                </a:path>
              </a:pathLst>
            </a:custGeom>
            <a:solidFill>
              <a:srgbClr val="85FF8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80" name="Freeform 5449"/>
            <p:cNvSpPr/>
            <p:nvPr/>
          </p:nvSpPr>
          <p:spPr bwMode="auto">
            <a:xfrm>
              <a:off x="1221568" y="4216479"/>
              <a:ext cx="125631" cy="52185"/>
            </a:xfrm>
            <a:custGeom>
              <a:avLst/>
              <a:gdLst>
                <a:gd name="T0" fmla="*/ 62 w 65"/>
                <a:gd name="T1" fmla="*/ 0 h 27"/>
                <a:gd name="T2" fmla="*/ 63 w 65"/>
                <a:gd name="T3" fmla="*/ 0 h 27"/>
                <a:gd name="T4" fmla="*/ 65 w 65"/>
                <a:gd name="T5" fmla="*/ 2 h 27"/>
                <a:gd name="T6" fmla="*/ 65 w 65"/>
                <a:gd name="T7" fmla="*/ 2 h 27"/>
                <a:gd name="T8" fmla="*/ 63 w 65"/>
                <a:gd name="T9" fmla="*/ 3 h 27"/>
                <a:gd name="T10" fmla="*/ 15 w 65"/>
                <a:gd name="T11" fmla="*/ 27 h 27"/>
                <a:gd name="T12" fmla="*/ 10 w 65"/>
                <a:gd name="T13" fmla="*/ 27 h 27"/>
                <a:gd name="T14" fmla="*/ 4 w 65"/>
                <a:gd name="T15" fmla="*/ 27 h 27"/>
                <a:gd name="T16" fmla="*/ 0 w 65"/>
                <a:gd name="T17" fmla="*/ 27 h 27"/>
                <a:gd name="T18" fmla="*/ 0 w 65"/>
                <a:gd name="T19" fmla="*/ 25 h 27"/>
                <a:gd name="T20" fmla="*/ 0 w 65"/>
                <a:gd name="T21" fmla="*/ 25 h 27"/>
                <a:gd name="T22" fmla="*/ 0 w 65"/>
                <a:gd name="T23" fmla="*/ 23 h 27"/>
                <a:gd name="T24" fmla="*/ 48 w 65"/>
                <a:gd name="T25" fmla="*/ 0 h 27"/>
                <a:gd name="T26" fmla="*/ 54 w 65"/>
                <a:gd name="T27" fmla="*/ 0 h 27"/>
                <a:gd name="T28" fmla="*/ 62 w 65"/>
                <a:gd name="T29"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 h="27">
                  <a:moveTo>
                    <a:pt x="62" y="0"/>
                  </a:moveTo>
                  <a:lnTo>
                    <a:pt x="63" y="0"/>
                  </a:lnTo>
                  <a:lnTo>
                    <a:pt x="65" y="2"/>
                  </a:lnTo>
                  <a:lnTo>
                    <a:pt x="65" y="2"/>
                  </a:lnTo>
                  <a:lnTo>
                    <a:pt x="63" y="3"/>
                  </a:lnTo>
                  <a:lnTo>
                    <a:pt x="15" y="27"/>
                  </a:lnTo>
                  <a:lnTo>
                    <a:pt x="10" y="27"/>
                  </a:lnTo>
                  <a:lnTo>
                    <a:pt x="4" y="27"/>
                  </a:lnTo>
                  <a:lnTo>
                    <a:pt x="0" y="27"/>
                  </a:lnTo>
                  <a:lnTo>
                    <a:pt x="0" y="25"/>
                  </a:lnTo>
                  <a:lnTo>
                    <a:pt x="0" y="25"/>
                  </a:lnTo>
                  <a:lnTo>
                    <a:pt x="0" y="23"/>
                  </a:lnTo>
                  <a:lnTo>
                    <a:pt x="48" y="0"/>
                  </a:lnTo>
                  <a:lnTo>
                    <a:pt x="54" y="0"/>
                  </a:lnTo>
                  <a:lnTo>
                    <a:pt x="62" y="0"/>
                  </a:lnTo>
                  <a:close/>
                </a:path>
              </a:pathLst>
            </a:custGeom>
            <a:solidFill>
              <a:srgbClr val="85FF8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81" name="Freeform 5450"/>
            <p:cNvSpPr/>
            <p:nvPr/>
          </p:nvSpPr>
          <p:spPr bwMode="auto">
            <a:xfrm>
              <a:off x="309294" y="4237740"/>
              <a:ext cx="158488" cy="71513"/>
            </a:xfrm>
            <a:custGeom>
              <a:avLst/>
              <a:gdLst>
                <a:gd name="T0" fmla="*/ 77 w 82"/>
                <a:gd name="T1" fmla="*/ 2 h 37"/>
                <a:gd name="T2" fmla="*/ 80 w 82"/>
                <a:gd name="T3" fmla="*/ 2 h 37"/>
                <a:gd name="T4" fmla="*/ 82 w 82"/>
                <a:gd name="T5" fmla="*/ 4 h 37"/>
                <a:gd name="T6" fmla="*/ 82 w 82"/>
                <a:gd name="T7" fmla="*/ 6 h 37"/>
                <a:gd name="T8" fmla="*/ 80 w 82"/>
                <a:gd name="T9" fmla="*/ 6 h 37"/>
                <a:gd name="T10" fmla="*/ 19 w 82"/>
                <a:gd name="T11" fmla="*/ 35 h 37"/>
                <a:gd name="T12" fmla="*/ 13 w 82"/>
                <a:gd name="T13" fmla="*/ 37 h 37"/>
                <a:gd name="T14" fmla="*/ 4 w 82"/>
                <a:gd name="T15" fmla="*/ 35 h 37"/>
                <a:gd name="T16" fmla="*/ 2 w 82"/>
                <a:gd name="T17" fmla="*/ 35 h 37"/>
                <a:gd name="T18" fmla="*/ 0 w 82"/>
                <a:gd name="T19" fmla="*/ 33 h 37"/>
                <a:gd name="T20" fmla="*/ 0 w 82"/>
                <a:gd name="T21" fmla="*/ 31 h 37"/>
                <a:gd name="T22" fmla="*/ 2 w 82"/>
                <a:gd name="T23" fmla="*/ 31 h 37"/>
                <a:gd name="T24" fmla="*/ 61 w 82"/>
                <a:gd name="T25" fmla="*/ 2 h 37"/>
                <a:gd name="T26" fmla="*/ 69 w 82"/>
                <a:gd name="T27" fmla="*/ 0 h 37"/>
                <a:gd name="T28" fmla="*/ 77 w 82"/>
                <a:gd name="T29" fmla="*/ 2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 h="37">
                  <a:moveTo>
                    <a:pt x="77" y="2"/>
                  </a:moveTo>
                  <a:lnTo>
                    <a:pt x="80" y="2"/>
                  </a:lnTo>
                  <a:lnTo>
                    <a:pt x="82" y="4"/>
                  </a:lnTo>
                  <a:lnTo>
                    <a:pt x="82" y="6"/>
                  </a:lnTo>
                  <a:lnTo>
                    <a:pt x="80" y="6"/>
                  </a:lnTo>
                  <a:lnTo>
                    <a:pt x="19" y="35"/>
                  </a:lnTo>
                  <a:lnTo>
                    <a:pt x="13" y="37"/>
                  </a:lnTo>
                  <a:lnTo>
                    <a:pt x="4" y="35"/>
                  </a:lnTo>
                  <a:lnTo>
                    <a:pt x="2" y="35"/>
                  </a:lnTo>
                  <a:lnTo>
                    <a:pt x="0" y="33"/>
                  </a:lnTo>
                  <a:lnTo>
                    <a:pt x="0" y="31"/>
                  </a:lnTo>
                  <a:lnTo>
                    <a:pt x="2" y="31"/>
                  </a:lnTo>
                  <a:lnTo>
                    <a:pt x="61" y="2"/>
                  </a:lnTo>
                  <a:lnTo>
                    <a:pt x="69" y="0"/>
                  </a:lnTo>
                  <a:lnTo>
                    <a:pt x="77" y="2"/>
                  </a:lnTo>
                  <a:close/>
                </a:path>
              </a:pathLst>
            </a:custGeom>
            <a:solidFill>
              <a:srgbClr val="85FF8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82" name="Freeform 5452"/>
            <p:cNvSpPr/>
            <p:nvPr/>
          </p:nvSpPr>
          <p:spPr bwMode="auto">
            <a:xfrm>
              <a:off x="467782" y="4264799"/>
              <a:ext cx="160421" cy="69580"/>
            </a:xfrm>
            <a:custGeom>
              <a:avLst/>
              <a:gdLst>
                <a:gd name="T0" fmla="*/ 79 w 83"/>
                <a:gd name="T1" fmla="*/ 2 h 36"/>
                <a:gd name="T2" fmla="*/ 81 w 83"/>
                <a:gd name="T3" fmla="*/ 2 h 36"/>
                <a:gd name="T4" fmla="*/ 83 w 83"/>
                <a:gd name="T5" fmla="*/ 3 h 36"/>
                <a:gd name="T6" fmla="*/ 83 w 83"/>
                <a:gd name="T7" fmla="*/ 5 h 36"/>
                <a:gd name="T8" fmla="*/ 81 w 83"/>
                <a:gd name="T9" fmla="*/ 5 h 36"/>
                <a:gd name="T10" fmla="*/ 21 w 83"/>
                <a:gd name="T11" fmla="*/ 34 h 36"/>
                <a:gd name="T12" fmla="*/ 14 w 83"/>
                <a:gd name="T13" fmla="*/ 36 h 36"/>
                <a:gd name="T14" fmla="*/ 4 w 83"/>
                <a:gd name="T15" fmla="*/ 34 h 36"/>
                <a:gd name="T16" fmla="*/ 2 w 83"/>
                <a:gd name="T17" fmla="*/ 34 h 36"/>
                <a:gd name="T18" fmla="*/ 0 w 83"/>
                <a:gd name="T19" fmla="*/ 32 h 36"/>
                <a:gd name="T20" fmla="*/ 0 w 83"/>
                <a:gd name="T21" fmla="*/ 30 h 36"/>
                <a:gd name="T22" fmla="*/ 2 w 83"/>
                <a:gd name="T23" fmla="*/ 30 h 36"/>
                <a:gd name="T24" fmla="*/ 62 w 83"/>
                <a:gd name="T25" fmla="*/ 2 h 36"/>
                <a:gd name="T26" fmla="*/ 69 w 83"/>
                <a:gd name="T27" fmla="*/ 0 h 36"/>
                <a:gd name="T28" fmla="*/ 79 w 83"/>
                <a:gd name="T29" fmla="*/ 2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3" h="36">
                  <a:moveTo>
                    <a:pt x="79" y="2"/>
                  </a:moveTo>
                  <a:lnTo>
                    <a:pt x="81" y="2"/>
                  </a:lnTo>
                  <a:lnTo>
                    <a:pt x="83" y="3"/>
                  </a:lnTo>
                  <a:lnTo>
                    <a:pt x="83" y="5"/>
                  </a:lnTo>
                  <a:lnTo>
                    <a:pt x="81" y="5"/>
                  </a:lnTo>
                  <a:lnTo>
                    <a:pt x="21" y="34"/>
                  </a:lnTo>
                  <a:lnTo>
                    <a:pt x="14" y="36"/>
                  </a:lnTo>
                  <a:lnTo>
                    <a:pt x="4" y="34"/>
                  </a:lnTo>
                  <a:lnTo>
                    <a:pt x="2" y="34"/>
                  </a:lnTo>
                  <a:lnTo>
                    <a:pt x="0" y="32"/>
                  </a:lnTo>
                  <a:lnTo>
                    <a:pt x="0" y="30"/>
                  </a:lnTo>
                  <a:lnTo>
                    <a:pt x="2" y="30"/>
                  </a:lnTo>
                  <a:lnTo>
                    <a:pt x="62" y="2"/>
                  </a:lnTo>
                  <a:lnTo>
                    <a:pt x="69" y="0"/>
                  </a:lnTo>
                  <a:lnTo>
                    <a:pt x="79" y="2"/>
                  </a:lnTo>
                  <a:close/>
                </a:path>
              </a:pathLst>
            </a:custGeom>
            <a:solidFill>
              <a:srgbClr val="85FF8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83" name="Freeform 5453"/>
            <p:cNvSpPr/>
            <p:nvPr/>
          </p:nvSpPr>
          <p:spPr bwMode="auto">
            <a:xfrm>
              <a:off x="780893" y="4309253"/>
              <a:ext cx="158488" cy="69580"/>
            </a:xfrm>
            <a:custGeom>
              <a:avLst/>
              <a:gdLst>
                <a:gd name="T0" fmla="*/ 78 w 82"/>
                <a:gd name="T1" fmla="*/ 0 h 36"/>
                <a:gd name="T2" fmla="*/ 80 w 82"/>
                <a:gd name="T3" fmla="*/ 2 h 36"/>
                <a:gd name="T4" fmla="*/ 82 w 82"/>
                <a:gd name="T5" fmla="*/ 3 h 36"/>
                <a:gd name="T6" fmla="*/ 82 w 82"/>
                <a:gd name="T7" fmla="*/ 3 h 36"/>
                <a:gd name="T8" fmla="*/ 80 w 82"/>
                <a:gd name="T9" fmla="*/ 5 h 36"/>
                <a:gd name="T10" fmla="*/ 21 w 82"/>
                <a:gd name="T11" fmla="*/ 34 h 36"/>
                <a:gd name="T12" fmla="*/ 13 w 82"/>
                <a:gd name="T13" fmla="*/ 36 h 36"/>
                <a:gd name="T14" fmla="*/ 5 w 82"/>
                <a:gd name="T15" fmla="*/ 34 h 36"/>
                <a:gd name="T16" fmla="*/ 1 w 82"/>
                <a:gd name="T17" fmla="*/ 34 h 36"/>
                <a:gd name="T18" fmla="*/ 0 w 82"/>
                <a:gd name="T19" fmla="*/ 32 h 36"/>
                <a:gd name="T20" fmla="*/ 0 w 82"/>
                <a:gd name="T21" fmla="*/ 30 h 36"/>
                <a:gd name="T22" fmla="*/ 1 w 82"/>
                <a:gd name="T23" fmla="*/ 30 h 36"/>
                <a:gd name="T24" fmla="*/ 61 w 82"/>
                <a:gd name="T25" fmla="*/ 2 h 36"/>
                <a:gd name="T26" fmla="*/ 69 w 82"/>
                <a:gd name="T27" fmla="*/ 0 h 36"/>
                <a:gd name="T28" fmla="*/ 78 w 82"/>
                <a:gd name="T29"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 h="36">
                  <a:moveTo>
                    <a:pt x="78" y="0"/>
                  </a:moveTo>
                  <a:lnTo>
                    <a:pt x="80" y="2"/>
                  </a:lnTo>
                  <a:lnTo>
                    <a:pt x="82" y="3"/>
                  </a:lnTo>
                  <a:lnTo>
                    <a:pt x="82" y="3"/>
                  </a:lnTo>
                  <a:lnTo>
                    <a:pt x="80" y="5"/>
                  </a:lnTo>
                  <a:lnTo>
                    <a:pt x="21" y="34"/>
                  </a:lnTo>
                  <a:lnTo>
                    <a:pt x="13" y="36"/>
                  </a:lnTo>
                  <a:lnTo>
                    <a:pt x="5" y="34"/>
                  </a:lnTo>
                  <a:lnTo>
                    <a:pt x="1" y="34"/>
                  </a:lnTo>
                  <a:lnTo>
                    <a:pt x="0" y="32"/>
                  </a:lnTo>
                  <a:lnTo>
                    <a:pt x="0" y="30"/>
                  </a:lnTo>
                  <a:lnTo>
                    <a:pt x="1" y="30"/>
                  </a:lnTo>
                  <a:lnTo>
                    <a:pt x="61" y="2"/>
                  </a:lnTo>
                  <a:lnTo>
                    <a:pt x="69" y="0"/>
                  </a:lnTo>
                  <a:lnTo>
                    <a:pt x="78" y="0"/>
                  </a:lnTo>
                  <a:close/>
                </a:path>
              </a:pathLst>
            </a:custGeom>
            <a:solidFill>
              <a:srgbClr val="85FF8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84" name="Freeform 5454"/>
            <p:cNvSpPr/>
            <p:nvPr/>
          </p:nvSpPr>
          <p:spPr bwMode="auto">
            <a:xfrm>
              <a:off x="939381" y="4334379"/>
              <a:ext cx="160421" cy="71513"/>
            </a:xfrm>
            <a:custGeom>
              <a:avLst/>
              <a:gdLst>
                <a:gd name="T0" fmla="*/ 79 w 83"/>
                <a:gd name="T1" fmla="*/ 0 h 37"/>
                <a:gd name="T2" fmla="*/ 81 w 83"/>
                <a:gd name="T3" fmla="*/ 2 h 37"/>
                <a:gd name="T4" fmla="*/ 83 w 83"/>
                <a:gd name="T5" fmla="*/ 4 h 37"/>
                <a:gd name="T6" fmla="*/ 83 w 83"/>
                <a:gd name="T7" fmla="*/ 4 h 37"/>
                <a:gd name="T8" fmla="*/ 81 w 83"/>
                <a:gd name="T9" fmla="*/ 6 h 37"/>
                <a:gd name="T10" fmla="*/ 21 w 83"/>
                <a:gd name="T11" fmla="*/ 35 h 37"/>
                <a:gd name="T12" fmla="*/ 14 w 83"/>
                <a:gd name="T13" fmla="*/ 37 h 37"/>
                <a:gd name="T14" fmla="*/ 6 w 83"/>
                <a:gd name="T15" fmla="*/ 35 h 37"/>
                <a:gd name="T16" fmla="*/ 2 w 83"/>
                <a:gd name="T17" fmla="*/ 35 h 37"/>
                <a:gd name="T18" fmla="*/ 0 w 83"/>
                <a:gd name="T19" fmla="*/ 33 h 37"/>
                <a:gd name="T20" fmla="*/ 0 w 83"/>
                <a:gd name="T21" fmla="*/ 31 h 37"/>
                <a:gd name="T22" fmla="*/ 2 w 83"/>
                <a:gd name="T23" fmla="*/ 31 h 37"/>
                <a:gd name="T24" fmla="*/ 63 w 83"/>
                <a:gd name="T25" fmla="*/ 2 h 37"/>
                <a:gd name="T26" fmla="*/ 69 w 83"/>
                <a:gd name="T27" fmla="*/ 0 h 37"/>
                <a:gd name="T28" fmla="*/ 79 w 83"/>
                <a:gd name="T29"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3" h="37">
                  <a:moveTo>
                    <a:pt x="79" y="0"/>
                  </a:moveTo>
                  <a:lnTo>
                    <a:pt x="81" y="2"/>
                  </a:lnTo>
                  <a:lnTo>
                    <a:pt x="83" y="4"/>
                  </a:lnTo>
                  <a:lnTo>
                    <a:pt x="83" y="4"/>
                  </a:lnTo>
                  <a:lnTo>
                    <a:pt x="81" y="6"/>
                  </a:lnTo>
                  <a:lnTo>
                    <a:pt x="21" y="35"/>
                  </a:lnTo>
                  <a:lnTo>
                    <a:pt x="14" y="37"/>
                  </a:lnTo>
                  <a:lnTo>
                    <a:pt x="6" y="35"/>
                  </a:lnTo>
                  <a:lnTo>
                    <a:pt x="2" y="35"/>
                  </a:lnTo>
                  <a:lnTo>
                    <a:pt x="0" y="33"/>
                  </a:lnTo>
                  <a:lnTo>
                    <a:pt x="0" y="31"/>
                  </a:lnTo>
                  <a:lnTo>
                    <a:pt x="2" y="31"/>
                  </a:lnTo>
                  <a:lnTo>
                    <a:pt x="63" y="2"/>
                  </a:lnTo>
                  <a:lnTo>
                    <a:pt x="69" y="0"/>
                  </a:lnTo>
                  <a:lnTo>
                    <a:pt x="79" y="0"/>
                  </a:lnTo>
                  <a:close/>
                </a:path>
              </a:pathLst>
            </a:custGeom>
            <a:solidFill>
              <a:srgbClr val="85FF8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85" name="Freeform 5459"/>
            <p:cNvSpPr/>
            <p:nvPr/>
          </p:nvSpPr>
          <p:spPr bwMode="auto">
            <a:xfrm>
              <a:off x="608875" y="4434884"/>
              <a:ext cx="141093" cy="73446"/>
            </a:xfrm>
            <a:custGeom>
              <a:avLst/>
              <a:gdLst>
                <a:gd name="T0" fmla="*/ 64 w 73"/>
                <a:gd name="T1" fmla="*/ 0 h 38"/>
                <a:gd name="T2" fmla="*/ 69 w 73"/>
                <a:gd name="T3" fmla="*/ 0 h 38"/>
                <a:gd name="T4" fmla="*/ 71 w 73"/>
                <a:gd name="T5" fmla="*/ 2 h 38"/>
                <a:gd name="T6" fmla="*/ 73 w 73"/>
                <a:gd name="T7" fmla="*/ 4 h 38"/>
                <a:gd name="T8" fmla="*/ 71 w 73"/>
                <a:gd name="T9" fmla="*/ 4 h 38"/>
                <a:gd name="T10" fmla="*/ 27 w 73"/>
                <a:gd name="T11" fmla="*/ 36 h 38"/>
                <a:gd name="T12" fmla="*/ 19 w 73"/>
                <a:gd name="T13" fmla="*/ 38 h 38"/>
                <a:gd name="T14" fmla="*/ 10 w 73"/>
                <a:gd name="T15" fmla="*/ 38 h 38"/>
                <a:gd name="T16" fmla="*/ 4 w 73"/>
                <a:gd name="T17" fmla="*/ 38 h 38"/>
                <a:gd name="T18" fmla="*/ 2 w 73"/>
                <a:gd name="T19" fmla="*/ 36 h 38"/>
                <a:gd name="T20" fmla="*/ 0 w 73"/>
                <a:gd name="T21" fmla="*/ 35 h 38"/>
                <a:gd name="T22" fmla="*/ 2 w 73"/>
                <a:gd name="T23" fmla="*/ 33 h 38"/>
                <a:gd name="T24" fmla="*/ 46 w 73"/>
                <a:gd name="T25" fmla="*/ 2 h 38"/>
                <a:gd name="T26" fmla="*/ 54 w 73"/>
                <a:gd name="T27" fmla="*/ 0 h 38"/>
                <a:gd name="T28" fmla="*/ 64 w 73"/>
                <a:gd name="T29"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3" h="38">
                  <a:moveTo>
                    <a:pt x="64" y="0"/>
                  </a:moveTo>
                  <a:lnTo>
                    <a:pt x="69" y="0"/>
                  </a:lnTo>
                  <a:lnTo>
                    <a:pt x="71" y="2"/>
                  </a:lnTo>
                  <a:lnTo>
                    <a:pt x="73" y="4"/>
                  </a:lnTo>
                  <a:lnTo>
                    <a:pt x="71" y="4"/>
                  </a:lnTo>
                  <a:lnTo>
                    <a:pt x="27" y="36"/>
                  </a:lnTo>
                  <a:lnTo>
                    <a:pt x="19" y="38"/>
                  </a:lnTo>
                  <a:lnTo>
                    <a:pt x="10" y="38"/>
                  </a:lnTo>
                  <a:lnTo>
                    <a:pt x="4" y="38"/>
                  </a:lnTo>
                  <a:lnTo>
                    <a:pt x="2" y="36"/>
                  </a:lnTo>
                  <a:lnTo>
                    <a:pt x="0" y="35"/>
                  </a:lnTo>
                  <a:lnTo>
                    <a:pt x="2" y="33"/>
                  </a:lnTo>
                  <a:lnTo>
                    <a:pt x="46" y="2"/>
                  </a:lnTo>
                  <a:lnTo>
                    <a:pt x="54" y="0"/>
                  </a:lnTo>
                  <a:lnTo>
                    <a:pt x="64" y="0"/>
                  </a:lnTo>
                  <a:close/>
                </a:path>
              </a:pathLst>
            </a:custGeom>
            <a:solidFill>
              <a:srgbClr val="85FF8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86" name="Freeform 5460"/>
            <p:cNvSpPr/>
            <p:nvPr/>
          </p:nvSpPr>
          <p:spPr bwMode="auto">
            <a:xfrm>
              <a:off x="676523" y="4467741"/>
              <a:ext cx="137228" cy="79244"/>
            </a:xfrm>
            <a:custGeom>
              <a:avLst/>
              <a:gdLst>
                <a:gd name="T0" fmla="*/ 63 w 71"/>
                <a:gd name="T1" fmla="*/ 0 h 41"/>
                <a:gd name="T2" fmla="*/ 67 w 71"/>
                <a:gd name="T3" fmla="*/ 2 h 41"/>
                <a:gd name="T4" fmla="*/ 69 w 71"/>
                <a:gd name="T5" fmla="*/ 2 h 41"/>
                <a:gd name="T6" fmla="*/ 71 w 71"/>
                <a:gd name="T7" fmla="*/ 4 h 41"/>
                <a:gd name="T8" fmla="*/ 71 w 71"/>
                <a:gd name="T9" fmla="*/ 6 h 41"/>
                <a:gd name="T10" fmla="*/ 25 w 71"/>
                <a:gd name="T11" fmla="*/ 39 h 41"/>
                <a:gd name="T12" fmla="*/ 17 w 71"/>
                <a:gd name="T13" fmla="*/ 41 h 41"/>
                <a:gd name="T14" fmla="*/ 7 w 71"/>
                <a:gd name="T15" fmla="*/ 41 h 41"/>
                <a:gd name="T16" fmla="*/ 4 w 71"/>
                <a:gd name="T17" fmla="*/ 39 h 41"/>
                <a:gd name="T18" fmla="*/ 0 w 71"/>
                <a:gd name="T19" fmla="*/ 37 h 41"/>
                <a:gd name="T20" fmla="*/ 0 w 71"/>
                <a:gd name="T21" fmla="*/ 37 h 41"/>
                <a:gd name="T22" fmla="*/ 0 w 71"/>
                <a:gd name="T23" fmla="*/ 35 h 41"/>
                <a:gd name="T24" fmla="*/ 46 w 71"/>
                <a:gd name="T25" fmla="*/ 2 h 41"/>
                <a:gd name="T26" fmla="*/ 52 w 71"/>
                <a:gd name="T27" fmla="*/ 0 h 41"/>
                <a:gd name="T28" fmla="*/ 63 w 71"/>
                <a:gd name="T29"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41">
                  <a:moveTo>
                    <a:pt x="63" y="0"/>
                  </a:moveTo>
                  <a:lnTo>
                    <a:pt x="67" y="2"/>
                  </a:lnTo>
                  <a:lnTo>
                    <a:pt x="69" y="2"/>
                  </a:lnTo>
                  <a:lnTo>
                    <a:pt x="71" y="4"/>
                  </a:lnTo>
                  <a:lnTo>
                    <a:pt x="71" y="6"/>
                  </a:lnTo>
                  <a:lnTo>
                    <a:pt x="25" y="39"/>
                  </a:lnTo>
                  <a:lnTo>
                    <a:pt x="17" y="41"/>
                  </a:lnTo>
                  <a:lnTo>
                    <a:pt x="7" y="41"/>
                  </a:lnTo>
                  <a:lnTo>
                    <a:pt x="4" y="39"/>
                  </a:lnTo>
                  <a:lnTo>
                    <a:pt x="0" y="37"/>
                  </a:lnTo>
                  <a:lnTo>
                    <a:pt x="0" y="37"/>
                  </a:lnTo>
                  <a:lnTo>
                    <a:pt x="0" y="35"/>
                  </a:lnTo>
                  <a:lnTo>
                    <a:pt x="46" y="2"/>
                  </a:lnTo>
                  <a:lnTo>
                    <a:pt x="52" y="0"/>
                  </a:lnTo>
                  <a:lnTo>
                    <a:pt x="63" y="0"/>
                  </a:lnTo>
                  <a:close/>
                </a:path>
              </a:pathLst>
            </a:custGeom>
            <a:solidFill>
              <a:srgbClr val="85FF8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87" name="Freeform 5467"/>
            <p:cNvSpPr/>
            <p:nvPr/>
          </p:nvSpPr>
          <p:spPr bwMode="auto">
            <a:xfrm>
              <a:off x="1016693" y="4463876"/>
              <a:ext cx="141093" cy="79244"/>
            </a:xfrm>
            <a:custGeom>
              <a:avLst/>
              <a:gdLst>
                <a:gd name="T0" fmla="*/ 64 w 73"/>
                <a:gd name="T1" fmla="*/ 0 h 41"/>
                <a:gd name="T2" fmla="*/ 70 w 73"/>
                <a:gd name="T3" fmla="*/ 2 h 41"/>
                <a:gd name="T4" fmla="*/ 71 w 73"/>
                <a:gd name="T5" fmla="*/ 4 h 41"/>
                <a:gd name="T6" fmla="*/ 73 w 73"/>
                <a:gd name="T7" fmla="*/ 4 h 41"/>
                <a:gd name="T8" fmla="*/ 71 w 73"/>
                <a:gd name="T9" fmla="*/ 6 h 41"/>
                <a:gd name="T10" fmla="*/ 27 w 73"/>
                <a:gd name="T11" fmla="*/ 39 h 41"/>
                <a:gd name="T12" fmla="*/ 20 w 73"/>
                <a:gd name="T13" fmla="*/ 41 h 41"/>
                <a:gd name="T14" fmla="*/ 10 w 73"/>
                <a:gd name="T15" fmla="*/ 41 h 41"/>
                <a:gd name="T16" fmla="*/ 4 w 73"/>
                <a:gd name="T17" fmla="*/ 39 h 41"/>
                <a:gd name="T18" fmla="*/ 2 w 73"/>
                <a:gd name="T19" fmla="*/ 39 h 41"/>
                <a:gd name="T20" fmla="*/ 0 w 73"/>
                <a:gd name="T21" fmla="*/ 37 h 41"/>
                <a:gd name="T22" fmla="*/ 2 w 73"/>
                <a:gd name="T23" fmla="*/ 35 h 41"/>
                <a:gd name="T24" fmla="*/ 48 w 73"/>
                <a:gd name="T25" fmla="*/ 2 h 41"/>
                <a:gd name="T26" fmla="*/ 54 w 73"/>
                <a:gd name="T27" fmla="*/ 0 h 41"/>
                <a:gd name="T28" fmla="*/ 64 w 73"/>
                <a:gd name="T29"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3" h="41">
                  <a:moveTo>
                    <a:pt x="64" y="0"/>
                  </a:moveTo>
                  <a:lnTo>
                    <a:pt x="70" y="2"/>
                  </a:lnTo>
                  <a:lnTo>
                    <a:pt x="71" y="4"/>
                  </a:lnTo>
                  <a:lnTo>
                    <a:pt x="73" y="4"/>
                  </a:lnTo>
                  <a:lnTo>
                    <a:pt x="71" y="6"/>
                  </a:lnTo>
                  <a:lnTo>
                    <a:pt x="27" y="39"/>
                  </a:lnTo>
                  <a:lnTo>
                    <a:pt x="20" y="41"/>
                  </a:lnTo>
                  <a:lnTo>
                    <a:pt x="10" y="41"/>
                  </a:lnTo>
                  <a:lnTo>
                    <a:pt x="4" y="39"/>
                  </a:lnTo>
                  <a:lnTo>
                    <a:pt x="2" y="39"/>
                  </a:lnTo>
                  <a:lnTo>
                    <a:pt x="0" y="37"/>
                  </a:lnTo>
                  <a:lnTo>
                    <a:pt x="2" y="35"/>
                  </a:lnTo>
                  <a:lnTo>
                    <a:pt x="48" y="2"/>
                  </a:lnTo>
                  <a:lnTo>
                    <a:pt x="54" y="0"/>
                  </a:lnTo>
                  <a:lnTo>
                    <a:pt x="64" y="0"/>
                  </a:lnTo>
                  <a:close/>
                </a:path>
              </a:pathLst>
            </a:custGeom>
            <a:solidFill>
              <a:srgbClr val="67E82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88" name="Freeform 5468"/>
            <p:cNvSpPr/>
            <p:nvPr/>
          </p:nvSpPr>
          <p:spPr bwMode="auto">
            <a:xfrm>
              <a:off x="1157786" y="4450346"/>
              <a:ext cx="137228" cy="77311"/>
            </a:xfrm>
            <a:custGeom>
              <a:avLst/>
              <a:gdLst>
                <a:gd name="T0" fmla="*/ 64 w 71"/>
                <a:gd name="T1" fmla="*/ 2 h 40"/>
                <a:gd name="T2" fmla="*/ 68 w 71"/>
                <a:gd name="T3" fmla="*/ 2 h 40"/>
                <a:gd name="T4" fmla="*/ 71 w 71"/>
                <a:gd name="T5" fmla="*/ 3 h 40"/>
                <a:gd name="T6" fmla="*/ 71 w 71"/>
                <a:gd name="T7" fmla="*/ 5 h 40"/>
                <a:gd name="T8" fmla="*/ 71 w 71"/>
                <a:gd name="T9" fmla="*/ 5 h 40"/>
                <a:gd name="T10" fmla="*/ 25 w 71"/>
                <a:gd name="T11" fmla="*/ 38 h 40"/>
                <a:gd name="T12" fmla="*/ 20 w 71"/>
                <a:gd name="T13" fmla="*/ 40 h 40"/>
                <a:gd name="T14" fmla="*/ 8 w 71"/>
                <a:gd name="T15" fmla="*/ 40 h 40"/>
                <a:gd name="T16" fmla="*/ 4 w 71"/>
                <a:gd name="T17" fmla="*/ 40 h 40"/>
                <a:gd name="T18" fmla="*/ 0 w 71"/>
                <a:gd name="T19" fmla="*/ 38 h 40"/>
                <a:gd name="T20" fmla="*/ 0 w 71"/>
                <a:gd name="T21" fmla="*/ 36 h 40"/>
                <a:gd name="T22" fmla="*/ 0 w 71"/>
                <a:gd name="T23" fmla="*/ 34 h 40"/>
                <a:gd name="T24" fmla="*/ 47 w 71"/>
                <a:gd name="T25" fmla="*/ 2 h 40"/>
                <a:gd name="T26" fmla="*/ 54 w 71"/>
                <a:gd name="T27" fmla="*/ 0 h 40"/>
                <a:gd name="T28" fmla="*/ 64 w 71"/>
                <a:gd name="T29" fmla="*/ 2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40">
                  <a:moveTo>
                    <a:pt x="64" y="2"/>
                  </a:moveTo>
                  <a:lnTo>
                    <a:pt x="68" y="2"/>
                  </a:lnTo>
                  <a:lnTo>
                    <a:pt x="71" y="3"/>
                  </a:lnTo>
                  <a:lnTo>
                    <a:pt x="71" y="5"/>
                  </a:lnTo>
                  <a:lnTo>
                    <a:pt x="71" y="5"/>
                  </a:lnTo>
                  <a:lnTo>
                    <a:pt x="25" y="38"/>
                  </a:lnTo>
                  <a:lnTo>
                    <a:pt x="20" y="40"/>
                  </a:lnTo>
                  <a:lnTo>
                    <a:pt x="8" y="40"/>
                  </a:lnTo>
                  <a:lnTo>
                    <a:pt x="4" y="40"/>
                  </a:lnTo>
                  <a:lnTo>
                    <a:pt x="0" y="38"/>
                  </a:lnTo>
                  <a:lnTo>
                    <a:pt x="0" y="36"/>
                  </a:lnTo>
                  <a:lnTo>
                    <a:pt x="0" y="34"/>
                  </a:lnTo>
                  <a:lnTo>
                    <a:pt x="47" y="2"/>
                  </a:lnTo>
                  <a:lnTo>
                    <a:pt x="54" y="0"/>
                  </a:lnTo>
                  <a:lnTo>
                    <a:pt x="64" y="2"/>
                  </a:lnTo>
                  <a:close/>
                </a:path>
              </a:pathLst>
            </a:custGeom>
            <a:solidFill>
              <a:srgbClr val="67E82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89" name="Freeform 5469"/>
            <p:cNvSpPr/>
            <p:nvPr/>
          </p:nvSpPr>
          <p:spPr bwMode="auto">
            <a:xfrm>
              <a:off x="1221568" y="4487069"/>
              <a:ext cx="141093" cy="77311"/>
            </a:xfrm>
            <a:custGeom>
              <a:avLst/>
              <a:gdLst>
                <a:gd name="T0" fmla="*/ 63 w 73"/>
                <a:gd name="T1" fmla="*/ 0 h 40"/>
                <a:gd name="T2" fmla="*/ 69 w 73"/>
                <a:gd name="T3" fmla="*/ 2 h 40"/>
                <a:gd name="T4" fmla="*/ 71 w 73"/>
                <a:gd name="T5" fmla="*/ 2 h 40"/>
                <a:gd name="T6" fmla="*/ 73 w 73"/>
                <a:gd name="T7" fmla="*/ 4 h 40"/>
                <a:gd name="T8" fmla="*/ 71 w 73"/>
                <a:gd name="T9" fmla="*/ 6 h 40"/>
                <a:gd name="T10" fmla="*/ 27 w 73"/>
                <a:gd name="T11" fmla="*/ 38 h 40"/>
                <a:gd name="T12" fmla="*/ 19 w 73"/>
                <a:gd name="T13" fmla="*/ 40 h 40"/>
                <a:gd name="T14" fmla="*/ 10 w 73"/>
                <a:gd name="T15" fmla="*/ 40 h 40"/>
                <a:gd name="T16" fmla="*/ 4 w 73"/>
                <a:gd name="T17" fmla="*/ 38 h 40"/>
                <a:gd name="T18" fmla="*/ 2 w 73"/>
                <a:gd name="T19" fmla="*/ 36 h 40"/>
                <a:gd name="T20" fmla="*/ 0 w 73"/>
                <a:gd name="T21" fmla="*/ 36 h 40"/>
                <a:gd name="T22" fmla="*/ 2 w 73"/>
                <a:gd name="T23" fmla="*/ 34 h 40"/>
                <a:gd name="T24" fmla="*/ 46 w 73"/>
                <a:gd name="T25" fmla="*/ 2 h 40"/>
                <a:gd name="T26" fmla="*/ 54 w 73"/>
                <a:gd name="T27" fmla="*/ 0 h 40"/>
                <a:gd name="T28" fmla="*/ 63 w 73"/>
                <a:gd name="T29"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3" h="40">
                  <a:moveTo>
                    <a:pt x="63" y="0"/>
                  </a:moveTo>
                  <a:lnTo>
                    <a:pt x="69" y="2"/>
                  </a:lnTo>
                  <a:lnTo>
                    <a:pt x="71" y="2"/>
                  </a:lnTo>
                  <a:lnTo>
                    <a:pt x="73" y="4"/>
                  </a:lnTo>
                  <a:lnTo>
                    <a:pt x="71" y="6"/>
                  </a:lnTo>
                  <a:lnTo>
                    <a:pt x="27" y="38"/>
                  </a:lnTo>
                  <a:lnTo>
                    <a:pt x="19" y="40"/>
                  </a:lnTo>
                  <a:lnTo>
                    <a:pt x="10" y="40"/>
                  </a:lnTo>
                  <a:lnTo>
                    <a:pt x="4" y="38"/>
                  </a:lnTo>
                  <a:lnTo>
                    <a:pt x="2" y="36"/>
                  </a:lnTo>
                  <a:lnTo>
                    <a:pt x="0" y="36"/>
                  </a:lnTo>
                  <a:lnTo>
                    <a:pt x="2" y="34"/>
                  </a:lnTo>
                  <a:lnTo>
                    <a:pt x="46" y="2"/>
                  </a:lnTo>
                  <a:lnTo>
                    <a:pt x="54" y="0"/>
                  </a:lnTo>
                  <a:lnTo>
                    <a:pt x="63" y="0"/>
                  </a:lnTo>
                  <a:close/>
                </a:path>
              </a:pathLst>
            </a:custGeom>
            <a:solidFill>
              <a:srgbClr val="67E82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90" name="Freeform 5470"/>
            <p:cNvSpPr/>
            <p:nvPr/>
          </p:nvSpPr>
          <p:spPr bwMode="auto">
            <a:xfrm>
              <a:off x="1677705" y="4498666"/>
              <a:ext cx="141093" cy="77311"/>
            </a:xfrm>
            <a:custGeom>
              <a:avLst/>
              <a:gdLst>
                <a:gd name="T0" fmla="*/ 64 w 73"/>
                <a:gd name="T1" fmla="*/ 0 h 40"/>
                <a:gd name="T2" fmla="*/ 69 w 73"/>
                <a:gd name="T3" fmla="*/ 2 h 40"/>
                <a:gd name="T4" fmla="*/ 71 w 73"/>
                <a:gd name="T5" fmla="*/ 2 h 40"/>
                <a:gd name="T6" fmla="*/ 73 w 73"/>
                <a:gd name="T7" fmla="*/ 3 h 40"/>
                <a:gd name="T8" fmla="*/ 71 w 73"/>
                <a:gd name="T9" fmla="*/ 5 h 40"/>
                <a:gd name="T10" fmla="*/ 27 w 73"/>
                <a:gd name="T11" fmla="*/ 38 h 40"/>
                <a:gd name="T12" fmla="*/ 19 w 73"/>
                <a:gd name="T13" fmla="*/ 40 h 40"/>
                <a:gd name="T14" fmla="*/ 10 w 73"/>
                <a:gd name="T15" fmla="*/ 40 h 40"/>
                <a:gd name="T16" fmla="*/ 4 w 73"/>
                <a:gd name="T17" fmla="*/ 38 h 40"/>
                <a:gd name="T18" fmla="*/ 2 w 73"/>
                <a:gd name="T19" fmla="*/ 36 h 40"/>
                <a:gd name="T20" fmla="*/ 0 w 73"/>
                <a:gd name="T21" fmla="*/ 36 h 40"/>
                <a:gd name="T22" fmla="*/ 2 w 73"/>
                <a:gd name="T23" fmla="*/ 34 h 40"/>
                <a:gd name="T24" fmla="*/ 46 w 73"/>
                <a:gd name="T25" fmla="*/ 2 h 40"/>
                <a:gd name="T26" fmla="*/ 54 w 73"/>
                <a:gd name="T27" fmla="*/ 0 h 40"/>
                <a:gd name="T28" fmla="*/ 64 w 73"/>
                <a:gd name="T29"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3" h="40">
                  <a:moveTo>
                    <a:pt x="64" y="0"/>
                  </a:moveTo>
                  <a:lnTo>
                    <a:pt x="69" y="2"/>
                  </a:lnTo>
                  <a:lnTo>
                    <a:pt x="71" y="2"/>
                  </a:lnTo>
                  <a:lnTo>
                    <a:pt x="73" y="3"/>
                  </a:lnTo>
                  <a:lnTo>
                    <a:pt x="71" y="5"/>
                  </a:lnTo>
                  <a:lnTo>
                    <a:pt x="27" y="38"/>
                  </a:lnTo>
                  <a:lnTo>
                    <a:pt x="19" y="40"/>
                  </a:lnTo>
                  <a:lnTo>
                    <a:pt x="10" y="40"/>
                  </a:lnTo>
                  <a:lnTo>
                    <a:pt x="4" y="38"/>
                  </a:lnTo>
                  <a:lnTo>
                    <a:pt x="2" y="36"/>
                  </a:lnTo>
                  <a:lnTo>
                    <a:pt x="0" y="36"/>
                  </a:lnTo>
                  <a:lnTo>
                    <a:pt x="2" y="34"/>
                  </a:lnTo>
                  <a:lnTo>
                    <a:pt x="46" y="2"/>
                  </a:lnTo>
                  <a:lnTo>
                    <a:pt x="54" y="0"/>
                  </a:lnTo>
                  <a:lnTo>
                    <a:pt x="64" y="0"/>
                  </a:lnTo>
                  <a:close/>
                </a:path>
              </a:pathLst>
            </a:custGeom>
            <a:solidFill>
              <a:srgbClr val="85FF8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91" name="Freeform 5471"/>
            <p:cNvSpPr/>
            <p:nvPr/>
          </p:nvSpPr>
          <p:spPr bwMode="auto">
            <a:xfrm>
              <a:off x="1818798" y="4483203"/>
              <a:ext cx="137228" cy="77311"/>
            </a:xfrm>
            <a:custGeom>
              <a:avLst/>
              <a:gdLst>
                <a:gd name="T0" fmla="*/ 64 w 71"/>
                <a:gd name="T1" fmla="*/ 0 h 40"/>
                <a:gd name="T2" fmla="*/ 67 w 71"/>
                <a:gd name="T3" fmla="*/ 2 h 40"/>
                <a:gd name="T4" fmla="*/ 71 w 71"/>
                <a:gd name="T5" fmla="*/ 2 h 40"/>
                <a:gd name="T6" fmla="*/ 71 w 71"/>
                <a:gd name="T7" fmla="*/ 4 h 40"/>
                <a:gd name="T8" fmla="*/ 71 w 71"/>
                <a:gd name="T9" fmla="*/ 6 h 40"/>
                <a:gd name="T10" fmla="*/ 25 w 71"/>
                <a:gd name="T11" fmla="*/ 38 h 40"/>
                <a:gd name="T12" fmla="*/ 17 w 71"/>
                <a:gd name="T13" fmla="*/ 40 h 40"/>
                <a:gd name="T14" fmla="*/ 8 w 71"/>
                <a:gd name="T15" fmla="*/ 40 h 40"/>
                <a:gd name="T16" fmla="*/ 4 w 71"/>
                <a:gd name="T17" fmla="*/ 38 h 40"/>
                <a:gd name="T18" fmla="*/ 0 w 71"/>
                <a:gd name="T19" fmla="*/ 38 h 40"/>
                <a:gd name="T20" fmla="*/ 0 w 71"/>
                <a:gd name="T21" fmla="*/ 36 h 40"/>
                <a:gd name="T22" fmla="*/ 0 w 71"/>
                <a:gd name="T23" fmla="*/ 34 h 40"/>
                <a:gd name="T24" fmla="*/ 46 w 71"/>
                <a:gd name="T25" fmla="*/ 2 h 40"/>
                <a:gd name="T26" fmla="*/ 54 w 71"/>
                <a:gd name="T27" fmla="*/ 0 h 40"/>
                <a:gd name="T28" fmla="*/ 64 w 71"/>
                <a:gd name="T29"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40">
                  <a:moveTo>
                    <a:pt x="64" y="0"/>
                  </a:moveTo>
                  <a:lnTo>
                    <a:pt x="67" y="2"/>
                  </a:lnTo>
                  <a:lnTo>
                    <a:pt x="71" y="2"/>
                  </a:lnTo>
                  <a:lnTo>
                    <a:pt x="71" y="4"/>
                  </a:lnTo>
                  <a:lnTo>
                    <a:pt x="71" y="6"/>
                  </a:lnTo>
                  <a:lnTo>
                    <a:pt x="25" y="38"/>
                  </a:lnTo>
                  <a:lnTo>
                    <a:pt x="17" y="40"/>
                  </a:lnTo>
                  <a:lnTo>
                    <a:pt x="8" y="40"/>
                  </a:lnTo>
                  <a:lnTo>
                    <a:pt x="4" y="38"/>
                  </a:lnTo>
                  <a:lnTo>
                    <a:pt x="0" y="38"/>
                  </a:lnTo>
                  <a:lnTo>
                    <a:pt x="0" y="36"/>
                  </a:lnTo>
                  <a:lnTo>
                    <a:pt x="0" y="34"/>
                  </a:lnTo>
                  <a:lnTo>
                    <a:pt x="46" y="2"/>
                  </a:lnTo>
                  <a:lnTo>
                    <a:pt x="54" y="0"/>
                  </a:lnTo>
                  <a:lnTo>
                    <a:pt x="64" y="0"/>
                  </a:lnTo>
                  <a:close/>
                </a:path>
              </a:pathLst>
            </a:custGeom>
            <a:solidFill>
              <a:srgbClr val="85FF8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92" name="Freeform 5472"/>
            <p:cNvSpPr/>
            <p:nvPr/>
          </p:nvSpPr>
          <p:spPr bwMode="auto">
            <a:xfrm>
              <a:off x="1882580" y="4519926"/>
              <a:ext cx="141093" cy="75379"/>
            </a:xfrm>
            <a:custGeom>
              <a:avLst/>
              <a:gdLst>
                <a:gd name="T0" fmla="*/ 63 w 73"/>
                <a:gd name="T1" fmla="*/ 0 h 39"/>
                <a:gd name="T2" fmla="*/ 67 w 73"/>
                <a:gd name="T3" fmla="*/ 0 h 39"/>
                <a:gd name="T4" fmla="*/ 71 w 73"/>
                <a:gd name="T5" fmla="*/ 2 h 39"/>
                <a:gd name="T6" fmla="*/ 73 w 73"/>
                <a:gd name="T7" fmla="*/ 4 h 39"/>
                <a:gd name="T8" fmla="*/ 71 w 73"/>
                <a:gd name="T9" fmla="*/ 4 h 39"/>
                <a:gd name="T10" fmla="*/ 25 w 73"/>
                <a:gd name="T11" fmla="*/ 37 h 39"/>
                <a:gd name="T12" fmla="*/ 19 w 73"/>
                <a:gd name="T13" fmla="*/ 39 h 39"/>
                <a:gd name="T14" fmla="*/ 8 w 73"/>
                <a:gd name="T15" fmla="*/ 39 h 39"/>
                <a:gd name="T16" fmla="*/ 4 w 73"/>
                <a:gd name="T17" fmla="*/ 39 h 39"/>
                <a:gd name="T18" fmla="*/ 2 w 73"/>
                <a:gd name="T19" fmla="*/ 37 h 39"/>
                <a:gd name="T20" fmla="*/ 0 w 73"/>
                <a:gd name="T21" fmla="*/ 35 h 39"/>
                <a:gd name="T22" fmla="*/ 2 w 73"/>
                <a:gd name="T23" fmla="*/ 33 h 39"/>
                <a:gd name="T24" fmla="*/ 46 w 73"/>
                <a:gd name="T25" fmla="*/ 2 h 39"/>
                <a:gd name="T26" fmla="*/ 54 w 73"/>
                <a:gd name="T27" fmla="*/ 0 h 39"/>
                <a:gd name="T28" fmla="*/ 63 w 73"/>
                <a:gd name="T29"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3" h="39">
                  <a:moveTo>
                    <a:pt x="63" y="0"/>
                  </a:moveTo>
                  <a:lnTo>
                    <a:pt x="67" y="0"/>
                  </a:lnTo>
                  <a:lnTo>
                    <a:pt x="71" y="2"/>
                  </a:lnTo>
                  <a:lnTo>
                    <a:pt x="73" y="4"/>
                  </a:lnTo>
                  <a:lnTo>
                    <a:pt x="71" y="4"/>
                  </a:lnTo>
                  <a:lnTo>
                    <a:pt x="25" y="37"/>
                  </a:lnTo>
                  <a:lnTo>
                    <a:pt x="19" y="39"/>
                  </a:lnTo>
                  <a:lnTo>
                    <a:pt x="8" y="39"/>
                  </a:lnTo>
                  <a:lnTo>
                    <a:pt x="4" y="39"/>
                  </a:lnTo>
                  <a:lnTo>
                    <a:pt x="2" y="37"/>
                  </a:lnTo>
                  <a:lnTo>
                    <a:pt x="0" y="35"/>
                  </a:lnTo>
                  <a:lnTo>
                    <a:pt x="2" y="33"/>
                  </a:lnTo>
                  <a:lnTo>
                    <a:pt x="46" y="2"/>
                  </a:lnTo>
                  <a:lnTo>
                    <a:pt x="54" y="0"/>
                  </a:lnTo>
                  <a:lnTo>
                    <a:pt x="63" y="0"/>
                  </a:lnTo>
                  <a:close/>
                </a:path>
              </a:pathLst>
            </a:custGeom>
            <a:solidFill>
              <a:srgbClr val="85FF8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93" name="Freeform 5473"/>
            <p:cNvSpPr/>
            <p:nvPr/>
          </p:nvSpPr>
          <p:spPr bwMode="auto">
            <a:xfrm>
              <a:off x="2071992" y="4608834"/>
              <a:ext cx="137228" cy="79244"/>
            </a:xfrm>
            <a:custGeom>
              <a:avLst/>
              <a:gdLst>
                <a:gd name="T0" fmla="*/ 63 w 71"/>
                <a:gd name="T1" fmla="*/ 0 h 41"/>
                <a:gd name="T2" fmla="*/ 67 w 71"/>
                <a:gd name="T3" fmla="*/ 2 h 41"/>
                <a:gd name="T4" fmla="*/ 71 w 71"/>
                <a:gd name="T5" fmla="*/ 4 h 41"/>
                <a:gd name="T6" fmla="*/ 71 w 71"/>
                <a:gd name="T7" fmla="*/ 4 h 41"/>
                <a:gd name="T8" fmla="*/ 71 w 71"/>
                <a:gd name="T9" fmla="*/ 6 h 41"/>
                <a:gd name="T10" fmla="*/ 25 w 71"/>
                <a:gd name="T11" fmla="*/ 39 h 41"/>
                <a:gd name="T12" fmla="*/ 19 w 71"/>
                <a:gd name="T13" fmla="*/ 41 h 41"/>
                <a:gd name="T14" fmla="*/ 7 w 71"/>
                <a:gd name="T15" fmla="*/ 41 h 41"/>
                <a:gd name="T16" fmla="*/ 4 w 71"/>
                <a:gd name="T17" fmla="*/ 39 h 41"/>
                <a:gd name="T18" fmla="*/ 2 w 71"/>
                <a:gd name="T19" fmla="*/ 39 h 41"/>
                <a:gd name="T20" fmla="*/ 0 w 71"/>
                <a:gd name="T21" fmla="*/ 37 h 41"/>
                <a:gd name="T22" fmla="*/ 2 w 71"/>
                <a:gd name="T23" fmla="*/ 35 h 41"/>
                <a:gd name="T24" fmla="*/ 46 w 71"/>
                <a:gd name="T25" fmla="*/ 2 h 41"/>
                <a:gd name="T26" fmla="*/ 54 w 71"/>
                <a:gd name="T27" fmla="*/ 0 h 41"/>
                <a:gd name="T28" fmla="*/ 63 w 71"/>
                <a:gd name="T29"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41">
                  <a:moveTo>
                    <a:pt x="63" y="0"/>
                  </a:moveTo>
                  <a:lnTo>
                    <a:pt x="67" y="2"/>
                  </a:lnTo>
                  <a:lnTo>
                    <a:pt x="71" y="4"/>
                  </a:lnTo>
                  <a:lnTo>
                    <a:pt x="71" y="4"/>
                  </a:lnTo>
                  <a:lnTo>
                    <a:pt x="71" y="6"/>
                  </a:lnTo>
                  <a:lnTo>
                    <a:pt x="25" y="39"/>
                  </a:lnTo>
                  <a:lnTo>
                    <a:pt x="19" y="41"/>
                  </a:lnTo>
                  <a:lnTo>
                    <a:pt x="7" y="41"/>
                  </a:lnTo>
                  <a:lnTo>
                    <a:pt x="4" y="39"/>
                  </a:lnTo>
                  <a:lnTo>
                    <a:pt x="2" y="39"/>
                  </a:lnTo>
                  <a:lnTo>
                    <a:pt x="0" y="37"/>
                  </a:lnTo>
                  <a:lnTo>
                    <a:pt x="2" y="35"/>
                  </a:lnTo>
                  <a:lnTo>
                    <a:pt x="46" y="2"/>
                  </a:lnTo>
                  <a:lnTo>
                    <a:pt x="54" y="0"/>
                  </a:lnTo>
                  <a:lnTo>
                    <a:pt x="63" y="0"/>
                  </a:lnTo>
                  <a:close/>
                </a:path>
              </a:pathLst>
            </a:custGeom>
            <a:solidFill>
              <a:srgbClr val="67E82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94" name="Freeform 5474"/>
            <p:cNvSpPr/>
            <p:nvPr/>
          </p:nvSpPr>
          <p:spPr bwMode="auto">
            <a:xfrm>
              <a:off x="2213086" y="4597238"/>
              <a:ext cx="137228" cy="75379"/>
            </a:xfrm>
            <a:custGeom>
              <a:avLst/>
              <a:gdLst>
                <a:gd name="T0" fmla="*/ 63 w 71"/>
                <a:gd name="T1" fmla="*/ 0 h 39"/>
                <a:gd name="T2" fmla="*/ 67 w 71"/>
                <a:gd name="T3" fmla="*/ 0 h 39"/>
                <a:gd name="T4" fmla="*/ 69 w 71"/>
                <a:gd name="T5" fmla="*/ 2 h 39"/>
                <a:gd name="T6" fmla="*/ 71 w 71"/>
                <a:gd name="T7" fmla="*/ 4 h 39"/>
                <a:gd name="T8" fmla="*/ 71 w 71"/>
                <a:gd name="T9" fmla="*/ 4 h 39"/>
                <a:gd name="T10" fmla="*/ 25 w 71"/>
                <a:gd name="T11" fmla="*/ 37 h 39"/>
                <a:gd name="T12" fmla="*/ 17 w 71"/>
                <a:gd name="T13" fmla="*/ 39 h 39"/>
                <a:gd name="T14" fmla="*/ 7 w 71"/>
                <a:gd name="T15" fmla="*/ 39 h 39"/>
                <a:gd name="T16" fmla="*/ 4 w 71"/>
                <a:gd name="T17" fmla="*/ 39 h 39"/>
                <a:gd name="T18" fmla="*/ 0 w 71"/>
                <a:gd name="T19" fmla="*/ 37 h 39"/>
                <a:gd name="T20" fmla="*/ 0 w 71"/>
                <a:gd name="T21" fmla="*/ 35 h 39"/>
                <a:gd name="T22" fmla="*/ 0 w 71"/>
                <a:gd name="T23" fmla="*/ 33 h 39"/>
                <a:gd name="T24" fmla="*/ 46 w 71"/>
                <a:gd name="T25" fmla="*/ 2 h 39"/>
                <a:gd name="T26" fmla="*/ 52 w 71"/>
                <a:gd name="T27" fmla="*/ 0 h 39"/>
                <a:gd name="T28" fmla="*/ 63 w 71"/>
                <a:gd name="T29"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39">
                  <a:moveTo>
                    <a:pt x="63" y="0"/>
                  </a:moveTo>
                  <a:lnTo>
                    <a:pt x="67" y="0"/>
                  </a:lnTo>
                  <a:lnTo>
                    <a:pt x="69" y="2"/>
                  </a:lnTo>
                  <a:lnTo>
                    <a:pt x="71" y="4"/>
                  </a:lnTo>
                  <a:lnTo>
                    <a:pt x="71" y="4"/>
                  </a:lnTo>
                  <a:lnTo>
                    <a:pt x="25" y="37"/>
                  </a:lnTo>
                  <a:lnTo>
                    <a:pt x="17" y="39"/>
                  </a:lnTo>
                  <a:lnTo>
                    <a:pt x="7" y="39"/>
                  </a:lnTo>
                  <a:lnTo>
                    <a:pt x="4" y="39"/>
                  </a:lnTo>
                  <a:lnTo>
                    <a:pt x="0" y="37"/>
                  </a:lnTo>
                  <a:lnTo>
                    <a:pt x="0" y="35"/>
                  </a:lnTo>
                  <a:lnTo>
                    <a:pt x="0" y="33"/>
                  </a:lnTo>
                  <a:lnTo>
                    <a:pt x="46" y="2"/>
                  </a:lnTo>
                  <a:lnTo>
                    <a:pt x="52" y="0"/>
                  </a:lnTo>
                  <a:lnTo>
                    <a:pt x="63" y="0"/>
                  </a:lnTo>
                  <a:close/>
                </a:path>
              </a:pathLst>
            </a:custGeom>
            <a:solidFill>
              <a:srgbClr val="67E82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95" name="Freeform 5475"/>
            <p:cNvSpPr/>
            <p:nvPr/>
          </p:nvSpPr>
          <p:spPr bwMode="auto">
            <a:xfrm>
              <a:off x="2274935" y="4632028"/>
              <a:ext cx="137228" cy="77311"/>
            </a:xfrm>
            <a:custGeom>
              <a:avLst/>
              <a:gdLst>
                <a:gd name="T0" fmla="*/ 64 w 71"/>
                <a:gd name="T1" fmla="*/ 0 h 40"/>
                <a:gd name="T2" fmla="*/ 68 w 71"/>
                <a:gd name="T3" fmla="*/ 2 h 40"/>
                <a:gd name="T4" fmla="*/ 71 w 71"/>
                <a:gd name="T5" fmla="*/ 2 h 40"/>
                <a:gd name="T6" fmla="*/ 71 w 71"/>
                <a:gd name="T7" fmla="*/ 4 h 40"/>
                <a:gd name="T8" fmla="*/ 71 w 71"/>
                <a:gd name="T9" fmla="*/ 6 h 40"/>
                <a:gd name="T10" fmla="*/ 25 w 71"/>
                <a:gd name="T11" fmla="*/ 38 h 40"/>
                <a:gd name="T12" fmla="*/ 20 w 71"/>
                <a:gd name="T13" fmla="*/ 40 h 40"/>
                <a:gd name="T14" fmla="*/ 8 w 71"/>
                <a:gd name="T15" fmla="*/ 40 h 40"/>
                <a:gd name="T16" fmla="*/ 4 w 71"/>
                <a:gd name="T17" fmla="*/ 38 h 40"/>
                <a:gd name="T18" fmla="*/ 2 w 71"/>
                <a:gd name="T19" fmla="*/ 36 h 40"/>
                <a:gd name="T20" fmla="*/ 0 w 71"/>
                <a:gd name="T21" fmla="*/ 36 h 40"/>
                <a:gd name="T22" fmla="*/ 0 w 71"/>
                <a:gd name="T23" fmla="*/ 34 h 40"/>
                <a:gd name="T24" fmla="*/ 46 w 71"/>
                <a:gd name="T25" fmla="*/ 2 h 40"/>
                <a:gd name="T26" fmla="*/ 54 w 71"/>
                <a:gd name="T27" fmla="*/ 0 h 40"/>
                <a:gd name="T28" fmla="*/ 64 w 71"/>
                <a:gd name="T29"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40">
                  <a:moveTo>
                    <a:pt x="64" y="0"/>
                  </a:moveTo>
                  <a:lnTo>
                    <a:pt x="68" y="2"/>
                  </a:lnTo>
                  <a:lnTo>
                    <a:pt x="71" y="2"/>
                  </a:lnTo>
                  <a:lnTo>
                    <a:pt x="71" y="4"/>
                  </a:lnTo>
                  <a:lnTo>
                    <a:pt x="71" y="6"/>
                  </a:lnTo>
                  <a:lnTo>
                    <a:pt x="25" y="38"/>
                  </a:lnTo>
                  <a:lnTo>
                    <a:pt x="20" y="40"/>
                  </a:lnTo>
                  <a:lnTo>
                    <a:pt x="8" y="40"/>
                  </a:lnTo>
                  <a:lnTo>
                    <a:pt x="4" y="38"/>
                  </a:lnTo>
                  <a:lnTo>
                    <a:pt x="2" y="36"/>
                  </a:lnTo>
                  <a:lnTo>
                    <a:pt x="0" y="36"/>
                  </a:lnTo>
                  <a:lnTo>
                    <a:pt x="0" y="34"/>
                  </a:lnTo>
                  <a:lnTo>
                    <a:pt x="46" y="2"/>
                  </a:lnTo>
                  <a:lnTo>
                    <a:pt x="54" y="0"/>
                  </a:lnTo>
                  <a:lnTo>
                    <a:pt x="64" y="0"/>
                  </a:lnTo>
                  <a:close/>
                </a:path>
              </a:pathLst>
            </a:custGeom>
            <a:solidFill>
              <a:srgbClr val="67E82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96" name="Freeform 5476"/>
            <p:cNvSpPr/>
            <p:nvPr/>
          </p:nvSpPr>
          <p:spPr bwMode="auto">
            <a:xfrm>
              <a:off x="1237030" y="4620431"/>
              <a:ext cx="137228" cy="77311"/>
            </a:xfrm>
            <a:custGeom>
              <a:avLst/>
              <a:gdLst>
                <a:gd name="T0" fmla="*/ 63 w 71"/>
                <a:gd name="T1" fmla="*/ 2 h 40"/>
                <a:gd name="T2" fmla="*/ 67 w 71"/>
                <a:gd name="T3" fmla="*/ 2 h 40"/>
                <a:gd name="T4" fmla="*/ 69 w 71"/>
                <a:gd name="T5" fmla="*/ 4 h 40"/>
                <a:gd name="T6" fmla="*/ 71 w 71"/>
                <a:gd name="T7" fmla="*/ 6 h 40"/>
                <a:gd name="T8" fmla="*/ 69 w 71"/>
                <a:gd name="T9" fmla="*/ 6 h 40"/>
                <a:gd name="T10" fmla="*/ 25 w 71"/>
                <a:gd name="T11" fmla="*/ 38 h 40"/>
                <a:gd name="T12" fmla="*/ 17 w 71"/>
                <a:gd name="T13" fmla="*/ 40 h 40"/>
                <a:gd name="T14" fmla="*/ 7 w 71"/>
                <a:gd name="T15" fmla="*/ 40 h 40"/>
                <a:gd name="T16" fmla="*/ 4 w 71"/>
                <a:gd name="T17" fmla="*/ 40 h 40"/>
                <a:gd name="T18" fmla="*/ 0 w 71"/>
                <a:gd name="T19" fmla="*/ 38 h 40"/>
                <a:gd name="T20" fmla="*/ 0 w 71"/>
                <a:gd name="T21" fmla="*/ 36 h 40"/>
                <a:gd name="T22" fmla="*/ 0 w 71"/>
                <a:gd name="T23" fmla="*/ 35 h 40"/>
                <a:gd name="T24" fmla="*/ 46 w 71"/>
                <a:gd name="T25" fmla="*/ 2 h 40"/>
                <a:gd name="T26" fmla="*/ 52 w 71"/>
                <a:gd name="T27" fmla="*/ 0 h 40"/>
                <a:gd name="T28" fmla="*/ 63 w 71"/>
                <a:gd name="T29" fmla="*/ 2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40">
                  <a:moveTo>
                    <a:pt x="63" y="2"/>
                  </a:moveTo>
                  <a:lnTo>
                    <a:pt x="67" y="2"/>
                  </a:lnTo>
                  <a:lnTo>
                    <a:pt x="69" y="4"/>
                  </a:lnTo>
                  <a:lnTo>
                    <a:pt x="71" y="6"/>
                  </a:lnTo>
                  <a:lnTo>
                    <a:pt x="69" y="6"/>
                  </a:lnTo>
                  <a:lnTo>
                    <a:pt x="25" y="38"/>
                  </a:lnTo>
                  <a:lnTo>
                    <a:pt x="17" y="40"/>
                  </a:lnTo>
                  <a:lnTo>
                    <a:pt x="7" y="40"/>
                  </a:lnTo>
                  <a:lnTo>
                    <a:pt x="4" y="40"/>
                  </a:lnTo>
                  <a:lnTo>
                    <a:pt x="0" y="38"/>
                  </a:lnTo>
                  <a:lnTo>
                    <a:pt x="0" y="36"/>
                  </a:lnTo>
                  <a:lnTo>
                    <a:pt x="0" y="35"/>
                  </a:lnTo>
                  <a:lnTo>
                    <a:pt x="46" y="2"/>
                  </a:lnTo>
                  <a:lnTo>
                    <a:pt x="52" y="0"/>
                  </a:lnTo>
                  <a:lnTo>
                    <a:pt x="63" y="2"/>
                  </a:lnTo>
                  <a:close/>
                </a:path>
              </a:pathLst>
            </a:custGeom>
            <a:solidFill>
              <a:srgbClr val="67E82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97" name="Freeform 5477"/>
            <p:cNvSpPr/>
            <p:nvPr/>
          </p:nvSpPr>
          <p:spPr bwMode="auto">
            <a:xfrm>
              <a:off x="1374258" y="4608834"/>
              <a:ext cx="137228" cy="75379"/>
            </a:xfrm>
            <a:custGeom>
              <a:avLst/>
              <a:gdLst>
                <a:gd name="T0" fmla="*/ 63 w 71"/>
                <a:gd name="T1" fmla="*/ 0 h 39"/>
                <a:gd name="T2" fmla="*/ 67 w 71"/>
                <a:gd name="T3" fmla="*/ 0 h 39"/>
                <a:gd name="T4" fmla="*/ 71 w 71"/>
                <a:gd name="T5" fmla="*/ 2 h 39"/>
                <a:gd name="T6" fmla="*/ 71 w 71"/>
                <a:gd name="T7" fmla="*/ 4 h 39"/>
                <a:gd name="T8" fmla="*/ 71 w 71"/>
                <a:gd name="T9" fmla="*/ 6 h 39"/>
                <a:gd name="T10" fmla="*/ 25 w 71"/>
                <a:gd name="T11" fmla="*/ 37 h 39"/>
                <a:gd name="T12" fmla="*/ 19 w 71"/>
                <a:gd name="T13" fmla="*/ 39 h 39"/>
                <a:gd name="T14" fmla="*/ 7 w 71"/>
                <a:gd name="T15" fmla="*/ 39 h 39"/>
                <a:gd name="T16" fmla="*/ 4 w 71"/>
                <a:gd name="T17" fmla="*/ 39 h 39"/>
                <a:gd name="T18" fmla="*/ 2 w 71"/>
                <a:gd name="T19" fmla="*/ 37 h 39"/>
                <a:gd name="T20" fmla="*/ 0 w 71"/>
                <a:gd name="T21" fmla="*/ 35 h 39"/>
                <a:gd name="T22" fmla="*/ 2 w 71"/>
                <a:gd name="T23" fmla="*/ 35 h 39"/>
                <a:gd name="T24" fmla="*/ 46 w 71"/>
                <a:gd name="T25" fmla="*/ 2 h 39"/>
                <a:gd name="T26" fmla="*/ 54 w 71"/>
                <a:gd name="T27" fmla="*/ 0 h 39"/>
                <a:gd name="T28" fmla="*/ 63 w 71"/>
                <a:gd name="T29"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39">
                  <a:moveTo>
                    <a:pt x="63" y="0"/>
                  </a:moveTo>
                  <a:lnTo>
                    <a:pt x="67" y="0"/>
                  </a:lnTo>
                  <a:lnTo>
                    <a:pt x="71" y="2"/>
                  </a:lnTo>
                  <a:lnTo>
                    <a:pt x="71" y="4"/>
                  </a:lnTo>
                  <a:lnTo>
                    <a:pt x="71" y="6"/>
                  </a:lnTo>
                  <a:lnTo>
                    <a:pt x="25" y="37"/>
                  </a:lnTo>
                  <a:lnTo>
                    <a:pt x="19" y="39"/>
                  </a:lnTo>
                  <a:lnTo>
                    <a:pt x="7" y="39"/>
                  </a:lnTo>
                  <a:lnTo>
                    <a:pt x="4" y="39"/>
                  </a:lnTo>
                  <a:lnTo>
                    <a:pt x="2" y="37"/>
                  </a:lnTo>
                  <a:lnTo>
                    <a:pt x="0" y="35"/>
                  </a:lnTo>
                  <a:lnTo>
                    <a:pt x="2" y="35"/>
                  </a:lnTo>
                  <a:lnTo>
                    <a:pt x="46" y="2"/>
                  </a:lnTo>
                  <a:lnTo>
                    <a:pt x="54" y="0"/>
                  </a:lnTo>
                  <a:lnTo>
                    <a:pt x="63" y="0"/>
                  </a:lnTo>
                  <a:close/>
                </a:path>
              </a:pathLst>
            </a:custGeom>
            <a:solidFill>
              <a:srgbClr val="67E82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98" name="Freeform 5491"/>
            <p:cNvSpPr/>
            <p:nvPr/>
          </p:nvSpPr>
          <p:spPr bwMode="auto">
            <a:xfrm>
              <a:off x="1685436" y="4782785"/>
              <a:ext cx="160421" cy="90841"/>
            </a:xfrm>
            <a:custGeom>
              <a:avLst/>
              <a:gdLst>
                <a:gd name="T0" fmla="*/ 73 w 83"/>
                <a:gd name="T1" fmla="*/ 0 h 47"/>
                <a:gd name="T2" fmla="*/ 79 w 83"/>
                <a:gd name="T3" fmla="*/ 0 h 47"/>
                <a:gd name="T4" fmla="*/ 81 w 83"/>
                <a:gd name="T5" fmla="*/ 2 h 47"/>
                <a:gd name="T6" fmla="*/ 83 w 83"/>
                <a:gd name="T7" fmla="*/ 4 h 47"/>
                <a:gd name="T8" fmla="*/ 81 w 83"/>
                <a:gd name="T9" fmla="*/ 6 h 47"/>
                <a:gd name="T10" fmla="*/ 29 w 83"/>
                <a:gd name="T11" fmla="*/ 45 h 47"/>
                <a:gd name="T12" fmla="*/ 21 w 83"/>
                <a:gd name="T13" fmla="*/ 47 h 47"/>
                <a:gd name="T14" fmla="*/ 10 w 83"/>
                <a:gd name="T15" fmla="*/ 47 h 47"/>
                <a:gd name="T16" fmla="*/ 4 w 83"/>
                <a:gd name="T17" fmla="*/ 45 h 47"/>
                <a:gd name="T18" fmla="*/ 0 w 83"/>
                <a:gd name="T19" fmla="*/ 43 h 47"/>
                <a:gd name="T20" fmla="*/ 0 w 83"/>
                <a:gd name="T21" fmla="*/ 41 h 47"/>
                <a:gd name="T22" fmla="*/ 0 w 83"/>
                <a:gd name="T23" fmla="*/ 39 h 47"/>
                <a:gd name="T24" fmla="*/ 54 w 83"/>
                <a:gd name="T25" fmla="*/ 2 h 47"/>
                <a:gd name="T26" fmla="*/ 62 w 83"/>
                <a:gd name="T27" fmla="*/ 0 h 47"/>
                <a:gd name="T28" fmla="*/ 73 w 83"/>
                <a:gd name="T29"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3" h="47">
                  <a:moveTo>
                    <a:pt x="73" y="0"/>
                  </a:moveTo>
                  <a:lnTo>
                    <a:pt x="79" y="0"/>
                  </a:lnTo>
                  <a:lnTo>
                    <a:pt x="81" y="2"/>
                  </a:lnTo>
                  <a:lnTo>
                    <a:pt x="83" y="4"/>
                  </a:lnTo>
                  <a:lnTo>
                    <a:pt x="81" y="6"/>
                  </a:lnTo>
                  <a:lnTo>
                    <a:pt x="29" y="45"/>
                  </a:lnTo>
                  <a:lnTo>
                    <a:pt x="21" y="47"/>
                  </a:lnTo>
                  <a:lnTo>
                    <a:pt x="10" y="47"/>
                  </a:lnTo>
                  <a:lnTo>
                    <a:pt x="4" y="45"/>
                  </a:lnTo>
                  <a:lnTo>
                    <a:pt x="0" y="43"/>
                  </a:lnTo>
                  <a:lnTo>
                    <a:pt x="0" y="41"/>
                  </a:lnTo>
                  <a:lnTo>
                    <a:pt x="0" y="39"/>
                  </a:lnTo>
                  <a:lnTo>
                    <a:pt x="54" y="2"/>
                  </a:lnTo>
                  <a:lnTo>
                    <a:pt x="62" y="0"/>
                  </a:lnTo>
                  <a:lnTo>
                    <a:pt x="73" y="0"/>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99" name="Freeform 5492"/>
            <p:cNvSpPr/>
            <p:nvPr/>
          </p:nvSpPr>
          <p:spPr bwMode="auto">
            <a:xfrm>
              <a:off x="1845857" y="4765390"/>
              <a:ext cx="158488" cy="88908"/>
            </a:xfrm>
            <a:custGeom>
              <a:avLst/>
              <a:gdLst>
                <a:gd name="T0" fmla="*/ 73 w 82"/>
                <a:gd name="T1" fmla="*/ 0 h 46"/>
                <a:gd name="T2" fmla="*/ 78 w 82"/>
                <a:gd name="T3" fmla="*/ 2 h 46"/>
                <a:gd name="T4" fmla="*/ 82 w 82"/>
                <a:gd name="T5" fmla="*/ 4 h 46"/>
                <a:gd name="T6" fmla="*/ 82 w 82"/>
                <a:gd name="T7" fmla="*/ 6 h 46"/>
                <a:gd name="T8" fmla="*/ 82 w 82"/>
                <a:gd name="T9" fmla="*/ 8 h 46"/>
                <a:gd name="T10" fmla="*/ 28 w 82"/>
                <a:gd name="T11" fmla="*/ 44 h 46"/>
                <a:gd name="T12" fmla="*/ 21 w 82"/>
                <a:gd name="T13" fmla="*/ 46 h 46"/>
                <a:gd name="T14" fmla="*/ 9 w 82"/>
                <a:gd name="T15" fmla="*/ 46 h 46"/>
                <a:gd name="T16" fmla="*/ 3 w 82"/>
                <a:gd name="T17" fmla="*/ 46 h 46"/>
                <a:gd name="T18" fmla="*/ 2 w 82"/>
                <a:gd name="T19" fmla="*/ 44 h 46"/>
                <a:gd name="T20" fmla="*/ 0 w 82"/>
                <a:gd name="T21" fmla="*/ 42 h 46"/>
                <a:gd name="T22" fmla="*/ 2 w 82"/>
                <a:gd name="T23" fmla="*/ 40 h 46"/>
                <a:gd name="T24" fmla="*/ 53 w 82"/>
                <a:gd name="T25" fmla="*/ 2 h 46"/>
                <a:gd name="T26" fmla="*/ 61 w 82"/>
                <a:gd name="T27" fmla="*/ 0 h 46"/>
                <a:gd name="T28" fmla="*/ 73 w 82"/>
                <a:gd name="T29"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 h="46">
                  <a:moveTo>
                    <a:pt x="73" y="0"/>
                  </a:moveTo>
                  <a:lnTo>
                    <a:pt x="78" y="2"/>
                  </a:lnTo>
                  <a:lnTo>
                    <a:pt x="82" y="4"/>
                  </a:lnTo>
                  <a:lnTo>
                    <a:pt x="82" y="6"/>
                  </a:lnTo>
                  <a:lnTo>
                    <a:pt x="82" y="8"/>
                  </a:lnTo>
                  <a:lnTo>
                    <a:pt x="28" y="44"/>
                  </a:lnTo>
                  <a:lnTo>
                    <a:pt x="21" y="46"/>
                  </a:lnTo>
                  <a:lnTo>
                    <a:pt x="9" y="46"/>
                  </a:lnTo>
                  <a:lnTo>
                    <a:pt x="3" y="46"/>
                  </a:lnTo>
                  <a:lnTo>
                    <a:pt x="2" y="44"/>
                  </a:lnTo>
                  <a:lnTo>
                    <a:pt x="0" y="42"/>
                  </a:lnTo>
                  <a:lnTo>
                    <a:pt x="2" y="40"/>
                  </a:lnTo>
                  <a:lnTo>
                    <a:pt x="53" y="2"/>
                  </a:lnTo>
                  <a:lnTo>
                    <a:pt x="61" y="0"/>
                  </a:lnTo>
                  <a:lnTo>
                    <a:pt x="73" y="0"/>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00" name="Freeform 5493"/>
            <p:cNvSpPr/>
            <p:nvPr/>
          </p:nvSpPr>
          <p:spPr bwMode="auto">
            <a:xfrm>
              <a:off x="1919303" y="4805978"/>
              <a:ext cx="164287" cy="88908"/>
            </a:xfrm>
            <a:custGeom>
              <a:avLst/>
              <a:gdLst>
                <a:gd name="T0" fmla="*/ 75 w 85"/>
                <a:gd name="T1" fmla="*/ 0 h 46"/>
                <a:gd name="T2" fmla="*/ 79 w 85"/>
                <a:gd name="T3" fmla="*/ 2 h 46"/>
                <a:gd name="T4" fmla="*/ 83 w 85"/>
                <a:gd name="T5" fmla="*/ 4 h 46"/>
                <a:gd name="T6" fmla="*/ 85 w 85"/>
                <a:gd name="T7" fmla="*/ 6 h 46"/>
                <a:gd name="T8" fmla="*/ 83 w 85"/>
                <a:gd name="T9" fmla="*/ 8 h 46"/>
                <a:gd name="T10" fmla="*/ 31 w 85"/>
                <a:gd name="T11" fmla="*/ 44 h 46"/>
                <a:gd name="T12" fmla="*/ 21 w 85"/>
                <a:gd name="T13" fmla="*/ 46 h 46"/>
                <a:gd name="T14" fmla="*/ 10 w 85"/>
                <a:gd name="T15" fmla="*/ 46 h 46"/>
                <a:gd name="T16" fmla="*/ 6 w 85"/>
                <a:gd name="T17" fmla="*/ 46 h 46"/>
                <a:gd name="T18" fmla="*/ 2 w 85"/>
                <a:gd name="T19" fmla="*/ 44 h 46"/>
                <a:gd name="T20" fmla="*/ 0 w 85"/>
                <a:gd name="T21" fmla="*/ 42 h 46"/>
                <a:gd name="T22" fmla="*/ 2 w 85"/>
                <a:gd name="T23" fmla="*/ 40 h 46"/>
                <a:gd name="T24" fmla="*/ 54 w 85"/>
                <a:gd name="T25" fmla="*/ 2 h 46"/>
                <a:gd name="T26" fmla="*/ 62 w 85"/>
                <a:gd name="T27" fmla="*/ 0 h 46"/>
                <a:gd name="T28" fmla="*/ 75 w 85"/>
                <a:gd name="T29"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 h="46">
                  <a:moveTo>
                    <a:pt x="75" y="0"/>
                  </a:moveTo>
                  <a:lnTo>
                    <a:pt x="79" y="2"/>
                  </a:lnTo>
                  <a:lnTo>
                    <a:pt x="83" y="4"/>
                  </a:lnTo>
                  <a:lnTo>
                    <a:pt x="85" y="6"/>
                  </a:lnTo>
                  <a:lnTo>
                    <a:pt x="83" y="8"/>
                  </a:lnTo>
                  <a:lnTo>
                    <a:pt x="31" y="44"/>
                  </a:lnTo>
                  <a:lnTo>
                    <a:pt x="21" y="46"/>
                  </a:lnTo>
                  <a:lnTo>
                    <a:pt x="10" y="46"/>
                  </a:lnTo>
                  <a:lnTo>
                    <a:pt x="6" y="46"/>
                  </a:lnTo>
                  <a:lnTo>
                    <a:pt x="2" y="44"/>
                  </a:lnTo>
                  <a:lnTo>
                    <a:pt x="0" y="42"/>
                  </a:lnTo>
                  <a:lnTo>
                    <a:pt x="2" y="40"/>
                  </a:lnTo>
                  <a:lnTo>
                    <a:pt x="54" y="2"/>
                  </a:lnTo>
                  <a:lnTo>
                    <a:pt x="62" y="0"/>
                  </a:lnTo>
                  <a:lnTo>
                    <a:pt x="75" y="0"/>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01" name="Freeform 5494"/>
            <p:cNvSpPr/>
            <p:nvPr/>
          </p:nvSpPr>
          <p:spPr bwMode="auto">
            <a:xfrm>
              <a:off x="1890311" y="4976063"/>
              <a:ext cx="158488" cy="88908"/>
            </a:xfrm>
            <a:custGeom>
              <a:avLst/>
              <a:gdLst>
                <a:gd name="T0" fmla="*/ 73 w 82"/>
                <a:gd name="T1" fmla="*/ 0 h 46"/>
                <a:gd name="T2" fmla="*/ 78 w 82"/>
                <a:gd name="T3" fmla="*/ 2 h 46"/>
                <a:gd name="T4" fmla="*/ 82 w 82"/>
                <a:gd name="T5" fmla="*/ 4 h 46"/>
                <a:gd name="T6" fmla="*/ 82 w 82"/>
                <a:gd name="T7" fmla="*/ 6 h 46"/>
                <a:gd name="T8" fmla="*/ 82 w 82"/>
                <a:gd name="T9" fmla="*/ 8 h 46"/>
                <a:gd name="T10" fmla="*/ 28 w 82"/>
                <a:gd name="T11" fmla="*/ 45 h 46"/>
                <a:gd name="T12" fmla="*/ 21 w 82"/>
                <a:gd name="T13" fmla="*/ 46 h 46"/>
                <a:gd name="T14" fmla="*/ 9 w 82"/>
                <a:gd name="T15" fmla="*/ 46 h 46"/>
                <a:gd name="T16" fmla="*/ 4 w 82"/>
                <a:gd name="T17" fmla="*/ 46 h 46"/>
                <a:gd name="T18" fmla="*/ 0 w 82"/>
                <a:gd name="T19" fmla="*/ 45 h 46"/>
                <a:gd name="T20" fmla="*/ 0 w 82"/>
                <a:gd name="T21" fmla="*/ 43 h 46"/>
                <a:gd name="T22" fmla="*/ 0 w 82"/>
                <a:gd name="T23" fmla="*/ 41 h 46"/>
                <a:gd name="T24" fmla="*/ 53 w 82"/>
                <a:gd name="T25" fmla="*/ 2 h 46"/>
                <a:gd name="T26" fmla="*/ 61 w 82"/>
                <a:gd name="T27" fmla="*/ 0 h 46"/>
                <a:gd name="T28" fmla="*/ 73 w 82"/>
                <a:gd name="T29"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 h="46">
                  <a:moveTo>
                    <a:pt x="73" y="0"/>
                  </a:moveTo>
                  <a:lnTo>
                    <a:pt x="78" y="2"/>
                  </a:lnTo>
                  <a:lnTo>
                    <a:pt x="82" y="4"/>
                  </a:lnTo>
                  <a:lnTo>
                    <a:pt x="82" y="6"/>
                  </a:lnTo>
                  <a:lnTo>
                    <a:pt x="82" y="8"/>
                  </a:lnTo>
                  <a:lnTo>
                    <a:pt x="28" y="45"/>
                  </a:lnTo>
                  <a:lnTo>
                    <a:pt x="21" y="46"/>
                  </a:lnTo>
                  <a:lnTo>
                    <a:pt x="9" y="46"/>
                  </a:lnTo>
                  <a:lnTo>
                    <a:pt x="4" y="46"/>
                  </a:lnTo>
                  <a:lnTo>
                    <a:pt x="0" y="45"/>
                  </a:lnTo>
                  <a:lnTo>
                    <a:pt x="0" y="43"/>
                  </a:lnTo>
                  <a:lnTo>
                    <a:pt x="0" y="41"/>
                  </a:lnTo>
                  <a:lnTo>
                    <a:pt x="53" y="2"/>
                  </a:lnTo>
                  <a:lnTo>
                    <a:pt x="61" y="0"/>
                  </a:lnTo>
                  <a:lnTo>
                    <a:pt x="73" y="0"/>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02" name="Freeform 5495"/>
            <p:cNvSpPr/>
            <p:nvPr/>
          </p:nvSpPr>
          <p:spPr bwMode="auto">
            <a:xfrm>
              <a:off x="2048799" y="4962534"/>
              <a:ext cx="164287" cy="88908"/>
            </a:xfrm>
            <a:custGeom>
              <a:avLst/>
              <a:gdLst>
                <a:gd name="T0" fmla="*/ 75 w 85"/>
                <a:gd name="T1" fmla="*/ 0 h 46"/>
                <a:gd name="T2" fmla="*/ 79 w 85"/>
                <a:gd name="T3" fmla="*/ 2 h 46"/>
                <a:gd name="T4" fmla="*/ 83 w 85"/>
                <a:gd name="T5" fmla="*/ 2 h 46"/>
                <a:gd name="T6" fmla="*/ 85 w 85"/>
                <a:gd name="T7" fmla="*/ 4 h 46"/>
                <a:gd name="T8" fmla="*/ 83 w 85"/>
                <a:gd name="T9" fmla="*/ 5 h 46"/>
                <a:gd name="T10" fmla="*/ 31 w 85"/>
                <a:gd name="T11" fmla="*/ 44 h 46"/>
                <a:gd name="T12" fmla="*/ 21 w 85"/>
                <a:gd name="T13" fmla="*/ 46 h 46"/>
                <a:gd name="T14" fmla="*/ 10 w 85"/>
                <a:gd name="T15" fmla="*/ 46 h 46"/>
                <a:gd name="T16" fmla="*/ 6 w 85"/>
                <a:gd name="T17" fmla="*/ 44 h 46"/>
                <a:gd name="T18" fmla="*/ 2 w 85"/>
                <a:gd name="T19" fmla="*/ 42 h 46"/>
                <a:gd name="T20" fmla="*/ 0 w 85"/>
                <a:gd name="T21" fmla="*/ 42 h 46"/>
                <a:gd name="T22" fmla="*/ 2 w 85"/>
                <a:gd name="T23" fmla="*/ 40 h 46"/>
                <a:gd name="T24" fmla="*/ 54 w 85"/>
                <a:gd name="T25" fmla="*/ 2 h 46"/>
                <a:gd name="T26" fmla="*/ 64 w 85"/>
                <a:gd name="T27" fmla="*/ 0 h 46"/>
                <a:gd name="T28" fmla="*/ 75 w 85"/>
                <a:gd name="T29"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 h="46">
                  <a:moveTo>
                    <a:pt x="75" y="0"/>
                  </a:moveTo>
                  <a:lnTo>
                    <a:pt x="79" y="2"/>
                  </a:lnTo>
                  <a:lnTo>
                    <a:pt x="83" y="2"/>
                  </a:lnTo>
                  <a:lnTo>
                    <a:pt x="85" y="4"/>
                  </a:lnTo>
                  <a:lnTo>
                    <a:pt x="83" y="5"/>
                  </a:lnTo>
                  <a:lnTo>
                    <a:pt x="31" y="44"/>
                  </a:lnTo>
                  <a:lnTo>
                    <a:pt x="21" y="46"/>
                  </a:lnTo>
                  <a:lnTo>
                    <a:pt x="10" y="46"/>
                  </a:lnTo>
                  <a:lnTo>
                    <a:pt x="6" y="44"/>
                  </a:lnTo>
                  <a:lnTo>
                    <a:pt x="2" y="42"/>
                  </a:lnTo>
                  <a:lnTo>
                    <a:pt x="0" y="42"/>
                  </a:lnTo>
                  <a:lnTo>
                    <a:pt x="2" y="40"/>
                  </a:lnTo>
                  <a:lnTo>
                    <a:pt x="54" y="2"/>
                  </a:lnTo>
                  <a:lnTo>
                    <a:pt x="64" y="0"/>
                  </a:lnTo>
                  <a:lnTo>
                    <a:pt x="75" y="0"/>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03" name="Freeform 5496"/>
            <p:cNvSpPr/>
            <p:nvPr/>
          </p:nvSpPr>
          <p:spPr bwMode="auto">
            <a:xfrm>
              <a:off x="2124178" y="5003122"/>
              <a:ext cx="162354" cy="88908"/>
            </a:xfrm>
            <a:custGeom>
              <a:avLst/>
              <a:gdLst>
                <a:gd name="T0" fmla="*/ 75 w 84"/>
                <a:gd name="T1" fmla="*/ 0 h 46"/>
                <a:gd name="T2" fmla="*/ 78 w 84"/>
                <a:gd name="T3" fmla="*/ 2 h 46"/>
                <a:gd name="T4" fmla="*/ 82 w 84"/>
                <a:gd name="T5" fmla="*/ 2 h 46"/>
                <a:gd name="T6" fmla="*/ 84 w 84"/>
                <a:gd name="T7" fmla="*/ 4 h 46"/>
                <a:gd name="T8" fmla="*/ 82 w 84"/>
                <a:gd name="T9" fmla="*/ 6 h 46"/>
                <a:gd name="T10" fmla="*/ 30 w 84"/>
                <a:gd name="T11" fmla="*/ 44 h 46"/>
                <a:gd name="T12" fmla="*/ 23 w 84"/>
                <a:gd name="T13" fmla="*/ 46 h 46"/>
                <a:gd name="T14" fmla="*/ 9 w 84"/>
                <a:gd name="T15" fmla="*/ 46 h 46"/>
                <a:gd name="T16" fmla="*/ 5 w 84"/>
                <a:gd name="T17" fmla="*/ 44 h 46"/>
                <a:gd name="T18" fmla="*/ 2 w 84"/>
                <a:gd name="T19" fmla="*/ 42 h 46"/>
                <a:gd name="T20" fmla="*/ 0 w 84"/>
                <a:gd name="T21" fmla="*/ 40 h 46"/>
                <a:gd name="T22" fmla="*/ 2 w 84"/>
                <a:gd name="T23" fmla="*/ 40 h 46"/>
                <a:gd name="T24" fmla="*/ 53 w 84"/>
                <a:gd name="T25" fmla="*/ 2 h 46"/>
                <a:gd name="T26" fmla="*/ 63 w 84"/>
                <a:gd name="T27" fmla="*/ 0 h 46"/>
                <a:gd name="T28" fmla="*/ 75 w 84"/>
                <a:gd name="T29"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4" h="46">
                  <a:moveTo>
                    <a:pt x="75" y="0"/>
                  </a:moveTo>
                  <a:lnTo>
                    <a:pt x="78" y="2"/>
                  </a:lnTo>
                  <a:lnTo>
                    <a:pt x="82" y="2"/>
                  </a:lnTo>
                  <a:lnTo>
                    <a:pt x="84" y="4"/>
                  </a:lnTo>
                  <a:lnTo>
                    <a:pt x="82" y="6"/>
                  </a:lnTo>
                  <a:lnTo>
                    <a:pt x="30" y="44"/>
                  </a:lnTo>
                  <a:lnTo>
                    <a:pt x="23" y="46"/>
                  </a:lnTo>
                  <a:lnTo>
                    <a:pt x="9" y="46"/>
                  </a:lnTo>
                  <a:lnTo>
                    <a:pt x="5" y="44"/>
                  </a:lnTo>
                  <a:lnTo>
                    <a:pt x="2" y="42"/>
                  </a:lnTo>
                  <a:lnTo>
                    <a:pt x="0" y="40"/>
                  </a:lnTo>
                  <a:lnTo>
                    <a:pt x="2" y="40"/>
                  </a:lnTo>
                  <a:lnTo>
                    <a:pt x="53" y="2"/>
                  </a:lnTo>
                  <a:lnTo>
                    <a:pt x="63" y="0"/>
                  </a:lnTo>
                  <a:lnTo>
                    <a:pt x="75" y="0"/>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04" name="Freeform 5509"/>
            <p:cNvSpPr/>
            <p:nvPr/>
          </p:nvSpPr>
          <p:spPr bwMode="auto">
            <a:xfrm>
              <a:off x="3015191" y="4193286"/>
              <a:ext cx="158488" cy="71513"/>
            </a:xfrm>
            <a:custGeom>
              <a:avLst/>
              <a:gdLst>
                <a:gd name="T0" fmla="*/ 5 w 82"/>
                <a:gd name="T1" fmla="*/ 2 h 37"/>
                <a:gd name="T2" fmla="*/ 1 w 82"/>
                <a:gd name="T3" fmla="*/ 2 h 37"/>
                <a:gd name="T4" fmla="*/ 0 w 82"/>
                <a:gd name="T5" fmla="*/ 4 h 37"/>
                <a:gd name="T6" fmla="*/ 0 w 82"/>
                <a:gd name="T7" fmla="*/ 6 h 37"/>
                <a:gd name="T8" fmla="*/ 1 w 82"/>
                <a:gd name="T9" fmla="*/ 6 h 37"/>
                <a:gd name="T10" fmla="*/ 61 w 82"/>
                <a:gd name="T11" fmla="*/ 35 h 37"/>
                <a:gd name="T12" fmla="*/ 69 w 82"/>
                <a:gd name="T13" fmla="*/ 37 h 37"/>
                <a:gd name="T14" fmla="*/ 78 w 82"/>
                <a:gd name="T15" fmla="*/ 35 h 37"/>
                <a:gd name="T16" fmla="*/ 80 w 82"/>
                <a:gd name="T17" fmla="*/ 35 h 37"/>
                <a:gd name="T18" fmla="*/ 82 w 82"/>
                <a:gd name="T19" fmla="*/ 33 h 37"/>
                <a:gd name="T20" fmla="*/ 82 w 82"/>
                <a:gd name="T21" fmla="*/ 31 h 37"/>
                <a:gd name="T22" fmla="*/ 80 w 82"/>
                <a:gd name="T23" fmla="*/ 31 h 37"/>
                <a:gd name="T24" fmla="*/ 21 w 82"/>
                <a:gd name="T25" fmla="*/ 2 h 37"/>
                <a:gd name="T26" fmla="*/ 13 w 82"/>
                <a:gd name="T27" fmla="*/ 0 h 37"/>
                <a:gd name="T28" fmla="*/ 5 w 82"/>
                <a:gd name="T29" fmla="*/ 2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 h="37">
                  <a:moveTo>
                    <a:pt x="5" y="2"/>
                  </a:moveTo>
                  <a:lnTo>
                    <a:pt x="1" y="2"/>
                  </a:lnTo>
                  <a:lnTo>
                    <a:pt x="0" y="4"/>
                  </a:lnTo>
                  <a:lnTo>
                    <a:pt x="0" y="6"/>
                  </a:lnTo>
                  <a:lnTo>
                    <a:pt x="1" y="6"/>
                  </a:lnTo>
                  <a:lnTo>
                    <a:pt x="61" y="35"/>
                  </a:lnTo>
                  <a:lnTo>
                    <a:pt x="69" y="37"/>
                  </a:lnTo>
                  <a:lnTo>
                    <a:pt x="78" y="35"/>
                  </a:lnTo>
                  <a:lnTo>
                    <a:pt x="80" y="35"/>
                  </a:lnTo>
                  <a:lnTo>
                    <a:pt x="82" y="33"/>
                  </a:lnTo>
                  <a:lnTo>
                    <a:pt x="82" y="31"/>
                  </a:lnTo>
                  <a:lnTo>
                    <a:pt x="80" y="31"/>
                  </a:lnTo>
                  <a:lnTo>
                    <a:pt x="21" y="2"/>
                  </a:lnTo>
                  <a:lnTo>
                    <a:pt x="13" y="0"/>
                  </a:lnTo>
                  <a:lnTo>
                    <a:pt x="5" y="2"/>
                  </a:lnTo>
                  <a:close/>
                </a:path>
              </a:pathLst>
            </a:custGeom>
            <a:solidFill>
              <a:srgbClr val="85FF8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05" name="Freeform 5510"/>
            <p:cNvSpPr/>
            <p:nvPr/>
          </p:nvSpPr>
          <p:spPr bwMode="auto">
            <a:xfrm>
              <a:off x="2984266" y="4226143"/>
              <a:ext cx="160421" cy="71513"/>
            </a:xfrm>
            <a:custGeom>
              <a:avLst/>
              <a:gdLst>
                <a:gd name="T0" fmla="*/ 4 w 83"/>
                <a:gd name="T1" fmla="*/ 2 h 37"/>
                <a:gd name="T2" fmla="*/ 0 w 83"/>
                <a:gd name="T3" fmla="*/ 2 h 37"/>
                <a:gd name="T4" fmla="*/ 0 w 83"/>
                <a:gd name="T5" fmla="*/ 4 h 37"/>
                <a:gd name="T6" fmla="*/ 0 w 83"/>
                <a:gd name="T7" fmla="*/ 6 h 37"/>
                <a:gd name="T8" fmla="*/ 2 w 83"/>
                <a:gd name="T9" fmla="*/ 6 h 37"/>
                <a:gd name="T10" fmla="*/ 62 w 83"/>
                <a:gd name="T11" fmla="*/ 35 h 37"/>
                <a:gd name="T12" fmla="*/ 69 w 83"/>
                <a:gd name="T13" fmla="*/ 37 h 37"/>
                <a:gd name="T14" fmla="*/ 77 w 83"/>
                <a:gd name="T15" fmla="*/ 37 h 37"/>
                <a:gd name="T16" fmla="*/ 81 w 83"/>
                <a:gd name="T17" fmla="*/ 35 h 37"/>
                <a:gd name="T18" fmla="*/ 83 w 83"/>
                <a:gd name="T19" fmla="*/ 33 h 37"/>
                <a:gd name="T20" fmla="*/ 81 w 83"/>
                <a:gd name="T21" fmla="*/ 33 h 37"/>
                <a:gd name="T22" fmla="*/ 81 w 83"/>
                <a:gd name="T23" fmla="*/ 31 h 37"/>
                <a:gd name="T24" fmla="*/ 19 w 83"/>
                <a:gd name="T25" fmla="*/ 2 h 37"/>
                <a:gd name="T26" fmla="*/ 12 w 83"/>
                <a:gd name="T27" fmla="*/ 0 h 37"/>
                <a:gd name="T28" fmla="*/ 4 w 83"/>
                <a:gd name="T29" fmla="*/ 2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3" h="37">
                  <a:moveTo>
                    <a:pt x="4" y="2"/>
                  </a:moveTo>
                  <a:lnTo>
                    <a:pt x="0" y="2"/>
                  </a:lnTo>
                  <a:lnTo>
                    <a:pt x="0" y="4"/>
                  </a:lnTo>
                  <a:lnTo>
                    <a:pt x="0" y="6"/>
                  </a:lnTo>
                  <a:lnTo>
                    <a:pt x="2" y="6"/>
                  </a:lnTo>
                  <a:lnTo>
                    <a:pt x="62" y="35"/>
                  </a:lnTo>
                  <a:lnTo>
                    <a:pt x="69" y="37"/>
                  </a:lnTo>
                  <a:lnTo>
                    <a:pt x="77" y="37"/>
                  </a:lnTo>
                  <a:lnTo>
                    <a:pt x="81" y="35"/>
                  </a:lnTo>
                  <a:lnTo>
                    <a:pt x="83" y="33"/>
                  </a:lnTo>
                  <a:lnTo>
                    <a:pt x="81" y="33"/>
                  </a:lnTo>
                  <a:lnTo>
                    <a:pt x="81" y="31"/>
                  </a:lnTo>
                  <a:lnTo>
                    <a:pt x="19" y="2"/>
                  </a:lnTo>
                  <a:lnTo>
                    <a:pt x="12" y="0"/>
                  </a:lnTo>
                  <a:lnTo>
                    <a:pt x="4" y="2"/>
                  </a:lnTo>
                  <a:close/>
                </a:path>
              </a:pathLst>
            </a:custGeom>
            <a:solidFill>
              <a:srgbClr val="85FF8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06" name="Freeform 5512"/>
            <p:cNvSpPr/>
            <p:nvPr/>
          </p:nvSpPr>
          <p:spPr bwMode="auto">
            <a:xfrm>
              <a:off x="3173679" y="4315051"/>
              <a:ext cx="170085" cy="67647"/>
            </a:xfrm>
            <a:custGeom>
              <a:avLst/>
              <a:gdLst>
                <a:gd name="T0" fmla="*/ 4 w 88"/>
                <a:gd name="T1" fmla="*/ 0 h 35"/>
                <a:gd name="T2" fmla="*/ 0 w 88"/>
                <a:gd name="T3" fmla="*/ 2 h 35"/>
                <a:gd name="T4" fmla="*/ 0 w 88"/>
                <a:gd name="T5" fmla="*/ 4 h 35"/>
                <a:gd name="T6" fmla="*/ 0 w 88"/>
                <a:gd name="T7" fmla="*/ 6 h 35"/>
                <a:gd name="T8" fmla="*/ 2 w 88"/>
                <a:gd name="T9" fmla="*/ 6 h 35"/>
                <a:gd name="T10" fmla="*/ 69 w 88"/>
                <a:gd name="T11" fmla="*/ 33 h 35"/>
                <a:gd name="T12" fmla="*/ 77 w 88"/>
                <a:gd name="T13" fmla="*/ 35 h 35"/>
                <a:gd name="T14" fmla="*/ 85 w 88"/>
                <a:gd name="T15" fmla="*/ 33 h 35"/>
                <a:gd name="T16" fmla="*/ 88 w 88"/>
                <a:gd name="T17" fmla="*/ 33 h 35"/>
                <a:gd name="T18" fmla="*/ 88 w 88"/>
                <a:gd name="T19" fmla="*/ 31 h 35"/>
                <a:gd name="T20" fmla="*/ 88 w 88"/>
                <a:gd name="T21" fmla="*/ 29 h 35"/>
                <a:gd name="T22" fmla="*/ 86 w 88"/>
                <a:gd name="T23" fmla="*/ 29 h 35"/>
                <a:gd name="T24" fmla="*/ 19 w 88"/>
                <a:gd name="T25" fmla="*/ 2 h 35"/>
                <a:gd name="T26" fmla="*/ 12 w 88"/>
                <a:gd name="T27" fmla="*/ 0 h 35"/>
                <a:gd name="T28" fmla="*/ 4 w 88"/>
                <a:gd name="T29"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8" h="35">
                  <a:moveTo>
                    <a:pt x="4" y="0"/>
                  </a:moveTo>
                  <a:lnTo>
                    <a:pt x="0" y="2"/>
                  </a:lnTo>
                  <a:lnTo>
                    <a:pt x="0" y="4"/>
                  </a:lnTo>
                  <a:lnTo>
                    <a:pt x="0" y="6"/>
                  </a:lnTo>
                  <a:lnTo>
                    <a:pt x="2" y="6"/>
                  </a:lnTo>
                  <a:lnTo>
                    <a:pt x="69" y="33"/>
                  </a:lnTo>
                  <a:lnTo>
                    <a:pt x="77" y="35"/>
                  </a:lnTo>
                  <a:lnTo>
                    <a:pt x="85" y="33"/>
                  </a:lnTo>
                  <a:lnTo>
                    <a:pt x="88" y="33"/>
                  </a:lnTo>
                  <a:lnTo>
                    <a:pt x="88" y="31"/>
                  </a:lnTo>
                  <a:lnTo>
                    <a:pt x="88" y="29"/>
                  </a:lnTo>
                  <a:lnTo>
                    <a:pt x="86" y="29"/>
                  </a:lnTo>
                  <a:lnTo>
                    <a:pt x="19" y="2"/>
                  </a:lnTo>
                  <a:lnTo>
                    <a:pt x="12" y="0"/>
                  </a:lnTo>
                  <a:lnTo>
                    <a:pt x="4" y="0"/>
                  </a:lnTo>
                  <a:close/>
                </a:path>
              </a:pathLst>
            </a:custGeom>
            <a:solidFill>
              <a:srgbClr val="85FF8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07" name="Freeform 5515"/>
            <p:cNvSpPr/>
            <p:nvPr/>
          </p:nvSpPr>
          <p:spPr bwMode="auto">
            <a:xfrm>
              <a:off x="1439972" y="4092781"/>
              <a:ext cx="127564" cy="52185"/>
            </a:xfrm>
            <a:custGeom>
              <a:avLst/>
              <a:gdLst>
                <a:gd name="T0" fmla="*/ 62 w 66"/>
                <a:gd name="T1" fmla="*/ 0 h 27"/>
                <a:gd name="T2" fmla="*/ 66 w 66"/>
                <a:gd name="T3" fmla="*/ 0 h 27"/>
                <a:gd name="T4" fmla="*/ 66 w 66"/>
                <a:gd name="T5" fmla="*/ 2 h 27"/>
                <a:gd name="T6" fmla="*/ 66 w 66"/>
                <a:gd name="T7" fmla="*/ 4 h 27"/>
                <a:gd name="T8" fmla="*/ 66 w 66"/>
                <a:gd name="T9" fmla="*/ 4 h 27"/>
                <a:gd name="T10" fmla="*/ 18 w 66"/>
                <a:gd name="T11" fmla="*/ 27 h 27"/>
                <a:gd name="T12" fmla="*/ 12 w 66"/>
                <a:gd name="T13" fmla="*/ 27 h 27"/>
                <a:gd name="T14" fmla="*/ 4 w 66"/>
                <a:gd name="T15" fmla="*/ 27 h 27"/>
                <a:gd name="T16" fmla="*/ 2 w 66"/>
                <a:gd name="T17" fmla="*/ 27 h 27"/>
                <a:gd name="T18" fmla="*/ 0 w 66"/>
                <a:gd name="T19" fmla="*/ 25 h 27"/>
                <a:gd name="T20" fmla="*/ 0 w 66"/>
                <a:gd name="T21" fmla="*/ 25 h 27"/>
                <a:gd name="T22" fmla="*/ 2 w 66"/>
                <a:gd name="T23" fmla="*/ 23 h 27"/>
                <a:gd name="T24" fmla="*/ 50 w 66"/>
                <a:gd name="T25" fmla="*/ 0 h 27"/>
                <a:gd name="T26" fmla="*/ 56 w 66"/>
                <a:gd name="T27" fmla="*/ 0 h 27"/>
                <a:gd name="T28" fmla="*/ 62 w 66"/>
                <a:gd name="T29"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6" h="27">
                  <a:moveTo>
                    <a:pt x="62" y="0"/>
                  </a:moveTo>
                  <a:lnTo>
                    <a:pt x="66" y="0"/>
                  </a:lnTo>
                  <a:lnTo>
                    <a:pt x="66" y="2"/>
                  </a:lnTo>
                  <a:lnTo>
                    <a:pt x="66" y="4"/>
                  </a:lnTo>
                  <a:lnTo>
                    <a:pt x="66" y="4"/>
                  </a:lnTo>
                  <a:lnTo>
                    <a:pt x="18" y="27"/>
                  </a:lnTo>
                  <a:lnTo>
                    <a:pt x="12" y="27"/>
                  </a:lnTo>
                  <a:lnTo>
                    <a:pt x="4" y="27"/>
                  </a:lnTo>
                  <a:lnTo>
                    <a:pt x="2" y="27"/>
                  </a:lnTo>
                  <a:lnTo>
                    <a:pt x="0" y="25"/>
                  </a:lnTo>
                  <a:lnTo>
                    <a:pt x="0" y="25"/>
                  </a:lnTo>
                  <a:lnTo>
                    <a:pt x="2" y="23"/>
                  </a:lnTo>
                  <a:lnTo>
                    <a:pt x="50" y="0"/>
                  </a:lnTo>
                  <a:lnTo>
                    <a:pt x="56" y="0"/>
                  </a:lnTo>
                  <a:lnTo>
                    <a:pt x="62" y="0"/>
                  </a:lnTo>
                  <a:close/>
                </a:path>
              </a:pathLst>
            </a:custGeom>
            <a:solidFill>
              <a:srgbClr val="85FF8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08" name="Freeform 5517"/>
            <p:cNvSpPr/>
            <p:nvPr/>
          </p:nvSpPr>
          <p:spPr bwMode="auto">
            <a:xfrm>
              <a:off x="2491406" y="4063789"/>
              <a:ext cx="129497" cy="56051"/>
            </a:xfrm>
            <a:custGeom>
              <a:avLst/>
              <a:gdLst>
                <a:gd name="T0" fmla="*/ 4 w 67"/>
                <a:gd name="T1" fmla="*/ 0 h 29"/>
                <a:gd name="T2" fmla="*/ 2 w 67"/>
                <a:gd name="T3" fmla="*/ 2 h 29"/>
                <a:gd name="T4" fmla="*/ 0 w 67"/>
                <a:gd name="T5" fmla="*/ 2 h 29"/>
                <a:gd name="T6" fmla="*/ 0 w 67"/>
                <a:gd name="T7" fmla="*/ 4 h 29"/>
                <a:gd name="T8" fmla="*/ 2 w 67"/>
                <a:gd name="T9" fmla="*/ 4 h 29"/>
                <a:gd name="T10" fmla="*/ 50 w 67"/>
                <a:gd name="T11" fmla="*/ 27 h 29"/>
                <a:gd name="T12" fmla="*/ 55 w 67"/>
                <a:gd name="T13" fmla="*/ 29 h 29"/>
                <a:gd name="T14" fmla="*/ 63 w 67"/>
                <a:gd name="T15" fmla="*/ 27 h 29"/>
                <a:gd name="T16" fmla="*/ 65 w 67"/>
                <a:gd name="T17" fmla="*/ 27 h 29"/>
                <a:gd name="T18" fmla="*/ 67 w 67"/>
                <a:gd name="T19" fmla="*/ 25 h 29"/>
                <a:gd name="T20" fmla="*/ 67 w 67"/>
                <a:gd name="T21" fmla="*/ 25 h 29"/>
                <a:gd name="T22" fmla="*/ 65 w 67"/>
                <a:gd name="T23" fmla="*/ 23 h 29"/>
                <a:gd name="T24" fmla="*/ 17 w 67"/>
                <a:gd name="T25" fmla="*/ 2 h 29"/>
                <a:gd name="T26" fmla="*/ 11 w 67"/>
                <a:gd name="T27" fmla="*/ 0 h 29"/>
                <a:gd name="T28" fmla="*/ 4 w 67"/>
                <a:gd name="T29"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7" h="29">
                  <a:moveTo>
                    <a:pt x="4" y="0"/>
                  </a:moveTo>
                  <a:lnTo>
                    <a:pt x="2" y="2"/>
                  </a:lnTo>
                  <a:lnTo>
                    <a:pt x="0" y="2"/>
                  </a:lnTo>
                  <a:lnTo>
                    <a:pt x="0" y="4"/>
                  </a:lnTo>
                  <a:lnTo>
                    <a:pt x="2" y="4"/>
                  </a:lnTo>
                  <a:lnTo>
                    <a:pt x="50" y="27"/>
                  </a:lnTo>
                  <a:lnTo>
                    <a:pt x="55" y="29"/>
                  </a:lnTo>
                  <a:lnTo>
                    <a:pt x="63" y="27"/>
                  </a:lnTo>
                  <a:lnTo>
                    <a:pt x="65" y="27"/>
                  </a:lnTo>
                  <a:lnTo>
                    <a:pt x="67" y="25"/>
                  </a:lnTo>
                  <a:lnTo>
                    <a:pt x="67" y="25"/>
                  </a:lnTo>
                  <a:lnTo>
                    <a:pt x="65" y="23"/>
                  </a:lnTo>
                  <a:lnTo>
                    <a:pt x="17" y="2"/>
                  </a:lnTo>
                  <a:lnTo>
                    <a:pt x="11" y="0"/>
                  </a:lnTo>
                  <a:lnTo>
                    <a:pt x="4" y="0"/>
                  </a:lnTo>
                  <a:close/>
                </a:path>
              </a:pathLst>
            </a:custGeom>
            <a:solidFill>
              <a:srgbClr val="85FF8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09" name="Freeform 5518"/>
            <p:cNvSpPr/>
            <p:nvPr/>
          </p:nvSpPr>
          <p:spPr bwMode="auto">
            <a:xfrm>
              <a:off x="2669223" y="4148832"/>
              <a:ext cx="125631" cy="56051"/>
            </a:xfrm>
            <a:custGeom>
              <a:avLst/>
              <a:gdLst>
                <a:gd name="T0" fmla="*/ 4 w 65"/>
                <a:gd name="T1" fmla="*/ 0 h 29"/>
                <a:gd name="T2" fmla="*/ 0 w 65"/>
                <a:gd name="T3" fmla="*/ 2 h 29"/>
                <a:gd name="T4" fmla="*/ 0 w 65"/>
                <a:gd name="T5" fmla="*/ 2 h 29"/>
                <a:gd name="T6" fmla="*/ 0 w 65"/>
                <a:gd name="T7" fmla="*/ 4 h 29"/>
                <a:gd name="T8" fmla="*/ 2 w 65"/>
                <a:gd name="T9" fmla="*/ 4 h 29"/>
                <a:gd name="T10" fmla="*/ 48 w 65"/>
                <a:gd name="T11" fmla="*/ 27 h 29"/>
                <a:gd name="T12" fmla="*/ 56 w 65"/>
                <a:gd name="T13" fmla="*/ 29 h 29"/>
                <a:gd name="T14" fmla="*/ 61 w 65"/>
                <a:gd name="T15" fmla="*/ 29 h 29"/>
                <a:gd name="T16" fmla="*/ 63 w 65"/>
                <a:gd name="T17" fmla="*/ 27 h 29"/>
                <a:gd name="T18" fmla="*/ 65 w 65"/>
                <a:gd name="T19" fmla="*/ 27 h 29"/>
                <a:gd name="T20" fmla="*/ 65 w 65"/>
                <a:gd name="T21" fmla="*/ 25 h 29"/>
                <a:gd name="T22" fmla="*/ 63 w 65"/>
                <a:gd name="T23" fmla="*/ 23 h 29"/>
                <a:gd name="T24" fmla="*/ 15 w 65"/>
                <a:gd name="T25" fmla="*/ 2 h 29"/>
                <a:gd name="T26" fmla="*/ 10 w 65"/>
                <a:gd name="T27" fmla="*/ 0 h 29"/>
                <a:gd name="T28" fmla="*/ 4 w 65"/>
                <a:gd name="T29"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 h="29">
                  <a:moveTo>
                    <a:pt x="4" y="0"/>
                  </a:moveTo>
                  <a:lnTo>
                    <a:pt x="0" y="2"/>
                  </a:lnTo>
                  <a:lnTo>
                    <a:pt x="0" y="2"/>
                  </a:lnTo>
                  <a:lnTo>
                    <a:pt x="0" y="4"/>
                  </a:lnTo>
                  <a:lnTo>
                    <a:pt x="2" y="4"/>
                  </a:lnTo>
                  <a:lnTo>
                    <a:pt x="48" y="27"/>
                  </a:lnTo>
                  <a:lnTo>
                    <a:pt x="56" y="29"/>
                  </a:lnTo>
                  <a:lnTo>
                    <a:pt x="61" y="29"/>
                  </a:lnTo>
                  <a:lnTo>
                    <a:pt x="63" y="27"/>
                  </a:lnTo>
                  <a:lnTo>
                    <a:pt x="65" y="27"/>
                  </a:lnTo>
                  <a:lnTo>
                    <a:pt x="65" y="25"/>
                  </a:lnTo>
                  <a:lnTo>
                    <a:pt x="63" y="23"/>
                  </a:lnTo>
                  <a:lnTo>
                    <a:pt x="15" y="2"/>
                  </a:lnTo>
                  <a:lnTo>
                    <a:pt x="10" y="0"/>
                  </a:lnTo>
                  <a:lnTo>
                    <a:pt x="4" y="0"/>
                  </a:lnTo>
                  <a:close/>
                </a:path>
              </a:pathLst>
            </a:custGeom>
            <a:solidFill>
              <a:srgbClr val="85FF8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10" name="Freeform 5519"/>
            <p:cNvSpPr/>
            <p:nvPr/>
          </p:nvSpPr>
          <p:spPr bwMode="auto">
            <a:xfrm>
              <a:off x="2564852" y="4141101"/>
              <a:ext cx="125631" cy="56051"/>
            </a:xfrm>
            <a:custGeom>
              <a:avLst/>
              <a:gdLst>
                <a:gd name="T0" fmla="*/ 4 w 65"/>
                <a:gd name="T1" fmla="*/ 2 h 29"/>
                <a:gd name="T2" fmla="*/ 2 w 65"/>
                <a:gd name="T3" fmla="*/ 2 h 29"/>
                <a:gd name="T4" fmla="*/ 0 w 65"/>
                <a:gd name="T5" fmla="*/ 4 h 29"/>
                <a:gd name="T6" fmla="*/ 0 w 65"/>
                <a:gd name="T7" fmla="*/ 4 h 29"/>
                <a:gd name="T8" fmla="*/ 2 w 65"/>
                <a:gd name="T9" fmla="*/ 6 h 29"/>
                <a:gd name="T10" fmla="*/ 50 w 65"/>
                <a:gd name="T11" fmla="*/ 27 h 29"/>
                <a:gd name="T12" fmla="*/ 56 w 65"/>
                <a:gd name="T13" fmla="*/ 29 h 29"/>
                <a:gd name="T14" fmla="*/ 64 w 65"/>
                <a:gd name="T15" fmla="*/ 29 h 29"/>
                <a:gd name="T16" fmla="*/ 65 w 65"/>
                <a:gd name="T17" fmla="*/ 27 h 29"/>
                <a:gd name="T18" fmla="*/ 65 w 65"/>
                <a:gd name="T19" fmla="*/ 27 h 29"/>
                <a:gd name="T20" fmla="*/ 65 w 65"/>
                <a:gd name="T21" fmla="*/ 25 h 29"/>
                <a:gd name="T22" fmla="*/ 65 w 65"/>
                <a:gd name="T23" fmla="*/ 25 h 29"/>
                <a:gd name="T24" fmla="*/ 17 w 65"/>
                <a:gd name="T25" fmla="*/ 2 h 29"/>
                <a:gd name="T26" fmla="*/ 12 w 65"/>
                <a:gd name="T27" fmla="*/ 0 h 29"/>
                <a:gd name="T28" fmla="*/ 4 w 65"/>
                <a:gd name="T29" fmla="*/ 2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 h="29">
                  <a:moveTo>
                    <a:pt x="4" y="2"/>
                  </a:moveTo>
                  <a:lnTo>
                    <a:pt x="2" y="2"/>
                  </a:lnTo>
                  <a:lnTo>
                    <a:pt x="0" y="4"/>
                  </a:lnTo>
                  <a:lnTo>
                    <a:pt x="0" y="4"/>
                  </a:lnTo>
                  <a:lnTo>
                    <a:pt x="2" y="6"/>
                  </a:lnTo>
                  <a:lnTo>
                    <a:pt x="50" y="27"/>
                  </a:lnTo>
                  <a:lnTo>
                    <a:pt x="56" y="29"/>
                  </a:lnTo>
                  <a:lnTo>
                    <a:pt x="64" y="29"/>
                  </a:lnTo>
                  <a:lnTo>
                    <a:pt x="65" y="27"/>
                  </a:lnTo>
                  <a:lnTo>
                    <a:pt x="65" y="27"/>
                  </a:lnTo>
                  <a:lnTo>
                    <a:pt x="65" y="25"/>
                  </a:lnTo>
                  <a:lnTo>
                    <a:pt x="65" y="25"/>
                  </a:lnTo>
                  <a:lnTo>
                    <a:pt x="17" y="2"/>
                  </a:lnTo>
                  <a:lnTo>
                    <a:pt x="12" y="0"/>
                  </a:lnTo>
                  <a:lnTo>
                    <a:pt x="4" y="2"/>
                  </a:lnTo>
                  <a:close/>
                </a:path>
              </a:pathLst>
            </a:custGeom>
            <a:solidFill>
              <a:srgbClr val="85FF8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11" name="Freeform 5520"/>
            <p:cNvSpPr/>
            <p:nvPr/>
          </p:nvSpPr>
          <p:spPr bwMode="auto">
            <a:xfrm>
              <a:off x="2539726" y="4172025"/>
              <a:ext cx="129497" cy="50252"/>
            </a:xfrm>
            <a:custGeom>
              <a:avLst/>
              <a:gdLst>
                <a:gd name="T0" fmla="*/ 4 w 67"/>
                <a:gd name="T1" fmla="*/ 0 h 26"/>
                <a:gd name="T2" fmla="*/ 2 w 67"/>
                <a:gd name="T3" fmla="*/ 0 h 26"/>
                <a:gd name="T4" fmla="*/ 0 w 67"/>
                <a:gd name="T5" fmla="*/ 2 h 26"/>
                <a:gd name="T6" fmla="*/ 2 w 67"/>
                <a:gd name="T7" fmla="*/ 3 h 26"/>
                <a:gd name="T8" fmla="*/ 2 w 67"/>
                <a:gd name="T9" fmla="*/ 3 h 26"/>
                <a:gd name="T10" fmla="*/ 50 w 67"/>
                <a:gd name="T11" fmla="*/ 26 h 26"/>
                <a:gd name="T12" fmla="*/ 55 w 67"/>
                <a:gd name="T13" fmla="*/ 26 h 26"/>
                <a:gd name="T14" fmla="*/ 63 w 67"/>
                <a:gd name="T15" fmla="*/ 26 h 26"/>
                <a:gd name="T16" fmla="*/ 65 w 67"/>
                <a:gd name="T17" fmla="*/ 26 h 26"/>
                <a:gd name="T18" fmla="*/ 67 w 67"/>
                <a:gd name="T19" fmla="*/ 25 h 26"/>
                <a:gd name="T20" fmla="*/ 67 w 67"/>
                <a:gd name="T21" fmla="*/ 25 h 26"/>
                <a:gd name="T22" fmla="*/ 65 w 67"/>
                <a:gd name="T23" fmla="*/ 23 h 26"/>
                <a:gd name="T24" fmla="*/ 17 w 67"/>
                <a:gd name="T25" fmla="*/ 0 h 26"/>
                <a:gd name="T26" fmla="*/ 11 w 67"/>
                <a:gd name="T27" fmla="*/ 0 h 26"/>
                <a:gd name="T28" fmla="*/ 4 w 67"/>
                <a:gd name="T29"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7" h="26">
                  <a:moveTo>
                    <a:pt x="4" y="0"/>
                  </a:moveTo>
                  <a:lnTo>
                    <a:pt x="2" y="0"/>
                  </a:lnTo>
                  <a:lnTo>
                    <a:pt x="0" y="2"/>
                  </a:lnTo>
                  <a:lnTo>
                    <a:pt x="2" y="3"/>
                  </a:lnTo>
                  <a:lnTo>
                    <a:pt x="2" y="3"/>
                  </a:lnTo>
                  <a:lnTo>
                    <a:pt x="50" y="26"/>
                  </a:lnTo>
                  <a:lnTo>
                    <a:pt x="55" y="26"/>
                  </a:lnTo>
                  <a:lnTo>
                    <a:pt x="63" y="26"/>
                  </a:lnTo>
                  <a:lnTo>
                    <a:pt x="65" y="26"/>
                  </a:lnTo>
                  <a:lnTo>
                    <a:pt x="67" y="25"/>
                  </a:lnTo>
                  <a:lnTo>
                    <a:pt x="67" y="25"/>
                  </a:lnTo>
                  <a:lnTo>
                    <a:pt x="65" y="23"/>
                  </a:lnTo>
                  <a:lnTo>
                    <a:pt x="17" y="0"/>
                  </a:lnTo>
                  <a:lnTo>
                    <a:pt x="11" y="0"/>
                  </a:lnTo>
                  <a:lnTo>
                    <a:pt x="4" y="0"/>
                  </a:lnTo>
                  <a:close/>
                </a:path>
              </a:pathLst>
            </a:custGeom>
            <a:solidFill>
              <a:srgbClr val="85FF8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12" name="Freeform 5522"/>
            <p:cNvSpPr/>
            <p:nvPr/>
          </p:nvSpPr>
          <p:spPr bwMode="auto">
            <a:xfrm>
              <a:off x="3600824" y="4216479"/>
              <a:ext cx="181682" cy="69580"/>
            </a:xfrm>
            <a:custGeom>
              <a:avLst/>
              <a:gdLst>
                <a:gd name="T0" fmla="*/ 6 w 94"/>
                <a:gd name="T1" fmla="*/ 2 h 36"/>
                <a:gd name="T2" fmla="*/ 2 w 94"/>
                <a:gd name="T3" fmla="*/ 2 h 36"/>
                <a:gd name="T4" fmla="*/ 0 w 94"/>
                <a:gd name="T5" fmla="*/ 3 h 36"/>
                <a:gd name="T6" fmla="*/ 0 w 94"/>
                <a:gd name="T7" fmla="*/ 5 h 36"/>
                <a:gd name="T8" fmla="*/ 2 w 94"/>
                <a:gd name="T9" fmla="*/ 7 h 36"/>
                <a:gd name="T10" fmla="*/ 71 w 94"/>
                <a:gd name="T11" fmla="*/ 34 h 36"/>
                <a:gd name="T12" fmla="*/ 79 w 94"/>
                <a:gd name="T13" fmla="*/ 36 h 36"/>
                <a:gd name="T14" fmla="*/ 88 w 94"/>
                <a:gd name="T15" fmla="*/ 34 h 36"/>
                <a:gd name="T16" fmla="*/ 92 w 94"/>
                <a:gd name="T17" fmla="*/ 34 h 36"/>
                <a:gd name="T18" fmla="*/ 94 w 94"/>
                <a:gd name="T19" fmla="*/ 32 h 36"/>
                <a:gd name="T20" fmla="*/ 94 w 94"/>
                <a:gd name="T21" fmla="*/ 30 h 36"/>
                <a:gd name="T22" fmla="*/ 92 w 94"/>
                <a:gd name="T23" fmla="*/ 28 h 36"/>
                <a:gd name="T24" fmla="*/ 23 w 94"/>
                <a:gd name="T25" fmla="*/ 2 h 36"/>
                <a:gd name="T26" fmla="*/ 15 w 94"/>
                <a:gd name="T27" fmla="*/ 0 h 36"/>
                <a:gd name="T28" fmla="*/ 6 w 94"/>
                <a:gd name="T29" fmla="*/ 2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4" h="36">
                  <a:moveTo>
                    <a:pt x="6" y="2"/>
                  </a:moveTo>
                  <a:lnTo>
                    <a:pt x="2" y="2"/>
                  </a:lnTo>
                  <a:lnTo>
                    <a:pt x="0" y="3"/>
                  </a:lnTo>
                  <a:lnTo>
                    <a:pt x="0" y="5"/>
                  </a:lnTo>
                  <a:lnTo>
                    <a:pt x="2" y="7"/>
                  </a:lnTo>
                  <a:lnTo>
                    <a:pt x="71" y="34"/>
                  </a:lnTo>
                  <a:lnTo>
                    <a:pt x="79" y="36"/>
                  </a:lnTo>
                  <a:lnTo>
                    <a:pt x="88" y="34"/>
                  </a:lnTo>
                  <a:lnTo>
                    <a:pt x="92" y="34"/>
                  </a:lnTo>
                  <a:lnTo>
                    <a:pt x="94" y="32"/>
                  </a:lnTo>
                  <a:lnTo>
                    <a:pt x="94" y="30"/>
                  </a:lnTo>
                  <a:lnTo>
                    <a:pt x="92" y="28"/>
                  </a:lnTo>
                  <a:lnTo>
                    <a:pt x="23" y="2"/>
                  </a:lnTo>
                  <a:lnTo>
                    <a:pt x="15" y="0"/>
                  </a:lnTo>
                  <a:lnTo>
                    <a:pt x="6" y="2"/>
                  </a:lnTo>
                  <a:close/>
                </a:path>
              </a:pathLst>
            </a:custGeom>
            <a:solidFill>
              <a:srgbClr val="85FF8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13" name="Freeform 5523"/>
            <p:cNvSpPr/>
            <p:nvPr/>
          </p:nvSpPr>
          <p:spPr bwMode="auto">
            <a:xfrm>
              <a:off x="3567967" y="4257068"/>
              <a:ext cx="181682" cy="65715"/>
            </a:xfrm>
            <a:custGeom>
              <a:avLst/>
              <a:gdLst>
                <a:gd name="T0" fmla="*/ 3 w 94"/>
                <a:gd name="T1" fmla="*/ 0 h 34"/>
                <a:gd name="T2" fmla="*/ 2 w 94"/>
                <a:gd name="T3" fmla="*/ 2 h 34"/>
                <a:gd name="T4" fmla="*/ 0 w 94"/>
                <a:gd name="T5" fmla="*/ 4 h 34"/>
                <a:gd name="T6" fmla="*/ 0 w 94"/>
                <a:gd name="T7" fmla="*/ 4 h 34"/>
                <a:gd name="T8" fmla="*/ 2 w 94"/>
                <a:gd name="T9" fmla="*/ 6 h 34"/>
                <a:gd name="T10" fmla="*/ 69 w 94"/>
                <a:gd name="T11" fmla="*/ 34 h 34"/>
                <a:gd name="T12" fmla="*/ 78 w 94"/>
                <a:gd name="T13" fmla="*/ 34 h 34"/>
                <a:gd name="T14" fmla="*/ 88 w 94"/>
                <a:gd name="T15" fmla="*/ 34 h 34"/>
                <a:gd name="T16" fmla="*/ 92 w 94"/>
                <a:gd name="T17" fmla="*/ 32 h 34"/>
                <a:gd name="T18" fmla="*/ 94 w 94"/>
                <a:gd name="T19" fmla="*/ 30 h 34"/>
                <a:gd name="T20" fmla="*/ 92 w 94"/>
                <a:gd name="T21" fmla="*/ 29 h 34"/>
                <a:gd name="T22" fmla="*/ 90 w 94"/>
                <a:gd name="T23" fmla="*/ 29 h 34"/>
                <a:gd name="T24" fmla="*/ 23 w 94"/>
                <a:gd name="T25" fmla="*/ 0 h 34"/>
                <a:gd name="T26" fmla="*/ 13 w 94"/>
                <a:gd name="T27" fmla="*/ 0 h 34"/>
                <a:gd name="T28" fmla="*/ 3 w 94"/>
                <a:gd name="T29"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4" h="34">
                  <a:moveTo>
                    <a:pt x="3" y="0"/>
                  </a:moveTo>
                  <a:lnTo>
                    <a:pt x="2" y="2"/>
                  </a:lnTo>
                  <a:lnTo>
                    <a:pt x="0" y="4"/>
                  </a:lnTo>
                  <a:lnTo>
                    <a:pt x="0" y="4"/>
                  </a:lnTo>
                  <a:lnTo>
                    <a:pt x="2" y="6"/>
                  </a:lnTo>
                  <a:lnTo>
                    <a:pt x="69" y="34"/>
                  </a:lnTo>
                  <a:lnTo>
                    <a:pt x="78" y="34"/>
                  </a:lnTo>
                  <a:lnTo>
                    <a:pt x="88" y="34"/>
                  </a:lnTo>
                  <a:lnTo>
                    <a:pt x="92" y="32"/>
                  </a:lnTo>
                  <a:lnTo>
                    <a:pt x="94" y="30"/>
                  </a:lnTo>
                  <a:lnTo>
                    <a:pt x="92" y="29"/>
                  </a:lnTo>
                  <a:lnTo>
                    <a:pt x="90" y="29"/>
                  </a:lnTo>
                  <a:lnTo>
                    <a:pt x="23" y="0"/>
                  </a:lnTo>
                  <a:lnTo>
                    <a:pt x="13" y="0"/>
                  </a:lnTo>
                  <a:lnTo>
                    <a:pt x="3" y="0"/>
                  </a:lnTo>
                  <a:close/>
                </a:path>
              </a:pathLst>
            </a:custGeom>
            <a:solidFill>
              <a:srgbClr val="85FF8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14" name="Freeform 5536"/>
            <p:cNvSpPr/>
            <p:nvPr/>
          </p:nvSpPr>
          <p:spPr bwMode="auto">
            <a:xfrm>
              <a:off x="3666539" y="4405892"/>
              <a:ext cx="172018" cy="69580"/>
            </a:xfrm>
            <a:custGeom>
              <a:avLst/>
              <a:gdLst>
                <a:gd name="T0" fmla="*/ 6 w 89"/>
                <a:gd name="T1" fmla="*/ 0 h 36"/>
                <a:gd name="T2" fmla="*/ 2 w 89"/>
                <a:gd name="T3" fmla="*/ 2 h 36"/>
                <a:gd name="T4" fmla="*/ 0 w 89"/>
                <a:gd name="T5" fmla="*/ 3 h 36"/>
                <a:gd name="T6" fmla="*/ 0 w 89"/>
                <a:gd name="T7" fmla="*/ 5 h 36"/>
                <a:gd name="T8" fmla="*/ 2 w 89"/>
                <a:gd name="T9" fmla="*/ 5 h 36"/>
                <a:gd name="T10" fmla="*/ 66 w 89"/>
                <a:gd name="T11" fmla="*/ 36 h 36"/>
                <a:gd name="T12" fmla="*/ 73 w 89"/>
                <a:gd name="T13" fmla="*/ 36 h 36"/>
                <a:gd name="T14" fmla="*/ 83 w 89"/>
                <a:gd name="T15" fmla="*/ 36 h 36"/>
                <a:gd name="T16" fmla="*/ 87 w 89"/>
                <a:gd name="T17" fmla="*/ 34 h 36"/>
                <a:gd name="T18" fmla="*/ 89 w 89"/>
                <a:gd name="T19" fmla="*/ 32 h 36"/>
                <a:gd name="T20" fmla="*/ 89 w 89"/>
                <a:gd name="T21" fmla="*/ 32 h 36"/>
                <a:gd name="T22" fmla="*/ 87 w 89"/>
                <a:gd name="T23" fmla="*/ 30 h 36"/>
                <a:gd name="T24" fmla="*/ 24 w 89"/>
                <a:gd name="T25" fmla="*/ 2 h 36"/>
                <a:gd name="T26" fmla="*/ 16 w 89"/>
                <a:gd name="T27" fmla="*/ 0 h 36"/>
                <a:gd name="T28" fmla="*/ 6 w 89"/>
                <a:gd name="T29"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9" h="36">
                  <a:moveTo>
                    <a:pt x="6" y="0"/>
                  </a:moveTo>
                  <a:lnTo>
                    <a:pt x="2" y="2"/>
                  </a:lnTo>
                  <a:lnTo>
                    <a:pt x="0" y="3"/>
                  </a:lnTo>
                  <a:lnTo>
                    <a:pt x="0" y="5"/>
                  </a:lnTo>
                  <a:lnTo>
                    <a:pt x="2" y="5"/>
                  </a:lnTo>
                  <a:lnTo>
                    <a:pt x="66" y="36"/>
                  </a:lnTo>
                  <a:lnTo>
                    <a:pt x="73" y="36"/>
                  </a:lnTo>
                  <a:lnTo>
                    <a:pt x="83" y="36"/>
                  </a:lnTo>
                  <a:lnTo>
                    <a:pt x="87" y="34"/>
                  </a:lnTo>
                  <a:lnTo>
                    <a:pt x="89" y="32"/>
                  </a:lnTo>
                  <a:lnTo>
                    <a:pt x="89" y="32"/>
                  </a:lnTo>
                  <a:lnTo>
                    <a:pt x="87" y="30"/>
                  </a:lnTo>
                  <a:lnTo>
                    <a:pt x="24" y="2"/>
                  </a:lnTo>
                  <a:lnTo>
                    <a:pt x="16" y="0"/>
                  </a:lnTo>
                  <a:lnTo>
                    <a:pt x="6" y="0"/>
                  </a:lnTo>
                  <a:close/>
                </a:path>
              </a:pathLst>
            </a:custGeom>
            <a:solidFill>
              <a:srgbClr val="85FF8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15" name="Freeform 5455"/>
            <p:cNvSpPr/>
            <p:nvPr/>
          </p:nvSpPr>
          <p:spPr bwMode="auto">
            <a:xfrm>
              <a:off x="88956" y="4371102"/>
              <a:ext cx="160421" cy="67647"/>
            </a:xfrm>
            <a:custGeom>
              <a:avLst/>
              <a:gdLst>
                <a:gd name="T0" fmla="*/ 77 w 83"/>
                <a:gd name="T1" fmla="*/ 0 h 35"/>
                <a:gd name="T2" fmla="*/ 81 w 83"/>
                <a:gd name="T3" fmla="*/ 2 h 35"/>
                <a:gd name="T4" fmla="*/ 83 w 83"/>
                <a:gd name="T5" fmla="*/ 2 h 35"/>
                <a:gd name="T6" fmla="*/ 83 w 83"/>
                <a:gd name="T7" fmla="*/ 4 h 35"/>
                <a:gd name="T8" fmla="*/ 81 w 83"/>
                <a:gd name="T9" fmla="*/ 6 h 35"/>
                <a:gd name="T10" fmla="*/ 20 w 83"/>
                <a:gd name="T11" fmla="*/ 35 h 35"/>
                <a:gd name="T12" fmla="*/ 14 w 83"/>
                <a:gd name="T13" fmla="*/ 35 h 35"/>
                <a:gd name="T14" fmla="*/ 4 w 83"/>
                <a:gd name="T15" fmla="*/ 35 h 35"/>
                <a:gd name="T16" fmla="*/ 2 w 83"/>
                <a:gd name="T17" fmla="*/ 35 h 35"/>
                <a:gd name="T18" fmla="*/ 0 w 83"/>
                <a:gd name="T19" fmla="*/ 33 h 35"/>
                <a:gd name="T20" fmla="*/ 0 w 83"/>
                <a:gd name="T21" fmla="*/ 31 h 35"/>
                <a:gd name="T22" fmla="*/ 2 w 83"/>
                <a:gd name="T23" fmla="*/ 29 h 35"/>
                <a:gd name="T24" fmla="*/ 62 w 83"/>
                <a:gd name="T25" fmla="*/ 2 h 35"/>
                <a:gd name="T26" fmla="*/ 70 w 83"/>
                <a:gd name="T27" fmla="*/ 0 h 35"/>
                <a:gd name="T28" fmla="*/ 77 w 83"/>
                <a:gd name="T29"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3" h="35">
                  <a:moveTo>
                    <a:pt x="77" y="0"/>
                  </a:moveTo>
                  <a:lnTo>
                    <a:pt x="81" y="2"/>
                  </a:lnTo>
                  <a:lnTo>
                    <a:pt x="83" y="2"/>
                  </a:lnTo>
                  <a:lnTo>
                    <a:pt x="83" y="4"/>
                  </a:lnTo>
                  <a:lnTo>
                    <a:pt x="81" y="6"/>
                  </a:lnTo>
                  <a:lnTo>
                    <a:pt x="20" y="35"/>
                  </a:lnTo>
                  <a:lnTo>
                    <a:pt x="14" y="35"/>
                  </a:lnTo>
                  <a:lnTo>
                    <a:pt x="4" y="35"/>
                  </a:lnTo>
                  <a:lnTo>
                    <a:pt x="2" y="35"/>
                  </a:lnTo>
                  <a:lnTo>
                    <a:pt x="0" y="33"/>
                  </a:lnTo>
                  <a:lnTo>
                    <a:pt x="0" y="31"/>
                  </a:lnTo>
                  <a:lnTo>
                    <a:pt x="2" y="29"/>
                  </a:lnTo>
                  <a:lnTo>
                    <a:pt x="62" y="2"/>
                  </a:lnTo>
                  <a:lnTo>
                    <a:pt x="70" y="0"/>
                  </a:lnTo>
                  <a:lnTo>
                    <a:pt x="77" y="0"/>
                  </a:lnTo>
                  <a:close/>
                </a:path>
              </a:pathLst>
            </a:custGeom>
            <a:solidFill>
              <a:srgbClr val="85FF8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16" name="Freeform 5456"/>
            <p:cNvSpPr/>
            <p:nvPr/>
          </p:nvSpPr>
          <p:spPr bwMode="auto">
            <a:xfrm>
              <a:off x="216520" y="4363371"/>
              <a:ext cx="158488" cy="67647"/>
            </a:xfrm>
            <a:custGeom>
              <a:avLst/>
              <a:gdLst>
                <a:gd name="T0" fmla="*/ 78 w 82"/>
                <a:gd name="T1" fmla="*/ 0 h 35"/>
                <a:gd name="T2" fmla="*/ 80 w 82"/>
                <a:gd name="T3" fmla="*/ 2 h 35"/>
                <a:gd name="T4" fmla="*/ 82 w 82"/>
                <a:gd name="T5" fmla="*/ 2 h 35"/>
                <a:gd name="T6" fmla="*/ 82 w 82"/>
                <a:gd name="T7" fmla="*/ 4 h 35"/>
                <a:gd name="T8" fmla="*/ 80 w 82"/>
                <a:gd name="T9" fmla="*/ 6 h 35"/>
                <a:gd name="T10" fmla="*/ 21 w 82"/>
                <a:gd name="T11" fmla="*/ 33 h 35"/>
                <a:gd name="T12" fmla="*/ 13 w 82"/>
                <a:gd name="T13" fmla="*/ 35 h 35"/>
                <a:gd name="T14" fmla="*/ 5 w 82"/>
                <a:gd name="T15" fmla="*/ 35 h 35"/>
                <a:gd name="T16" fmla="*/ 2 w 82"/>
                <a:gd name="T17" fmla="*/ 33 h 35"/>
                <a:gd name="T18" fmla="*/ 0 w 82"/>
                <a:gd name="T19" fmla="*/ 33 h 35"/>
                <a:gd name="T20" fmla="*/ 0 w 82"/>
                <a:gd name="T21" fmla="*/ 31 h 35"/>
                <a:gd name="T22" fmla="*/ 2 w 82"/>
                <a:gd name="T23" fmla="*/ 29 h 35"/>
                <a:gd name="T24" fmla="*/ 63 w 82"/>
                <a:gd name="T25" fmla="*/ 2 h 35"/>
                <a:gd name="T26" fmla="*/ 69 w 82"/>
                <a:gd name="T27" fmla="*/ 0 h 35"/>
                <a:gd name="T28" fmla="*/ 78 w 82"/>
                <a:gd name="T29"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 h="35">
                  <a:moveTo>
                    <a:pt x="78" y="0"/>
                  </a:moveTo>
                  <a:lnTo>
                    <a:pt x="80" y="2"/>
                  </a:lnTo>
                  <a:lnTo>
                    <a:pt x="82" y="2"/>
                  </a:lnTo>
                  <a:lnTo>
                    <a:pt x="82" y="4"/>
                  </a:lnTo>
                  <a:lnTo>
                    <a:pt x="80" y="6"/>
                  </a:lnTo>
                  <a:lnTo>
                    <a:pt x="21" y="33"/>
                  </a:lnTo>
                  <a:lnTo>
                    <a:pt x="13" y="35"/>
                  </a:lnTo>
                  <a:lnTo>
                    <a:pt x="5" y="35"/>
                  </a:lnTo>
                  <a:lnTo>
                    <a:pt x="2" y="33"/>
                  </a:lnTo>
                  <a:lnTo>
                    <a:pt x="0" y="33"/>
                  </a:lnTo>
                  <a:lnTo>
                    <a:pt x="0" y="31"/>
                  </a:lnTo>
                  <a:lnTo>
                    <a:pt x="2" y="29"/>
                  </a:lnTo>
                  <a:lnTo>
                    <a:pt x="63" y="2"/>
                  </a:lnTo>
                  <a:lnTo>
                    <a:pt x="69" y="0"/>
                  </a:lnTo>
                  <a:lnTo>
                    <a:pt x="78" y="0"/>
                  </a:lnTo>
                  <a:close/>
                </a:path>
              </a:pathLst>
            </a:custGeom>
            <a:solidFill>
              <a:srgbClr val="85FF8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17" name="Freeform 5457"/>
            <p:cNvSpPr/>
            <p:nvPr/>
          </p:nvSpPr>
          <p:spPr bwMode="auto">
            <a:xfrm>
              <a:off x="249377" y="4398161"/>
              <a:ext cx="160421" cy="65715"/>
            </a:xfrm>
            <a:custGeom>
              <a:avLst/>
              <a:gdLst>
                <a:gd name="T0" fmla="*/ 77 w 83"/>
                <a:gd name="T1" fmla="*/ 0 h 34"/>
                <a:gd name="T2" fmla="*/ 81 w 83"/>
                <a:gd name="T3" fmla="*/ 2 h 34"/>
                <a:gd name="T4" fmla="*/ 83 w 83"/>
                <a:gd name="T5" fmla="*/ 4 h 34"/>
                <a:gd name="T6" fmla="*/ 83 w 83"/>
                <a:gd name="T7" fmla="*/ 4 h 34"/>
                <a:gd name="T8" fmla="*/ 81 w 83"/>
                <a:gd name="T9" fmla="*/ 6 h 34"/>
                <a:gd name="T10" fmla="*/ 19 w 83"/>
                <a:gd name="T11" fmla="*/ 34 h 34"/>
                <a:gd name="T12" fmla="*/ 13 w 83"/>
                <a:gd name="T13" fmla="*/ 34 h 34"/>
                <a:gd name="T14" fmla="*/ 4 w 83"/>
                <a:gd name="T15" fmla="*/ 34 h 34"/>
                <a:gd name="T16" fmla="*/ 2 w 83"/>
                <a:gd name="T17" fmla="*/ 34 h 34"/>
                <a:gd name="T18" fmla="*/ 0 w 83"/>
                <a:gd name="T19" fmla="*/ 32 h 34"/>
                <a:gd name="T20" fmla="*/ 0 w 83"/>
                <a:gd name="T21" fmla="*/ 30 h 34"/>
                <a:gd name="T22" fmla="*/ 2 w 83"/>
                <a:gd name="T23" fmla="*/ 29 h 34"/>
                <a:gd name="T24" fmla="*/ 61 w 83"/>
                <a:gd name="T25" fmla="*/ 2 h 34"/>
                <a:gd name="T26" fmla="*/ 69 w 83"/>
                <a:gd name="T27" fmla="*/ 0 h 34"/>
                <a:gd name="T28" fmla="*/ 77 w 83"/>
                <a:gd name="T29"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3" h="34">
                  <a:moveTo>
                    <a:pt x="77" y="0"/>
                  </a:moveTo>
                  <a:lnTo>
                    <a:pt x="81" y="2"/>
                  </a:lnTo>
                  <a:lnTo>
                    <a:pt x="83" y="4"/>
                  </a:lnTo>
                  <a:lnTo>
                    <a:pt x="83" y="4"/>
                  </a:lnTo>
                  <a:lnTo>
                    <a:pt x="81" y="6"/>
                  </a:lnTo>
                  <a:lnTo>
                    <a:pt x="19" y="34"/>
                  </a:lnTo>
                  <a:lnTo>
                    <a:pt x="13" y="34"/>
                  </a:lnTo>
                  <a:lnTo>
                    <a:pt x="4" y="34"/>
                  </a:lnTo>
                  <a:lnTo>
                    <a:pt x="2" y="34"/>
                  </a:lnTo>
                  <a:lnTo>
                    <a:pt x="0" y="32"/>
                  </a:lnTo>
                  <a:lnTo>
                    <a:pt x="0" y="30"/>
                  </a:lnTo>
                  <a:lnTo>
                    <a:pt x="2" y="29"/>
                  </a:lnTo>
                  <a:lnTo>
                    <a:pt x="61" y="2"/>
                  </a:lnTo>
                  <a:lnTo>
                    <a:pt x="69" y="0"/>
                  </a:lnTo>
                  <a:lnTo>
                    <a:pt x="77" y="0"/>
                  </a:lnTo>
                  <a:close/>
                </a:path>
              </a:pathLst>
            </a:custGeom>
            <a:solidFill>
              <a:srgbClr val="85FF8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18" name="Freeform 5458"/>
            <p:cNvSpPr/>
            <p:nvPr/>
          </p:nvSpPr>
          <p:spPr bwMode="auto">
            <a:xfrm>
              <a:off x="471648" y="4446481"/>
              <a:ext cx="137228" cy="77311"/>
            </a:xfrm>
            <a:custGeom>
              <a:avLst/>
              <a:gdLst>
                <a:gd name="T0" fmla="*/ 64 w 71"/>
                <a:gd name="T1" fmla="*/ 2 h 40"/>
                <a:gd name="T2" fmla="*/ 67 w 71"/>
                <a:gd name="T3" fmla="*/ 2 h 40"/>
                <a:gd name="T4" fmla="*/ 71 w 71"/>
                <a:gd name="T5" fmla="*/ 4 h 40"/>
                <a:gd name="T6" fmla="*/ 71 w 71"/>
                <a:gd name="T7" fmla="*/ 5 h 40"/>
                <a:gd name="T8" fmla="*/ 71 w 71"/>
                <a:gd name="T9" fmla="*/ 5 h 40"/>
                <a:gd name="T10" fmla="*/ 25 w 71"/>
                <a:gd name="T11" fmla="*/ 38 h 40"/>
                <a:gd name="T12" fmla="*/ 17 w 71"/>
                <a:gd name="T13" fmla="*/ 40 h 40"/>
                <a:gd name="T14" fmla="*/ 8 w 71"/>
                <a:gd name="T15" fmla="*/ 40 h 40"/>
                <a:gd name="T16" fmla="*/ 4 w 71"/>
                <a:gd name="T17" fmla="*/ 40 h 40"/>
                <a:gd name="T18" fmla="*/ 0 w 71"/>
                <a:gd name="T19" fmla="*/ 38 h 40"/>
                <a:gd name="T20" fmla="*/ 0 w 71"/>
                <a:gd name="T21" fmla="*/ 36 h 40"/>
                <a:gd name="T22" fmla="*/ 0 w 71"/>
                <a:gd name="T23" fmla="*/ 34 h 40"/>
                <a:gd name="T24" fmla="*/ 46 w 71"/>
                <a:gd name="T25" fmla="*/ 2 h 40"/>
                <a:gd name="T26" fmla="*/ 54 w 71"/>
                <a:gd name="T27" fmla="*/ 0 h 40"/>
                <a:gd name="T28" fmla="*/ 64 w 71"/>
                <a:gd name="T29" fmla="*/ 2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40">
                  <a:moveTo>
                    <a:pt x="64" y="2"/>
                  </a:moveTo>
                  <a:lnTo>
                    <a:pt x="67" y="2"/>
                  </a:lnTo>
                  <a:lnTo>
                    <a:pt x="71" y="4"/>
                  </a:lnTo>
                  <a:lnTo>
                    <a:pt x="71" y="5"/>
                  </a:lnTo>
                  <a:lnTo>
                    <a:pt x="71" y="5"/>
                  </a:lnTo>
                  <a:lnTo>
                    <a:pt x="25" y="38"/>
                  </a:lnTo>
                  <a:lnTo>
                    <a:pt x="17" y="40"/>
                  </a:lnTo>
                  <a:lnTo>
                    <a:pt x="8" y="40"/>
                  </a:lnTo>
                  <a:lnTo>
                    <a:pt x="4" y="40"/>
                  </a:lnTo>
                  <a:lnTo>
                    <a:pt x="0" y="38"/>
                  </a:lnTo>
                  <a:lnTo>
                    <a:pt x="0" y="36"/>
                  </a:lnTo>
                  <a:lnTo>
                    <a:pt x="0" y="34"/>
                  </a:lnTo>
                  <a:lnTo>
                    <a:pt x="46" y="2"/>
                  </a:lnTo>
                  <a:lnTo>
                    <a:pt x="54" y="0"/>
                  </a:lnTo>
                  <a:lnTo>
                    <a:pt x="64" y="2"/>
                  </a:lnTo>
                  <a:close/>
                </a:path>
              </a:pathLst>
            </a:custGeom>
            <a:solidFill>
              <a:srgbClr val="85FF8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19" name="Freeform 5479"/>
            <p:cNvSpPr/>
            <p:nvPr/>
          </p:nvSpPr>
          <p:spPr bwMode="auto">
            <a:xfrm>
              <a:off x="550892" y="4628162"/>
              <a:ext cx="137228" cy="77311"/>
            </a:xfrm>
            <a:custGeom>
              <a:avLst/>
              <a:gdLst>
                <a:gd name="T0" fmla="*/ 63 w 71"/>
                <a:gd name="T1" fmla="*/ 0 h 40"/>
                <a:gd name="T2" fmla="*/ 67 w 71"/>
                <a:gd name="T3" fmla="*/ 2 h 40"/>
                <a:gd name="T4" fmla="*/ 71 w 71"/>
                <a:gd name="T5" fmla="*/ 4 h 40"/>
                <a:gd name="T6" fmla="*/ 71 w 71"/>
                <a:gd name="T7" fmla="*/ 4 h 40"/>
                <a:gd name="T8" fmla="*/ 71 w 71"/>
                <a:gd name="T9" fmla="*/ 6 h 40"/>
                <a:gd name="T10" fmla="*/ 24 w 71"/>
                <a:gd name="T11" fmla="*/ 38 h 40"/>
                <a:gd name="T12" fmla="*/ 17 w 71"/>
                <a:gd name="T13" fmla="*/ 40 h 40"/>
                <a:gd name="T14" fmla="*/ 7 w 71"/>
                <a:gd name="T15" fmla="*/ 40 h 40"/>
                <a:gd name="T16" fmla="*/ 3 w 71"/>
                <a:gd name="T17" fmla="*/ 38 h 40"/>
                <a:gd name="T18" fmla="*/ 0 w 71"/>
                <a:gd name="T19" fmla="*/ 38 h 40"/>
                <a:gd name="T20" fmla="*/ 0 w 71"/>
                <a:gd name="T21" fmla="*/ 36 h 40"/>
                <a:gd name="T22" fmla="*/ 0 w 71"/>
                <a:gd name="T23" fmla="*/ 34 h 40"/>
                <a:gd name="T24" fmla="*/ 46 w 71"/>
                <a:gd name="T25" fmla="*/ 2 h 40"/>
                <a:gd name="T26" fmla="*/ 51 w 71"/>
                <a:gd name="T27" fmla="*/ 0 h 40"/>
                <a:gd name="T28" fmla="*/ 63 w 71"/>
                <a:gd name="T29"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40">
                  <a:moveTo>
                    <a:pt x="63" y="0"/>
                  </a:moveTo>
                  <a:lnTo>
                    <a:pt x="67" y="2"/>
                  </a:lnTo>
                  <a:lnTo>
                    <a:pt x="71" y="4"/>
                  </a:lnTo>
                  <a:lnTo>
                    <a:pt x="71" y="4"/>
                  </a:lnTo>
                  <a:lnTo>
                    <a:pt x="71" y="6"/>
                  </a:lnTo>
                  <a:lnTo>
                    <a:pt x="24" y="38"/>
                  </a:lnTo>
                  <a:lnTo>
                    <a:pt x="17" y="40"/>
                  </a:lnTo>
                  <a:lnTo>
                    <a:pt x="7" y="40"/>
                  </a:lnTo>
                  <a:lnTo>
                    <a:pt x="3" y="38"/>
                  </a:lnTo>
                  <a:lnTo>
                    <a:pt x="0" y="38"/>
                  </a:lnTo>
                  <a:lnTo>
                    <a:pt x="0" y="36"/>
                  </a:lnTo>
                  <a:lnTo>
                    <a:pt x="0" y="34"/>
                  </a:lnTo>
                  <a:lnTo>
                    <a:pt x="46" y="2"/>
                  </a:lnTo>
                  <a:lnTo>
                    <a:pt x="51" y="0"/>
                  </a:lnTo>
                  <a:lnTo>
                    <a:pt x="63" y="0"/>
                  </a:lnTo>
                  <a:close/>
                </a:path>
              </a:pathLst>
            </a:custGeom>
            <a:solidFill>
              <a:srgbClr val="67E82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20" name="Freeform 5480"/>
            <p:cNvSpPr/>
            <p:nvPr/>
          </p:nvSpPr>
          <p:spPr bwMode="auto">
            <a:xfrm>
              <a:off x="688119" y="4612700"/>
              <a:ext cx="141093" cy="77311"/>
            </a:xfrm>
            <a:custGeom>
              <a:avLst/>
              <a:gdLst>
                <a:gd name="T0" fmla="*/ 63 w 73"/>
                <a:gd name="T1" fmla="*/ 2 h 40"/>
                <a:gd name="T2" fmla="*/ 69 w 73"/>
                <a:gd name="T3" fmla="*/ 2 h 40"/>
                <a:gd name="T4" fmla="*/ 71 w 73"/>
                <a:gd name="T5" fmla="*/ 4 h 40"/>
                <a:gd name="T6" fmla="*/ 73 w 73"/>
                <a:gd name="T7" fmla="*/ 6 h 40"/>
                <a:gd name="T8" fmla="*/ 71 w 73"/>
                <a:gd name="T9" fmla="*/ 6 h 40"/>
                <a:gd name="T10" fmla="*/ 25 w 73"/>
                <a:gd name="T11" fmla="*/ 39 h 40"/>
                <a:gd name="T12" fmla="*/ 19 w 73"/>
                <a:gd name="T13" fmla="*/ 40 h 40"/>
                <a:gd name="T14" fmla="*/ 9 w 73"/>
                <a:gd name="T15" fmla="*/ 40 h 40"/>
                <a:gd name="T16" fmla="*/ 3 w 73"/>
                <a:gd name="T17" fmla="*/ 40 h 40"/>
                <a:gd name="T18" fmla="*/ 1 w 73"/>
                <a:gd name="T19" fmla="*/ 39 h 40"/>
                <a:gd name="T20" fmla="*/ 0 w 73"/>
                <a:gd name="T21" fmla="*/ 37 h 40"/>
                <a:gd name="T22" fmla="*/ 1 w 73"/>
                <a:gd name="T23" fmla="*/ 35 h 40"/>
                <a:gd name="T24" fmla="*/ 46 w 73"/>
                <a:gd name="T25" fmla="*/ 2 h 40"/>
                <a:gd name="T26" fmla="*/ 53 w 73"/>
                <a:gd name="T27" fmla="*/ 0 h 40"/>
                <a:gd name="T28" fmla="*/ 63 w 73"/>
                <a:gd name="T29" fmla="*/ 2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3" h="40">
                  <a:moveTo>
                    <a:pt x="63" y="2"/>
                  </a:moveTo>
                  <a:lnTo>
                    <a:pt x="69" y="2"/>
                  </a:lnTo>
                  <a:lnTo>
                    <a:pt x="71" y="4"/>
                  </a:lnTo>
                  <a:lnTo>
                    <a:pt x="73" y="6"/>
                  </a:lnTo>
                  <a:lnTo>
                    <a:pt x="71" y="6"/>
                  </a:lnTo>
                  <a:lnTo>
                    <a:pt x="25" y="39"/>
                  </a:lnTo>
                  <a:lnTo>
                    <a:pt x="19" y="40"/>
                  </a:lnTo>
                  <a:lnTo>
                    <a:pt x="9" y="40"/>
                  </a:lnTo>
                  <a:lnTo>
                    <a:pt x="3" y="40"/>
                  </a:lnTo>
                  <a:lnTo>
                    <a:pt x="1" y="39"/>
                  </a:lnTo>
                  <a:lnTo>
                    <a:pt x="0" y="37"/>
                  </a:lnTo>
                  <a:lnTo>
                    <a:pt x="1" y="35"/>
                  </a:lnTo>
                  <a:lnTo>
                    <a:pt x="46" y="2"/>
                  </a:lnTo>
                  <a:lnTo>
                    <a:pt x="53" y="0"/>
                  </a:lnTo>
                  <a:lnTo>
                    <a:pt x="63" y="2"/>
                  </a:lnTo>
                  <a:close/>
                </a:path>
              </a:pathLst>
            </a:custGeom>
            <a:solidFill>
              <a:srgbClr val="67E82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21" name="Freeform 5481"/>
            <p:cNvSpPr/>
            <p:nvPr/>
          </p:nvSpPr>
          <p:spPr bwMode="auto">
            <a:xfrm>
              <a:off x="753834" y="4649423"/>
              <a:ext cx="137228" cy="79244"/>
            </a:xfrm>
            <a:custGeom>
              <a:avLst/>
              <a:gdLst>
                <a:gd name="T0" fmla="*/ 63 w 71"/>
                <a:gd name="T1" fmla="*/ 0 h 41"/>
                <a:gd name="T2" fmla="*/ 67 w 71"/>
                <a:gd name="T3" fmla="*/ 2 h 41"/>
                <a:gd name="T4" fmla="*/ 69 w 71"/>
                <a:gd name="T5" fmla="*/ 2 h 41"/>
                <a:gd name="T6" fmla="*/ 71 w 71"/>
                <a:gd name="T7" fmla="*/ 4 h 41"/>
                <a:gd name="T8" fmla="*/ 71 w 71"/>
                <a:gd name="T9" fmla="*/ 6 h 41"/>
                <a:gd name="T10" fmla="*/ 25 w 71"/>
                <a:gd name="T11" fmla="*/ 39 h 41"/>
                <a:gd name="T12" fmla="*/ 17 w 71"/>
                <a:gd name="T13" fmla="*/ 41 h 41"/>
                <a:gd name="T14" fmla="*/ 8 w 71"/>
                <a:gd name="T15" fmla="*/ 41 h 41"/>
                <a:gd name="T16" fmla="*/ 4 w 71"/>
                <a:gd name="T17" fmla="*/ 39 h 41"/>
                <a:gd name="T18" fmla="*/ 0 w 71"/>
                <a:gd name="T19" fmla="*/ 37 h 41"/>
                <a:gd name="T20" fmla="*/ 0 w 71"/>
                <a:gd name="T21" fmla="*/ 37 h 41"/>
                <a:gd name="T22" fmla="*/ 0 w 71"/>
                <a:gd name="T23" fmla="*/ 35 h 41"/>
                <a:gd name="T24" fmla="*/ 46 w 71"/>
                <a:gd name="T25" fmla="*/ 2 h 41"/>
                <a:gd name="T26" fmla="*/ 52 w 71"/>
                <a:gd name="T27" fmla="*/ 0 h 41"/>
                <a:gd name="T28" fmla="*/ 63 w 71"/>
                <a:gd name="T29"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41">
                  <a:moveTo>
                    <a:pt x="63" y="0"/>
                  </a:moveTo>
                  <a:lnTo>
                    <a:pt x="67" y="2"/>
                  </a:lnTo>
                  <a:lnTo>
                    <a:pt x="69" y="2"/>
                  </a:lnTo>
                  <a:lnTo>
                    <a:pt x="71" y="4"/>
                  </a:lnTo>
                  <a:lnTo>
                    <a:pt x="71" y="6"/>
                  </a:lnTo>
                  <a:lnTo>
                    <a:pt x="25" y="39"/>
                  </a:lnTo>
                  <a:lnTo>
                    <a:pt x="17" y="41"/>
                  </a:lnTo>
                  <a:lnTo>
                    <a:pt x="8" y="41"/>
                  </a:lnTo>
                  <a:lnTo>
                    <a:pt x="4" y="39"/>
                  </a:lnTo>
                  <a:lnTo>
                    <a:pt x="0" y="37"/>
                  </a:lnTo>
                  <a:lnTo>
                    <a:pt x="0" y="37"/>
                  </a:lnTo>
                  <a:lnTo>
                    <a:pt x="0" y="35"/>
                  </a:lnTo>
                  <a:lnTo>
                    <a:pt x="46" y="2"/>
                  </a:lnTo>
                  <a:lnTo>
                    <a:pt x="52" y="0"/>
                  </a:lnTo>
                  <a:lnTo>
                    <a:pt x="63" y="0"/>
                  </a:lnTo>
                  <a:close/>
                </a:path>
              </a:pathLst>
            </a:custGeom>
            <a:solidFill>
              <a:srgbClr val="67E82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22" name="Freeform 5482"/>
            <p:cNvSpPr/>
            <p:nvPr/>
          </p:nvSpPr>
          <p:spPr bwMode="auto">
            <a:xfrm>
              <a:off x="34838" y="4546985"/>
              <a:ext cx="137228" cy="77311"/>
            </a:xfrm>
            <a:custGeom>
              <a:avLst/>
              <a:gdLst>
                <a:gd name="T0" fmla="*/ 63 w 71"/>
                <a:gd name="T1" fmla="*/ 0 h 40"/>
                <a:gd name="T2" fmla="*/ 67 w 71"/>
                <a:gd name="T3" fmla="*/ 1 h 40"/>
                <a:gd name="T4" fmla="*/ 69 w 71"/>
                <a:gd name="T5" fmla="*/ 1 h 40"/>
                <a:gd name="T6" fmla="*/ 71 w 71"/>
                <a:gd name="T7" fmla="*/ 3 h 40"/>
                <a:gd name="T8" fmla="*/ 71 w 71"/>
                <a:gd name="T9" fmla="*/ 5 h 40"/>
                <a:gd name="T10" fmla="*/ 25 w 71"/>
                <a:gd name="T11" fmla="*/ 38 h 40"/>
                <a:gd name="T12" fmla="*/ 17 w 71"/>
                <a:gd name="T13" fmla="*/ 40 h 40"/>
                <a:gd name="T14" fmla="*/ 7 w 71"/>
                <a:gd name="T15" fmla="*/ 40 h 40"/>
                <a:gd name="T16" fmla="*/ 3 w 71"/>
                <a:gd name="T17" fmla="*/ 38 h 40"/>
                <a:gd name="T18" fmla="*/ 0 w 71"/>
                <a:gd name="T19" fmla="*/ 36 h 40"/>
                <a:gd name="T20" fmla="*/ 0 w 71"/>
                <a:gd name="T21" fmla="*/ 36 h 40"/>
                <a:gd name="T22" fmla="*/ 0 w 71"/>
                <a:gd name="T23" fmla="*/ 34 h 40"/>
                <a:gd name="T24" fmla="*/ 46 w 71"/>
                <a:gd name="T25" fmla="*/ 1 h 40"/>
                <a:gd name="T26" fmla="*/ 51 w 71"/>
                <a:gd name="T27" fmla="*/ 0 h 40"/>
                <a:gd name="T28" fmla="*/ 63 w 71"/>
                <a:gd name="T29"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40">
                  <a:moveTo>
                    <a:pt x="63" y="0"/>
                  </a:moveTo>
                  <a:lnTo>
                    <a:pt x="67" y="1"/>
                  </a:lnTo>
                  <a:lnTo>
                    <a:pt x="69" y="1"/>
                  </a:lnTo>
                  <a:lnTo>
                    <a:pt x="71" y="3"/>
                  </a:lnTo>
                  <a:lnTo>
                    <a:pt x="71" y="5"/>
                  </a:lnTo>
                  <a:lnTo>
                    <a:pt x="25" y="38"/>
                  </a:lnTo>
                  <a:lnTo>
                    <a:pt x="17" y="40"/>
                  </a:lnTo>
                  <a:lnTo>
                    <a:pt x="7" y="40"/>
                  </a:lnTo>
                  <a:lnTo>
                    <a:pt x="3" y="38"/>
                  </a:lnTo>
                  <a:lnTo>
                    <a:pt x="0" y="36"/>
                  </a:lnTo>
                  <a:lnTo>
                    <a:pt x="0" y="36"/>
                  </a:lnTo>
                  <a:lnTo>
                    <a:pt x="0" y="34"/>
                  </a:lnTo>
                  <a:lnTo>
                    <a:pt x="46" y="1"/>
                  </a:lnTo>
                  <a:lnTo>
                    <a:pt x="51" y="0"/>
                  </a:lnTo>
                  <a:lnTo>
                    <a:pt x="63" y="0"/>
                  </a:lnTo>
                  <a:close/>
                </a:path>
              </a:pathLst>
            </a:custGeom>
            <a:solidFill>
              <a:srgbClr val="67E82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23" name="Freeform 5483"/>
            <p:cNvSpPr/>
            <p:nvPr/>
          </p:nvSpPr>
          <p:spPr bwMode="auto">
            <a:xfrm>
              <a:off x="172066" y="4531523"/>
              <a:ext cx="141093" cy="77311"/>
            </a:xfrm>
            <a:custGeom>
              <a:avLst/>
              <a:gdLst>
                <a:gd name="T0" fmla="*/ 63 w 73"/>
                <a:gd name="T1" fmla="*/ 0 h 40"/>
                <a:gd name="T2" fmla="*/ 67 w 73"/>
                <a:gd name="T3" fmla="*/ 2 h 40"/>
                <a:gd name="T4" fmla="*/ 71 w 73"/>
                <a:gd name="T5" fmla="*/ 4 h 40"/>
                <a:gd name="T6" fmla="*/ 73 w 73"/>
                <a:gd name="T7" fmla="*/ 4 h 40"/>
                <a:gd name="T8" fmla="*/ 71 w 73"/>
                <a:gd name="T9" fmla="*/ 6 h 40"/>
                <a:gd name="T10" fmla="*/ 25 w 73"/>
                <a:gd name="T11" fmla="*/ 38 h 40"/>
                <a:gd name="T12" fmla="*/ 19 w 73"/>
                <a:gd name="T13" fmla="*/ 40 h 40"/>
                <a:gd name="T14" fmla="*/ 7 w 73"/>
                <a:gd name="T15" fmla="*/ 40 h 40"/>
                <a:gd name="T16" fmla="*/ 3 w 73"/>
                <a:gd name="T17" fmla="*/ 38 h 40"/>
                <a:gd name="T18" fmla="*/ 2 w 73"/>
                <a:gd name="T19" fmla="*/ 38 h 40"/>
                <a:gd name="T20" fmla="*/ 0 w 73"/>
                <a:gd name="T21" fmla="*/ 36 h 40"/>
                <a:gd name="T22" fmla="*/ 2 w 73"/>
                <a:gd name="T23" fmla="*/ 34 h 40"/>
                <a:gd name="T24" fmla="*/ 46 w 73"/>
                <a:gd name="T25" fmla="*/ 2 h 40"/>
                <a:gd name="T26" fmla="*/ 53 w 73"/>
                <a:gd name="T27" fmla="*/ 0 h 40"/>
                <a:gd name="T28" fmla="*/ 63 w 73"/>
                <a:gd name="T29"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3" h="40">
                  <a:moveTo>
                    <a:pt x="63" y="0"/>
                  </a:moveTo>
                  <a:lnTo>
                    <a:pt x="67" y="2"/>
                  </a:lnTo>
                  <a:lnTo>
                    <a:pt x="71" y="4"/>
                  </a:lnTo>
                  <a:lnTo>
                    <a:pt x="73" y="4"/>
                  </a:lnTo>
                  <a:lnTo>
                    <a:pt x="71" y="6"/>
                  </a:lnTo>
                  <a:lnTo>
                    <a:pt x="25" y="38"/>
                  </a:lnTo>
                  <a:lnTo>
                    <a:pt x="19" y="40"/>
                  </a:lnTo>
                  <a:lnTo>
                    <a:pt x="7" y="40"/>
                  </a:lnTo>
                  <a:lnTo>
                    <a:pt x="3" y="38"/>
                  </a:lnTo>
                  <a:lnTo>
                    <a:pt x="2" y="38"/>
                  </a:lnTo>
                  <a:lnTo>
                    <a:pt x="0" y="36"/>
                  </a:lnTo>
                  <a:lnTo>
                    <a:pt x="2" y="34"/>
                  </a:lnTo>
                  <a:lnTo>
                    <a:pt x="46" y="2"/>
                  </a:lnTo>
                  <a:lnTo>
                    <a:pt x="53" y="0"/>
                  </a:lnTo>
                  <a:lnTo>
                    <a:pt x="63" y="0"/>
                  </a:lnTo>
                  <a:close/>
                </a:path>
              </a:pathLst>
            </a:custGeom>
            <a:solidFill>
              <a:srgbClr val="67E82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24" name="Freeform 5484"/>
            <p:cNvSpPr/>
            <p:nvPr/>
          </p:nvSpPr>
          <p:spPr bwMode="auto">
            <a:xfrm>
              <a:off x="233915" y="4568246"/>
              <a:ext cx="141093" cy="75379"/>
            </a:xfrm>
            <a:custGeom>
              <a:avLst/>
              <a:gdLst>
                <a:gd name="T0" fmla="*/ 66 w 73"/>
                <a:gd name="T1" fmla="*/ 0 h 39"/>
                <a:gd name="T2" fmla="*/ 69 w 73"/>
                <a:gd name="T3" fmla="*/ 0 h 39"/>
                <a:gd name="T4" fmla="*/ 71 w 73"/>
                <a:gd name="T5" fmla="*/ 2 h 39"/>
                <a:gd name="T6" fmla="*/ 73 w 73"/>
                <a:gd name="T7" fmla="*/ 4 h 39"/>
                <a:gd name="T8" fmla="*/ 71 w 73"/>
                <a:gd name="T9" fmla="*/ 6 h 39"/>
                <a:gd name="T10" fmla="*/ 27 w 73"/>
                <a:gd name="T11" fmla="*/ 37 h 39"/>
                <a:gd name="T12" fmla="*/ 19 w 73"/>
                <a:gd name="T13" fmla="*/ 39 h 39"/>
                <a:gd name="T14" fmla="*/ 10 w 73"/>
                <a:gd name="T15" fmla="*/ 39 h 39"/>
                <a:gd name="T16" fmla="*/ 6 w 73"/>
                <a:gd name="T17" fmla="*/ 39 h 39"/>
                <a:gd name="T18" fmla="*/ 2 w 73"/>
                <a:gd name="T19" fmla="*/ 37 h 39"/>
                <a:gd name="T20" fmla="*/ 0 w 73"/>
                <a:gd name="T21" fmla="*/ 35 h 39"/>
                <a:gd name="T22" fmla="*/ 2 w 73"/>
                <a:gd name="T23" fmla="*/ 35 h 39"/>
                <a:gd name="T24" fmla="*/ 48 w 73"/>
                <a:gd name="T25" fmla="*/ 2 h 39"/>
                <a:gd name="T26" fmla="*/ 54 w 73"/>
                <a:gd name="T27" fmla="*/ 0 h 39"/>
                <a:gd name="T28" fmla="*/ 66 w 73"/>
                <a:gd name="T29"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3" h="39">
                  <a:moveTo>
                    <a:pt x="66" y="0"/>
                  </a:moveTo>
                  <a:lnTo>
                    <a:pt x="69" y="0"/>
                  </a:lnTo>
                  <a:lnTo>
                    <a:pt x="71" y="2"/>
                  </a:lnTo>
                  <a:lnTo>
                    <a:pt x="73" y="4"/>
                  </a:lnTo>
                  <a:lnTo>
                    <a:pt x="71" y="6"/>
                  </a:lnTo>
                  <a:lnTo>
                    <a:pt x="27" y="37"/>
                  </a:lnTo>
                  <a:lnTo>
                    <a:pt x="19" y="39"/>
                  </a:lnTo>
                  <a:lnTo>
                    <a:pt x="10" y="39"/>
                  </a:lnTo>
                  <a:lnTo>
                    <a:pt x="6" y="39"/>
                  </a:lnTo>
                  <a:lnTo>
                    <a:pt x="2" y="37"/>
                  </a:lnTo>
                  <a:lnTo>
                    <a:pt x="0" y="35"/>
                  </a:lnTo>
                  <a:lnTo>
                    <a:pt x="2" y="35"/>
                  </a:lnTo>
                  <a:lnTo>
                    <a:pt x="48" y="2"/>
                  </a:lnTo>
                  <a:lnTo>
                    <a:pt x="54" y="0"/>
                  </a:lnTo>
                  <a:lnTo>
                    <a:pt x="66" y="0"/>
                  </a:lnTo>
                  <a:close/>
                </a:path>
              </a:pathLst>
            </a:custGeom>
            <a:solidFill>
              <a:srgbClr val="67E82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25" name="Freeform 5485"/>
            <p:cNvSpPr/>
            <p:nvPr/>
          </p:nvSpPr>
          <p:spPr bwMode="auto">
            <a:xfrm>
              <a:off x="100553" y="4769255"/>
              <a:ext cx="164287" cy="88908"/>
            </a:xfrm>
            <a:custGeom>
              <a:avLst/>
              <a:gdLst>
                <a:gd name="T0" fmla="*/ 75 w 85"/>
                <a:gd name="T1" fmla="*/ 0 h 46"/>
                <a:gd name="T2" fmla="*/ 79 w 85"/>
                <a:gd name="T3" fmla="*/ 0 h 46"/>
                <a:gd name="T4" fmla="*/ 83 w 85"/>
                <a:gd name="T5" fmla="*/ 2 h 46"/>
                <a:gd name="T6" fmla="*/ 85 w 85"/>
                <a:gd name="T7" fmla="*/ 4 h 46"/>
                <a:gd name="T8" fmla="*/ 83 w 85"/>
                <a:gd name="T9" fmla="*/ 6 h 46"/>
                <a:gd name="T10" fmla="*/ 31 w 85"/>
                <a:gd name="T11" fmla="*/ 42 h 46"/>
                <a:gd name="T12" fmla="*/ 21 w 85"/>
                <a:gd name="T13" fmla="*/ 46 h 46"/>
                <a:gd name="T14" fmla="*/ 10 w 85"/>
                <a:gd name="T15" fmla="*/ 44 h 46"/>
                <a:gd name="T16" fmla="*/ 6 w 85"/>
                <a:gd name="T17" fmla="*/ 44 h 46"/>
                <a:gd name="T18" fmla="*/ 2 w 85"/>
                <a:gd name="T19" fmla="*/ 42 h 46"/>
                <a:gd name="T20" fmla="*/ 0 w 85"/>
                <a:gd name="T21" fmla="*/ 40 h 46"/>
                <a:gd name="T22" fmla="*/ 2 w 85"/>
                <a:gd name="T23" fmla="*/ 38 h 46"/>
                <a:gd name="T24" fmla="*/ 54 w 85"/>
                <a:gd name="T25" fmla="*/ 2 h 46"/>
                <a:gd name="T26" fmla="*/ 64 w 85"/>
                <a:gd name="T27" fmla="*/ 0 h 46"/>
                <a:gd name="T28" fmla="*/ 75 w 85"/>
                <a:gd name="T29"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 h="46">
                  <a:moveTo>
                    <a:pt x="75" y="0"/>
                  </a:moveTo>
                  <a:lnTo>
                    <a:pt x="79" y="0"/>
                  </a:lnTo>
                  <a:lnTo>
                    <a:pt x="83" y="2"/>
                  </a:lnTo>
                  <a:lnTo>
                    <a:pt x="85" y="4"/>
                  </a:lnTo>
                  <a:lnTo>
                    <a:pt x="83" y="6"/>
                  </a:lnTo>
                  <a:lnTo>
                    <a:pt x="31" y="42"/>
                  </a:lnTo>
                  <a:lnTo>
                    <a:pt x="21" y="46"/>
                  </a:lnTo>
                  <a:lnTo>
                    <a:pt x="10" y="44"/>
                  </a:lnTo>
                  <a:lnTo>
                    <a:pt x="6" y="44"/>
                  </a:lnTo>
                  <a:lnTo>
                    <a:pt x="2" y="42"/>
                  </a:lnTo>
                  <a:lnTo>
                    <a:pt x="0" y="40"/>
                  </a:lnTo>
                  <a:lnTo>
                    <a:pt x="2" y="38"/>
                  </a:lnTo>
                  <a:lnTo>
                    <a:pt x="54" y="2"/>
                  </a:lnTo>
                  <a:lnTo>
                    <a:pt x="64" y="0"/>
                  </a:lnTo>
                  <a:lnTo>
                    <a:pt x="75" y="0"/>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26" name="Freeform 5486"/>
            <p:cNvSpPr/>
            <p:nvPr/>
          </p:nvSpPr>
          <p:spPr bwMode="auto">
            <a:xfrm>
              <a:off x="264840" y="4749928"/>
              <a:ext cx="158488" cy="88908"/>
            </a:xfrm>
            <a:custGeom>
              <a:avLst/>
              <a:gdLst>
                <a:gd name="T0" fmla="*/ 73 w 82"/>
                <a:gd name="T1" fmla="*/ 0 h 46"/>
                <a:gd name="T2" fmla="*/ 78 w 82"/>
                <a:gd name="T3" fmla="*/ 2 h 46"/>
                <a:gd name="T4" fmla="*/ 82 w 82"/>
                <a:gd name="T5" fmla="*/ 4 h 46"/>
                <a:gd name="T6" fmla="*/ 82 w 82"/>
                <a:gd name="T7" fmla="*/ 6 h 46"/>
                <a:gd name="T8" fmla="*/ 82 w 82"/>
                <a:gd name="T9" fmla="*/ 8 h 46"/>
                <a:gd name="T10" fmla="*/ 28 w 82"/>
                <a:gd name="T11" fmla="*/ 44 h 46"/>
                <a:gd name="T12" fmla="*/ 21 w 82"/>
                <a:gd name="T13" fmla="*/ 46 h 46"/>
                <a:gd name="T14" fmla="*/ 9 w 82"/>
                <a:gd name="T15" fmla="*/ 46 h 46"/>
                <a:gd name="T16" fmla="*/ 3 w 82"/>
                <a:gd name="T17" fmla="*/ 44 h 46"/>
                <a:gd name="T18" fmla="*/ 2 w 82"/>
                <a:gd name="T19" fmla="*/ 44 h 46"/>
                <a:gd name="T20" fmla="*/ 0 w 82"/>
                <a:gd name="T21" fmla="*/ 42 h 46"/>
                <a:gd name="T22" fmla="*/ 0 w 82"/>
                <a:gd name="T23" fmla="*/ 41 h 46"/>
                <a:gd name="T24" fmla="*/ 53 w 82"/>
                <a:gd name="T25" fmla="*/ 2 h 46"/>
                <a:gd name="T26" fmla="*/ 61 w 82"/>
                <a:gd name="T27" fmla="*/ 0 h 46"/>
                <a:gd name="T28" fmla="*/ 73 w 82"/>
                <a:gd name="T29"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 h="46">
                  <a:moveTo>
                    <a:pt x="73" y="0"/>
                  </a:moveTo>
                  <a:lnTo>
                    <a:pt x="78" y="2"/>
                  </a:lnTo>
                  <a:lnTo>
                    <a:pt x="82" y="4"/>
                  </a:lnTo>
                  <a:lnTo>
                    <a:pt x="82" y="6"/>
                  </a:lnTo>
                  <a:lnTo>
                    <a:pt x="82" y="8"/>
                  </a:lnTo>
                  <a:lnTo>
                    <a:pt x="28" y="44"/>
                  </a:lnTo>
                  <a:lnTo>
                    <a:pt x="21" y="46"/>
                  </a:lnTo>
                  <a:lnTo>
                    <a:pt x="9" y="46"/>
                  </a:lnTo>
                  <a:lnTo>
                    <a:pt x="3" y="44"/>
                  </a:lnTo>
                  <a:lnTo>
                    <a:pt x="2" y="44"/>
                  </a:lnTo>
                  <a:lnTo>
                    <a:pt x="0" y="42"/>
                  </a:lnTo>
                  <a:lnTo>
                    <a:pt x="0" y="41"/>
                  </a:lnTo>
                  <a:lnTo>
                    <a:pt x="53" y="2"/>
                  </a:lnTo>
                  <a:lnTo>
                    <a:pt x="61" y="0"/>
                  </a:lnTo>
                  <a:lnTo>
                    <a:pt x="73" y="0"/>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27" name="Freeform 5487"/>
            <p:cNvSpPr/>
            <p:nvPr/>
          </p:nvSpPr>
          <p:spPr bwMode="auto">
            <a:xfrm>
              <a:off x="338285" y="4790516"/>
              <a:ext cx="160421" cy="88908"/>
            </a:xfrm>
            <a:custGeom>
              <a:avLst/>
              <a:gdLst>
                <a:gd name="T0" fmla="*/ 73 w 83"/>
                <a:gd name="T1" fmla="*/ 0 h 46"/>
                <a:gd name="T2" fmla="*/ 79 w 83"/>
                <a:gd name="T3" fmla="*/ 2 h 46"/>
                <a:gd name="T4" fmla="*/ 83 w 83"/>
                <a:gd name="T5" fmla="*/ 4 h 46"/>
                <a:gd name="T6" fmla="*/ 83 w 83"/>
                <a:gd name="T7" fmla="*/ 6 h 46"/>
                <a:gd name="T8" fmla="*/ 83 w 83"/>
                <a:gd name="T9" fmla="*/ 6 h 46"/>
                <a:gd name="T10" fmla="*/ 29 w 83"/>
                <a:gd name="T11" fmla="*/ 44 h 46"/>
                <a:gd name="T12" fmla="*/ 21 w 83"/>
                <a:gd name="T13" fmla="*/ 46 h 46"/>
                <a:gd name="T14" fmla="*/ 10 w 83"/>
                <a:gd name="T15" fmla="*/ 46 h 46"/>
                <a:gd name="T16" fmla="*/ 4 w 83"/>
                <a:gd name="T17" fmla="*/ 44 h 46"/>
                <a:gd name="T18" fmla="*/ 2 w 83"/>
                <a:gd name="T19" fmla="*/ 44 h 46"/>
                <a:gd name="T20" fmla="*/ 0 w 83"/>
                <a:gd name="T21" fmla="*/ 43 h 46"/>
                <a:gd name="T22" fmla="*/ 2 w 83"/>
                <a:gd name="T23" fmla="*/ 41 h 46"/>
                <a:gd name="T24" fmla="*/ 54 w 83"/>
                <a:gd name="T25" fmla="*/ 2 h 46"/>
                <a:gd name="T26" fmla="*/ 62 w 83"/>
                <a:gd name="T27" fmla="*/ 0 h 46"/>
                <a:gd name="T28" fmla="*/ 73 w 83"/>
                <a:gd name="T29"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3" h="46">
                  <a:moveTo>
                    <a:pt x="73" y="0"/>
                  </a:moveTo>
                  <a:lnTo>
                    <a:pt x="79" y="2"/>
                  </a:lnTo>
                  <a:lnTo>
                    <a:pt x="83" y="4"/>
                  </a:lnTo>
                  <a:lnTo>
                    <a:pt x="83" y="6"/>
                  </a:lnTo>
                  <a:lnTo>
                    <a:pt x="83" y="6"/>
                  </a:lnTo>
                  <a:lnTo>
                    <a:pt x="29" y="44"/>
                  </a:lnTo>
                  <a:lnTo>
                    <a:pt x="21" y="46"/>
                  </a:lnTo>
                  <a:lnTo>
                    <a:pt x="10" y="46"/>
                  </a:lnTo>
                  <a:lnTo>
                    <a:pt x="4" y="44"/>
                  </a:lnTo>
                  <a:lnTo>
                    <a:pt x="2" y="44"/>
                  </a:lnTo>
                  <a:lnTo>
                    <a:pt x="0" y="43"/>
                  </a:lnTo>
                  <a:lnTo>
                    <a:pt x="2" y="41"/>
                  </a:lnTo>
                  <a:lnTo>
                    <a:pt x="54" y="2"/>
                  </a:lnTo>
                  <a:lnTo>
                    <a:pt x="62" y="0"/>
                  </a:lnTo>
                  <a:lnTo>
                    <a:pt x="73" y="0"/>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28" name="Freeform 5488"/>
            <p:cNvSpPr/>
            <p:nvPr/>
          </p:nvSpPr>
          <p:spPr bwMode="auto">
            <a:xfrm>
              <a:off x="927784" y="4794382"/>
              <a:ext cx="160421" cy="88908"/>
            </a:xfrm>
            <a:custGeom>
              <a:avLst/>
              <a:gdLst>
                <a:gd name="T0" fmla="*/ 73 w 83"/>
                <a:gd name="T1" fmla="*/ 0 h 46"/>
                <a:gd name="T2" fmla="*/ 79 w 83"/>
                <a:gd name="T3" fmla="*/ 0 h 46"/>
                <a:gd name="T4" fmla="*/ 83 w 83"/>
                <a:gd name="T5" fmla="*/ 2 h 46"/>
                <a:gd name="T6" fmla="*/ 83 w 83"/>
                <a:gd name="T7" fmla="*/ 4 h 46"/>
                <a:gd name="T8" fmla="*/ 83 w 83"/>
                <a:gd name="T9" fmla="*/ 6 h 46"/>
                <a:gd name="T10" fmla="*/ 29 w 83"/>
                <a:gd name="T11" fmla="*/ 44 h 46"/>
                <a:gd name="T12" fmla="*/ 21 w 83"/>
                <a:gd name="T13" fmla="*/ 46 h 46"/>
                <a:gd name="T14" fmla="*/ 10 w 83"/>
                <a:gd name="T15" fmla="*/ 46 h 46"/>
                <a:gd name="T16" fmla="*/ 4 w 83"/>
                <a:gd name="T17" fmla="*/ 44 h 46"/>
                <a:gd name="T18" fmla="*/ 2 w 83"/>
                <a:gd name="T19" fmla="*/ 42 h 46"/>
                <a:gd name="T20" fmla="*/ 0 w 83"/>
                <a:gd name="T21" fmla="*/ 41 h 46"/>
                <a:gd name="T22" fmla="*/ 2 w 83"/>
                <a:gd name="T23" fmla="*/ 39 h 46"/>
                <a:gd name="T24" fmla="*/ 54 w 83"/>
                <a:gd name="T25" fmla="*/ 2 h 46"/>
                <a:gd name="T26" fmla="*/ 62 w 83"/>
                <a:gd name="T27" fmla="*/ 0 h 46"/>
                <a:gd name="T28" fmla="*/ 73 w 83"/>
                <a:gd name="T29"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3" h="46">
                  <a:moveTo>
                    <a:pt x="73" y="0"/>
                  </a:moveTo>
                  <a:lnTo>
                    <a:pt x="79" y="0"/>
                  </a:lnTo>
                  <a:lnTo>
                    <a:pt x="83" y="2"/>
                  </a:lnTo>
                  <a:lnTo>
                    <a:pt x="83" y="4"/>
                  </a:lnTo>
                  <a:lnTo>
                    <a:pt x="83" y="6"/>
                  </a:lnTo>
                  <a:lnTo>
                    <a:pt x="29" y="44"/>
                  </a:lnTo>
                  <a:lnTo>
                    <a:pt x="21" y="46"/>
                  </a:lnTo>
                  <a:lnTo>
                    <a:pt x="10" y="46"/>
                  </a:lnTo>
                  <a:lnTo>
                    <a:pt x="4" y="44"/>
                  </a:lnTo>
                  <a:lnTo>
                    <a:pt x="2" y="42"/>
                  </a:lnTo>
                  <a:lnTo>
                    <a:pt x="0" y="41"/>
                  </a:lnTo>
                  <a:lnTo>
                    <a:pt x="2" y="39"/>
                  </a:lnTo>
                  <a:lnTo>
                    <a:pt x="54" y="2"/>
                  </a:lnTo>
                  <a:lnTo>
                    <a:pt x="62" y="0"/>
                  </a:lnTo>
                  <a:lnTo>
                    <a:pt x="73" y="0"/>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29" name="Freeform 5489"/>
            <p:cNvSpPr/>
            <p:nvPr/>
          </p:nvSpPr>
          <p:spPr bwMode="auto">
            <a:xfrm>
              <a:off x="1092071" y="4776986"/>
              <a:ext cx="158488" cy="88908"/>
            </a:xfrm>
            <a:custGeom>
              <a:avLst/>
              <a:gdLst>
                <a:gd name="T0" fmla="*/ 73 w 82"/>
                <a:gd name="T1" fmla="*/ 0 h 46"/>
                <a:gd name="T2" fmla="*/ 79 w 82"/>
                <a:gd name="T3" fmla="*/ 2 h 46"/>
                <a:gd name="T4" fmla="*/ 81 w 82"/>
                <a:gd name="T5" fmla="*/ 3 h 46"/>
                <a:gd name="T6" fmla="*/ 82 w 82"/>
                <a:gd name="T7" fmla="*/ 5 h 46"/>
                <a:gd name="T8" fmla="*/ 81 w 82"/>
                <a:gd name="T9" fmla="*/ 7 h 46"/>
                <a:gd name="T10" fmla="*/ 29 w 82"/>
                <a:gd name="T11" fmla="*/ 44 h 46"/>
                <a:gd name="T12" fmla="*/ 21 w 82"/>
                <a:gd name="T13" fmla="*/ 46 h 46"/>
                <a:gd name="T14" fmla="*/ 9 w 82"/>
                <a:gd name="T15" fmla="*/ 46 h 46"/>
                <a:gd name="T16" fmla="*/ 4 w 82"/>
                <a:gd name="T17" fmla="*/ 46 h 46"/>
                <a:gd name="T18" fmla="*/ 0 w 82"/>
                <a:gd name="T19" fmla="*/ 44 h 46"/>
                <a:gd name="T20" fmla="*/ 0 w 82"/>
                <a:gd name="T21" fmla="*/ 42 h 46"/>
                <a:gd name="T22" fmla="*/ 0 w 82"/>
                <a:gd name="T23" fmla="*/ 40 h 46"/>
                <a:gd name="T24" fmla="*/ 54 w 82"/>
                <a:gd name="T25" fmla="*/ 2 h 46"/>
                <a:gd name="T26" fmla="*/ 61 w 82"/>
                <a:gd name="T27" fmla="*/ 0 h 46"/>
                <a:gd name="T28" fmla="*/ 73 w 82"/>
                <a:gd name="T29"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 h="46">
                  <a:moveTo>
                    <a:pt x="73" y="0"/>
                  </a:moveTo>
                  <a:lnTo>
                    <a:pt x="79" y="2"/>
                  </a:lnTo>
                  <a:lnTo>
                    <a:pt x="81" y="3"/>
                  </a:lnTo>
                  <a:lnTo>
                    <a:pt x="82" y="5"/>
                  </a:lnTo>
                  <a:lnTo>
                    <a:pt x="81" y="7"/>
                  </a:lnTo>
                  <a:lnTo>
                    <a:pt x="29" y="44"/>
                  </a:lnTo>
                  <a:lnTo>
                    <a:pt x="21" y="46"/>
                  </a:lnTo>
                  <a:lnTo>
                    <a:pt x="9" y="46"/>
                  </a:lnTo>
                  <a:lnTo>
                    <a:pt x="4" y="46"/>
                  </a:lnTo>
                  <a:lnTo>
                    <a:pt x="0" y="44"/>
                  </a:lnTo>
                  <a:lnTo>
                    <a:pt x="0" y="42"/>
                  </a:lnTo>
                  <a:lnTo>
                    <a:pt x="0" y="40"/>
                  </a:lnTo>
                  <a:lnTo>
                    <a:pt x="54" y="2"/>
                  </a:lnTo>
                  <a:lnTo>
                    <a:pt x="61" y="0"/>
                  </a:lnTo>
                  <a:lnTo>
                    <a:pt x="73" y="0"/>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30" name="Freeform 5490"/>
            <p:cNvSpPr/>
            <p:nvPr/>
          </p:nvSpPr>
          <p:spPr bwMode="auto">
            <a:xfrm>
              <a:off x="1165517" y="4817575"/>
              <a:ext cx="160421" cy="88908"/>
            </a:xfrm>
            <a:custGeom>
              <a:avLst/>
              <a:gdLst>
                <a:gd name="T0" fmla="*/ 73 w 83"/>
                <a:gd name="T1" fmla="*/ 0 h 46"/>
                <a:gd name="T2" fmla="*/ 79 w 83"/>
                <a:gd name="T3" fmla="*/ 2 h 46"/>
                <a:gd name="T4" fmla="*/ 81 w 83"/>
                <a:gd name="T5" fmla="*/ 4 h 46"/>
                <a:gd name="T6" fmla="*/ 83 w 83"/>
                <a:gd name="T7" fmla="*/ 6 h 46"/>
                <a:gd name="T8" fmla="*/ 83 w 83"/>
                <a:gd name="T9" fmla="*/ 7 h 46"/>
                <a:gd name="T10" fmla="*/ 29 w 83"/>
                <a:gd name="T11" fmla="*/ 44 h 46"/>
                <a:gd name="T12" fmla="*/ 21 w 83"/>
                <a:gd name="T13" fmla="*/ 46 h 46"/>
                <a:gd name="T14" fmla="*/ 10 w 83"/>
                <a:gd name="T15" fmla="*/ 46 h 46"/>
                <a:gd name="T16" fmla="*/ 4 w 83"/>
                <a:gd name="T17" fmla="*/ 44 h 46"/>
                <a:gd name="T18" fmla="*/ 0 w 83"/>
                <a:gd name="T19" fmla="*/ 44 h 46"/>
                <a:gd name="T20" fmla="*/ 0 w 83"/>
                <a:gd name="T21" fmla="*/ 42 h 46"/>
                <a:gd name="T22" fmla="*/ 0 w 83"/>
                <a:gd name="T23" fmla="*/ 40 h 46"/>
                <a:gd name="T24" fmla="*/ 54 w 83"/>
                <a:gd name="T25" fmla="*/ 2 h 46"/>
                <a:gd name="T26" fmla="*/ 62 w 83"/>
                <a:gd name="T27" fmla="*/ 0 h 46"/>
                <a:gd name="T28" fmla="*/ 73 w 83"/>
                <a:gd name="T29"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3" h="46">
                  <a:moveTo>
                    <a:pt x="73" y="0"/>
                  </a:moveTo>
                  <a:lnTo>
                    <a:pt x="79" y="2"/>
                  </a:lnTo>
                  <a:lnTo>
                    <a:pt x="81" y="4"/>
                  </a:lnTo>
                  <a:lnTo>
                    <a:pt x="83" y="6"/>
                  </a:lnTo>
                  <a:lnTo>
                    <a:pt x="83" y="7"/>
                  </a:lnTo>
                  <a:lnTo>
                    <a:pt x="29" y="44"/>
                  </a:lnTo>
                  <a:lnTo>
                    <a:pt x="21" y="46"/>
                  </a:lnTo>
                  <a:lnTo>
                    <a:pt x="10" y="46"/>
                  </a:lnTo>
                  <a:lnTo>
                    <a:pt x="4" y="44"/>
                  </a:lnTo>
                  <a:lnTo>
                    <a:pt x="0" y="44"/>
                  </a:lnTo>
                  <a:lnTo>
                    <a:pt x="0" y="42"/>
                  </a:lnTo>
                  <a:lnTo>
                    <a:pt x="0" y="40"/>
                  </a:lnTo>
                  <a:lnTo>
                    <a:pt x="54" y="2"/>
                  </a:lnTo>
                  <a:lnTo>
                    <a:pt x="62" y="0"/>
                  </a:lnTo>
                  <a:lnTo>
                    <a:pt x="73" y="0"/>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31" name="Freeform 5497"/>
            <p:cNvSpPr/>
            <p:nvPr/>
          </p:nvSpPr>
          <p:spPr bwMode="auto">
            <a:xfrm>
              <a:off x="40637" y="4954803"/>
              <a:ext cx="164287" cy="88908"/>
            </a:xfrm>
            <a:custGeom>
              <a:avLst/>
              <a:gdLst>
                <a:gd name="T0" fmla="*/ 75 w 85"/>
                <a:gd name="T1" fmla="*/ 0 h 46"/>
                <a:gd name="T2" fmla="*/ 79 w 85"/>
                <a:gd name="T3" fmla="*/ 2 h 46"/>
                <a:gd name="T4" fmla="*/ 83 w 85"/>
                <a:gd name="T5" fmla="*/ 2 h 46"/>
                <a:gd name="T6" fmla="*/ 85 w 85"/>
                <a:gd name="T7" fmla="*/ 4 h 46"/>
                <a:gd name="T8" fmla="*/ 83 w 85"/>
                <a:gd name="T9" fmla="*/ 6 h 46"/>
                <a:gd name="T10" fmla="*/ 31 w 85"/>
                <a:gd name="T11" fmla="*/ 44 h 46"/>
                <a:gd name="T12" fmla="*/ 23 w 85"/>
                <a:gd name="T13" fmla="*/ 46 h 46"/>
                <a:gd name="T14" fmla="*/ 10 w 85"/>
                <a:gd name="T15" fmla="*/ 46 h 46"/>
                <a:gd name="T16" fmla="*/ 6 w 85"/>
                <a:gd name="T17" fmla="*/ 44 h 46"/>
                <a:gd name="T18" fmla="*/ 2 w 85"/>
                <a:gd name="T19" fmla="*/ 42 h 46"/>
                <a:gd name="T20" fmla="*/ 0 w 85"/>
                <a:gd name="T21" fmla="*/ 40 h 46"/>
                <a:gd name="T22" fmla="*/ 2 w 85"/>
                <a:gd name="T23" fmla="*/ 40 h 46"/>
                <a:gd name="T24" fmla="*/ 54 w 85"/>
                <a:gd name="T25" fmla="*/ 2 h 46"/>
                <a:gd name="T26" fmla="*/ 64 w 85"/>
                <a:gd name="T27" fmla="*/ 0 h 46"/>
                <a:gd name="T28" fmla="*/ 75 w 85"/>
                <a:gd name="T29"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 h="46">
                  <a:moveTo>
                    <a:pt x="75" y="0"/>
                  </a:moveTo>
                  <a:lnTo>
                    <a:pt x="79" y="2"/>
                  </a:lnTo>
                  <a:lnTo>
                    <a:pt x="83" y="2"/>
                  </a:lnTo>
                  <a:lnTo>
                    <a:pt x="85" y="4"/>
                  </a:lnTo>
                  <a:lnTo>
                    <a:pt x="83" y="6"/>
                  </a:lnTo>
                  <a:lnTo>
                    <a:pt x="31" y="44"/>
                  </a:lnTo>
                  <a:lnTo>
                    <a:pt x="23" y="46"/>
                  </a:lnTo>
                  <a:lnTo>
                    <a:pt x="10" y="46"/>
                  </a:lnTo>
                  <a:lnTo>
                    <a:pt x="6" y="44"/>
                  </a:lnTo>
                  <a:lnTo>
                    <a:pt x="2" y="42"/>
                  </a:lnTo>
                  <a:lnTo>
                    <a:pt x="0" y="40"/>
                  </a:lnTo>
                  <a:lnTo>
                    <a:pt x="2" y="40"/>
                  </a:lnTo>
                  <a:lnTo>
                    <a:pt x="54" y="2"/>
                  </a:lnTo>
                  <a:lnTo>
                    <a:pt x="64" y="0"/>
                  </a:lnTo>
                  <a:lnTo>
                    <a:pt x="75" y="0"/>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32" name="Freeform 5498"/>
            <p:cNvSpPr/>
            <p:nvPr/>
          </p:nvSpPr>
          <p:spPr bwMode="auto">
            <a:xfrm>
              <a:off x="204923" y="4935475"/>
              <a:ext cx="160421" cy="92774"/>
            </a:xfrm>
            <a:custGeom>
              <a:avLst/>
              <a:gdLst>
                <a:gd name="T0" fmla="*/ 73 w 83"/>
                <a:gd name="T1" fmla="*/ 2 h 48"/>
                <a:gd name="T2" fmla="*/ 79 w 83"/>
                <a:gd name="T3" fmla="*/ 2 h 48"/>
                <a:gd name="T4" fmla="*/ 83 w 83"/>
                <a:gd name="T5" fmla="*/ 4 h 48"/>
                <a:gd name="T6" fmla="*/ 83 w 83"/>
                <a:gd name="T7" fmla="*/ 6 h 48"/>
                <a:gd name="T8" fmla="*/ 83 w 83"/>
                <a:gd name="T9" fmla="*/ 8 h 48"/>
                <a:gd name="T10" fmla="*/ 29 w 83"/>
                <a:gd name="T11" fmla="*/ 44 h 48"/>
                <a:gd name="T12" fmla="*/ 21 w 83"/>
                <a:gd name="T13" fmla="*/ 48 h 48"/>
                <a:gd name="T14" fmla="*/ 10 w 83"/>
                <a:gd name="T15" fmla="*/ 46 h 48"/>
                <a:gd name="T16" fmla="*/ 4 w 83"/>
                <a:gd name="T17" fmla="*/ 46 h 48"/>
                <a:gd name="T18" fmla="*/ 2 w 83"/>
                <a:gd name="T19" fmla="*/ 44 h 48"/>
                <a:gd name="T20" fmla="*/ 0 w 83"/>
                <a:gd name="T21" fmla="*/ 42 h 48"/>
                <a:gd name="T22" fmla="*/ 0 w 83"/>
                <a:gd name="T23" fmla="*/ 41 h 48"/>
                <a:gd name="T24" fmla="*/ 54 w 83"/>
                <a:gd name="T25" fmla="*/ 4 h 48"/>
                <a:gd name="T26" fmla="*/ 61 w 83"/>
                <a:gd name="T27" fmla="*/ 0 h 48"/>
                <a:gd name="T28" fmla="*/ 73 w 83"/>
                <a:gd name="T29" fmla="*/ 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3" h="48">
                  <a:moveTo>
                    <a:pt x="73" y="2"/>
                  </a:moveTo>
                  <a:lnTo>
                    <a:pt x="79" y="2"/>
                  </a:lnTo>
                  <a:lnTo>
                    <a:pt x="83" y="4"/>
                  </a:lnTo>
                  <a:lnTo>
                    <a:pt x="83" y="6"/>
                  </a:lnTo>
                  <a:lnTo>
                    <a:pt x="83" y="8"/>
                  </a:lnTo>
                  <a:lnTo>
                    <a:pt x="29" y="44"/>
                  </a:lnTo>
                  <a:lnTo>
                    <a:pt x="21" y="48"/>
                  </a:lnTo>
                  <a:lnTo>
                    <a:pt x="10" y="46"/>
                  </a:lnTo>
                  <a:lnTo>
                    <a:pt x="4" y="46"/>
                  </a:lnTo>
                  <a:lnTo>
                    <a:pt x="2" y="44"/>
                  </a:lnTo>
                  <a:lnTo>
                    <a:pt x="0" y="42"/>
                  </a:lnTo>
                  <a:lnTo>
                    <a:pt x="0" y="41"/>
                  </a:lnTo>
                  <a:lnTo>
                    <a:pt x="54" y="4"/>
                  </a:lnTo>
                  <a:lnTo>
                    <a:pt x="61" y="0"/>
                  </a:lnTo>
                  <a:lnTo>
                    <a:pt x="73" y="2"/>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33" name="Freeform 5499"/>
            <p:cNvSpPr/>
            <p:nvPr/>
          </p:nvSpPr>
          <p:spPr bwMode="auto">
            <a:xfrm>
              <a:off x="278369" y="4976063"/>
              <a:ext cx="160421" cy="88908"/>
            </a:xfrm>
            <a:custGeom>
              <a:avLst/>
              <a:gdLst>
                <a:gd name="T0" fmla="*/ 73 w 83"/>
                <a:gd name="T1" fmla="*/ 2 h 46"/>
                <a:gd name="T2" fmla="*/ 79 w 83"/>
                <a:gd name="T3" fmla="*/ 2 h 46"/>
                <a:gd name="T4" fmla="*/ 83 w 83"/>
                <a:gd name="T5" fmla="*/ 4 h 46"/>
                <a:gd name="T6" fmla="*/ 83 w 83"/>
                <a:gd name="T7" fmla="*/ 6 h 46"/>
                <a:gd name="T8" fmla="*/ 83 w 83"/>
                <a:gd name="T9" fmla="*/ 8 h 46"/>
                <a:gd name="T10" fmla="*/ 29 w 83"/>
                <a:gd name="T11" fmla="*/ 45 h 46"/>
                <a:gd name="T12" fmla="*/ 21 w 83"/>
                <a:gd name="T13" fmla="*/ 46 h 46"/>
                <a:gd name="T14" fmla="*/ 10 w 83"/>
                <a:gd name="T15" fmla="*/ 46 h 46"/>
                <a:gd name="T16" fmla="*/ 4 w 83"/>
                <a:gd name="T17" fmla="*/ 46 h 46"/>
                <a:gd name="T18" fmla="*/ 2 w 83"/>
                <a:gd name="T19" fmla="*/ 45 h 46"/>
                <a:gd name="T20" fmla="*/ 0 w 83"/>
                <a:gd name="T21" fmla="*/ 43 h 46"/>
                <a:gd name="T22" fmla="*/ 2 w 83"/>
                <a:gd name="T23" fmla="*/ 41 h 46"/>
                <a:gd name="T24" fmla="*/ 54 w 83"/>
                <a:gd name="T25" fmla="*/ 2 h 46"/>
                <a:gd name="T26" fmla="*/ 62 w 83"/>
                <a:gd name="T27" fmla="*/ 0 h 46"/>
                <a:gd name="T28" fmla="*/ 73 w 83"/>
                <a:gd name="T29" fmla="*/ 2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3" h="46">
                  <a:moveTo>
                    <a:pt x="73" y="2"/>
                  </a:moveTo>
                  <a:lnTo>
                    <a:pt x="79" y="2"/>
                  </a:lnTo>
                  <a:lnTo>
                    <a:pt x="83" y="4"/>
                  </a:lnTo>
                  <a:lnTo>
                    <a:pt x="83" y="6"/>
                  </a:lnTo>
                  <a:lnTo>
                    <a:pt x="83" y="8"/>
                  </a:lnTo>
                  <a:lnTo>
                    <a:pt x="29" y="45"/>
                  </a:lnTo>
                  <a:lnTo>
                    <a:pt x="21" y="46"/>
                  </a:lnTo>
                  <a:lnTo>
                    <a:pt x="10" y="46"/>
                  </a:lnTo>
                  <a:lnTo>
                    <a:pt x="4" y="46"/>
                  </a:lnTo>
                  <a:lnTo>
                    <a:pt x="2" y="45"/>
                  </a:lnTo>
                  <a:lnTo>
                    <a:pt x="0" y="43"/>
                  </a:lnTo>
                  <a:lnTo>
                    <a:pt x="2" y="41"/>
                  </a:lnTo>
                  <a:lnTo>
                    <a:pt x="54" y="2"/>
                  </a:lnTo>
                  <a:lnTo>
                    <a:pt x="62" y="0"/>
                  </a:lnTo>
                  <a:lnTo>
                    <a:pt x="73" y="2"/>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34" name="Freeform 5500"/>
            <p:cNvSpPr/>
            <p:nvPr/>
          </p:nvSpPr>
          <p:spPr bwMode="auto">
            <a:xfrm>
              <a:off x="875599" y="4972198"/>
              <a:ext cx="164287" cy="90841"/>
            </a:xfrm>
            <a:custGeom>
              <a:avLst/>
              <a:gdLst>
                <a:gd name="T0" fmla="*/ 75 w 85"/>
                <a:gd name="T1" fmla="*/ 0 h 47"/>
                <a:gd name="T2" fmla="*/ 79 w 85"/>
                <a:gd name="T3" fmla="*/ 2 h 47"/>
                <a:gd name="T4" fmla="*/ 83 w 85"/>
                <a:gd name="T5" fmla="*/ 2 h 47"/>
                <a:gd name="T6" fmla="*/ 85 w 85"/>
                <a:gd name="T7" fmla="*/ 4 h 47"/>
                <a:gd name="T8" fmla="*/ 83 w 85"/>
                <a:gd name="T9" fmla="*/ 6 h 47"/>
                <a:gd name="T10" fmla="*/ 31 w 85"/>
                <a:gd name="T11" fmla="*/ 45 h 47"/>
                <a:gd name="T12" fmla="*/ 22 w 85"/>
                <a:gd name="T13" fmla="*/ 47 h 47"/>
                <a:gd name="T14" fmla="*/ 10 w 85"/>
                <a:gd name="T15" fmla="*/ 47 h 47"/>
                <a:gd name="T16" fmla="*/ 6 w 85"/>
                <a:gd name="T17" fmla="*/ 45 h 47"/>
                <a:gd name="T18" fmla="*/ 2 w 85"/>
                <a:gd name="T19" fmla="*/ 43 h 47"/>
                <a:gd name="T20" fmla="*/ 0 w 85"/>
                <a:gd name="T21" fmla="*/ 41 h 47"/>
                <a:gd name="T22" fmla="*/ 2 w 85"/>
                <a:gd name="T23" fmla="*/ 39 h 47"/>
                <a:gd name="T24" fmla="*/ 54 w 85"/>
                <a:gd name="T25" fmla="*/ 2 h 47"/>
                <a:gd name="T26" fmla="*/ 64 w 85"/>
                <a:gd name="T27" fmla="*/ 0 h 47"/>
                <a:gd name="T28" fmla="*/ 75 w 85"/>
                <a:gd name="T29"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 h="47">
                  <a:moveTo>
                    <a:pt x="75" y="0"/>
                  </a:moveTo>
                  <a:lnTo>
                    <a:pt x="79" y="2"/>
                  </a:lnTo>
                  <a:lnTo>
                    <a:pt x="83" y="2"/>
                  </a:lnTo>
                  <a:lnTo>
                    <a:pt x="85" y="4"/>
                  </a:lnTo>
                  <a:lnTo>
                    <a:pt x="83" y="6"/>
                  </a:lnTo>
                  <a:lnTo>
                    <a:pt x="31" y="45"/>
                  </a:lnTo>
                  <a:lnTo>
                    <a:pt x="22" y="47"/>
                  </a:lnTo>
                  <a:lnTo>
                    <a:pt x="10" y="47"/>
                  </a:lnTo>
                  <a:lnTo>
                    <a:pt x="6" y="45"/>
                  </a:lnTo>
                  <a:lnTo>
                    <a:pt x="2" y="43"/>
                  </a:lnTo>
                  <a:lnTo>
                    <a:pt x="0" y="41"/>
                  </a:lnTo>
                  <a:lnTo>
                    <a:pt x="2" y="39"/>
                  </a:lnTo>
                  <a:lnTo>
                    <a:pt x="54" y="2"/>
                  </a:lnTo>
                  <a:lnTo>
                    <a:pt x="64" y="0"/>
                  </a:lnTo>
                  <a:lnTo>
                    <a:pt x="75" y="0"/>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35" name="Freeform 5501"/>
            <p:cNvSpPr/>
            <p:nvPr/>
          </p:nvSpPr>
          <p:spPr bwMode="auto">
            <a:xfrm>
              <a:off x="1039886" y="4954803"/>
              <a:ext cx="160421" cy="88908"/>
            </a:xfrm>
            <a:custGeom>
              <a:avLst/>
              <a:gdLst>
                <a:gd name="T0" fmla="*/ 73 w 83"/>
                <a:gd name="T1" fmla="*/ 2 h 46"/>
                <a:gd name="T2" fmla="*/ 79 w 83"/>
                <a:gd name="T3" fmla="*/ 2 h 46"/>
                <a:gd name="T4" fmla="*/ 83 w 83"/>
                <a:gd name="T5" fmla="*/ 4 h 46"/>
                <a:gd name="T6" fmla="*/ 83 w 83"/>
                <a:gd name="T7" fmla="*/ 6 h 46"/>
                <a:gd name="T8" fmla="*/ 83 w 83"/>
                <a:gd name="T9" fmla="*/ 8 h 46"/>
                <a:gd name="T10" fmla="*/ 29 w 83"/>
                <a:gd name="T11" fmla="*/ 44 h 46"/>
                <a:gd name="T12" fmla="*/ 21 w 83"/>
                <a:gd name="T13" fmla="*/ 46 h 46"/>
                <a:gd name="T14" fmla="*/ 10 w 83"/>
                <a:gd name="T15" fmla="*/ 46 h 46"/>
                <a:gd name="T16" fmla="*/ 4 w 83"/>
                <a:gd name="T17" fmla="*/ 46 h 46"/>
                <a:gd name="T18" fmla="*/ 0 w 83"/>
                <a:gd name="T19" fmla="*/ 44 h 46"/>
                <a:gd name="T20" fmla="*/ 0 w 83"/>
                <a:gd name="T21" fmla="*/ 42 h 46"/>
                <a:gd name="T22" fmla="*/ 0 w 83"/>
                <a:gd name="T23" fmla="*/ 40 h 46"/>
                <a:gd name="T24" fmla="*/ 54 w 83"/>
                <a:gd name="T25" fmla="*/ 4 h 46"/>
                <a:gd name="T26" fmla="*/ 61 w 83"/>
                <a:gd name="T27" fmla="*/ 0 h 46"/>
                <a:gd name="T28" fmla="*/ 73 w 83"/>
                <a:gd name="T29" fmla="*/ 2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3" h="46">
                  <a:moveTo>
                    <a:pt x="73" y="2"/>
                  </a:moveTo>
                  <a:lnTo>
                    <a:pt x="79" y="2"/>
                  </a:lnTo>
                  <a:lnTo>
                    <a:pt x="83" y="4"/>
                  </a:lnTo>
                  <a:lnTo>
                    <a:pt x="83" y="6"/>
                  </a:lnTo>
                  <a:lnTo>
                    <a:pt x="83" y="8"/>
                  </a:lnTo>
                  <a:lnTo>
                    <a:pt x="29" y="44"/>
                  </a:lnTo>
                  <a:lnTo>
                    <a:pt x="21" y="46"/>
                  </a:lnTo>
                  <a:lnTo>
                    <a:pt x="10" y="46"/>
                  </a:lnTo>
                  <a:lnTo>
                    <a:pt x="4" y="46"/>
                  </a:lnTo>
                  <a:lnTo>
                    <a:pt x="0" y="44"/>
                  </a:lnTo>
                  <a:lnTo>
                    <a:pt x="0" y="42"/>
                  </a:lnTo>
                  <a:lnTo>
                    <a:pt x="0" y="40"/>
                  </a:lnTo>
                  <a:lnTo>
                    <a:pt x="54" y="4"/>
                  </a:lnTo>
                  <a:lnTo>
                    <a:pt x="61" y="0"/>
                  </a:lnTo>
                  <a:lnTo>
                    <a:pt x="73" y="2"/>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36" name="Freeform 5502"/>
            <p:cNvSpPr/>
            <p:nvPr/>
          </p:nvSpPr>
          <p:spPr bwMode="auto">
            <a:xfrm>
              <a:off x="1113332" y="4995391"/>
              <a:ext cx="160421" cy="88908"/>
            </a:xfrm>
            <a:custGeom>
              <a:avLst/>
              <a:gdLst>
                <a:gd name="T0" fmla="*/ 73 w 83"/>
                <a:gd name="T1" fmla="*/ 0 h 46"/>
                <a:gd name="T2" fmla="*/ 79 w 83"/>
                <a:gd name="T3" fmla="*/ 2 h 46"/>
                <a:gd name="T4" fmla="*/ 83 w 83"/>
                <a:gd name="T5" fmla="*/ 4 h 46"/>
                <a:gd name="T6" fmla="*/ 83 w 83"/>
                <a:gd name="T7" fmla="*/ 6 h 46"/>
                <a:gd name="T8" fmla="*/ 83 w 83"/>
                <a:gd name="T9" fmla="*/ 8 h 46"/>
                <a:gd name="T10" fmla="*/ 29 w 83"/>
                <a:gd name="T11" fmla="*/ 44 h 46"/>
                <a:gd name="T12" fmla="*/ 21 w 83"/>
                <a:gd name="T13" fmla="*/ 46 h 46"/>
                <a:gd name="T14" fmla="*/ 10 w 83"/>
                <a:gd name="T15" fmla="*/ 46 h 46"/>
                <a:gd name="T16" fmla="*/ 4 w 83"/>
                <a:gd name="T17" fmla="*/ 46 h 46"/>
                <a:gd name="T18" fmla="*/ 2 w 83"/>
                <a:gd name="T19" fmla="*/ 44 h 46"/>
                <a:gd name="T20" fmla="*/ 0 w 83"/>
                <a:gd name="T21" fmla="*/ 42 h 46"/>
                <a:gd name="T22" fmla="*/ 0 w 83"/>
                <a:gd name="T23" fmla="*/ 40 h 46"/>
                <a:gd name="T24" fmla="*/ 54 w 83"/>
                <a:gd name="T25" fmla="*/ 2 h 46"/>
                <a:gd name="T26" fmla="*/ 62 w 83"/>
                <a:gd name="T27" fmla="*/ 0 h 46"/>
                <a:gd name="T28" fmla="*/ 73 w 83"/>
                <a:gd name="T29"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3" h="46">
                  <a:moveTo>
                    <a:pt x="73" y="0"/>
                  </a:moveTo>
                  <a:lnTo>
                    <a:pt x="79" y="2"/>
                  </a:lnTo>
                  <a:lnTo>
                    <a:pt x="83" y="4"/>
                  </a:lnTo>
                  <a:lnTo>
                    <a:pt x="83" y="6"/>
                  </a:lnTo>
                  <a:lnTo>
                    <a:pt x="83" y="8"/>
                  </a:lnTo>
                  <a:lnTo>
                    <a:pt x="29" y="44"/>
                  </a:lnTo>
                  <a:lnTo>
                    <a:pt x="21" y="46"/>
                  </a:lnTo>
                  <a:lnTo>
                    <a:pt x="10" y="46"/>
                  </a:lnTo>
                  <a:lnTo>
                    <a:pt x="4" y="46"/>
                  </a:lnTo>
                  <a:lnTo>
                    <a:pt x="2" y="44"/>
                  </a:lnTo>
                  <a:lnTo>
                    <a:pt x="0" y="42"/>
                  </a:lnTo>
                  <a:lnTo>
                    <a:pt x="0" y="40"/>
                  </a:lnTo>
                  <a:lnTo>
                    <a:pt x="54" y="2"/>
                  </a:lnTo>
                  <a:lnTo>
                    <a:pt x="62" y="0"/>
                  </a:lnTo>
                  <a:lnTo>
                    <a:pt x="73" y="0"/>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37" name="Freeform 5420"/>
            <p:cNvSpPr/>
            <p:nvPr/>
          </p:nvSpPr>
          <p:spPr bwMode="auto">
            <a:xfrm>
              <a:off x="1080474" y="4036730"/>
              <a:ext cx="125631" cy="56051"/>
            </a:xfrm>
            <a:custGeom>
              <a:avLst/>
              <a:gdLst>
                <a:gd name="T0" fmla="*/ 62 w 65"/>
                <a:gd name="T1" fmla="*/ 0 h 29"/>
                <a:gd name="T2" fmla="*/ 65 w 65"/>
                <a:gd name="T3" fmla="*/ 2 h 29"/>
                <a:gd name="T4" fmla="*/ 65 w 65"/>
                <a:gd name="T5" fmla="*/ 2 h 29"/>
                <a:gd name="T6" fmla="*/ 65 w 65"/>
                <a:gd name="T7" fmla="*/ 4 h 29"/>
                <a:gd name="T8" fmla="*/ 65 w 65"/>
                <a:gd name="T9" fmla="*/ 6 h 29"/>
                <a:gd name="T10" fmla="*/ 17 w 65"/>
                <a:gd name="T11" fmla="*/ 27 h 29"/>
                <a:gd name="T12" fmla="*/ 12 w 65"/>
                <a:gd name="T13" fmla="*/ 29 h 29"/>
                <a:gd name="T14" fmla="*/ 4 w 65"/>
                <a:gd name="T15" fmla="*/ 29 h 29"/>
                <a:gd name="T16" fmla="*/ 2 w 65"/>
                <a:gd name="T17" fmla="*/ 27 h 29"/>
                <a:gd name="T18" fmla="*/ 0 w 65"/>
                <a:gd name="T19" fmla="*/ 27 h 29"/>
                <a:gd name="T20" fmla="*/ 0 w 65"/>
                <a:gd name="T21" fmla="*/ 25 h 29"/>
                <a:gd name="T22" fmla="*/ 2 w 65"/>
                <a:gd name="T23" fmla="*/ 23 h 29"/>
                <a:gd name="T24" fmla="*/ 50 w 65"/>
                <a:gd name="T25" fmla="*/ 2 h 29"/>
                <a:gd name="T26" fmla="*/ 56 w 65"/>
                <a:gd name="T27" fmla="*/ 0 h 29"/>
                <a:gd name="T28" fmla="*/ 62 w 65"/>
                <a:gd name="T29"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 h="29">
                  <a:moveTo>
                    <a:pt x="62" y="0"/>
                  </a:moveTo>
                  <a:lnTo>
                    <a:pt x="65" y="2"/>
                  </a:lnTo>
                  <a:lnTo>
                    <a:pt x="65" y="2"/>
                  </a:lnTo>
                  <a:lnTo>
                    <a:pt x="65" y="4"/>
                  </a:lnTo>
                  <a:lnTo>
                    <a:pt x="65" y="6"/>
                  </a:lnTo>
                  <a:lnTo>
                    <a:pt x="17" y="27"/>
                  </a:lnTo>
                  <a:lnTo>
                    <a:pt x="12" y="29"/>
                  </a:lnTo>
                  <a:lnTo>
                    <a:pt x="4" y="29"/>
                  </a:lnTo>
                  <a:lnTo>
                    <a:pt x="2" y="27"/>
                  </a:lnTo>
                  <a:lnTo>
                    <a:pt x="0" y="27"/>
                  </a:lnTo>
                  <a:lnTo>
                    <a:pt x="0" y="25"/>
                  </a:lnTo>
                  <a:lnTo>
                    <a:pt x="2" y="23"/>
                  </a:lnTo>
                  <a:lnTo>
                    <a:pt x="50" y="2"/>
                  </a:lnTo>
                  <a:lnTo>
                    <a:pt x="56" y="0"/>
                  </a:lnTo>
                  <a:lnTo>
                    <a:pt x="62" y="0"/>
                  </a:lnTo>
                  <a:close/>
                </a:path>
              </a:pathLst>
            </a:custGeom>
            <a:solidFill>
              <a:srgbClr val="85FF8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38" name="Freeform 5423"/>
            <p:cNvSpPr/>
            <p:nvPr/>
          </p:nvSpPr>
          <p:spPr bwMode="auto">
            <a:xfrm>
              <a:off x="1592662" y="4036730"/>
              <a:ext cx="125631" cy="56051"/>
            </a:xfrm>
            <a:custGeom>
              <a:avLst/>
              <a:gdLst>
                <a:gd name="T0" fmla="*/ 62 w 65"/>
                <a:gd name="T1" fmla="*/ 0 h 29"/>
                <a:gd name="T2" fmla="*/ 65 w 65"/>
                <a:gd name="T3" fmla="*/ 2 h 29"/>
                <a:gd name="T4" fmla="*/ 65 w 65"/>
                <a:gd name="T5" fmla="*/ 2 h 29"/>
                <a:gd name="T6" fmla="*/ 65 w 65"/>
                <a:gd name="T7" fmla="*/ 4 h 29"/>
                <a:gd name="T8" fmla="*/ 65 w 65"/>
                <a:gd name="T9" fmla="*/ 4 h 29"/>
                <a:gd name="T10" fmla="*/ 17 w 65"/>
                <a:gd name="T11" fmla="*/ 27 h 29"/>
                <a:gd name="T12" fmla="*/ 12 w 65"/>
                <a:gd name="T13" fmla="*/ 29 h 29"/>
                <a:gd name="T14" fmla="*/ 4 w 65"/>
                <a:gd name="T15" fmla="*/ 27 h 29"/>
                <a:gd name="T16" fmla="*/ 2 w 65"/>
                <a:gd name="T17" fmla="*/ 27 h 29"/>
                <a:gd name="T18" fmla="*/ 0 w 65"/>
                <a:gd name="T19" fmla="*/ 25 h 29"/>
                <a:gd name="T20" fmla="*/ 0 w 65"/>
                <a:gd name="T21" fmla="*/ 25 h 29"/>
                <a:gd name="T22" fmla="*/ 2 w 65"/>
                <a:gd name="T23" fmla="*/ 23 h 29"/>
                <a:gd name="T24" fmla="*/ 50 w 65"/>
                <a:gd name="T25" fmla="*/ 2 h 29"/>
                <a:gd name="T26" fmla="*/ 56 w 65"/>
                <a:gd name="T27" fmla="*/ 0 h 29"/>
                <a:gd name="T28" fmla="*/ 62 w 65"/>
                <a:gd name="T29"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 h="29">
                  <a:moveTo>
                    <a:pt x="62" y="0"/>
                  </a:moveTo>
                  <a:lnTo>
                    <a:pt x="65" y="2"/>
                  </a:lnTo>
                  <a:lnTo>
                    <a:pt x="65" y="2"/>
                  </a:lnTo>
                  <a:lnTo>
                    <a:pt x="65" y="4"/>
                  </a:lnTo>
                  <a:lnTo>
                    <a:pt x="65" y="4"/>
                  </a:lnTo>
                  <a:lnTo>
                    <a:pt x="17" y="27"/>
                  </a:lnTo>
                  <a:lnTo>
                    <a:pt x="12" y="29"/>
                  </a:lnTo>
                  <a:lnTo>
                    <a:pt x="4" y="27"/>
                  </a:lnTo>
                  <a:lnTo>
                    <a:pt x="2" y="27"/>
                  </a:lnTo>
                  <a:lnTo>
                    <a:pt x="0" y="25"/>
                  </a:lnTo>
                  <a:lnTo>
                    <a:pt x="0" y="25"/>
                  </a:lnTo>
                  <a:lnTo>
                    <a:pt x="2" y="23"/>
                  </a:lnTo>
                  <a:lnTo>
                    <a:pt x="50" y="2"/>
                  </a:lnTo>
                  <a:lnTo>
                    <a:pt x="56" y="0"/>
                  </a:lnTo>
                  <a:lnTo>
                    <a:pt x="62" y="0"/>
                  </a:lnTo>
                  <a:close/>
                </a:path>
              </a:pathLst>
            </a:custGeom>
            <a:solidFill>
              <a:srgbClr val="85FF8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39" name="Freeform 5425"/>
            <p:cNvSpPr/>
            <p:nvPr/>
          </p:nvSpPr>
          <p:spPr bwMode="auto">
            <a:xfrm>
              <a:off x="1718293" y="4059924"/>
              <a:ext cx="131429" cy="52185"/>
            </a:xfrm>
            <a:custGeom>
              <a:avLst/>
              <a:gdLst>
                <a:gd name="T0" fmla="*/ 64 w 68"/>
                <a:gd name="T1" fmla="*/ 0 h 27"/>
                <a:gd name="T2" fmla="*/ 66 w 68"/>
                <a:gd name="T3" fmla="*/ 0 h 27"/>
                <a:gd name="T4" fmla="*/ 68 w 68"/>
                <a:gd name="T5" fmla="*/ 2 h 27"/>
                <a:gd name="T6" fmla="*/ 68 w 68"/>
                <a:gd name="T7" fmla="*/ 2 h 27"/>
                <a:gd name="T8" fmla="*/ 66 w 68"/>
                <a:gd name="T9" fmla="*/ 4 h 27"/>
                <a:gd name="T10" fmla="*/ 18 w 68"/>
                <a:gd name="T11" fmla="*/ 27 h 27"/>
                <a:gd name="T12" fmla="*/ 12 w 68"/>
                <a:gd name="T13" fmla="*/ 27 h 27"/>
                <a:gd name="T14" fmla="*/ 4 w 68"/>
                <a:gd name="T15" fmla="*/ 27 h 27"/>
                <a:gd name="T16" fmla="*/ 2 w 68"/>
                <a:gd name="T17" fmla="*/ 27 h 27"/>
                <a:gd name="T18" fmla="*/ 0 w 68"/>
                <a:gd name="T19" fmla="*/ 25 h 27"/>
                <a:gd name="T20" fmla="*/ 2 w 68"/>
                <a:gd name="T21" fmla="*/ 23 h 27"/>
                <a:gd name="T22" fmla="*/ 2 w 68"/>
                <a:gd name="T23" fmla="*/ 23 h 27"/>
                <a:gd name="T24" fmla="*/ 50 w 68"/>
                <a:gd name="T25" fmla="*/ 0 h 27"/>
                <a:gd name="T26" fmla="*/ 56 w 68"/>
                <a:gd name="T27" fmla="*/ 0 h 27"/>
                <a:gd name="T28" fmla="*/ 64 w 68"/>
                <a:gd name="T29"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8" h="27">
                  <a:moveTo>
                    <a:pt x="64" y="0"/>
                  </a:moveTo>
                  <a:lnTo>
                    <a:pt x="66" y="0"/>
                  </a:lnTo>
                  <a:lnTo>
                    <a:pt x="68" y="2"/>
                  </a:lnTo>
                  <a:lnTo>
                    <a:pt x="68" y="2"/>
                  </a:lnTo>
                  <a:lnTo>
                    <a:pt x="66" y="4"/>
                  </a:lnTo>
                  <a:lnTo>
                    <a:pt x="18" y="27"/>
                  </a:lnTo>
                  <a:lnTo>
                    <a:pt x="12" y="27"/>
                  </a:lnTo>
                  <a:lnTo>
                    <a:pt x="4" y="27"/>
                  </a:lnTo>
                  <a:lnTo>
                    <a:pt x="2" y="27"/>
                  </a:lnTo>
                  <a:lnTo>
                    <a:pt x="0" y="25"/>
                  </a:lnTo>
                  <a:lnTo>
                    <a:pt x="2" y="23"/>
                  </a:lnTo>
                  <a:lnTo>
                    <a:pt x="2" y="23"/>
                  </a:lnTo>
                  <a:lnTo>
                    <a:pt x="50" y="0"/>
                  </a:lnTo>
                  <a:lnTo>
                    <a:pt x="56" y="0"/>
                  </a:lnTo>
                  <a:lnTo>
                    <a:pt x="64" y="0"/>
                  </a:lnTo>
                  <a:close/>
                </a:path>
              </a:pathLst>
            </a:custGeom>
            <a:solidFill>
              <a:srgbClr val="85FF8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40" name="Freeform 5447"/>
            <p:cNvSpPr/>
            <p:nvPr/>
          </p:nvSpPr>
          <p:spPr bwMode="auto">
            <a:xfrm>
              <a:off x="1092071" y="4193286"/>
              <a:ext cx="129497" cy="56051"/>
            </a:xfrm>
            <a:custGeom>
              <a:avLst/>
              <a:gdLst>
                <a:gd name="T0" fmla="*/ 63 w 67"/>
                <a:gd name="T1" fmla="*/ 0 h 29"/>
                <a:gd name="T2" fmla="*/ 65 w 67"/>
                <a:gd name="T3" fmla="*/ 2 h 29"/>
                <a:gd name="T4" fmla="*/ 67 w 67"/>
                <a:gd name="T5" fmla="*/ 2 h 29"/>
                <a:gd name="T6" fmla="*/ 67 w 67"/>
                <a:gd name="T7" fmla="*/ 4 h 29"/>
                <a:gd name="T8" fmla="*/ 65 w 67"/>
                <a:gd name="T9" fmla="*/ 4 h 29"/>
                <a:gd name="T10" fmla="*/ 17 w 67"/>
                <a:gd name="T11" fmla="*/ 27 h 29"/>
                <a:gd name="T12" fmla="*/ 11 w 67"/>
                <a:gd name="T13" fmla="*/ 29 h 29"/>
                <a:gd name="T14" fmla="*/ 4 w 67"/>
                <a:gd name="T15" fmla="*/ 27 h 29"/>
                <a:gd name="T16" fmla="*/ 2 w 67"/>
                <a:gd name="T17" fmla="*/ 27 h 29"/>
                <a:gd name="T18" fmla="*/ 0 w 67"/>
                <a:gd name="T19" fmla="*/ 27 h 29"/>
                <a:gd name="T20" fmla="*/ 0 w 67"/>
                <a:gd name="T21" fmla="*/ 25 h 29"/>
                <a:gd name="T22" fmla="*/ 2 w 67"/>
                <a:gd name="T23" fmla="*/ 23 h 29"/>
                <a:gd name="T24" fmla="*/ 50 w 67"/>
                <a:gd name="T25" fmla="*/ 2 h 29"/>
                <a:gd name="T26" fmla="*/ 56 w 67"/>
                <a:gd name="T27" fmla="*/ 0 h 29"/>
                <a:gd name="T28" fmla="*/ 63 w 67"/>
                <a:gd name="T29"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7" h="29">
                  <a:moveTo>
                    <a:pt x="63" y="0"/>
                  </a:moveTo>
                  <a:lnTo>
                    <a:pt x="65" y="2"/>
                  </a:lnTo>
                  <a:lnTo>
                    <a:pt x="67" y="2"/>
                  </a:lnTo>
                  <a:lnTo>
                    <a:pt x="67" y="4"/>
                  </a:lnTo>
                  <a:lnTo>
                    <a:pt x="65" y="4"/>
                  </a:lnTo>
                  <a:lnTo>
                    <a:pt x="17" y="27"/>
                  </a:lnTo>
                  <a:lnTo>
                    <a:pt x="11" y="29"/>
                  </a:lnTo>
                  <a:lnTo>
                    <a:pt x="4" y="27"/>
                  </a:lnTo>
                  <a:lnTo>
                    <a:pt x="2" y="27"/>
                  </a:lnTo>
                  <a:lnTo>
                    <a:pt x="0" y="27"/>
                  </a:lnTo>
                  <a:lnTo>
                    <a:pt x="0" y="25"/>
                  </a:lnTo>
                  <a:lnTo>
                    <a:pt x="2" y="23"/>
                  </a:lnTo>
                  <a:lnTo>
                    <a:pt x="50" y="2"/>
                  </a:lnTo>
                  <a:lnTo>
                    <a:pt x="56" y="0"/>
                  </a:lnTo>
                  <a:lnTo>
                    <a:pt x="63" y="0"/>
                  </a:lnTo>
                  <a:close/>
                </a:path>
              </a:pathLst>
            </a:custGeom>
            <a:solidFill>
              <a:srgbClr val="85FF8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41" name="Freeform 5451"/>
            <p:cNvSpPr/>
            <p:nvPr/>
          </p:nvSpPr>
          <p:spPr bwMode="auto">
            <a:xfrm>
              <a:off x="434925" y="4230009"/>
              <a:ext cx="160421" cy="71513"/>
            </a:xfrm>
            <a:custGeom>
              <a:avLst/>
              <a:gdLst>
                <a:gd name="T0" fmla="*/ 79 w 83"/>
                <a:gd name="T1" fmla="*/ 0 h 37"/>
                <a:gd name="T2" fmla="*/ 83 w 83"/>
                <a:gd name="T3" fmla="*/ 2 h 37"/>
                <a:gd name="T4" fmla="*/ 83 w 83"/>
                <a:gd name="T5" fmla="*/ 4 h 37"/>
                <a:gd name="T6" fmla="*/ 83 w 83"/>
                <a:gd name="T7" fmla="*/ 4 h 37"/>
                <a:gd name="T8" fmla="*/ 81 w 83"/>
                <a:gd name="T9" fmla="*/ 6 h 37"/>
                <a:gd name="T10" fmla="*/ 21 w 83"/>
                <a:gd name="T11" fmla="*/ 35 h 37"/>
                <a:gd name="T12" fmla="*/ 13 w 83"/>
                <a:gd name="T13" fmla="*/ 37 h 37"/>
                <a:gd name="T14" fmla="*/ 6 w 83"/>
                <a:gd name="T15" fmla="*/ 35 h 37"/>
                <a:gd name="T16" fmla="*/ 2 w 83"/>
                <a:gd name="T17" fmla="*/ 35 h 37"/>
                <a:gd name="T18" fmla="*/ 0 w 83"/>
                <a:gd name="T19" fmla="*/ 33 h 37"/>
                <a:gd name="T20" fmla="*/ 0 w 83"/>
                <a:gd name="T21" fmla="*/ 31 h 37"/>
                <a:gd name="T22" fmla="*/ 2 w 83"/>
                <a:gd name="T23" fmla="*/ 31 h 37"/>
                <a:gd name="T24" fmla="*/ 63 w 83"/>
                <a:gd name="T25" fmla="*/ 2 h 37"/>
                <a:gd name="T26" fmla="*/ 71 w 83"/>
                <a:gd name="T27" fmla="*/ 0 h 37"/>
                <a:gd name="T28" fmla="*/ 79 w 83"/>
                <a:gd name="T29"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3" h="37">
                  <a:moveTo>
                    <a:pt x="79" y="0"/>
                  </a:moveTo>
                  <a:lnTo>
                    <a:pt x="83" y="2"/>
                  </a:lnTo>
                  <a:lnTo>
                    <a:pt x="83" y="4"/>
                  </a:lnTo>
                  <a:lnTo>
                    <a:pt x="83" y="4"/>
                  </a:lnTo>
                  <a:lnTo>
                    <a:pt x="81" y="6"/>
                  </a:lnTo>
                  <a:lnTo>
                    <a:pt x="21" y="35"/>
                  </a:lnTo>
                  <a:lnTo>
                    <a:pt x="13" y="37"/>
                  </a:lnTo>
                  <a:lnTo>
                    <a:pt x="6" y="35"/>
                  </a:lnTo>
                  <a:lnTo>
                    <a:pt x="2" y="35"/>
                  </a:lnTo>
                  <a:lnTo>
                    <a:pt x="0" y="33"/>
                  </a:lnTo>
                  <a:lnTo>
                    <a:pt x="0" y="31"/>
                  </a:lnTo>
                  <a:lnTo>
                    <a:pt x="2" y="31"/>
                  </a:lnTo>
                  <a:lnTo>
                    <a:pt x="63" y="2"/>
                  </a:lnTo>
                  <a:lnTo>
                    <a:pt x="71" y="0"/>
                  </a:lnTo>
                  <a:lnTo>
                    <a:pt x="79" y="0"/>
                  </a:lnTo>
                  <a:close/>
                </a:path>
              </a:pathLst>
            </a:custGeom>
            <a:solidFill>
              <a:srgbClr val="85FF8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42" name="Freeform 5478"/>
            <p:cNvSpPr/>
            <p:nvPr/>
          </p:nvSpPr>
          <p:spPr bwMode="auto">
            <a:xfrm>
              <a:off x="1436107" y="4643624"/>
              <a:ext cx="141093" cy="77311"/>
            </a:xfrm>
            <a:custGeom>
              <a:avLst/>
              <a:gdLst>
                <a:gd name="T0" fmla="*/ 66 w 73"/>
                <a:gd name="T1" fmla="*/ 0 h 40"/>
                <a:gd name="T2" fmla="*/ 70 w 73"/>
                <a:gd name="T3" fmla="*/ 1 h 40"/>
                <a:gd name="T4" fmla="*/ 71 w 73"/>
                <a:gd name="T5" fmla="*/ 1 h 40"/>
                <a:gd name="T6" fmla="*/ 73 w 73"/>
                <a:gd name="T7" fmla="*/ 3 h 40"/>
                <a:gd name="T8" fmla="*/ 71 w 73"/>
                <a:gd name="T9" fmla="*/ 5 h 40"/>
                <a:gd name="T10" fmla="*/ 27 w 73"/>
                <a:gd name="T11" fmla="*/ 38 h 40"/>
                <a:gd name="T12" fmla="*/ 20 w 73"/>
                <a:gd name="T13" fmla="*/ 40 h 40"/>
                <a:gd name="T14" fmla="*/ 10 w 73"/>
                <a:gd name="T15" fmla="*/ 40 h 40"/>
                <a:gd name="T16" fmla="*/ 4 w 73"/>
                <a:gd name="T17" fmla="*/ 38 h 40"/>
                <a:gd name="T18" fmla="*/ 2 w 73"/>
                <a:gd name="T19" fmla="*/ 36 h 40"/>
                <a:gd name="T20" fmla="*/ 0 w 73"/>
                <a:gd name="T21" fmla="*/ 36 h 40"/>
                <a:gd name="T22" fmla="*/ 2 w 73"/>
                <a:gd name="T23" fmla="*/ 34 h 40"/>
                <a:gd name="T24" fmla="*/ 48 w 73"/>
                <a:gd name="T25" fmla="*/ 1 h 40"/>
                <a:gd name="T26" fmla="*/ 54 w 73"/>
                <a:gd name="T27" fmla="*/ 0 h 40"/>
                <a:gd name="T28" fmla="*/ 66 w 73"/>
                <a:gd name="T29"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3" h="40">
                  <a:moveTo>
                    <a:pt x="66" y="0"/>
                  </a:moveTo>
                  <a:lnTo>
                    <a:pt x="70" y="1"/>
                  </a:lnTo>
                  <a:lnTo>
                    <a:pt x="71" y="1"/>
                  </a:lnTo>
                  <a:lnTo>
                    <a:pt x="73" y="3"/>
                  </a:lnTo>
                  <a:lnTo>
                    <a:pt x="71" y="5"/>
                  </a:lnTo>
                  <a:lnTo>
                    <a:pt x="27" y="38"/>
                  </a:lnTo>
                  <a:lnTo>
                    <a:pt x="20" y="40"/>
                  </a:lnTo>
                  <a:lnTo>
                    <a:pt x="10" y="40"/>
                  </a:lnTo>
                  <a:lnTo>
                    <a:pt x="4" y="38"/>
                  </a:lnTo>
                  <a:lnTo>
                    <a:pt x="2" y="36"/>
                  </a:lnTo>
                  <a:lnTo>
                    <a:pt x="0" y="36"/>
                  </a:lnTo>
                  <a:lnTo>
                    <a:pt x="2" y="34"/>
                  </a:lnTo>
                  <a:lnTo>
                    <a:pt x="48" y="1"/>
                  </a:lnTo>
                  <a:lnTo>
                    <a:pt x="54" y="0"/>
                  </a:lnTo>
                  <a:lnTo>
                    <a:pt x="66" y="0"/>
                  </a:lnTo>
                  <a:close/>
                </a:path>
              </a:pathLst>
            </a:custGeom>
            <a:solidFill>
              <a:srgbClr val="67E82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43" name="Freeform 5514"/>
            <p:cNvSpPr/>
            <p:nvPr/>
          </p:nvSpPr>
          <p:spPr bwMode="auto">
            <a:xfrm>
              <a:off x="1341400" y="4096647"/>
              <a:ext cx="125631" cy="56051"/>
            </a:xfrm>
            <a:custGeom>
              <a:avLst/>
              <a:gdLst>
                <a:gd name="T0" fmla="*/ 61 w 65"/>
                <a:gd name="T1" fmla="*/ 2 h 29"/>
                <a:gd name="T2" fmla="*/ 63 w 65"/>
                <a:gd name="T3" fmla="*/ 2 h 29"/>
                <a:gd name="T4" fmla="*/ 65 w 65"/>
                <a:gd name="T5" fmla="*/ 4 h 29"/>
                <a:gd name="T6" fmla="*/ 65 w 65"/>
                <a:gd name="T7" fmla="*/ 4 h 29"/>
                <a:gd name="T8" fmla="*/ 63 w 65"/>
                <a:gd name="T9" fmla="*/ 6 h 29"/>
                <a:gd name="T10" fmla="*/ 15 w 65"/>
                <a:gd name="T11" fmla="*/ 27 h 29"/>
                <a:gd name="T12" fmla="*/ 9 w 65"/>
                <a:gd name="T13" fmla="*/ 29 h 29"/>
                <a:gd name="T14" fmla="*/ 3 w 65"/>
                <a:gd name="T15" fmla="*/ 29 h 29"/>
                <a:gd name="T16" fmla="*/ 0 w 65"/>
                <a:gd name="T17" fmla="*/ 27 h 29"/>
                <a:gd name="T18" fmla="*/ 0 w 65"/>
                <a:gd name="T19" fmla="*/ 27 h 29"/>
                <a:gd name="T20" fmla="*/ 0 w 65"/>
                <a:gd name="T21" fmla="*/ 25 h 29"/>
                <a:gd name="T22" fmla="*/ 0 w 65"/>
                <a:gd name="T23" fmla="*/ 25 h 29"/>
                <a:gd name="T24" fmla="*/ 48 w 65"/>
                <a:gd name="T25" fmla="*/ 2 h 29"/>
                <a:gd name="T26" fmla="*/ 53 w 65"/>
                <a:gd name="T27" fmla="*/ 0 h 29"/>
                <a:gd name="T28" fmla="*/ 61 w 65"/>
                <a:gd name="T29" fmla="*/ 2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 h="29">
                  <a:moveTo>
                    <a:pt x="61" y="2"/>
                  </a:moveTo>
                  <a:lnTo>
                    <a:pt x="63" y="2"/>
                  </a:lnTo>
                  <a:lnTo>
                    <a:pt x="65" y="4"/>
                  </a:lnTo>
                  <a:lnTo>
                    <a:pt x="65" y="4"/>
                  </a:lnTo>
                  <a:lnTo>
                    <a:pt x="63" y="6"/>
                  </a:lnTo>
                  <a:lnTo>
                    <a:pt x="15" y="27"/>
                  </a:lnTo>
                  <a:lnTo>
                    <a:pt x="9" y="29"/>
                  </a:lnTo>
                  <a:lnTo>
                    <a:pt x="3" y="29"/>
                  </a:lnTo>
                  <a:lnTo>
                    <a:pt x="0" y="27"/>
                  </a:lnTo>
                  <a:lnTo>
                    <a:pt x="0" y="27"/>
                  </a:lnTo>
                  <a:lnTo>
                    <a:pt x="0" y="25"/>
                  </a:lnTo>
                  <a:lnTo>
                    <a:pt x="0" y="25"/>
                  </a:lnTo>
                  <a:lnTo>
                    <a:pt x="48" y="2"/>
                  </a:lnTo>
                  <a:lnTo>
                    <a:pt x="53" y="0"/>
                  </a:lnTo>
                  <a:lnTo>
                    <a:pt x="61" y="2"/>
                  </a:lnTo>
                  <a:close/>
                </a:path>
              </a:pathLst>
            </a:custGeom>
            <a:solidFill>
              <a:srgbClr val="85FF8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44" name="Freeform 5433"/>
            <p:cNvSpPr/>
            <p:nvPr/>
          </p:nvSpPr>
          <p:spPr bwMode="auto">
            <a:xfrm>
              <a:off x="3330235" y="4152697"/>
              <a:ext cx="121765" cy="52185"/>
            </a:xfrm>
            <a:custGeom>
              <a:avLst/>
              <a:gdLst>
                <a:gd name="T0" fmla="*/ 4 w 63"/>
                <a:gd name="T1" fmla="*/ 0 h 27"/>
                <a:gd name="T2" fmla="*/ 2 w 63"/>
                <a:gd name="T3" fmla="*/ 0 h 27"/>
                <a:gd name="T4" fmla="*/ 0 w 63"/>
                <a:gd name="T5" fmla="*/ 2 h 27"/>
                <a:gd name="T6" fmla="*/ 0 w 63"/>
                <a:gd name="T7" fmla="*/ 2 h 27"/>
                <a:gd name="T8" fmla="*/ 2 w 63"/>
                <a:gd name="T9" fmla="*/ 4 h 27"/>
                <a:gd name="T10" fmla="*/ 48 w 63"/>
                <a:gd name="T11" fmla="*/ 27 h 27"/>
                <a:gd name="T12" fmla="*/ 53 w 63"/>
                <a:gd name="T13" fmla="*/ 27 h 27"/>
                <a:gd name="T14" fmla="*/ 59 w 63"/>
                <a:gd name="T15" fmla="*/ 27 h 27"/>
                <a:gd name="T16" fmla="*/ 63 w 63"/>
                <a:gd name="T17" fmla="*/ 27 h 27"/>
                <a:gd name="T18" fmla="*/ 63 w 63"/>
                <a:gd name="T19" fmla="*/ 25 h 27"/>
                <a:gd name="T20" fmla="*/ 63 w 63"/>
                <a:gd name="T21" fmla="*/ 25 h 27"/>
                <a:gd name="T22" fmla="*/ 63 w 63"/>
                <a:gd name="T23" fmla="*/ 23 h 27"/>
                <a:gd name="T24" fmla="*/ 15 w 63"/>
                <a:gd name="T25" fmla="*/ 0 h 27"/>
                <a:gd name="T26" fmla="*/ 9 w 63"/>
                <a:gd name="T27" fmla="*/ 0 h 27"/>
                <a:gd name="T28" fmla="*/ 4 w 63"/>
                <a:gd name="T29"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3" h="27">
                  <a:moveTo>
                    <a:pt x="4" y="0"/>
                  </a:moveTo>
                  <a:lnTo>
                    <a:pt x="2" y="0"/>
                  </a:lnTo>
                  <a:lnTo>
                    <a:pt x="0" y="2"/>
                  </a:lnTo>
                  <a:lnTo>
                    <a:pt x="0" y="2"/>
                  </a:lnTo>
                  <a:lnTo>
                    <a:pt x="2" y="4"/>
                  </a:lnTo>
                  <a:lnTo>
                    <a:pt x="48" y="27"/>
                  </a:lnTo>
                  <a:lnTo>
                    <a:pt x="53" y="27"/>
                  </a:lnTo>
                  <a:lnTo>
                    <a:pt x="59" y="27"/>
                  </a:lnTo>
                  <a:lnTo>
                    <a:pt x="63" y="27"/>
                  </a:lnTo>
                  <a:lnTo>
                    <a:pt x="63" y="25"/>
                  </a:lnTo>
                  <a:lnTo>
                    <a:pt x="63" y="25"/>
                  </a:lnTo>
                  <a:lnTo>
                    <a:pt x="63" y="23"/>
                  </a:lnTo>
                  <a:lnTo>
                    <a:pt x="15" y="0"/>
                  </a:lnTo>
                  <a:lnTo>
                    <a:pt x="9" y="0"/>
                  </a:lnTo>
                  <a:lnTo>
                    <a:pt x="4" y="0"/>
                  </a:lnTo>
                  <a:close/>
                </a:path>
              </a:pathLst>
            </a:custGeom>
            <a:solidFill>
              <a:srgbClr val="85FF8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45" name="Freeform 5434"/>
            <p:cNvSpPr/>
            <p:nvPr/>
          </p:nvSpPr>
          <p:spPr bwMode="auto">
            <a:xfrm>
              <a:off x="3104099" y="4088916"/>
              <a:ext cx="121765" cy="56051"/>
            </a:xfrm>
            <a:custGeom>
              <a:avLst/>
              <a:gdLst>
                <a:gd name="T0" fmla="*/ 3 w 63"/>
                <a:gd name="T1" fmla="*/ 2 h 29"/>
                <a:gd name="T2" fmla="*/ 2 w 63"/>
                <a:gd name="T3" fmla="*/ 2 h 29"/>
                <a:gd name="T4" fmla="*/ 0 w 63"/>
                <a:gd name="T5" fmla="*/ 4 h 29"/>
                <a:gd name="T6" fmla="*/ 0 w 63"/>
                <a:gd name="T7" fmla="*/ 4 h 29"/>
                <a:gd name="T8" fmla="*/ 2 w 63"/>
                <a:gd name="T9" fmla="*/ 6 h 29"/>
                <a:gd name="T10" fmla="*/ 48 w 63"/>
                <a:gd name="T11" fmla="*/ 29 h 29"/>
                <a:gd name="T12" fmla="*/ 53 w 63"/>
                <a:gd name="T13" fmla="*/ 29 h 29"/>
                <a:gd name="T14" fmla="*/ 59 w 63"/>
                <a:gd name="T15" fmla="*/ 29 h 29"/>
                <a:gd name="T16" fmla="*/ 63 w 63"/>
                <a:gd name="T17" fmla="*/ 27 h 29"/>
                <a:gd name="T18" fmla="*/ 63 w 63"/>
                <a:gd name="T19" fmla="*/ 27 h 29"/>
                <a:gd name="T20" fmla="*/ 63 w 63"/>
                <a:gd name="T21" fmla="*/ 25 h 29"/>
                <a:gd name="T22" fmla="*/ 63 w 63"/>
                <a:gd name="T23" fmla="*/ 25 h 29"/>
                <a:gd name="T24" fmla="*/ 15 w 63"/>
                <a:gd name="T25" fmla="*/ 2 h 29"/>
                <a:gd name="T26" fmla="*/ 9 w 63"/>
                <a:gd name="T27" fmla="*/ 0 h 29"/>
                <a:gd name="T28" fmla="*/ 3 w 63"/>
                <a:gd name="T29" fmla="*/ 2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3" h="29">
                  <a:moveTo>
                    <a:pt x="3" y="2"/>
                  </a:moveTo>
                  <a:lnTo>
                    <a:pt x="2" y="2"/>
                  </a:lnTo>
                  <a:lnTo>
                    <a:pt x="0" y="4"/>
                  </a:lnTo>
                  <a:lnTo>
                    <a:pt x="0" y="4"/>
                  </a:lnTo>
                  <a:lnTo>
                    <a:pt x="2" y="6"/>
                  </a:lnTo>
                  <a:lnTo>
                    <a:pt x="48" y="29"/>
                  </a:lnTo>
                  <a:lnTo>
                    <a:pt x="53" y="29"/>
                  </a:lnTo>
                  <a:lnTo>
                    <a:pt x="59" y="29"/>
                  </a:lnTo>
                  <a:lnTo>
                    <a:pt x="63" y="27"/>
                  </a:lnTo>
                  <a:lnTo>
                    <a:pt x="63" y="27"/>
                  </a:lnTo>
                  <a:lnTo>
                    <a:pt x="63" y="25"/>
                  </a:lnTo>
                  <a:lnTo>
                    <a:pt x="63" y="25"/>
                  </a:lnTo>
                  <a:lnTo>
                    <a:pt x="15" y="2"/>
                  </a:lnTo>
                  <a:lnTo>
                    <a:pt x="9" y="0"/>
                  </a:lnTo>
                  <a:lnTo>
                    <a:pt x="3" y="2"/>
                  </a:lnTo>
                  <a:close/>
                </a:path>
              </a:pathLst>
            </a:custGeom>
            <a:solidFill>
              <a:srgbClr val="85FF8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46" name="Freeform 5508"/>
            <p:cNvSpPr/>
            <p:nvPr/>
          </p:nvSpPr>
          <p:spPr bwMode="auto">
            <a:xfrm>
              <a:off x="3144687" y="4201017"/>
              <a:ext cx="158488" cy="69580"/>
            </a:xfrm>
            <a:custGeom>
              <a:avLst/>
              <a:gdLst>
                <a:gd name="T0" fmla="*/ 4 w 82"/>
                <a:gd name="T1" fmla="*/ 2 h 36"/>
                <a:gd name="T2" fmla="*/ 0 w 82"/>
                <a:gd name="T3" fmla="*/ 2 h 36"/>
                <a:gd name="T4" fmla="*/ 0 w 82"/>
                <a:gd name="T5" fmla="*/ 4 h 36"/>
                <a:gd name="T6" fmla="*/ 0 w 82"/>
                <a:gd name="T7" fmla="*/ 6 h 36"/>
                <a:gd name="T8" fmla="*/ 2 w 82"/>
                <a:gd name="T9" fmla="*/ 6 h 36"/>
                <a:gd name="T10" fmla="*/ 61 w 82"/>
                <a:gd name="T11" fmla="*/ 35 h 36"/>
                <a:gd name="T12" fmla="*/ 69 w 82"/>
                <a:gd name="T13" fmla="*/ 36 h 36"/>
                <a:gd name="T14" fmla="*/ 77 w 82"/>
                <a:gd name="T15" fmla="*/ 36 h 36"/>
                <a:gd name="T16" fmla="*/ 80 w 82"/>
                <a:gd name="T17" fmla="*/ 35 h 36"/>
                <a:gd name="T18" fmla="*/ 82 w 82"/>
                <a:gd name="T19" fmla="*/ 33 h 36"/>
                <a:gd name="T20" fmla="*/ 82 w 82"/>
                <a:gd name="T21" fmla="*/ 33 h 36"/>
                <a:gd name="T22" fmla="*/ 80 w 82"/>
                <a:gd name="T23" fmla="*/ 31 h 36"/>
                <a:gd name="T24" fmla="*/ 19 w 82"/>
                <a:gd name="T25" fmla="*/ 2 h 36"/>
                <a:gd name="T26" fmla="*/ 11 w 82"/>
                <a:gd name="T27" fmla="*/ 0 h 36"/>
                <a:gd name="T28" fmla="*/ 4 w 82"/>
                <a:gd name="T29" fmla="*/ 2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 h="36">
                  <a:moveTo>
                    <a:pt x="4" y="2"/>
                  </a:moveTo>
                  <a:lnTo>
                    <a:pt x="0" y="2"/>
                  </a:lnTo>
                  <a:lnTo>
                    <a:pt x="0" y="4"/>
                  </a:lnTo>
                  <a:lnTo>
                    <a:pt x="0" y="6"/>
                  </a:lnTo>
                  <a:lnTo>
                    <a:pt x="2" y="6"/>
                  </a:lnTo>
                  <a:lnTo>
                    <a:pt x="61" y="35"/>
                  </a:lnTo>
                  <a:lnTo>
                    <a:pt x="69" y="36"/>
                  </a:lnTo>
                  <a:lnTo>
                    <a:pt x="77" y="36"/>
                  </a:lnTo>
                  <a:lnTo>
                    <a:pt x="80" y="35"/>
                  </a:lnTo>
                  <a:lnTo>
                    <a:pt x="82" y="33"/>
                  </a:lnTo>
                  <a:lnTo>
                    <a:pt x="82" y="33"/>
                  </a:lnTo>
                  <a:lnTo>
                    <a:pt x="80" y="31"/>
                  </a:lnTo>
                  <a:lnTo>
                    <a:pt x="19" y="2"/>
                  </a:lnTo>
                  <a:lnTo>
                    <a:pt x="11" y="0"/>
                  </a:lnTo>
                  <a:lnTo>
                    <a:pt x="4" y="2"/>
                  </a:lnTo>
                  <a:close/>
                </a:path>
              </a:pathLst>
            </a:custGeom>
            <a:solidFill>
              <a:srgbClr val="85FF8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47" name="Freeform 5511"/>
            <p:cNvSpPr/>
            <p:nvPr/>
          </p:nvSpPr>
          <p:spPr bwMode="auto">
            <a:xfrm>
              <a:off x="3303176" y="4318917"/>
              <a:ext cx="172018" cy="67647"/>
            </a:xfrm>
            <a:custGeom>
              <a:avLst/>
              <a:gdLst>
                <a:gd name="T0" fmla="*/ 4 w 89"/>
                <a:gd name="T1" fmla="*/ 2 h 35"/>
                <a:gd name="T2" fmla="*/ 0 w 89"/>
                <a:gd name="T3" fmla="*/ 2 h 35"/>
                <a:gd name="T4" fmla="*/ 0 w 89"/>
                <a:gd name="T5" fmla="*/ 4 h 35"/>
                <a:gd name="T6" fmla="*/ 0 w 89"/>
                <a:gd name="T7" fmla="*/ 6 h 35"/>
                <a:gd name="T8" fmla="*/ 2 w 89"/>
                <a:gd name="T9" fmla="*/ 6 h 35"/>
                <a:gd name="T10" fmla="*/ 69 w 89"/>
                <a:gd name="T11" fmla="*/ 33 h 35"/>
                <a:gd name="T12" fmla="*/ 77 w 89"/>
                <a:gd name="T13" fmla="*/ 35 h 35"/>
                <a:gd name="T14" fmla="*/ 85 w 89"/>
                <a:gd name="T15" fmla="*/ 33 h 35"/>
                <a:gd name="T16" fmla="*/ 89 w 89"/>
                <a:gd name="T17" fmla="*/ 33 h 35"/>
                <a:gd name="T18" fmla="*/ 89 w 89"/>
                <a:gd name="T19" fmla="*/ 31 h 35"/>
                <a:gd name="T20" fmla="*/ 89 w 89"/>
                <a:gd name="T21" fmla="*/ 29 h 35"/>
                <a:gd name="T22" fmla="*/ 87 w 89"/>
                <a:gd name="T23" fmla="*/ 29 h 35"/>
                <a:gd name="T24" fmla="*/ 19 w 89"/>
                <a:gd name="T25" fmla="*/ 2 h 35"/>
                <a:gd name="T26" fmla="*/ 12 w 89"/>
                <a:gd name="T27" fmla="*/ 0 h 35"/>
                <a:gd name="T28" fmla="*/ 4 w 89"/>
                <a:gd name="T29" fmla="*/ 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9" h="35">
                  <a:moveTo>
                    <a:pt x="4" y="2"/>
                  </a:moveTo>
                  <a:lnTo>
                    <a:pt x="0" y="2"/>
                  </a:lnTo>
                  <a:lnTo>
                    <a:pt x="0" y="4"/>
                  </a:lnTo>
                  <a:lnTo>
                    <a:pt x="0" y="6"/>
                  </a:lnTo>
                  <a:lnTo>
                    <a:pt x="2" y="6"/>
                  </a:lnTo>
                  <a:lnTo>
                    <a:pt x="69" y="33"/>
                  </a:lnTo>
                  <a:lnTo>
                    <a:pt x="77" y="35"/>
                  </a:lnTo>
                  <a:lnTo>
                    <a:pt x="85" y="33"/>
                  </a:lnTo>
                  <a:lnTo>
                    <a:pt x="89" y="33"/>
                  </a:lnTo>
                  <a:lnTo>
                    <a:pt x="89" y="31"/>
                  </a:lnTo>
                  <a:lnTo>
                    <a:pt x="89" y="29"/>
                  </a:lnTo>
                  <a:lnTo>
                    <a:pt x="87" y="29"/>
                  </a:lnTo>
                  <a:lnTo>
                    <a:pt x="19" y="2"/>
                  </a:lnTo>
                  <a:lnTo>
                    <a:pt x="12" y="0"/>
                  </a:lnTo>
                  <a:lnTo>
                    <a:pt x="4" y="2"/>
                  </a:lnTo>
                  <a:close/>
                </a:path>
              </a:pathLst>
            </a:custGeom>
            <a:solidFill>
              <a:srgbClr val="85FF8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48" name="Freeform 5513"/>
            <p:cNvSpPr/>
            <p:nvPr/>
          </p:nvSpPr>
          <p:spPr bwMode="auto">
            <a:xfrm>
              <a:off x="3152419" y="4349841"/>
              <a:ext cx="170085" cy="65715"/>
            </a:xfrm>
            <a:custGeom>
              <a:avLst/>
              <a:gdLst>
                <a:gd name="T0" fmla="*/ 3 w 88"/>
                <a:gd name="T1" fmla="*/ 2 h 34"/>
                <a:gd name="T2" fmla="*/ 0 w 88"/>
                <a:gd name="T3" fmla="*/ 4 h 34"/>
                <a:gd name="T4" fmla="*/ 0 w 88"/>
                <a:gd name="T5" fmla="*/ 4 h 34"/>
                <a:gd name="T6" fmla="*/ 0 w 88"/>
                <a:gd name="T7" fmla="*/ 6 h 34"/>
                <a:gd name="T8" fmla="*/ 1 w 88"/>
                <a:gd name="T9" fmla="*/ 7 h 34"/>
                <a:gd name="T10" fmla="*/ 69 w 88"/>
                <a:gd name="T11" fmla="*/ 32 h 34"/>
                <a:gd name="T12" fmla="*/ 76 w 88"/>
                <a:gd name="T13" fmla="*/ 34 h 34"/>
                <a:gd name="T14" fmla="*/ 84 w 88"/>
                <a:gd name="T15" fmla="*/ 34 h 34"/>
                <a:gd name="T16" fmla="*/ 88 w 88"/>
                <a:gd name="T17" fmla="*/ 32 h 34"/>
                <a:gd name="T18" fmla="*/ 88 w 88"/>
                <a:gd name="T19" fmla="*/ 31 h 34"/>
                <a:gd name="T20" fmla="*/ 88 w 88"/>
                <a:gd name="T21" fmla="*/ 31 h 34"/>
                <a:gd name="T22" fmla="*/ 86 w 88"/>
                <a:gd name="T23" fmla="*/ 29 h 34"/>
                <a:gd name="T24" fmla="*/ 19 w 88"/>
                <a:gd name="T25" fmla="*/ 2 h 34"/>
                <a:gd name="T26" fmla="*/ 11 w 88"/>
                <a:gd name="T27" fmla="*/ 0 h 34"/>
                <a:gd name="T28" fmla="*/ 3 w 88"/>
                <a:gd name="T29" fmla="*/ 2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8" h="34">
                  <a:moveTo>
                    <a:pt x="3" y="2"/>
                  </a:moveTo>
                  <a:lnTo>
                    <a:pt x="0" y="4"/>
                  </a:lnTo>
                  <a:lnTo>
                    <a:pt x="0" y="4"/>
                  </a:lnTo>
                  <a:lnTo>
                    <a:pt x="0" y="6"/>
                  </a:lnTo>
                  <a:lnTo>
                    <a:pt x="1" y="7"/>
                  </a:lnTo>
                  <a:lnTo>
                    <a:pt x="69" y="32"/>
                  </a:lnTo>
                  <a:lnTo>
                    <a:pt x="76" y="34"/>
                  </a:lnTo>
                  <a:lnTo>
                    <a:pt x="84" y="34"/>
                  </a:lnTo>
                  <a:lnTo>
                    <a:pt x="88" y="32"/>
                  </a:lnTo>
                  <a:lnTo>
                    <a:pt x="88" y="31"/>
                  </a:lnTo>
                  <a:lnTo>
                    <a:pt x="88" y="31"/>
                  </a:lnTo>
                  <a:lnTo>
                    <a:pt x="86" y="29"/>
                  </a:lnTo>
                  <a:lnTo>
                    <a:pt x="19" y="2"/>
                  </a:lnTo>
                  <a:lnTo>
                    <a:pt x="11" y="0"/>
                  </a:lnTo>
                  <a:lnTo>
                    <a:pt x="3" y="2"/>
                  </a:lnTo>
                  <a:close/>
                </a:path>
              </a:pathLst>
            </a:custGeom>
            <a:solidFill>
              <a:srgbClr val="85FF8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49" name="Freeform 5521"/>
            <p:cNvSpPr/>
            <p:nvPr/>
          </p:nvSpPr>
          <p:spPr bwMode="auto">
            <a:xfrm>
              <a:off x="3745783" y="4220345"/>
              <a:ext cx="181682" cy="65715"/>
            </a:xfrm>
            <a:custGeom>
              <a:avLst/>
              <a:gdLst>
                <a:gd name="T0" fmla="*/ 6 w 94"/>
                <a:gd name="T1" fmla="*/ 0 h 34"/>
                <a:gd name="T2" fmla="*/ 2 w 94"/>
                <a:gd name="T3" fmla="*/ 1 h 34"/>
                <a:gd name="T4" fmla="*/ 0 w 94"/>
                <a:gd name="T5" fmla="*/ 3 h 34"/>
                <a:gd name="T6" fmla="*/ 2 w 94"/>
                <a:gd name="T7" fmla="*/ 5 h 34"/>
                <a:gd name="T8" fmla="*/ 4 w 94"/>
                <a:gd name="T9" fmla="*/ 5 h 34"/>
                <a:gd name="T10" fmla="*/ 71 w 94"/>
                <a:gd name="T11" fmla="*/ 34 h 34"/>
                <a:gd name="T12" fmla="*/ 80 w 94"/>
                <a:gd name="T13" fmla="*/ 34 h 34"/>
                <a:gd name="T14" fmla="*/ 90 w 94"/>
                <a:gd name="T15" fmla="*/ 34 h 34"/>
                <a:gd name="T16" fmla="*/ 94 w 94"/>
                <a:gd name="T17" fmla="*/ 32 h 34"/>
                <a:gd name="T18" fmla="*/ 94 w 94"/>
                <a:gd name="T19" fmla="*/ 30 h 34"/>
                <a:gd name="T20" fmla="*/ 94 w 94"/>
                <a:gd name="T21" fmla="*/ 30 h 34"/>
                <a:gd name="T22" fmla="*/ 92 w 94"/>
                <a:gd name="T23" fmla="*/ 28 h 34"/>
                <a:gd name="T24" fmla="*/ 25 w 94"/>
                <a:gd name="T25" fmla="*/ 0 h 34"/>
                <a:gd name="T26" fmla="*/ 15 w 94"/>
                <a:gd name="T27" fmla="*/ 0 h 34"/>
                <a:gd name="T28" fmla="*/ 6 w 94"/>
                <a:gd name="T29"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4" h="34">
                  <a:moveTo>
                    <a:pt x="6" y="0"/>
                  </a:moveTo>
                  <a:lnTo>
                    <a:pt x="2" y="1"/>
                  </a:lnTo>
                  <a:lnTo>
                    <a:pt x="0" y="3"/>
                  </a:lnTo>
                  <a:lnTo>
                    <a:pt x="2" y="5"/>
                  </a:lnTo>
                  <a:lnTo>
                    <a:pt x="4" y="5"/>
                  </a:lnTo>
                  <a:lnTo>
                    <a:pt x="71" y="34"/>
                  </a:lnTo>
                  <a:lnTo>
                    <a:pt x="80" y="34"/>
                  </a:lnTo>
                  <a:lnTo>
                    <a:pt x="90" y="34"/>
                  </a:lnTo>
                  <a:lnTo>
                    <a:pt x="94" y="32"/>
                  </a:lnTo>
                  <a:lnTo>
                    <a:pt x="94" y="30"/>
                  </a:lnTo>
                  <a:lnTo>
                    <a:pt x="94" y="30"/>
                  </a:lnTo>
                  <a:lnTo>
                    <a:pt x="92" y="28"/>
                  </a:lnTo>
                  <a:lnTo>
                    <a:pt x="25" y="0"/>
                  </a:lnTo>
                  <a:lnTo>
                    <a:pt x="15" y="0"/>
                  </a:lnTo>
                  <a:lnTo>
                    <a:pt x="6" y="0"/>
                  </a:lnTo>
                  <a:close/>
                </a:path>
              </a:pathLst>
            </a:custGeom>
            <a:solidFill>
              <a:srgbClr val="85FF8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50" name="Freeform 5524"/>
            <p:cNvSpPr/>
            <p:nvPr/>
          </p:nvSpPr>
          <p:spPr bwMode="auto">
            <a:xfrm>
              <a:off x="4294694" y="4305387"/>
              <a:ext cx="170085" cy="73446"/>
            </a:xfrm>
            <a:custGeom>
              <a:avLst/>
              <a:gdLst>
                <a:gd name="T0" fmla="*/ 6 w 88"/>
                <a:gd name="T1" fmla="*/ 2 h 38"/>
                <a:gd name="T2" fmla="*/ 2 w 88"/>
                <a:gd name="T3" fmla="*/ 2 h 38"/>
                <a:gd name="T4" fmla="*/ 0 w 88"/>
                <a:gd name="T5" fmla="*/ 4 h 38"/>
                <a:gd name="T6" fmla="*/ 0 w 88"/>
                <a:gd name="T7" fmla="*/ 5 h 38"/>
                <a:gd name="T8" fmla="*/ 2 w 88"/>
                <a:gd name="T9" fmla="*/ 7 h 38"/>
                <a:gd name="T10" fmla="*/ 65 w 88"/>
                <a:gd name="T11" fmla="*/ 36 h 38"/>
                <a:gd name="T12" fmla="*/ 73 w 88"/>
                <a:gd name="T13" fmla="*/ 38 h 38"/>
                <a:gd name="T14" fmla="*/ 83 w 88"/>
                <a:gd name="T15" fmla="*/ 36 h 38"/>
                <a:gd name="T16" fmla="*/ 86 w 88"/>
                <a:gd name="T17" fmla="*/ 36 h 38"/>
                <a:gd name="T18" fmla="*/ 88 w 88"/>
                <a:gd name="T19" fmla="*/ 34 h 38"/>
                <a:gd name="T20" fmla="*/ 88 w 88"/>
                <a:gd name="T21" fmla="*/ 32 h 38"/>
                <a:gd name="T22" fmla="*/ 86 w 88"/>
                <a:gd name="T23" fmla="*/ 30 h 38"/>
                <a:gd name="T24" fmla="*/ 23 w 88"/>
                <a:gd name="T25" fmla="*/ 2 h 38"/>
                <a:gd name="T26" fmla="*/ 15 w 88"/>
                <a:gd name="T27" fmla="*/ 0 h 38"/>
                <a:gd name="T28" fmla="*/ 6 w 88"/>
                <a:gd name="T29" fmla="*/ 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8" h="38">
                  <a:moveTo>
                    <a:pt x="6" y="2"/>
                  </a:moveTo>
                  <a:lnTo>
                    <a:pt x="2" y="2"/>
                  </a:lnTo>
                  <a:lnTo>
                    <a:pt x="0" y="4"/>
                  </a:lnTo>
                  <a:lnTo>
                    <a:pt x="0" y="5"/>
                  </a:lnTo>
                  <a:lnTo>
                    <a:pt x="2" y="7"/>
                  </a:lnTo>
                  <a:lnTo>
                    <a:pt x="65" y="36"/>
                  </a:lnTo>
                  <a:lnTo>
                    <a:pt x="73" y="38"/>
                  </a:lnTo>
                  <a:lnTo>
                    <a:pt x="83" y="36"/>
                  </a:lnTo>
                  <a:lnTo>
                    <a:pt x="86" y="36"/>
                  </a:lnTo>
                  <a:lnTo>
                    <a:pt x="88" y="34"/>
                  </a:lnTo>
                  <a:lnTo>
                    <a:pt x="88" y="32"/>
                  </a:lnTo>
                  <a:lnTo>
                    <a:pt x="86" y="30"/>
                  </a:lnTo>
                  <a:lnTo>
                    <a:pt x="23" y="2"/>
                  </a:lnTo>
                  <a:lnTo>
                    <a:pt x="15" y="0"/>
                  </a:lnTo>
                  <a:lnTo>
                    <a:pt x="6" y="2"/>
                  </a:lnTo>
                  <a:close/>
                </a:path>
              </a:pathLst>
            </a:custGeom>
            <a:solidFill>
              <a:srgbClr val="85FF8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51" name="Freeform 5525"/>
            <p:cNvSpPr/>
            <p:nvPr/>
          </p:nvSpPr>
          <p:spPr bwMode="auto">
            <a:xfrm>
              <a:off x="4149735" y="4301522"/>
              <a:ext cx="170085" cy="69580"/>
            </a:xfrm>
            <a:custGeom>
              <a:avLst/>
              <a:gdLst>
                <a:gd name="T0" fmla="*/ 6 w 88"/>
                <a:gd name="T1" fmla="*/ 0 h 36"/>
                <a:gd name="T2" fmla="*/ 2 w 88"/>
                <a:gd name="T3" fmla="*/ 2 h 36"/>
                <a:gd name="T4" fmla="*/ 0 w 88"/>
                <a:gd name="T5" fmla="*/ 4 h 36"/>
                <a:gd name="T6" fmla="*/ 0 w 88"/>
                <a:gd name="T7" fmla="*/ 6 h 36"/>
                <a:gd name="T8" fmla="*/ 2 w 88"/>
                <a:gd name="T9" fmla="*/ 6 h 36"/>
                <a:gd name="T10" fmla="*/ 65 w 88"/>
                <a:gd name="T11" fmla="*/ 34 h 36"/>
                <a:gd name="T12" fmla="*/ 73 w 88"/>
                <a:gd name="T13" fmla="*/ 36 h 36"/>
                <a:gd name="T14" fmla="*/ 83 w 88"/>
                <a:gd name="T15" fmla="*/ 36 h 36"/>
                <a:gd name="T16" fmla="*/ 86 w 88"/>
                <a:gd name="T17" fmla="*/ 34 h 36"/>
                <a:gd name="T18" fmla="*/ 88 w 88"/>
                <a:gd name="T19" fmla="*/ 32 h 36"/>
                <a:gd name="T20" fmla="*/ 88 w 88"/>
                <a:gd name="T21" fmla="*/ 31 h 36"/>
                <a:gd name="T22" fmla="*/ 86 w 88"/>
                <a:gd name="T23" fmla="*/ 31 h 36"/>
                <a:gd name="T24" fmla="*/ 23 w 88"/>
                <a:gd name="T25" fmla="*/ 2 h 36"/>
                <a:gd name="T26" fmla="*/ 15 w 88"/>
                <a:gd name="T27" fmla="*/ 0 h 36"/>
                <a:gd name="T28" fmla="*/ 6 w 88"/>
                <a:gd name="T29"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8" h="36">
                  <a:moveTo>
                    <a:pt x="6" y="0"/>
                  </a:moveTo>
                  <a:lnTo>
                    <a:pt x="2" y="2"/>
                  </a:lnTo>
                  <a:lnTo>
                    <a:pt x="0" y="4"/>
                  </a:lnTo>
                  <a:lnTo>
                    <a:pt x="0" y="6"/>
                  </a:lnTo>
                  <a:lnTo>
                    <a:pt x="2" y="6"/>
                  </a:lnTo>
                  <a:lnTo>
                    <a:pt x="65" y="34"/>
                  </a:lnTo>
                  <a:lnTo>
                    <a:pt x="73" y="36"/>
                  </a:lnTo>
                  <a:lnTo>
                    <a:pt x="83" y="36"/>
                  </a:lnTo>
                  <a:lnTo>
                    <a:pt x="86" y="34"/>
                  </a:lnTo>
                  <a:lnTo>
                    <a:pt x="88" y="32"/>
                  </a:lnTo>
                  <a:lnTo>
                    <a:pt x="88" y="31"/>
                  </a:lnTo>
                  <a:lnTo>
                    <a:pt x="86" y="31"/>
                  </a:lnTo>
                  <a:lnTo>
                    <a:pt x="23" y="2"/>
                  </a:lnTo>
                  <a:lnTo>
                    <a:pt x="15" y="0"/>
                  </a:lnTo>
                  <a:lnTo>
                    <a:pt x="6" y="0"/>
                  </a:lnTo>
                  <a:close/>
                </a:path>
              </a:pathLst>
            </a:custGeom>
            <a:solidFill>
              <a:srgbClr val="85FF8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52" name="Freeform 5526"/>
            <p:cNvSpPr/>
            <p:nvPr/>
          </p:nvSpPr>
          <p:spPr bwMode="auto">
            <a:xfrm>
              <a:off x="4105281" y="4338245"/>
              <a:ext cx="173951" cy="71513"/>
            </a:xfrm>
            <a:custGeom>
              <a:avLst/>
              <a:gdLst>
                <a:gd name="T0" fmla="*/ 6 w 90"/>
                <a:gd name="T1" fmla="*/ 2 h 37"/>
                <a:gd name="T2" fmla="*/ 4 w 90"/>
                <a:gd name="T3" fmla="*/ 2 h 37"/>
                <a:gd name="T4" fmla="*/ 0 w 90"/>
                <a:gd name="T5" fmla="*/ 4 h 37"/>
                <a:gd name="T6" fmla="*/ 0 w 90"/>
                <a:gd name="T7" fmla="*/ 6 h 37"/>
                <a:gd name="T8" fmla="*/ 2 w 90"/>
                <a:gd name="T9" fmla="*/ 8 h 37"/>
                <a:gd name="T10" fmla="*/ 65 w 90"/>
                <a:gd name="T11" fmla="*/ 37 h 37"/>
                <a:gd name="T12" fmla="*/ 73 w 90"/>
                <a:gd name="T13" fmla="*/ 37 h 37"/>
                <a:gd name="T14" fmla="*/ 83 w 90"/>
                <a:gd name="T15" fmla="*/ 37 h 37"/>
                <a:gd name="T16" fmla="*/ 86 w 90"/>
                <a:gd name="T17" fmla="*/ 35 h 37"/>
                <a:gd name="T18" fmla="*/ 90 w 90"/>
                <a:gd name="T19" fmla="*/ 35 h 37"/>
                <a:gd name="T20" fmla="*/ 90 w 90"/>
                <a:gd name="T21" fmla="*/ 33 h 37"/>
                <a:gd name="T22" fmla="*/ 88 w 90"/>
                <a:gd name="T23" fmla="*/ 31 h 37"/>
                <a:gd name="T24" fmla="*/ 25 w 90"/>
                <a:gd name="T25" fmla="*/ 2 h 37"/>
                <a:gd name="T26" fmla="*/ 17 w 90"/>
                <a:gd name="T27" fmla="*/ 0 h 37"/>
                <a:gd name="T28" fmla="*/ 6 w 90"/>
                <a:gd name="T29" fmla="*/ 2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0" h="37">
                  <a:moveTo>
                    <a:pt x="6" y="2"/>
                  </a:moveTo>
                  <a:lnTo>
                    <a:pt x="4" y="2"/>
                  </a:lnTo>
                  <a:lnTo>
                    <a:pt x="0" y="4"/>
                  </a:lnTo>
                  <a:lnTo>
                    <a:pt x="0" y="6"/>
                  </a:lnTo>
                  <a:lnTo>
                    <a:pt x="2" y="8"/>
                  </a:lnTo>
                  <a:lnTo>
                    <a:pt x="65" y="37"/>
                  </a:lnTo>
                  <a:lnTo>
                    <a:pt x="73" y="37"/>
                  </a:lnTo>
                  <a:lnTo>
                    <a:pt x="83" y="37"/>
                  </a:lnTo>
                  <a:lnTo>
                    <a:pt x="86" y="35"/>
                  </a:lnTo>
                  <a:lnTo>
                    <a:pt x="90" y="35"/>
                  </a:lnTo>
                  <a:lnTo>
                    <a:pt x="90" y="33"/>
                  </a:lnTo>
                  <a:lnTo>
                    <a:pt x="88" y="31"/>
                  </a:lnTo>
                  <a:lnTo>
                    <a:pt x="25" y="2"/>
                  </a:lnTo>
                  <a:lnTo>
                    <a:pt x="17" y="0"/>
                  </a:lnTo>
                  <a:lnTo>
                    <a:pt x="6" y="2"/>
                  </a:lnTo>
                  <a:close/>
                </a:path>
              </a:pathLst>
            </a:custGeom>
            <a:solidFill>
              <a:srgbClr val="85FF8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53" name="Freeform 5527"/>
            <p:cNvSpPr/>
            <p:nvPr/>
          </p:nvSpPr>
          <p:spPr bwMode="auto">
            <a:xfrm>
              <a:off x="3815363" y="4523792"/>
              <a:ext cx="181682" cy="73446"/>
            </a:xfrm>
            <a:custGeom>
              <a:avLst/>
              <a:gdLst>
                <a:gd name="T0" fmla="*/ 8 w 94"/>
                <a:gd name="T1" fmla="*/ 0 h 38"/>
                <a:gd name="T2" fmla="*/ 4 w 94"/>
                <a:gd name="T3" fmla="*/ 2 h 38"/>
                <a:gd name="T4" fmla="*/ 2 w 94"/>
                <a:gd name="T5" fmla="*/ 4 h 38"/>
                <a:gd name="T6" fmla="*/ 0 w 94"/>
                <a:gd name="T7" fmla="*/ 4 h 38"/>
                <a:gd name="T8" fmla="*/ 2 w 94"/>
                <a:gd name="T9" fmla="*/ 6 h 38"/>
                <a:gd name="T10" fmla="*/ 69 w 94"/>
                <a:gd name="T11" fmla="*/ 37 h 38"/>
                <a:gd name="T12" fmla="*/ 77 w 94"/>
                <a:gd name="T13" fmla="*/ 38 h 38"/>
                <a:gd name="T14" fmla="*/ 89 w 94"/>
                <a:gd name="T15" fmla="*/ 38 h 38"/>
                <a:gd name="T16" fmla="*/ 92 w 94"/>
                <a:gd name="T17" fmla="*/ 37 h 38"/>
                <a:gd name="T18" fmla="*/ 94 w 94"/>
                <a:gd name="T19" fmla="*/ 35 h 38"/>
                <a:gd name="T20" fmla="*/ 94 w 94"/>
                <a:gd name="T21" fmla="*/ 33 h 38"/>
                <a:gd name="T22" fmla="*/ 92 w 94"/>
                <a:gd name="T23" fmla="*/ 33 h 38"/>
                <a:gd name="T24" fmla="*/ 27 w 94"/>
                <a:gd name="T25" fmla="*/ 0 h 38"/>
                <a:gd name="T26" fmla="*/ 18 w 94"/>
                <a:gd name="T27" fmla="*/ 0 h 38"/>
                <a:gd name="T28" fmla="*/ 8 w 94"/>
                <a:gd name="T29"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4" h="38">
                  <a:moveTo>
                    <a:pt x="8" y="0"/>
                  </a:moveTo>
                  <a:lnTo>
                    <a:pt x="4" y="2"/>
                  </a:lnTo>
                  <a:lnTo>
                    <a:pt x="2" y="4"/>
                  </a:lnTo>
                  <a:lnTo>
                    <a:pt x="0" y="4"/>
                  </a:lnTo>
                  <a:lnTo>
                    <a:pt x="2" y="6"/>
                  </a:lnTo>
                  <a:lnTo>
                    <a:pt x="69" y="37"/>
                  </a:lnTo>
                  <a:lnTo>
                    <a:pt x="77" y="38"/>
                  </a:lnTo>
                  <a:lnTo>
                    <a:pt x="89" y="38"/>
                  </a:lnTo>
                  <a:lnTo>
                    <a:pt x="92" y="37"/>
                  </a:lnTo>
                  <a:lnTo>
                    <a:pt x="94" y="35"/>
                  </a:lnTo>
                  <a:lnTo>
                    <a:pt x="94" y="33"/>
                  </a:lnTo>
                  <a:lnTo>
                    <a:pt x="92" y="33"/>
                  </a:lnTo>
                  <a:lnTo>
                    <a:pt x="27" y="0"/>
                  </a:lnTo>
                  <a:lnTo>
                    <a:pt x="18" y="0"/>
                  </a:lnTo>
                  <a:lnTo>
                    <a:pt x="8" y="0"/>
                  </a:lnTo>
                  <a:close/>
                </a:path>
              </a:pathLst>
            </a:custGeom>
            <a:solidFill>
              <a:srgbClr val="67E82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54" name="Freeform 5528"/>
            <p:cNvSpPr/>
            <p:nvPr/>
          </p:nvSpPr>
          <p:spPr bwMode="auto">
            <a:xfrm>
              <a:off x="4468644" y="4431018"/>
              <a:ext cx="173951" cy="73446"/>
            </a:xfrm>
            <a:custGeom>
              <a:avLst/>
              <a:gdLst>
                <a:gd name="T0" fmla="*/ 8 w 90"/>
                <a:gd name="T1" fmla="*/ 2 h 38"/>
                <a:gd name="T2" fmla="*/ 4 w 90"/>
                <a:gd name="T3" fmla="*/ 4 h 38"/>
                <a:gd name="T4" fmla="*/ 2 w 90"/>
                <a:gd name="T5" fmla="*/ 4 h 38"/>
                <a:gd name="T6" fmla="*/ 0 w 90"/>
                <a:gd name="T7" fmla="*/ 6 h 38"/>
                <a:gd name="T8" fmla="*/ 2 w 90"/>
                <a:gd name="T9" fmla="*/ 8 h 38"/>
                <a:gd name="T10" fmla="*/ 67 w 90"/>
                <a:gd name="T11" fmla="*/ 37 h 38"/>
                <a:gd name="T12" fmla="*/ 75 w 90"/>
                <a:gd name="T13" fmla="*/ 38 h 38"/>
                <a:gd name="T14" fmla="*/ 85 w 90"/>
                <a:gd name="T15" fmla="*/ 37 h 38"/>
                <a:gd name="T16" fmla="*/ 89 w 90"/>
                <a:gd name="T17" fmla="*/ 37 h 38"/>
                <a:gd name="T18" fmla="*/ 90 w 90"/>
                <a:gd name="T19" fmla="*/ 35 h 38"/>
                <a:gd name="T20" fmla="*/ 90 w 90"/>
                <a:gd name="T21" fmla="*/ 33 h 38"/>
                <a:gd name="T22" fmla="*/ 89 w 90"/>
                <a:gd name="T23" fmla="*/ 31 h 38"/>
                <a:gd name="T24" fmla="*/ 25 w 90"/>
                <a:gd name="T25" fmla="*/ 2 h 38"/>
                <a:gd name="T26" fmla="*/ 17 w 90"/>
                <a:gd name="T27" fmla="*/ 0 h 38"/>
                <a:gd name="T28" fmla="*/ 8 w 90"/>
                <a:gd name="T29" fmla="*/ 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0" h="38">
                  <a:moveTo>
                    <a:pt x="8" y="2"/>
                  </a:moveTo>
                  <a:lnTo>
                    <a:pt x="4" y="4"/>
                  </a:lnTo>
                  <a:lnTo>
                    <a:pt x="2" y="4"/>
                  </a:lnTo>
                  <a:lnTo>
                    <a:pt x="0" y="6"/>
                  </a:lnTo>
                  <a:lnTo>
                    <a:pt x="2" y="8"/>
                  </a:lnTo>
                  <a:lnTo>
                    <a:pt x="67" y="37"/>
                  </a:lnTo>
                  <a:lnTo>
                    <a:pt x="75" y="38"/>
                  </a:lnTo>
                  <a:lnTo>
                    <a:pt x="85" y="37"/>
                  </a:lnTo>
                  <a:lnTo>
                    <a:pt x="89" y="37"/>
                  </a:lnTo>
                  <a:lnTo>
                    <a:pt x="90" y="35"/>
                  </a:lnTo>
                  <a:lnTo>
                    <a:pt x="90" y="33"/>
                  </a:lnTo>
                  <a:lnTo>
                    <a:pt x="89" y="31"/>
                  </a:lnTo>
                  <a:lnTo>
                    <a:pt x="25" y="2"/>
                  </a:lnTo>
                  <a:lnTo>
                    <a:pt x="17" y="0"/>
                  </a:lnTo>
                  <a:lnTo>
                    <a:pt x="8" y="2"/>
                  </a:lnTo>
                  <a:close/>
                </a:path>
              </a:pathLst>
            </a:custGeom>
            <a:solidFill>
              <a:srgbClr val="67E82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55" name="Freeform 5529"/>
            <p:cNvSpPr/>
            <p:nvPr/>
          </p:nvSpPr>
          <p:spPr bwMode="auto">
            <a:xfrm>
              <a:off x="4323685" y="4427153"/>
              <a:ext cx="175883" cy="71513"/>
            </a:xfrm>
            <a:custGeom>
              <a:avLst/>
              <a:gdLst>
                <a:gd name="T0" fmla="*/ 6 w 91"/>
                <a:gd name="T1" fmla="*/ 2 h 37"/>
                <a:gd name="T2" fmla="*/ 2 w 91"/>
                <a:gd name="T3" fmla="*/ 2 h 37"/>
                <a:gd name="T4" fmla="*/ 0 w 91"/>
                <a:gd name="T5" fmla="*/ 4 h 37"/>
                <a:gd name="T6" fmla="*/ 0 w 91"/>
                <a:gd name="T7" fmla="*/ 6 h 37"/>
                <a:gd name="T8" fmla="*/ 2 w 91"/>
                <a:gd name="T9" fmla="*/ 8 h 37"/>
                <a:gd name="T10" fmla="*/ 68 w 91"/>
                <a:gd name="T11" fmla="*/ 37 h 37"/>
                <a:gd name="T12" fmla="*/ 75 w 91"/>
                <a:gd name="T13" fmla="*/ 37 h 37"/>
                <a:gd name="T14" fmla="*/ 85 w 91"/>
                <a:gd name="T15" fmla="*/ 37 h 37"/>
                <a:gd name="T16" fmla="*/ 89 w 91"/>
                <a:gd name="T17" fmla="*/ 35 h 37"/>
                <a:gd name="T18" fmla="*/ 91 w 91"/>
                <a:gd name="T19" fmla="*/ 33 h 37"/>
                <a:gd name="T20" fmla="*/ 91 w 91"/>
                <a:gd name="T21" fmla="*/ 33 h 37"/>
                <a:gd name="T22" fmla="*/ 89 w 91"/>
                <a:gd name="T23" fmla="*/ 31 h 37"/>
                <a:gd name="T24" fmla="*/ 25 w 91"/>
                <a:gd name="T25" fmla="*/ 2 h 37"/>
                <a:gd name="T26" fmla="*/ 16 w 91"/>
                <a:gd name="T27" fmla="*/ 0 h 37"/>
                <a:gd name="T28" fmla="*/ 6 w 91"/>
                <a:gd name="T29" fmla="*/ 2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1" h="37">
                  <a:moveTo>
                    <a:pt x="6" y="2"/>
                  </a:moveTo>
                  <a:lnTo>
                    <a:pt x="2" y="2"/>
                  </a:lnTo>
                  <a:lnTo>
                    <a:pt x="0" y="4"/>
                  </a:lnTo>
                  <a:lnTo>
                    <a:pt x="0" y="6"/>
                  </a:lnTo>
                  <a:lnTo>
                    <a:pt x="2" y="8"/>
                  </a:lnTo>
                  <a:lnTo>
                    <a:pt x="68" y="37"/>
                  </a:lnTo>
                  <a:lnTo>
                    <a:pt x="75" y="37"/>
                  </a:lnTo>
                  <a:lnTo>
                    <a:pt x="85" y="37"/>
                  </a:lnTo>
                  <a:lnTo>
                    <a:pt x="89" y="35"/>
                  </a:lnTo>
                  <a:lnTo>
                    <a:pt x="91" y="33"/>
                  </a:lnTo>
                  <a:lnTo>
                    <a:pt x="91" y="33"/>
                  </a:lnTo>
                  <a:lnTo>
                    <a:pt x="89" y="31"/>
                  </a:lnTo>
                  <a:lnTo>
                    <a:pt x="25" y="2"/>
                  </a:lnTo>
                  <a:lnTo>
                    <a:pt x="16" y="0"/>
                  </a:lnTo>
                  <a:lnTo>
                    <a:pt x="6" y="2"/>
                  </a:lnTo>
                  <a:close/>
                </a:path>
              </a:pathLst>
            </a:custGeom>
            <a:solidFill>
              <a:srgbClr val="67E82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56" name="Freeform 5530"/>
            <p:cNvSpPr/>
            <p:nvPr/>
          </p:nvSpPr>
          <p:spPr bwMode="auto">
            <a:xfrm>
              <a:off x="4283097" y="4463876"/>
              <a:ext cx="173951" cy="75379"/>
            </a:xfrm>
            <a:custGeom>
              <a:avLst/>
              <a:gdLst>
                <a:gd name="T0" fmla="*/ 6 w 90"/>
                <a:gd name="T1" fmla="*/ 2 h 39"/>
                <a:gd name="T2" fmla="*/ 2 w 90"/>
                <a:gd name="T3" fmla="*/ 4 h 39"/>
                <a:gd name="T4" fmla="*/ 0 w 90"/>
                <a:gd name="T5" fmla="*/ 4 h 39"/>
                <a:gd name="T6" fmla="*/ 0 w 90"/>
                <a:gd name="T7" fmla="*/ 6 h 39"/>
                <a:gd name="T8" fmla="*/ 2 w 90"/>
                <a:gd name="T9" fmla="*/ 8 h 39"/>
                <a:gd name="T10" fmla="*/ 65 w 90"/>
                <a:gd name="T11" fmla="*/ 37 h 39"/>
                <a:gd name="T12" fmla="*/ 75 w 90"/>
                <a:gd name="T13" fmla="*/ 39 h 39"/>
                <a:gd name="T14" fmla="*/ 85 w 90"/>
                <a:gd name="T15" fmla="*/ 37 h 39"/>
                <a:gd name="T16" fmla="*/ 89 w 90"/>
                <a:gd name="T17" fmla="*/ 37 h 39"/>
                <a:gd name="T18" fmla="*/ 90 w 90"/>
                <a:gd name="T19" fmla="*/ 35 h 39"/>
                <a:gd name="T20" fmla="*/ 90 w 90"/>
                <a:gd name="T21" fmla="*/ 33 h 39"/>
                <a:gd name="T22" fmla="*/ 89 w 90"/>
                <a:gd name="T23" fmla="*/ 31 h 39"/>
                <a:gd name="T24" fmla="*/ 23 w 90"/>
                <a:gd name="T25" fmla="*/ 2 h 39"/>
                <a:gd name="T26" fmla="*/ 16 w 90"/>
                <a:gd name="T27" fmla="*/ 0 h 39"/>
                <a:gd name="T28" fmla="*/ 6 w 90"/>
                <a:gd name="T29" fmla="*/ 2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0" h="39">
                  <a:moveTo>
                    <a:pt x="6" y="2"/>
                  </a:moveTo>
                  <a:lnTo>
                    <a:pt x="2" y="4"/>
                  </a:lnTo>
                  <a:lnTo>
                    <a:pt x="0" y="4"/>
                  </a:lnTo>
                  <a:lnTo>
                    <a:pt x="0" y="6"/>
                  </a:lnTo>
                  <a:lnTo>
                    <a:pt x="2" y="8"/>
                  </a:lnTo>
                  <a:lnTo>
                    <a:pt x="65" y="37"/>
                  </a:lnTo>
                  <a:lnTo>
                    <a:pt x="75" y="39"/>
                  </a:lnTo>
                  <a:lnTo>
                    <a:pt x="85" y="37"/>
                  </a:lnTo>
                  <a:lnTo>
                    <a:pt x="89" y="37"/>
                  </a:lnTo>
                  <a:lnTo>
                    <a:pt x="90" y="35"/>
                  </a:lnTo>
                  <a:lnTo>
                    <a:pt x="90" y="33"/>
                  </a:lnTo>
                  <a:lnTo>
                    <a:pt x="89" y="31"/>
                  </a:lnTo>
                  <a:lnTo>
                    <a:pt x="23" y="2"/>
                  </a:lnTo>
                  <a:lnTo>
                    <a:pt x="16" y="0"/>
                  </a:lnTo>
                  <a:lnTo>
                    <a:pt x="6" y="2"/>
                  </a:lnTo>
                  <a:close/>
                </a:path>
              </a:pathLst>
            </a:custGeom>
            <a:solidFill>
              <a:srgbClr val="67E82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57" name="Freeform 5534"/>
            <p:cNvSpPr/>
            <p:nvPr/>
          </p:nvSpPr>
          <p:spPr bwMode="auto">
            <a:xfrm>
              <a:off x="3855952" y="4371102"/>
              <a:ext cx="172018" cy="71513"/>
            </a:xfrm>
            <a:custGeom>
              <a:avLst/>
              <a:gdLst>
                <a:gd name="T0" fmla="*/ 6 w 89"/>
                <a:gd name="T1" fmla="*/ 2 h 37"/>
                <a:gd name="T2" fmla="*/ 2 w 89"/>
                <a:gd name="T3" fmla="*/ 2 h 37"/>
                <a:gd name="T4" fmla="*/ 0 w 89"/>
                <a:gd name="T5" fmla="*/ 4 h 37"/>
                <a:gd name="T6" fmla="*/ 0 w 89"/>
                <a:gd name="T7" fmla="*/ 6 h 37"/>
                <a:gd name="T8" fmla="*/ 2 w 89"/>
                <a:gd name="T9" fmla="*/ 8 h 37"/>
                <a:gd name="T10" fmla="*/ 66 w 89"/>
                <a:gd name="T11" fmla="*/ 37 h 37"/>
                <a:gd name="T12" fmla="*/ 73 w 89"/>
                <a:gd name="T13" fmla="*/ 37 h 37"/>
                <a:gd name="T14" fmla="*/ 83 w 89"/>
                <a:gd name="T15" fmla="*/ 37 h 37"/>
                <a:gd name="T16" fmla="*/ 87 w 89"/>
                <a:gd name="T17" fmla="*/ 35 h 37"/>
                <a:gd name="T18" fmla="*/ 89 w 89"/>
                <a:gd name="T19" fmla="*/ 35 h 37"/>
                <a:gd name="T20" fmla="*/ 89 w 89"/>
                <a:gd name="T21" fmla="*/ 33 h 37"/>
                <a:gd name="T22" fmla="*/ 87 w 89"/>
                <a:gd name="T23" fmla="*/ 31 h 37"/>
                <a:gd name="T24" fmla="*/ 23 w 89"/>
                <a:gd name="T25" fmla="*/ 2 h 37"/>
                <a:gd name="T26" fmla="*/ 16 w 89"/>
                <a:gd name="T27" fmla="*/ 0 h 37"/>
                <a:gd name="T28" fmla="*/ 6 w 89"/>
                <a:gd name="T29" fmla="*/ 2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9" h="37">
                  <a:moveTo>
                    <a:pt x="6" y="2"/>
                  </a:moveTo>
                  <a:lnTo>
                    <a:pt x="2" y="2"/>
                  </a:lnTo>
                  <a:lnTo>
                    <a:pt x="0" y="4"/>
                  </a:lnTo>
                  <a:lnTo>
                    <a:pt x="0" y="6"/>
                  </a:lnTo>
                  <a:lnTo>
                    <a:pt x="2" y="8"/>
                  </a:lnTo>
                  <a:lnTo>
                    <a:pt x="66" y="37"/>
                  </a:lnTo>
                  <a:lnTo>
                    <a:pt x="73" y="37"/>
                  </a:lnTo>
                  <a:lnTo>
                    <a:pt x="83" y="37"/>
                  </a:lnTo>
                  <a:lnTo>
                    <a:pt x="87" y="35"/>
                  </a:lnTo>
                  <a:lnTo>
                    <a:pt x="89" y="35"/>
                  </a:lnTo>
                  <a:lnTo>
                    <a:pt x="89" y="33"/>
                  </a:lnTo>
                  <a:lnTo>
                    <a:pt x="87" y="31"/>
                  </a:lnTo>
                  <a:lnTo>
                    <a:pt x="23" y="2"/>
                  </a:lnTo>
                  <a:lnTo>
                    <a:pt x="16" y="0"/>
                  </a:lnTo>
                  <a:lnTo>
                    <a:pt x="6" y="2"/>
                  </a:lnTo>
                  <a:close/>
                </a:path>
              </a:pathLst>
            </a:custGeom>
            <a:solidFill>
              <a:srgbClr val="85FF8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58" name="Freeform 5535"/>
            <p:cNvSpPr/>
            <p:nvPr/>
          </p:nvSpPr>
          <p:spPr bwMode="auto">
            <a:xfrm>
              <a:off x="3712926" y="4367236"/>
              <a:ext cx="170085" cy="71513"/>
            </a:xfrm>
            <a:custGeom>
              <a:avLst/>
              <a:gdLst>
                <a:gd name="T0" fmla="*/ 5 w 88"/>
                <a:gd name="T1" fmla="*/ 0 h 37"/>
                <a:gd name="T2" fmla="*/ 1 w 88"/>
                <a:gd name="T3" fmla="*/ 2 h 37"/>
                <a:gd name="T4" fmla="*/ 0 w 88"/>
                <a:gd name="T5" fmla="*/ 4 h 37"/>
                <a:gd name="T6" fmla="*/ 0 w 88"/>
                <a:gd name="T7" fmla="*/ 4 h 37"/>
                <a:gd name="T8" fmla="*/ 1 w 88"/>
                <a:gd name="T9" fmla="*/ 6 h 37"/>
                <a:gd name="T10" fmla="*/ 65 w 88"/>
                <a:gd name="T11" fmla="*/ 35 h 37"/>
                <a:gd name="T12" fmla="*/ 72 w 88"/>
                <a:gd name="T13" fmla="*/ 37 h 37"/>
                <a:gd name="T14" fmla="*/ 82 w 88"/>
                <a:gd name="T15" fmla="*/ 37 h 37"/>
                <a:gd name="T16" fmla="*/ 86 w 88"/>
                <a:gd name="T17" fmla="*/ 35 h 37"/>
                <a:gd name="T18" fmla="*/ 88 w 88"/>
                <a:gd name="T19" fmla="*/ 33 h 37"/>
                <a:gd name="T20" fmla="*/ 88 w 88"/>
                <a:gd name="T21" fmla="*/ 31 h 37"/>
                <a:gd name="T22" fmla="*/ 86 w 88"/>
                <a:gd name="T23" fmla="*/ 31 h 37"/>
                <a:gd name="T24" fmla="*/ 23 w 88"/>
                <a:gd name="T25" fmla="*/ 0 h 37"/>
                <a:gd name="T26" fmla="*/ 15 w 88"/>
                <a:gd name="T27" fmla="*/ 0 h 37"/>
                <a:gd name="T28" fmla="*/ 5 w 88"/>
                <a:gd name="T29"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8" h="37">
                  <a:moveTo>
                    <a:pt x="5" y="0"/>
                  </a:moveTo>
                  <a:lnTo>
                    <a:pt x="1" y="2"/>
                  </a:lnTo>
                  <a:lnTo>
                    <a:pt x="0" y="4"/>
                  </a:lnTo>
                  <a:lnTo>
                    <a:pt x="0" y="4"/>
                  </a:lnTo>
                  <a:lnTo>
                    <a:pt x="1" y="6"/>
                  </a:lnTo>
                  <a:lnTo>
                    <a:pt x="65" y="35"/>
                  </a:lnTo>
                  <a:lnTo>
                    <a:pt x="72" y="37"/>
                  </a:lnTo>
                  <a:lnTo>
                    <a:pt x="82" y="37"/>
                  </a:lnTo>
                  <a:lnTo>
                    <a:pt x="86" y="35"/>
                  </a:lnTo>
                  <a:lnTo>
                    <a:pt x="88" y="33"/>
                  </a:lnTo>
                  <a:lnTo>
                    <a:pt x="88" y="31"/>
                  </a:lnTo>
                  <a:lnTo>
                    <a:pt x="86" y="31"/>
                  </a:lnTo>
                  <a:lnTo>
                    <a:pt x="23" y="0"/>
                  </a:lnTo>
                  <a:lnTo>
                    <a:pt x="15" y="0"/>
                  </a:lnTo>
                  <a:lnTo>
                    <a:pt x="5" y="0"/>
                  </a:lnTo>
                  <a:close/>
                </a:path>
              </a:pathLst>
            </a:custGeom>
            <a:solidFill>
              <a:srgbClr val="85FF8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59" name="Freeform 5539"/>
            <p:cNvSpPr/>
            <p:nvPr/>
          </p:nvSpPr>
          <p:spPr bwMode="auto">
            <a:xfrm>
              <a:off x="4735368" y="4604969"/>
              <a:ext cx="160421" cy="75379"/>
            </a:xfrm>
            <a:custGeom>
              <a:avLst/>
              <a:gdLst>
                <a:gd name="T0" fmla="*/ 6 w 83"/>
                <a:gd name="T1" fmla="*/ 0 h 39"/>
                <a:gd name="T2" fmla="*/ 2 w 83"/>
                <a:gd name="T3" fmla="*/ 2 h 39"/>
                <a:gd name="T4" fmla="*/ 0 w 83"/>
                <a:gd name="T5" fmla="*/ 2 h 39"/>
                <a:gd name="T6" fmla="*/ 0 w 83"/>
                <a:gd name="T7" fmla="*/ 4 h 39"/>
                <a:gd name="T8" fmla="*/ 0 w 83"/>
                <a:gd name="T9" fmla="*/ 6 h 39"/>
                <a:gd name="T10" fmla="*/ 58 w 83"/>
                <a:gd name="T11" fmla="*/ 37 h 39"/>
                <a:gd name="T12" fmla="*/ 66 w 83"/>
                <a:gd name="T13" fmla="*/ 39 h 39"/>
                <a:gd name="T14" fmla="*/ 75 w 83"/>
                <a:gd name="T15" fmla="*/ 37 h 39"/>
                <a:gd name="T16" fmla="*/ 79 w 83"/>
                <a:gd name="T17" fmla="*/ 37 h 39"/>
                <a:gd name="T18" fmla="*/ 83 w 83"/>
                <a:gd name="T19" fmla="*/ 35 h 39"/>
                <a:gd name="T20" fmla="*/ 83 w 83"/>
                <a:gd name="T21" fmla="*/ 33 h 39"/>
                <a:gd name="T22" fmla="*/ 81 w 83"/>
                <a:gd name="T23" fmla="*/ 31 h 39"/>
                <a:gd name="T24" fmla="*/ 24 w 83"/>
                <a:gd name="T25" fmla="*/ 0 h 39"/>
                <a:gd name="T26" fmla="*/ 16 w 83"/>
                <a:gd name="T27" fmla="*/ 0 h 39"/>
                <a:gd name="T28" fmla="*/ 6 w 83"/>
                <a:gd name="T29"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3" h="39">
                  <a:moveTo>
                    <a:pt x="6" y="0"/>
                  </a:moveTo>
                  <a:lnTo>
                    <a:pt x="2" y="2"/>
                  </a:lnTo>
                  <a:lnTo>
                    <a:pt x="0" y="2"/>
                  </a:lnTo>
                  <a:lnTo>
                    <a:pt x="0" y="4"/>
                  </a:lnTo>
                  <a:lnTo>
                    <a:pt x="0" y="6"/>
                  </a:lnTo>
                  <a:lnTo>
                    <a:pt x="58" y="37"/>
                  </a:lnTo>
                  <a:lnTo>
                    <a:pt x="66" y="39"/>
                  </a:lnTo>
                  <a:lnTo>
                    <a:pt x="75" y="37"/>
                  </a:lnTo>
                  <a:lnTo>
                    <a:pt x="79" y="37"/>
                  </a:lnTo>
                  <a:lnTo>
                    <a:pt x="83" y="35"/>
                  </a:lnTo>
                  <a:lnTo>
                    <a:pt x="83" y="33"/>
                  </a:lnTo>
                  <a:lnTo>
                    <a:pt x="81" y="31"/>
                  </a:lnTo>
                  <a:lnTo>
                    <a:pt x="24" y="0"/>
                  </a:lnTo>
                  <a:lnTo>
                    <a:pt x="16" y="0"/>
                  </a:lnTo>
                  <a:lnTo>
                    <a:pt x="6" y="0"/>
                  </a:lnTo>
                  <a:close/>
                </a:path>
              </a:pathLst>
            </a:custGeom>
            <a:solidFill>
              <a:srgbClr val="67E82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60" name="Freeform 5540"/>
            <p:cNvSpPr/>
            <p:nvPr/>
          </p:nvSpPr>
          <p:spPr bwMode="auto">
            <a:xfrm>
              <a:off x="3971919" y="4527657"/>
              <a:ext cx="181682" cy="77311"/>
            </a:xfrm>
            <a:custGeom>
              <a:avLst/>
              <a:gdLst>
                <a:gd name="T0" fmla="*/ 6 w 94"/>
                <a:gd name="T1" fmla="*/ 2 h 40"/>
                <a:gd name="T2" fmla="*/ 2 w 94"/>
                <a:gd name="T3" fmla="*/ 2 h 40"/>
                <a:gd name="T4" fmla="*/ 0 w 94"/>
                <a:gd name="T5" fmla="*/ 4 h 40"/>
                <a:gd name="T6" fmla="*/ 0 w 94"/>
                <a:gd name="T7" fmla="*/ 6 h 40"/>
                <a:gd name="T8" fmla="*/ 2 w 94"/>
                <a:gd name="T9" fmla="*/ 8 h 40"/>
                <a:gd name="T10" fmla="*/ 67 w 94"/>
                <a:gd name="T11" fmla="*/ 38 h 40"/>
                <a:gd name="T12" fmla="*/ 77 w 94"/>
                <a:gd name="T13" fmla="*/ 40 h 40"/>
                <a:gd name="T14" fmla="*/ 86 w 94"/>
                <a:gd name="T15" fmla="*/ 40 h 40"/>
                <a:gd name="T16" fmla="*/ 90 w 94"/>
                <a:gd name="T17" fmla="*/ 38 h 40"/>
                <a:gd name="T18" fmla="*/ 92 w 94"/>
                <a:gd name="T19" fmla="*/ 36 h 40"/>
                <a:gd name="T20" fmla="*/ 94 w 94"/>
                <a:gd name="T21" fmla="*/ 35 h 40"/>
                <a:gd name="T22" fmla="*/ 92 w 94"/>
                <a:gd name="T23" fmla="*/ 33 h 40"/>
                <a:gd name="T24" fmla="*/ 25 w 94"/>
                <a:gd name="T25" fmla="*/ 2 h 40"/>
                <a:gd name="T26" fmla="*/ 17 w 94"/>
                <a:gd name="T27" fmla="*/ 0 h 40"/>
                <a:gd name="T28" fmla="*/ 6 w 94"/>
                <a:gd name="T29" fmla="*/ 2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4" h="40">
                  <a:moveTo>
                    <a:pt x="6" y="2"/>
                  </a:moveTo>
                  <a:lnTo>
                    <a:pt x="2" y="2"/>
                  </a:lnTo>
                  <a:lnTo>
                    <a:pt x="0" y="4"/>
                  </a:lnTo>
                  <a:lnTo>
                    <a:pt x="0" y="6"/>
                  </a:lnTo>
                  <a:lnTo>
                    <a:pt x="2" y="8"/>
                  </a:lnTo>
                  <a:lnTo>
                    <a:pt x="67" y="38"/>
                  </a:lnTo>
                  <a:lnTo>
                    <a:pt x="77" y="40"/>
                  </a:lnTo>
                  <a:lnTo>
                    <a:pt x="86" y="40"/>
                  </a:lnTo>
                  <a:lnTo>
                    <a:pt x="90" y="38"/>
                  </a:lnTo>
                  <a:lnTo>
                    <a:pt x="92" y="36"/>
                  </a:lnTo>
                  <a:lnTo>
                    <a:pt x="94" y="35"/>
                  </a:lnTo>
                  <a:lnTo>
                    <a:pt x="92" y="33"/>
                  </a:lnTo>
                  <a:lnTo>
                    <a:pt x="25" y="2"/>
                  </a:lnTo>
                  <a:lnTo>
                    <a:pt x="17" y="0"/>
                  </a:lnTo>
                  <a:lnTo>
                    <a:pt x="6" y="2"/>
                  </a:lnTo>
                  <a:close/>
                </a:path>
              </a:pathLst>
            </a:custGeom>
            <a:solidFill>
              <a:srgbClr val="67E82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61" name="Freeform 5541"/>
            <p:cNvSpPr/>
            <p:nvPr/>
          </p:nvSpPr>
          <p:spPr bwMode="auto">
            <a:xfrm>
              <a:off x="3770909" y="4564380"/>
              <a:ext cx="177816" cy="75379"/>
            </a:xfrm>
            <a:custGeom>
              <a:avLst/>
              <a:gdLst>
                <a:gd name="T0" fmla="*/ 6 w 92"/>
                <a:gd name="T1" fmla="*/ 0 h 39"/>
                <a:gd name="T2" fmla="*/ 2 w 92"/>
                <a:gd name="T3" fmla="*/ 2 h 39"/>
                <a:gd name="T4" fmla="*/ 0 w 92"/>
                <a:gd name="T5" fmla="*/ 2 h 39"/>
                <a:gd name="T6" fmla="*/ 0 w 92"/>
                <a:gd name="T7" fmla="*/ 4 h 39"/>
                <a:gd name="T8" fmla="*/ 2 w 92"/>
                <a:gd name="T9" fmla="*/ 6 h 39"/>
                <a:gd name="T10" fmla="*/ 67 w 92"/>
                <a:gd name="T11" fmla="*/ 37 h 39"/>
                <a:gd name="T12" fmla="*/ 75 w 92"/>
                <a:gd name="T13" fmla="*/ 39 h 39"/>
                <a:gd name="T14" fmla="*/ 87 w 92"/>
                <a:gd name="T15" fmla="*/ 39 h 39"/>
                <a:gd name="T16" fmla="*/ 90 w 92"/>
                <a:gd name="T17" fmla="*/ 37 h 39"/>
                <a:gd name="T18" fmla="*/ 92 w 92"/>
                <a:gd name="T19" fmla="*/ 35 h 39"/>
                <a:gd name="T20" fmla="*/ 92 w 92"/>
                <a:gd name="T21" fmla="*/ 33 h 39"/>
                <a:gd name="T22" fmla="*/ 90 w 92"/>
                <a:gd name="T23" fmla="*/ 33 h 39"/>
                <a:gd name="T24" fmla="*/ 25 w 92"/>
                <a:gd name="T25" fmla="*/ 0 h 39"/>
                <a:gd name="T26" fmla="*/ 18 w 92"/>
                <a:gd name="T27" fmla="*/ 0 h 39"/>
                <a:gd name="T28" fmla="*/ 6 w 92"/>
                <a:gd name="T29"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2" h="39">
                  <a:moveTo>
                    <a:pt x="6" y="0"/>
                  </a:moveTo>
                  <a:lnTo>
                    <a:pt x="2" y="2"/>
                  </a:lnTo>
                  <a:lnTo>
                    <a:pt x="0" y="2"/>
                  </a:lnTo>
                  <a:lnTo>
                    <a:pt x="0" y="4"/>
                  </a:lnTo>
                  <a:lnTo>
                    <a:pt x="2" y="6"/>
                  </a:lnTo>
                  <a:lnTo>
                    <a:pt x="67" y="37"/>
                  </a:lnTo>
                  <a:lnTo>
                    <a:pt x="75" y="39"/>
                  </a:lnTo>
                  <a:lnTo>
                    <a:pt x="87" y="39"/>
                  </a:lnTo>
                  <a:lnTo>
                    <a:pt x="90" y="37"/>
                  </a:lnTo>
                  <a:lnTo>
                    <a:pt x="92" y="35"/>
                  </a:lnTo>
                  <a:lnTo>
                    <a:pt x="92" y="33"/>
                  </a:lnTo>
                  <a:lnTo>
                    <a:pt x="90" y="33"/>
                  </a:lnTo>
                  <a:lnTo>
                    <a:pt x="25" y="0"/>
                  </a:lnTo>
                  <a:lnTo>
                    <a:pt x="18" y="0"/>
                  </a:lnTo>
                  <a:lnTo>
                    <a:pt x="6" y="0"/>
                  </a:lnTo>
                  <a:close/>
                </a:path>
              </a:pathLst>
            </a:custGeom>
            <a:solidFill>
              <a:srgbClr val="67E82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62" name="Freeform 5542"/>
            <p:cNvSpPr/>
            <p:nvPr/>
          </p:nvSpPr>
          <p:spPr bwMode="auto">
            <a:xfrm>
              <a:off x="4472510" y="4639759"/>
              <a:ext cx="177816" cy="69580"/>
            </a:xfrm>
            <a:custGeom>
              <a:avLst/>
              <a:gdLst>
                <a:gd name="T0" fmla="*/ 6 w 92"/>
                <a:gd name="T1" fmla="*/ 0 h 36"/>
                <a:gd name="T2" fmla="*/ 4 w 92"/>
                <a:gd name="T3" fmla="*/ 2 h 36"/>
                <a:gd name="T4" fmla="*/ 2 w 92"/>
                <a:gd name="T5" fmla="*/ 3 h 36"/>
                <a:gd name="T6" fmla="*/ 0 w 92"/>
                <a:gd name="T7" fmla="*/ 3 h 36"/>
                <a:gd name="T8" fmla="*/ 2 w 92"/>
                <a:gd name="T9" fmla="*/ 5 h 36"/>
                <a:gd name="T10" fmla="*/ 69 w 92"/>
                <a:gd name="T11" fmla="*/ 34 h 36"/>
                <a:gd name="T12" fmla="*/ 77 w 92"/>
                <a:gd name="T13" fmla="*/ 36 h 36"/>
                <a:gd name="T14" fmla="*/ 87 w 92"/>
                <a:gd name="T15" fmla="*/ 34 h 36"/>
                <a:gd name="T16" fmla="*/ 90 w 92"/>
                <a:gd name="T17" fmla="*/ 34 h 36"/>
                <a:gd name="T18" fmla="*/ 92 w 92"/>
                <a:gd name="T19" fmla="*/ 32 h 36"/>
                <a:gd name="T20" fmla="*/ 92 w 92"/>
                <a:gd name="T21" fmla="*/ 30 h 36"/>
                <a:gd name="T22" fmla="*/ 90 w 92"/>
                <a:gd name="T23" fmla="*/ 28 h 36"/>
                <a:gd name="T24" fmla="*/ 25 w 92"/>
                <a:gd name="T25" fmla="*/ 0 h 36"/>
                <a:gd name="T26" fmla="*/ 15 w 92"/>
                <a:gd name="T27" fmla="*/ 0 h 36"/>
                <a:gd name="T28" fmla="*/ 6 w 92"/>
                <a:gd name="T29"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2" h="36">
                  <a:moveTo>
                    <a:pt x="6" y="0"/>
                  </a:moveTo>
                  <a:lnTo>
                    <a:pt x="4" y="2"/>
                  </a:lnTo>
                  <a:lnTo>
                    <a:pt x="2" y="3"/>
                  </a:lnTo>
                  <a:lnTo>
                    <a:pt x="0" y="3"/>
                  </a:lnTo>
                  <a:lnTo>
                    <a:pt x="2" y="5"/>
                  </a:lnTo>
                  <a:lnTo>
                    <a:pt x="69" y="34"/>
                  </a:lnTo>
                  <a:lnTo>
                    <a:pt x="77" y="36"/>
                  </a:lnTo>
                  <a:lnTo>
                    <a:pt x="87" y="34"/>
                  </a:lnTo>
                  <a:lnTo>
                    <a:pt x="90" y="34"/>
                  </a:lnTo>
                  <a:lnTo>
                    <a:pt x="92" y="32"/>
                  </a:lnTo>
                  <a:lnTo>
                    <a:pt x="92" y="30"/>
                  </a:lnTo>
                  <a:lnTo>
                    <a:pt x="90" y="28"/>
                  </a:lnTo>
                  <a:lnTo>
                    <a:pt x="25" y="0"/>
                  </a:lnTo>
                  <a:lnTo>
                    <a:pt x="15" y="0"/>
                  </a:lnTo>
                  <a:lnTo>
                    <a:pt x="6" y="0"/>
                  </a:lnTo>
                  <a:close/>
                </a:path>
              </a:pathLst>
            </a:custGeom>
            <a:solidFill>
              <a:srgbClr val="67E82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63" name="Freeform 5543"/>
            <p:cNvSpPr/>
            <p:nvPr/>
          </p:nvSpPr>
          <p:spPr bwMode="auto">
            <a:xfrm>
              <a:off x="4327551" y="4632028"/>
              <a:ext cx="177816" cy="73446"/>
            </a:xfrm>
            <a:custGeom>
              <a:avLst/>
              <a:gdLst>
                <a:gd name="T0" fmla="*/ 6 w 92"/>
                <a:gd name="T1" fmla="*/ 2 h 38"/>
                <a:gd name="T2" fmla="*/ 2 w 92"/>
                <a:gd name="T3" fmla="*/ 4 h 38"/>
                <a:gd name="T4" fmla="*/ 0 w 92"/>
                <a:gd name="T5" fmla="*/ 4 h 38"/>
                <a:gd name="T6" fmla="*/ 0 w 92"/>
                <a:gd name="T7" fmla="*/ 6 h 38"/>
                <a:gd name="T8" fmla="*/ 2 w 92"/>
                <a:gd name="T9" fmla="*/ 7 h 38"/>
                <a:gd name="T10" fmla="*/ 67 w 92"/>
                <a:gd name="T11" fmla="*/ 36 h 38"/>
                <a:gd name="T12" fmla="*/ 77 w 92"/>
                <a:gd name="T13" fmla="*/ 38 h 38"/>
                <a:gd name="T14" fmla="*/ 87 w 92"/>
                <a:gd name="T15" fmla="*/ 36 h 38"/>
                <a:gd name="T16" fmla="*/ 90 w 92"/>
                <a:gd name="T17" fmla="*/ 34 h 38"/>
                <a:gd name="T18" fmla="*/ 92 w 92"/>
                <a:gd name="T19" fmla="*/ 34 h 38"/>
                <a:gd name="T20" fmla="*/ 92 w 92"/>
                <a:gd name="T21" fmla="*/ 32 h 38"/>
                <a:gd name="T22" fmla="*/ 90 w 92"/>
                <a:gd name="T23" fmla="*/ 30 h 38"/>
                <a:gd name="T24" fmla="*/ 25 w 92"/>
                <a:gd name="T25" fmla="*/ 2 h 38"/>
                <a:gd name="T26" fmla="*/ 16 w 92"/>
                <a:gd name="T27" fmla="*/ 0 h 38"/>
                <a:gd name="T28" fmla="*/ 6 w 92"/>
                <a:gd name="T29" fmla="*/ 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2" h="38">
                  <a:moveTo>
                    <a:pt x="6" y="2"/>
                  </a:moveTo>
                  <a:lnTo>
                    <a:pt x="2" y="4"/>
                  </a:lnTo>
                  <a:lnTo>
                    <a:pt x="0" y="4"/>
                  </a:lnTo>
                  <a:lnTo>
                    <a:pt x="0" y="6"/>
                  </a:lnTo>
                  <a:lnTo>
                    <a:pt x="2" y="7"/>
                  </a:lnTo>
                  <a:lnTo>
                    <a:pt x="67" y="36"/>
                  </a:lnTo>
                  <a:lnTo>
                    <a:pt x="77" y="38"/>
                  </a:lnTo>
                  <a:lnTo>
                    <a:pt x="87" y="36"/>
                  </a:lnTo>
                  <a:lnTo>
                    <a:pt x="90" y="34"/>
                  </a:lnTo>
                  <a:lnTo>
                    <a:pt x="92" y="34"/>
                  </a:lnTo>
                  <a:lnTo>
                    <a:pt x="92" y="32"/>
                  </a:lnTo>
                  <a:lnTo>
                    <a:pt x="90" y="30"/>
                  </a:lnTo>
                  <a:lnTo>
                    <a:pt x="25" y="2"/>
                  </a:lnTo>
                  <a:lnTo>
                    <a:pt x="16" y="0"/>
                  </a:lnTo>
                  <a:lnTo>
                    <a:pt x="6" y="2"/>
                  </a:lnTo>
                  <a:close/>
                </a:path>
              </a:pathLst>
            </a:custGeom>
            <a:solidFill>
              <a:srgbClr val="67E82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64" name="Freeform 5544"/>
            <p:cNvSpPr/>
            <p:nvPr/>
          </p:nvSpPr>
          <p:spPr bwMode="auto">
            <a:xfrm>
              <a:off x="4286963" y="4672616"/>
              <a:ext cx="177816" cy="69580"/>
            </a:xfrm>
            <a:custGeom>
              <a:avLst/>
              <a:gdLst>
                <a:gd name="T0" fmla="*/ 6 w 92"/>
                <a:gd name="T1" fmla="*/ 0 h 36"/>
                <a:gd name="T2" fmla="*/ 4 w 92"/>
                <a:gd name="T3" fmla="*/ 2 h 36"/>
                <a:gd name="T4" fmla="*/ 2 w 92"/>
                <a:gd name="T5" fmla="*/ 4 h 36"/>
                <a:gd name="T6" fmla="*/ 0 w 92"/>
                <a:gd name="T7" fmla="*/ 6 h 36"/>
                <a:gd name="T8" fmla="*/ 2 w 92"/>
                <a:gd name="T9" fmla="*/ 6 h 36"/>
                <a:gd name="T10" fmla="*/ 69 w 92"/>
                <a:gd name="T11" fmla="*/ 34 h 36"/>
                <a:gd name="T12" fmla="*/ 77 w 92"/>
                <a:gd name="T13" fmla="*/ 36 h 36"/>
                <a:gd name="T14" fmla="*/ 87 w 92"/>
                <a:gd name="T15" fmla="*/ 34 h 36"/>
                <a:gd name="T16" fmla="*/ 90 w 92"/>
                <a:gd name="T17" fmla="*/ 34 h 36"/>
                <a:gd name="T18" fmla="*/ 92 w 92"/>
                <a:gd name="T19" fmla="*/ 33 h 36"/>
                <a:gd name="T20" fmla="*/ 92 w 92"/>
                <a:gd name="T21" fmla="*/ 31 h 36"/>
                <a:gd name="T22" fmla="*/ 90 w 92"/>
                <a:gd name="T23" fmla="*/ 29 h 36"/>
                <a:gd name="T24" fmla="*/ 25 w 92"/>
                <a:gd name="T25" fmla="*/ 2 h 36"/>
                <a:gd name="T26" fmla="*/ 15 w 92"/>
                <a:gd name="T27" fmla="*/ 0 h 36"/>
                <a:gd name="T28" fmla="*/ 6 w 92"/>
                <a:gd name="T29"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2" h="36">
                  <a:moveTo>
                    <a:pt x="6" y="0"/>
                  </a:moveTo>
                  <a:lnTo>
                    <a:pt x="4" y="2"/>
                  </a:lnTo>
                  <a:lnTo>
                    <a:pt x="2" y="4"/>
                  </a:lnTo>
                  <a:lnTo>
                    <a:pt x="0" y="6"/>
                  </a:lnTo>
                  <a:lnTo>
                    <a:pt x="2" y="6"/>
                  </a:lnTo>
                  <a:lnTo>
                    <a:pt x="69" y="34"/>
                  </a:lnTo>
                  <a:lnTo>
                    <a:pt x="77" y="36"/>
                  </a:lnTo>
                  <a:lnTo>
                    <a:pt x="87" y="34"/>
                  </a:lnTo>
                  <a:lnTo>
                    <a:pt x="90" y="34"/>
                  </a:lnTo>
                  <a:lnTo>
                    <a:pt x="92" y="33"/>
                  </a:lnTo>
                  <a:lnTo>
                    <a:pt x="92" y="31"/>
                  </a:lnTo>
                  <a:lnTo>
                    <a:pt x="90" y="29"/>
                  </a:lnTo>
                  <a:lnTo>
                    <a:pt x="25" y="2"/>
                  </a:lnTo>
                  <a:lnTo>
                    <a:pt x="15" y="0"/>
                  </a:lnTo>
                  <a:lnTo>
                    <a:pt x="6" y="0"/>
                  </a:lnTo>
                  <a:close/>
                </a:path>
              </a:pathLst>
            </a:custGeom>
            <a:solidFill>
              <a:srgbClr val="67E82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65" name="Freeform 5546"/>
            <p:cNvSpPr/>
            <p:nvPr/>
          </p:nvSpPr>
          <p:spPr bwMode="auto">
            <a:xfrm>
              <a:off x="4677385" y="4790516"/>
              <a:ext cx="181682" cy="85042"/>
            </a:xfrm>
            <a:custGeom>
              <a:avLst/>
              <a:gdLst>
                <a:gd name="T0" fmla="*/ 7 w 94"/>
                <a:gd name="T1" fmla="*/ 2 h 44"/>
                <a:gd name="T2" fmla="*/ 2 w 94"/>
                <a:gd name="T3" fmla="*/ 2 h 44"/>
                <a:gd name="T4" fmla="*/ 0 w 94"/>
                <a:gd name="T5" fmla="*/ 4 h 44"/>
                <a:gd name="T6" fmla="*/ 0 w 94"/>
                <a:gd name="T7" fmla="*/ 6 h 44"/>
                <a:gd name="T8" fmla="*/ 0 w 94"/>
                <a:gd name="T9" fmla="*/ 8 h 44"/>
                <a:gd name="T10" fmla="*/ 65 w 94"/>
                <a:gd name="T11" fmla="*/ 43 h 44"/>
                <a:gd name="T12" fmla="*/ 75 w 94"/>
                <a:gd name="T13" fmla="*/ 44 h 44"/>
                <a:gd name="T14" fmla="*/ 86 w 94"/>
                <a:gd name="T15" fmla="*/ 44 h 44"/>
                <a:gd name="T16" fmla="*/ 90 w 94"/>
                <a:gd name="T17" fmla="*/ 43 h 44"/>
                <a:gd name="T18" fmla="*/ 94 w 94"/>
                <a:gd name="T19" fmla="*/ 43 h 44"/>
                <a:gd name="T20" fmla="*/ 94 w 94"/>
                <a:gd name="T21" fmla="*/ 41 h 44"/>
                <a:gd name="T22" fmla="*/ 92 w 94"/>
                <a:gd name="T23" fmla="*/ 39 h 44"/>
                <a:gd name="T24" fmla="*/ 27 w 94"/>
                <a:gd name="T25" fmla="*/ 2 h 44"/>
                <a:gd name="T26" fmla="*/ 19 w 94"/>
                <a:gd name="T27" fmla="*/ 0 h 44"/>
                <a:gd name="T28" fmla="*/ 7 w 94"/>
                <a:gd name="T29" fmla="*/ 2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4" h="44">
                  <a:moveTo>
                    <a:pt x="7" y="2"/>
                  </a:moveTo>
                  <a:lnTo>
                    <a:pt x="2" y="2"/>
                  </a:lnTo>
                  <a:lnTo>
                    <a:pt x="0" y="4"/>
                  </a:lnTo>
                  <a:lnTo>
                    <a:pt x="0" y="6"/>
                  </a:lnTo>
                  <a:lnTo>
                    <a:pt x="0" y="8"/>
                  </a:lnTo>
                  <a:lnTo>
                    <a:pt x="65" y="43"/>
                  </a:lnTo>
                  <a:lnTo>
                    <a:pt x="75" y="44"/>
                  </a:lnTo>
                  <a:lnTo>
                    <a:pt x="86" y="44"/>
                  </a:lnTo>
                  <a:lnTo>
                    <a:pt x="90" y="43"/>
                  </a:lnTo>
                  <a:lnTo>
                    <a:pt x="94" y="43"/>
                  </a:lnTo>
                  <a:lnTo>
                    <a:pt x="94" y="41"/>
                  </a:lnTo>
                  <a:lnTo>
                    <a:pt x="92" y="39"/>
                  </a:lnTo>
                  <a:lnTo>
                    <a:pt x="27" y="2"/>
                  </a:lnTo>
                  <a:lnTo>
                    <a:pt x="19" y="0"/>
                  </a:lnTo>
                  <a:lnTo>
                    <a:pt x="7" y="2"/>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66" name="Freeform 5547"/>
            <p:cNvSpPr/>
            <p:nvPr/>
          </p:nvSpPr>
          <p:spPr bwMode="auto">
            <a:xfrm>
              <a:off x="4613603" y="4834970"/>
              <a:ext cx="185547" cy="86975"/>
            </a:xfrm>
            <a:custGeom>
              <a:avLst/>
              <a:gdLst>
                <a:gd name="T0" fmla="*/ 10 w 96"/>
                <a:gd name="T1" fmla="*/ 0 h 45"/>
                <a:gd name="T2" fmla="*/ 4 w 96"/>
                <a:gd name="T3" fmla="*/ 2 h 45"/>
                <a:gd name="T4" fmla="*/ 2 w 96"/>
                <a:gd name="T5" fmla="*/ 4 h 45"/>
                <a:gd name="T6" fmla="*/ 0 w 96"/>
                <a:gd name="T7" fmla="*/ 6 h 45"/>
                <a:gd name="T8" fmla="*/ 2 w 96"/>
                <a:gd name="T9" fmla="*/ 8 h 45"/>
                <a:gd name="T10" fmla="*/ 67 w 96"/>
                <a:gd name="T11" fmla="*/ 43 h 45"/>
                <a:gd name="T12" fmla="*/ 77 w 96"/>
                <a:gd name="T13" fmla="*/ 45 h 45"/>
                <a:gd name="T14" fmla="*/ 88 w 96"/>
                <a:gd name="T15" fmla="*/ 45 h 45"/>
                <a:gd name="T16" fmla="*/ 92 w 96"/>
                <a:gd name="T17" fmla="*/ 43 h 45"/>
                <a:gd name="T18" fmla="*/ 96 w 96"/>
                <a:gd name="T19" fmla="*/ 41 h 45"/>
                <a:gd name="T20" fmla="*/ 96 w 96"/>
                <a:gd name="T21" fmla="*/ 39 h 45"/>
                <a:gd name="T22" fmla="*/ 94 w 96"/>
                <a:gd name="T23" fmla="*/ 37 h 45"/>
                <a:gd name="T24" fmla="*/ 29 w 96"/>
                <a:gd name="T25" fmla="*/ 2 h 45"/>
                <a:gd name="T26" fmla="*/ 21 w 96"/>
                <a:gd name="T27" fmla="*/ 0 h 45"/>
                <a:gd name="T28" fmla="*/ 10 w 96"/>
                <a:gd name="T29"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6" h="45">
                  <a:moveTo>
                    <a:pt x="10" y="0"/>
                  </a:moveTo>
                  <a:lnTo>
                    <a:pt x="4" y="2"/>
                  </a:lnTo>
                  <a:lnTo>
                    <a:pt x="2" y="4"/>
                  </a:lnTo>
                  <a:lnTo>
                    <a:pt x="0" y="6"/>
                  </a:lnTo>
                  <a:lnTo>
                    <a:pt x="2" y="8"/>
                  </a:lnTo>
                  <a:lnTo>
                    <a:pt x="67" y="43"/>
                  </a:lnTo>
                  <a:lnTo>
                    <a:pt x="77" y="45"/>
                  </a:lnTo>
                  <a:lnTo>
                    <a:pt x="88" y="45"/>
                  </a:lnTo>
                  <a:lnTo>
                    <a:pt x="92" y="43"/>
                  </a:lnTo>
                  <a:lnTo>
                    <a:pt x="96" y="41"/>
                  </a:lnTo>
                  <a:lnTo>
                    <a:pt x="96" y="39"/>
                  </a:lnTo>
                  <a:lnTo>
                    <a:pt x="94" y="37"/>
                  </a:lnTo>
                  <a:lnTo>
                    <a:pt x="29" y="2"/>
                  </a:lnTo>
                  <a:lnTo>
                    <a:pt x="21" y="0"/>
                  </a:lnTo>
                  <a:lnTo>
                    <a:pt x="10" y="0"/>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67" name="Freeform 5531"/>
            <p:cNvSpPr/>
            <p:nvPr/>
          </p:nvSpPr>
          <p:spPr bwMode="auto">
            <a:xfrm>
              <a:off x="4973101" y="4434884"/>
              <a:ext cx="164287" cy="73446"/>
            </a:xfrm>
            <a:custGeom>
              <a:avLst/>
              <a:gdLst>
                <a:gd name="T0" fmla="*/ 6 w 85"/>
                <a:gd name="T1" fmla="*/ 2 h 38"/>
                <a:gd name="T2" fmla="*/ 2 w 85"/>
                <a:gd name="T3" fmla="*/ 2 h 38"/>
                <a:gd name="T4" fmla="*/ 0 w 85"/>
                <a:gd name="T5" fmla="*/ 4 h 38"/>
                <a:gd name="T6" fmla="*/ 0 w 85"/>
                <a:gd name="T7" fmla="*/ 6 h 38"/>
                <a:gd name="T8" fmla="*/ 2 w 85"/>
                <a:gd name="T9" fmla="*/ 8 h 38"/>
                <a:gd name="T10" fmla="*/ 60 w 85"/>
                <a:gd name="T11" fmla="*/ 36 h 38"/>
                <a:gd name="T12" fmla="*/ 69 w 85"/>
                <a:gd name="T13" fmla="*/ 38 h 38"/>
                <a:gd name="T14" fmla="*/ 79 w 85"/>
                <a:gd name="T15" fmla="*/ 38 h 38"/>
                <a:gd name="T16" fmla="*/ 83 w 85"/>
                <a:gd name="T17" fmla="*/ 36 h 38"/>
                <a:gd name="T18" fmla="*/ 85 w 85"/>
                <a:gd name="T19" fmla="*/ 35 h 38"/>
                <a:gd name="T20" fmla="*/ 85 w 85"/>
                <a:gd name="T21" fmla="*/ 33 h 38"/>
                <a:gd name="T22" fmla="*/ 83 w 85"/>
                <a:gd name="T23" fmla="*/ 33 h 38"/>
                <a:gd name="T24" fmla="*/ 23 w 85"/>
                <a:gd name="T25" fmla="*/ 2 h 38"/>
                <a:gd name="T26" fmla="*/ 16 w 85"/>
                <a:gd name="T27" fmla="*/ 0 h 38"/>
                <a:gd name="T28" fmla="*/ 6 w 85"/>
                <a:gd name="T29" fmla="*/ 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 h="38">
                  <a:moveTo>
                    <a:pt x="6" y="2"/>
                  </a:moveTo>
                  <a:lnTo>
                    <a:pt x="2" y="2"/>
                  </a:lnTo>
                  <a:lnTo>
                    <a:pt x="0" y="4"/>
                  </a:lnTo>
                  <a:lnTo>
                    <a:pt x="0" y="6"/>
                  </a:lnTo>
                  <a:lnTo>
                    <a:pt x="2" y="8"/>
                  </a:lnTo>
                  <a:lnTo>
                    <a:pt x="60" y="36"/>
                  </a:lnTo>
                  <a:lnTo>
                    <a:pt x="69" y="38"/>
                  </a:lnTo>
                  <a:lnTo>
                    <a:pt x="79" y="38"/>
                  </a:lnTo>
                  <a:lnTo>
                    <a:pt x="83" y="36"/>
                  </a:lnTo>
                  <a:lnTo>
                    <a:pt x="85" y="35"/>
                  </a:lnTo>
                  <a:lnTo>
                    <a:pt x="85" y="33"/>
                  </a:lnTo>
                  <a:lnTo>
                    <a:pt x="83" y="33"/>
                  </a:lnTo>
                  <a:lnTo>
                    <a:pt x="23" y="2"/>
                  </a:lnTo>
                  <a:lnTo>
                    <a:pt x="16" y="0"/>
                  </a:lnTo>
                  <a:lnTo>
                    <a:pt x="6" y="2"/>
                  </a:lnTo>
                  <a:close/>
                </a:path>
              </a:pathLst>
            </a:custGeom>
            <a:solidFill>
              <a:srgbClr val="67E82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68" name="Freeform 5532"/>
            <p:cNvSpPr/>
            <p:nvPr/>
          </p:nvSpPr>
          <p:spPr bwMode="auto">
            <a:xfrm>
              <a:off x="4828142" y="4427153"/>
              <a:ext cx="164287" cy="75379"/>
            </a:xfrm>
            <a:custGeom>
              <a:avLst/>
              <a:gdLst>
                <a:gd name="T0" fmla="*/ 6 w 85"/>
                <a:gd name="T1" fmla="*/ 2 h 39"/>
                <a:gd name="T2" fmla="*/ 2 w 85"/>
                <a:gd name="T3" fmla="*/ 2 h 39"/>
                <a:gd name="T4" fmla="*/ 0 w 85"/>
                <a:gd name="T5" fmla="*/ 4 h 39"/>
                <a:gd name="T6" fmla="*/ 0 w 85"/>
                <a:gd name="T7" fmla="*/ 6 h 39"/>
                <a:gd name="T8" fmla="*/ 2 w 85"/>
                <a:gd name="T9" fmla="*/ 8 h 39"/>
                <a:gd name="T10" fmla="*/ 62 w 85"/>
                <a:gd name="T11" fmla="*/ 37 h 39"/>
                <a:gd name="T12" fmla="*/ 70 w 85"/>
                <a:gd name="T13" fmla="*/ 39 h 39"/>
                <a:gd name="T14" fmla="*/ 79 w 85"/>
                <a:gd name="T15" fmla="*/ 39 h 39"/>
                <a:gd name="T16" fmla="*/ 83 w 85"/>
                <a:gd name="T17" fmla="*/ 37 h 39"/>
                <a:gd name="T18" fmla="*/ 85 w 85"/>
                <a:gd name="T19" fmla="*/ 35 h 39"/>
                <a:gd name="T20" fmla="*/ 85 w 85"/>
                <a:gd name="T21" fmla="*/ 33 h 39"/>
                <a:gd name="T22" fmla="*/ 83 w 85"/>
                <a:gd name="T23" fmla="*/ 33 h 39"/>
                <a:gd name="T24" fmla="*/ 25 w 85"/>
                <a:gd name="T25" fmla="*/ 2 h 39"/>
                <a:gd name="T26" fmla="*/ 18 w 85"/>
                <a:gd name="T27" fmla="*/ 0 h 39"/>
                <a:gd name="T28" fmla="*/ 6 w 85"/>
                <a:gd name="T29" fmla="*/ 2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 h="39">
                  <a:moveTo>
                    <a:pt x="6" y="2"/>
                  </a:moveTo>
                  <a:lnTo>
                    <a:pt x="2" y="2"/>
                  </a:lnTo>
                  <a:lnTo>
                    <a:pt x="0" y="4"/>
                  </a:lnTo>
                  <a:lnTo>
                    <a:pt x="0" y="6"/>
                  </a:lnTo>
                  <a:lnTo>
                    <a:pt x="2" y="8"/>
                  </a:lnTo>
                  <a:lnTo>
                    <a:pt x="62" y="37"/>
                  </a:lnTo>
                  <a:lnTo>
                    <a:pt x="70" y="39"/>
                  </a:lnTo>
                  <a:lnTo>
                    <a:pt x="79" y="39"/>
                  </a:lnTo>
                  <a:lnTo>
                    <a:pt x="83" y="37"/>
                  </a:lnTo>
                  <a:lnTo>
                    <a:pt x="85" y="35"/>
                  </a:lnTo>
                  <a:lnTo>
                    <a:pt x="85" y="33"/>
                  </a:lnTo>
                  <a:lnTo>
                    <a:pt x="83" y="33"/>
                  </a:lnTo>
                  <a:lnTo>
                    <a:pt x="25" y="2"/>
                  </a:lnTo>
                  <a:lnTo>
                    <a:pt x="18" y="0"/>
                  </a:lnTo>
                  <a:lnTo>
                    <a:pt x="6" y="2"/>
                  </a:lnTo>
                  <a:close/>
                </a:path>
              </a:pathLst>
            </a:custGeom>
            <a:solidFill>
              <a:srgbClr val="67E82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69" name="Freeform 5533"/>
            <p:cNvSpPr/>
            <p:nvPr/>
          </p:nvSpPr>
          <p:spPr bwMode="auto">
            <a:xfrm>
              <a:off x="4781755" y="4463876"/>
              <a:ext cx="162354" cy="75379"/>
            </a:xfrm>
            <a:custGeom>
              <a:avLst/>
              <a:gdLst>
                <a:gd name="T0" fmla="*/ 5 w 84"/>
                <a:gd name="T1" fmla="*/ 2 h 39"/>
                <a:gd name="T2" fmla="*/ 1 w 84"/>
                <a:gd name="T3" fmla="*/ 2 h 39"/>
                <a:gd name="T4" fmla="*/ 0 w 84"/>
                <a:gd name="T5" fmla="*/ 4 h 39"/>
                <a:gd name="T6" fmla="*/ 0 w 84"/>
                <a:gd name="T7" fmla="*/ 6 h 39"/>
                <a:gd name="T8" fmla="*/ 1 w 84"/>
                <a:gd name="T9" fmla="*/ 8 h 39"/>
                <a:gd name="T10" fmla="*/ 61 w 84"/>
                <a:gd name="T11" fmla="*/ 37 h 39"/>
                <a:gd name="T12" fmla="*/ 69 w 84"/>
                <a:gd name="T13" fmla="*/ 39 h 39"/>
                <a:gd name="T14" fmla="*/ 78 w 84"/>
                <a:gd name="T15" fmla="*/ 39 h 39"/>
                <a:gd name="T16" fmla="*/ 82 w 84"/>
                <a:gd name="T17" fmla="*/ 37 h 39"/>
                <a:gd name="T18" fmla="*/ 84 w 84"/>
                <a:gd name="T19" fmla="*/ 35 h 39"/>
                <a:gd name="T20" fmla="*/ 84 w 84"/>
                <a:gd name="T21" fmla="*/ 35 h 39"/>
                <a:gd name="T22" fmla="*/ 82 w 84"/>
                <a:gd name="T23" fmla="*/ 33 h 39"/>
                <a:gd name="T24" fmla="*/ 24 w 84"/>
                <a:gd name="T25" fmla="*/ 2 h 39"/>
                <a:gd name="T26" fmla="*/ 17 w 84"/>
                <a:gd name="T27" fmla="*/ 0 h 39"/>
                <a:gd name="T28" fmla="*/ 5 w 84"/>
                <a:gd name="T29" fmla="*/ 2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4" h="39">
                  <a:moveTo>
                    <a:pt x="5" y="2"/>
                  </a:moveTo>
                  <a:lnTo>
                    <a:pt x="1" y="2"/>
                  </a:lnTo>
                  <a:lnTo>
                    <a:pt x="0" y="4"/>
                  </a:lnTo>
                  <a:lnTo>
                    <a:pt x="0" y="6"/>
                  </a:lnTo>
                  <a:lnTo>
                    <a:pt x="1" y="8"/>
                  </a:lnTo>
                  <a:lnTo>
                    <a:pt x="61" y="37"/>
                  </a:lnTo>
                  <a:lnTo>
                    <a:pt x="69" y="39"/>
                  </a:lnTo>
                  <a:lnTo>
                    <a:pt x="78" y="39"/>
                  </a:lnTo>
                  <a:lnTo>
                    <a:pt x="82" y="37"/>
                  </a:lnTo>
                  <a:lnTo>
                    <a:pt x="84" y="35"/>
                  </a:lnTo>
                  <a:lnTo>
                    <a:pt x="84" y="35"/>
                  </a:lnTo>
                  <a:lnTo>
                    <a:pt x="82" y="33"/>
                  </a:lnTo>
                  <a:lnTo>
                    <a:pt x="24" y="2"/>
                  </a:lnTo>
                  <a:lnTo>
                    <a:pt x="17" y="0"/>
                  </a:lnTo>
                  <a:lnTo>
                    <a:pt x="5" y="2"/>
                  </a:lnTo>
                  <a:close/>
                </a:path>
              </a:pathLst>
            </a:custGeom>
            <a:solidFill>
              <a:srgbClr val="67E82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70" name="Freeform 5537"/>
            <p:cNvSpPr/>
            <p:nvPr/>
          </p:nvSpPr>
          <p:spPr bwMode="auto">
            <a:xfrm>
              <a:off x="4928647" y="4575977"/>
              <a:ext cx="160421" cy="73446"/>
            </a:xfrm>
            <a:custGeom>
              <a:avLst/>
              <a:gdLst>
                <a:gd name="T0" fmla="*/ 8 w 83"/>
                <a:gd name="T1" fmla="*/ 0 h 38"/>
                <a:gd name="T2" fmla="*/ 2 w 83"/>
                <a:gd name="T3" fmla="*/ 2 h 38"/>
                <a:gd name="T4" fmla="*/ 0 w 83"/>
                <a:gd name="T5" fmla="*/ 4 h 38"/>
                <a:gd name="T6" fmla="*/ 0 w 83"/>
                <a:gd name="T7" fmla="*/ 4 h 38"/>
                <a:gd name="T8" fmla="*/ 2 w 83"/>
                <a:gd name="T9" fmla="*/ 6 h 38"/>
                <a:gd name="T10" fmla="*/ 60 w 83"/>
                <a:gd name="T11" fmla="*/ 36 h 38"/>
                <a:gd name="T12" fmla="*/ 68 w 83"/>
                <a:gd name="T13" fmla="*/ 38 h 38"/>
                <a:gd name="T14" fmla="*/ 77 w 83"/>
                <a:gd name="T15" fmla="*/ 36 h 38"/>
                <a:gd name="T16" fmla="*/ 81 w 83"/>
                <a:gd name="T17" fmla="*/ 36 h 38"/>
                <a:gd name="T18" fmla="*/ 83 w 83"/>
                <a:gd name="T19" fmla="*/ 35 h 38"/>
                <a:gd name="T20" fmla="*/ 83 w 83"/>
                <a:gd name="T21" fmla="*/ 33 h 38"/>
                <a:gd name="T22" fmla="*/ 83 w 83"/>
                <a:gd name="T23" fmla="*/ 33 h 38"/>
                <a:gd name="T24" fmla="*/ 25 w 83"/>
                <a:gd name="T25" fmla="*/ 2 h 38"/>
                <a:gd name="T26" fmla="*/ 18 w 83"/>
                <a:gd name="T27" fmla="*/ 0 h 38"/>
                <a:gd name="T28" fmla="*/ 8 w 83"/>
                <a:gd name="T29"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3" h="38">
                  <a:moveTo>
                    <a:pt x="8" y="0"/>
                  </a:moveTo>
                  <a:lnTo>
                    <a:pt x="2" y="2"/>
                  </a:lnTo>
                  <a:lnTo>
                    <a:pt x="0" y="4"/>
                  </a:lnTo>
                  <a:lnTo>
                    <a:pt x="0" y="4"/>
                  </a:lnTo>
                  <a:lnTo>
                    <a:pt x="2" y="6"/>
                  </a:lnTo>
                  <a:lnTo>
                    <a:pt x="60" y="36"/>
                  </a:lnTo>
                  <a:lnTo>
                    <a:pt x="68" y="38"/>
                  </a:lnTo>
                  <a:lnTo>
                    <a:pt x="77" y="36"/>
                  </a:lnTo>
                  <a:lnTo>
                    <a:pt x="81" y="36"/>
                  </a:lnTo>
                  <a:lnTo>
                    <a:pt x="83" y="35"/>
                  </a:lnTo>
                  <a:lnTo>
                    <a:pt x="83" y="33"/>
                  </a:lnTo>
                  <a:lnTo>
                    <a:pt x="83" y="33"/>
                  </a:lnTo>
                  <a:lnTo>
                    <a:pt x="25" y="2"/>
                  </a:lnTo>
                  <a:lnTo>
                    <a:pt x="18" y="0"/>
                  </a:lnTo>
                  <a:lnTo>
                    <a:pt x="8" y="0"/>
                  </a:lnTo>
                  <a:close/>
                </a:path>
              </a:pathLst>
            </a:custGeom>
            <a:solidFill>
              <a:srgbClr val="67E82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71" name="Freeform 5538"/>
            <p:cNvSpPr/>
            <p:nvPr/>
          </p:nvSpPr>
          <p:spPr bwMode="auto">
            <a:xfrm>
              <a:off x="4783688" y="4568246"/>
              <a:ext cx="164287" cy="75379"/>
            </a:xfrm>
            <a:custGeom>
              <a:avLst/>
              <a:gdLst>
                <a:gd name="T0" fmla="*/ 8 w 85"/>
                <a:gd name="T1" fmla="*/ 0 h 39"/>
                <a:gd name="T2" fmla="*/ 4 w 85"/>
                <a:gd name="T3" fmla="*/ 2 h 39"/>
                <a:gd name="T4" fmla="*/ 2 w 85"/>
                <a:gd name="T5" fmla="*/ 2 h 39"/>
                <a:gd name="T6" fmla="*/ 0 w 85"/>
                <a:gd name="T7" fmla="*/ 4 h 39"/>
                <a:gd name="T8" fmla="*/ 2 w 85"/>
                <a:gd name="T9" fmla="*/ 6 h 39"/>
                <a:gd name="T10" fmla="*/ 60 w 85"/>
                <a:gd name="T11" fmla="*/ 37 h 39"/>
                <a:gd name="T12" fmla="*/ 68 w 85"/>
                <a:gd name="T13" fmla="*/ 39 h 39"/>
                <a:gd name="T14" fmla="*/ 77 w 85"/>
                <a:gd name="T15" fmla="*/ 37 h 39"/>
                <a:gd name="T16" fmla="*/ 81 w 85"/>
                <a:gd name="T17" fmla="*/ 37 h 39"/>
                <a:gd name="T18" fmla="*/ 83 w 85"/>
                <a:gd name="T19" fmla="*/ 35 h 39"/>
                <a:gd name="T20" fmla="*/ 85 w 85"/>
                <a:gd name="T21" fmla="*/ 33 h 39"/>
                <a:gd name="T22" fmla="*/ 83 w 85"/>
                <a:gd name="T23" fmla="*/ 31 h 39"/>
                <a:gd name="T24" fmla="*/ 25 w 85"/>
                <a:gd name="T25" fmla="*/ 0 h 39"/>
                <a:gd name="T26" fmla="*/ 18 w 85"/>
                <a:gd name="T27" fmla="*/ 0 h 39"/>
                <a:gd name="T28" fmla="*/ 8 w 85"/>
                <a:gd name="T29"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 h="39">
                  <a:moveTo>
                    <a:pt x="8" y="0"/>
                  </a:moveTo>
                  <a:lnTo>
                    <a:pt x="4" y="2"/>
                  </a:lnTo>
                  <a:lnTo>
                    <a:pt x="2" y="2"/>
                  </a:lnTo>
                  <a:lnTo>
                    <a:pt x="0" y="4"/>
                  </a:lnTo>
                  <a:lnTo>
                    <a:pt x="2" y="6"/>
                  </a:lnTo>
                  <a:lnTo>
                    <a:pt x="60" y="37"/>
                  </a:lnTo>
                  <a:lnTo>
                    <a:pt x="68" y="39"/>
                  </a:lnTo>
                  <a:lnTo>
                    <a:pt x="77" y="37"/>
                  </a:lnTo>
                  <a:lnTo>
                    <a:pt x="81" y="37"/>
                  </a:lnTo>
                  <a:lnTo>
                    <a:pt x="83" y="35"/>
                  </a:lnTo>
                  <a:lnTo>
                    <a:pt x="85" y="33"/>
                  </a:lnTo>
                  <a:lnTo>
                    <a:pt x="83" y="31"/>
                  </a:lnTo>
                  <a:lnTo>
                    <a:pt x="25" y="0"/>
                  </a:lnTo>
                  <a:lnTo>
                    <a:pt x="18" y="0"/>
                  </a:lnTo>
                  <a:lnTo>
                    <a:pt x="8" y="0"/>
                  </a:lnTo>
                  <a:close/>
                </a:path>
              </a:pathLst>
            </a:custGeom>
            <a:solidFill>
              <a:srgbClr val="67E82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72" name="Freeform 5545"/>
            <p:cNvSpPr/>
            <p:nvPr/>
          </p:nvSpPr>
          <p:spPr bwMode="auto">
            <a:xfrm>
              <a:off x="4839739" y="4802113"/>
              <a:ext cx="185547" cy="85042"/>
            </a:xfrm>
            <a:custGeom>
              <a:avLst/>
              <a:gdLst>
                <a:gd name="T0" fmla="*/ 10 w 96"/>
                <a:gd name="T1" fmla="*/ 2 h 44"/>
                <a:gd name="T2" fmla="*/ 4 w 96"/>
                <a:gd name="T3" fmla="*/ 2 h 44"/>
                <a:gd name="T4" fmla="*/ 2 w 96"/>
                <a:gd name="T5" fmla="*/ 4 h 44"/>
                <a:gd name="T6" fmla="*/ 0 w 96"/>
                <a:gd name="T7" fmla="*/ 6 h 44"/>
                <a:gd name="T8" fmla="*/ 2 w 96"/>
                <a:gd name="T9" fmla="*/ 8 h 44"/>
                <a:gd name="T10" fmla="*/ 67 w 96"/>
                <a:gd name="T11" fmla="*/ 42 h 44"/>
                <a:gd name="T12" fmla="*/ 77 w 96"/>
                <a:gd name="T13" fmla="*/ 44 h 44"/>
                <a:gd name="T14" fmla="*/ 89 w 96"/>
                <a:gd name="T15" fmla="*/ 44 h 44"/>
                <a:gd name="T16" fmla="*/ 92 w 96"/>
                <a:gd name="T17" fmla="*/ 42 h 44"/>
                <a:gd name="T18" fmla="*/ 96 w 96"/>
                <a:gd name="T19" fmla="*/ 40 h 44"/>
                <a:gd name="T20" fmla="*/ 96 w 96"/>
                <a:gd name="T21" fmla="*/ 38 h 44"/>
                <a:gd name="T22" fmla="*/ 94 w 96"/>
                <a:gd name="T23" fmla="*/ 38 h 44"/>
                <a:gd name="T24" fmla="*/ 29 w 96"/>
                <a:gd name="T25" fmla="*/ 2 h 44"/>
                <a:gd name="T26" fmla="*/ 21 w 96"/>
                <a:gd name="T27" fmla="*/ 0 h 44"/>
                <a:gd name="T28" fmla="*/ 10 w 96"/>
                <a:gd name="T29" fmla="*/ 2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6" h="44">
                  <a:moveTo>
                    <a:pt x="10" y="2"/>
                  </a:moveTo>
                  <a:lnTo>
                    <a:pt x="4" y="2"/>
                  </a:lnTo>
                  <a:lnTo>
                    <a:pt x="2" y="4"/>
                  </a:lnTo>
                  <a:lnTo>
                    <a:pt x="0" y="6"/>
                  </a:lnTo>
                  <a:lnTo>
                    <a:pt x="2" y="8"/>
                  </a:lnTo>
                  <a:lnTo>
                    <a:pt x="67" y="42"/>
                  </a:lnTo>
                  <a:lnTo>
                    <a:pt x="77" y="44"/>
                  </a:lnTo>
                  <a:lnTo>
                    <a:pt x="89" y="44"/>
                  </a:lnTo>
                  <a:lnTo>
                    <a:pt x="92" y="42"/>
                  </a:lnTo>
                  <a:lnTo>
                    <a:pt x="96" y="40"/>
                  </a:lnTo>
                  <a:lnTo>
                    <a:pt x="96" y="38"/>
                  </a:lnTo>
                  <a:lnTo>
                    <a:pt x="94" y="38"/>
                  </a:lnTo>
                  <a:lnTo>
                    <a:pt x="29" y="2"/>
                  </a:lnTo>
                  <a:lnTo>
                    <a:pt x="21" y="0"/>
                  </a:lnTo>
                  <a:lnTo>
                    <a:pt x="10" y="2"/>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73" name="Freeform 5548"/>
            <p:cNvSpPr/>
            <p:nvPr/>
          </p:nvSpPr>
          <p:spPr bwMode="auto">
            <a:xfrm>
              <a:off x="5545205" y="4564380"/>
              <a:ext cx="164287" cy="75379"/>
            </a:xfrm>
            <a:custGeom>
              <a:avLst/>
              <a:gdLst>
                <a:gd name="T0" fmla="*/ 8 w 85"/>
                <a:gd name="T1" fmla="*/ 0 h 39"/>
                <a:gd name="T2" fmla="*/ 4 w 85"/>
                <a:gd name="T3" fmla="*/ 2 h 39"/>
                <a:gd name="T4" fmla="*/ 2 w 85"/>
                <a:gd name="T5" fmla="*/ 4 h 39"/>
                <a:gd name="T6" fmla="*/ 0 w 85"/>
                <a:gd name="T7" fmla="*/ 6 h 39"/>
                <a:gd name="T8" fmla="*/ 2 w 85"/>
                <a:gd name="T9" fmla="*/ 6 h 39"/>
                <a:gd name="T10" fmla="*/ 60 w 85"/>
                <a:gd name="T11" fmla="*/ 37 h 39"/>
                <a:gd name="T12" fmla="*/ 67 w 85"/>
                <a:gd name="T13" fmla="*/ 39 h 39"/>
                <a:gd name="T14" fmla="*/ 77 w 85"/>
                <a:gd name="T15" fmla="*/ 39 h 39"/>
                <a:gd name="T16" fmla="*/ 81 w 85"/>
                <a:gd name="T17" fmla="*/ 37 h 39"/>
                <a:gd name="T18" fmla="*/ 85 w 85"/>
                <a:gd name="T19" fmla="*/ 35 h 39"/>
                <a:gd name="T20" fmla="*/ 85 w 85"/>
                <a:gd name="T21" fmla="*/ 33 h 39"/>
                <a:gd name="T22" fmla="*/ 83 w 85"/>
                <a:gd name="T23" fmla="*/ 33 h 39"/>
                <a:gd name="T24" fmla="*/ 25 w 85"/>
                <a:gd name="T25" fmla="*/ 2 h 39"/>
                <a:gd name="T26" fmla="*/ 17 w 85"/>
                <a:gd name="T27" fmla="*/ 0 h 39"/>
                <a:gd name="T28" fmla="*/ 8 w 85"/>
                <a:gd name="T29"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 h="39">
                  <a:moveTo>
                    <a:pt x="8" y="0"/>
                  </a:moveTo>
                  <a:lnTo>
                    <a:pt x="4" y="2"/>
                  </a:lnTo>
                  <a:lnTo>
                    <a:pt x="2" y="4"/>
                  </a:lnTo>
                  <a:lnTo>
                    <a:pt x="0" y="6"/>
                  </a:lnTo>
                  <a:lnTo>
                    <a:pt x="2" y="6"/>
                  </a:lnTo>
                  <a:lnTo>
                    <a:pt x="60" y="37"/>
                  </a:lnTo>
                  <a:lnTo>
                    <a:pt x="67" y="39"/>
                  </a:lnTo>
                  <a:lnTo>
                    <a:pt x="77" y="39"/>
                  </a:lnTo>
                  <a:lnTo>
                    <a:pt x="81" y="37"/>
                  </a:lnTo>
                  <a:lnTo>
                    <a:pt x="85" y="35"/>
                  </a:lnTo>
                  <a:lnTo>
                    <a:pt x="85" y="33"/>
                  </a:lnTo>
                  <a:lnTo>
                    <a:pt x="83" y="33"/>
                  </a:lnTo>
                  <a:lnTo>
                    <a:pt x="25" y="2"/>
                  </a:lnTo>
                  <a:lnTo>
                    <a:pt x="17" y="0"/>
                  </a:lnTo>
                  <a:lnTo>
                    <a:pt x="8" y="0"/>
                  </a:lnTo>
                  <a:close/>
                </a:path>
              </a:pathLst>
            </a:custGeom>
            <a:solidFill>
              <a:srgbClr val="67E82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74" name="Freeform 5549"/>
            <p:cNvSpPr/>
            <p:nvPr/>
          </p:nvSpPr>
          <p:spPr bwMode="auto">
            <a:xfrm>
              <a:off x="5404112" y="4556649"/>
              <a:ext cx="160421" cy="75379"/>
            </a:xfrm>
            <a:custGeom>
              <a:avLst/>
              <a:gdLst>
                <a:gd name="T0" fmla="*/ 6 w 83"/>
                <a:gd name="T1" fmla="*/ 0 h 39"/>
                <a:gd name="T2" fmla="*/ 2 w 83"/>
                <a:gd name="T3" fmla="*/ 2 h 39"/>
                <a:gd name="T4" fmla="*/ 0 w 83"/>
                <a:gd name="T5" fmla="*/ 2 h 39"/>
                <a:gd name="T6" fmla="*/ 0 w 83"/>
                <a:gd name="T7" fmla="*/ 4 h 39"/>
                <a:gd name="T8" fmla="*/ 0 w 83"/>
                <a:gd name="T9" fmla="*/ 6 h 39"/>
                <a:gd name="T10" fmla="*/ 58 w 83"/>
                <a:gd name="T11" fmla="*/ 37 h 39"/>
                <a:gd name="T12" fmla="*/ 65 w 83"/>
                <a:gd name="T13" fmla="*/ 39 h 39"/>
                <a:gd name="T14" fmla="*/ 77 w 83"/>
                <a:gd name="T15" fmla="*/ 37 h 39"/>
                <a:gd name="T16" fmla="*/ 81 w 83"/>
                <a:gd name="T17" fmla="*/ 37 h 39"/>
                <a:gd name="T18" fmla="*/ 83 w 83"/>
                <a:gd name="T19" fmla="*/ 35 h 39"/>
                <a:gd name="T20" fmla="*/ 83 w 83"/>
                <a:gd name="T21" fmla="*/ 33 h 39"/>
                <a:gd name="T22" fmla="*/ 81 w 83"/>
                <a:gd name="T23" fmla="*/ 31 h 39"/>
                <a:gd name="T24" fmla="*/ 23 w 83"/>
                <a:gd name="T25" fmla="*/ 2 h 39"/>
                <a:gd name="T26" fmla="*/ 15 w 83"/>
                <a:gd name="T27" fmla="*/ 0 h 39"/>
                <a:gd name="T28" fmla="*/ 6 w 83"/>
                <a:gd name="T29"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3" h="39">
                  <a:moveTo>
                    <a:pt x="6" y="0"/>
                  </a:moveTo>
                  <a:lnTo>
                    <a:pt x="2" y="2"/>
                  </a:lnTo>
                  <a:lnTo>
                    <a:pt x="0" y="2"/>
                  </a:lnTo>
                  <a:lnTo>
                    <a:pt x="0" y="4"/>
                  </a:lnTo>
                  <a:lnTo>
                    <a:pt x="0" y="6"/>
                  </a:lnTo>
                  <a:lnTo>
                    <a:pt x="58" y="37"/>
                  </a:lnTo>
                  <a:lnTo>
                    <a:pt x="65" y="39"/>
                  </a:lnTo>
                  <a:lnTo>
                    <a:pt x="77" y="37"/>
                  </a:lnTo>
                  <a:lnTo>
                    <a:pt x="81" y="37"/>
                  </a:lnTo>
                  <a:lnTo>
                    <a:pt x="83" y="35"/>
                  </a:lnTo>
                  <a:lnTo>
                    <a:pt x="83" y="33"/>
                  </a:lnTo>
                  <a:lnTo>
                    <a:pt x="81" y="31"/>
                  </a:lnTo>
                  <a:lnTo>
                    <a:pt x="23" y="2"/>
                  </a:lnTo>
                  <a:lnTo>
                    <a:pt x="15" y="0"/>
                  </a:lnTo>
                  <a:lnTo>
                    <a:pt x="6" y="0"/>
                  </a:lnTo>
                  <a:close/>
                </a:path>
              </a:pathLst>
            </a:custGeom>
            <a:solidFill>
              <a:srgbClr val="67E82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75" name="Freeform 5550"/>
            <p:cNvSpPr/>
            <p:nvPr/>
          </p:nvSpPr>
          <p:spPr bwMode="auto">
            <a:xfrm>
              <a:off x="5351926" y="4595305"/>
              <a:ext cx="160421" cy="73446"/>
            </a:xfrm>
            <a:custGeom>
              <a:avLst/>
              <a:gdLst>
                <a:gd name="T0" fmla="*/ 8 w 83"/>
                <a:gd name="T1" fmla="*/ 0 h 38"/>
                <a:gd name="T2" fmla="*/ 4 w 83"/>
                <a:gd name="T3" fmla="*/ 1 h 38"/>
                <a:gd name="T4" fmla="*/ 0 w 83"/>
                <a:gd name="T5" fmla="*/ 3 h 38"/>
                <a:gd name="T6" fmla="*/ 0 w 83"/>
                <a:gd name="T7" fmla="*/ 3 h 38"/>
                <a:gd name="T8" fmla="*/ 2 w 83"/>
                <a:gd name="T9" fmla="*/ 5 h 38"/>
                <a:gd name="T10" fmla="*/ 60 w 83"/>
                <a:gd name="T11" fmla="*/ 36 h 38"/>
                <a:gd name="T12" fmla="*/ 67 w 83"/>
                <a:gd name="T13" fmla="*/ 38 h 38"/>
                <a:gd name="T14" fmla="*/ 77 w 83"/>
                <a:gd name="T15" fmla="*/ 36 h 38"/>
                <a:gd name="T16" fmla="*/ 81 w 83"/>
                <a:gd name="T17" fmla="*/ 36 h 38"/>
                <a:gd name="T18" fmla="*/ 83 w 83"/>
                <a:gd name="T19" fmla="*/ 34 h 38"/>
                <a:gd name="T20" fmla="*/ 83 w 83"/>
                <a:gd name="T21" fmla="*/ 32 h 38"/>
                <a:gd name="T22" fmla="*/ 83 w 83"/>
                <a:gd name="T23" fmla="*/ 30 h 38"/>
                <a:gd name="T24" fmla="*/ 25 w 83"/>
                <a:gd name="T25" fmla="*/ 1 h 38"/>
                <a:gd name="T26" fmla="*/ 17 w 83"/>
                <a:gd name="T27" fmla="*/ 0 h 38"/>
                <a:gd name="T28" fmla="*/ 8 w 83"/>
                <a:gd name="T29"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3" h="38">
                  <a:moveTo>
                    <a:pt x="8" y="0"/>
                  </a:moveTo>
                  <a:lnTo>
                    <a:pt x="4" y="1"/>
                  </a:lnTo>
                  <a:lnTo>
                    <a:pt x="0" y="3"/>
                  </a:lnTo>
                  <a:lnTo>
                    <a:pt x="0" y="3"/>
                  </a:lnTo>
                  <a:lnTo>
                    <a:pt x="2" y="5"/>
                  </a:lnTo>
                  <a:lnTo>
                    <a:pt x="60" y="36"/>
                  </a:lnTo>
                  <a:lnTo>
                    <a:pt x="67" y="38"/>
                  </a:lnTo>
                  <a:lnTo>
                    <a:pt x="77" y="36"/>
                  </a:lnTo>
                  <a:lnTo>
                    <a:pt x="81" y="36"/>
                  </a:lnTo>
                  <a:lnTo>
                    <a:pt x="83" y="34"/>
                  </a:lnTo>
                  <a:lnTo>
                    <a:pt x="83" y="32"/>
                  </a:lnTo>
                  <a:lnTo>
                    <a:pt x="83" y="30"/>
                  </a:lnTo>
                  <a:lnTo>
                    <a:pt x="25" y="1"/>
                  </a:lnTo>
                  <a:lnTo>
                    <a:pt x="17" y="0"/>
                  </a:lnTo>
                  <a:lnTo>
                    <a:pt x="8" y="0"/>
                  </a:lnTo>
                  <a:close/>
                </a:path>
              </a:pathLst>
            </a:custGeom>
            <a:solidFill>
              <a:srgbClr val="67E82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76" name="Freeform 5551"/>
            <p:cNvSpPr/>
            <p:nvPr/>
          </p:nvSpPr>
          <p:spPr bwMode="auto">
            <a:xfrm>
              <a:off x="5363523" y="4717070"/>
              <a:ext cx="201010" cy="81177"/>
            </a:xfrm>
            <a:custGeom>
              <a:avLst/>
              <a:gdLst>
                <a:gd name="T0" fmla="*/ 8 w 104"/>
                <a:gd name="T1" fmla="*/ 0 h 42"/>
                <a:gd name="T2" fmla="*/ 2 w 104"/>
                <a:gd name="T3" fmla="*/ 2 h 42"/>
                <a:gd name="T4" fmla="*/ 0 w 104"/>
                <a:gd name="T5" fmla="*/ 4 h 42"/>
                <a:gd name="T6" fmla="*/ 0 w 104"/>
                <a:gd name="T7" fmla="*/ 6 h 42"/>
                <a:gd name="T8" fmla="*/ 2 w 104"/>
                <a:gd name="T9" fmla="*/ 8 h 42"/>
                <a:gd name="T10" fmla="*/ 77 w 104"/>
                <a:gd name="T11" fmla="*/ 40 h 42"/>
                <a:gd name="T12" fmla="*/ 86 w 104"/>
                <a:gd name="T13" fmla="*/ 42 h 42"/>
                <a:gd name="T14" fmla="*/ 98 w 104"/>
                <a:gd name="T15" fmla="*/ 42 h 42"/>
                <a:gd name="T16" fmla="*/ 102 w 104"/>
                <a:gd name="T17" fmla="*/ 40 h 42"/>
                <a:gd name="T18" fmla="*/ 104 w 104"/>
                <a:gd name="T19" fmla="*/ 38 h 42"/>
                <a:gd name="T20" fmla="*/ 104 w 104"/>
                <a:gd name="T21" fmla="*/ 36 h 42"/>
                <a:gd name="T22" fmla="*/ 102 w 104"/>
                <a:gd name="T23" fmla="*/ 34 h 42"/>
                <a:gd name="T24" fmla="*/ 27 w 104"/>
                <a:gd name="T25" fmla="*/ 2 h 42"/>
                <a:gd name="T26" fmla="*/ 19 w 104"/>
                <a:gd name="T27" fmla="*/ 0 h 42"/>
                <a:gd name="T28" fmla="*/ 8 w 104"/>
                <a:gd name="T29"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4" h="42">
                  <a:moveTo>
                    <a:pt x="8" y="0"/>
                  </a:moveTo>
                  <a:lnTo>
                    <a:pt x="2" y="2"/>
                  </a:lnTo>
                  <a:lnTo>
                    <a:pt x="0" y="4"/>
                  </a:lnTo>
                  <a:lnTo>
                    <a:pt x="0" y="6"/>
                  </a:lnTo>
                  <a:lnTo>
                    <a:pt x="2" y="8"/>
                  </a:lnTo>
                  <a:lnTo>
                    <a:pt x="77" y="40"/>
                  </a:lnTo>
                  <a:lnTo>
                    <a:pt x="86" y="42"/>
                  </a:lnTo>
                  <a:lnTo>
                    <a:pt x="98" y="42"/>
                  </a:lnTo>
                  <a:lnTo>
                    <a:pt x="102" y="40"/>
                  </a:lnTo>
                  <a:lnTo>
                    <a:pt x="104" y="38"/>
                  </a:lnTo>
                  <a:lnTo>
                    <a:pt x="104" y="36"/>
                  </a:lnTo>
                  <a:lnTo>
                    <a:pt x="102" y="34"/>
                  </a:lnTo>
                  <a:lnTo>
                    <a:pt x="27" y="2"/>
                  </a:lnTo>
                  <a:lnTo>
                    <a:pt x="19" y="0"/>
                  </a:lnTo>
                  <a:lnTo>
                    <a:pt x="8" y="0"/>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77" name="Freeform 5552"/>
            <p:cNvSpPr/>
            <p:nvPr/>
          </p:nvSpPr>
          <p:spPr bwMode="auto">
            <a:xfrm>
              <a:off x="5197304" y="4709339"/>
              <a:ext cx="199077" cy="85042"/>
            </a:xfrm>
            <a:custGeom>
              <a:avLst/>
              <a:gdLst>
                <a:gd name="T0" fmla="*/ 5 w 103"/>
                <a:gd name="T1" fmla="*/ 2 h 44"/>
                <a:gd name="T2" fmla="*/ 1 w 103"/>
                <a:gd name="T3" fmla="*/ 4 h 44"/>
                <a:gd name="T4" fmla="*/ 0 w 103"/>
                <a:gd name="T5" fmla="*/ 6 h 44"/>
                <a:gd name="T6" fmla="*/ 0 w 103"/>
                <a:gd name="T7" fmla="*/ 6 h 44"/>
                <a:gd name="T8" fmla="*/ 1 w 103"/>
                <a:gd name="T9" fmla="*/ 8 h 44"/>
                <a:gd name="T10" fmla="*/ 76 w 103"/>
                <a:gd name="T11" fmla="*/ 42 h 44"/>
                <a:gd name="T12" fmla="*/ 86 w 103"/>
                <a:gd name="T13" fmla="*/ 44 h 44"/>
                <a:gd name="T14" fmla="*/ 96 w 103"/>
                <a:gd name="T15" fmla="*/ 42 h 44"/>
                <a:gd name="T16" fmla="*/ 101 w 103"/>
                <a:gd name="T17" fmla="*/ 40 h 44"/>
                <a:gd name="T18" fmla="*/ 103 w 103"/>
                <a:gd name="T19" fmla="*/ 38 h 44"/>
                <a:gd name="T20" fmla="*/ 103 w 103"/>
                <a:gd name="T21" fmla="*/ 37 h 44"/>
                <a:gd name="T22" fmla="*/ 101 w 103"/>
                <a:gd name="T23" fmla="*/ 37 h 44"/>
                <a:gd name="T24" fmla="*/ 26 w 103"/>
                <a:gd name="T25" fmla="*/ 2 h 44"/>
                <a:gd name="T26" fmla="*/ 17 w 103"/>
                <a:gd name="T27" fmla="*/ 0 h 44"/>
                <a:gd name="T28" fmla="*/ 5 w 103"/>
                <a:gd name="T29" fmla="*/ 2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3" h="44">
                  <a:moveTo>
                    <a:pt x="5" y="2"/>
                  </a:moveTo>
                  <a:lnTo>
                    <a:pt x="1" y="4"/>
                  </a:lnTo>
                  <a:lnTo>
                    <a:pt x="0" y="6"/>
                  </a:lnTo>
                  <a:lnTo>
                    <a:pt x="0" y="6"/>
                  </a:lnTo>
                  <a:lnTo>
                    <a:pt x="1" y="8"/>
                  </a:lnTo>
                  <a:lnTo>
                    <a:pt x="76" y="42"/>
                  </a:lnTo>
                  <a:lnTo>
                    <a:pt x="86" y="44"/>
                  </a:lnTo>
                  <a:lnTo>
                    <a:pt x="96" y="42"/>
                  </a:lnTo>
                  <a:lnTo>
                    <a:pt x="101" y="40"/>
                  </a:lnTo>
                  <a:lnTo>
                    <a:pt x="103" y="38"/>
                  </a:lnTo>
                  <a:lnTo>
                    <a:pt x="103" y="37"/>
                  </a:lnTo>
                  <a:lnTo>
                    <a:pt x="101" y="37"/>
                  </a:lnTo>
                  <a:lnTo>
                    <a:pt x="26" y="2"/>
                  </a:lnTo>
                  <a:lnTo>
                    <a:pt x="17" y="0"/>
                  </a:lnTo>
                  <a:lnTo>
                    <a:pt x="5" y="2"/>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78" name="Freeform 5553"/>
            <p:cNvSpPr/>
            <p:nvPr/>
          </p:nvSpPr>
          <p:spPr bwMode="auto">
            <a:xfrm>
              <a:off x="5148984" y="4753793"/>
              <a:ext cx="199077" cy="85042"/>
            </a:xfrm>
            <a:custGeom>
              <a:avLst/>
              <a:gdLst>
                <a:gd name="T0" fmla="*/ 5 w 103"/>
                <a:gd name="T1" fmla="*/ 2 h 44"/>
                <a:gd name="T2" fmla="*/ 2 w 103"/>
                <a:gd name="T3" fmla="*/ 4 h 44"/>
                <a:gd name="T4" fmla="*/ 0 w 103"/>
                <a:gd name="T5" fmla="*/ 6 h 44"/>
                <a:gd name="T6" fmla="*/ 0 w 103"/>
                <a:gd name="T7" fmla="*/ 6 h 44"/>
                <a:gd name="T8" fmla="*/ 2 w 103"/>
                <a:gd name="T9" fmla="*/ 8 h 44"/>
                <a:gd name="T10" fmla="*/ 76 w 103"/>
                <a:gd name="T11" fmla="*/ 42 h 44"/>
                <a:gd name="T12" fmla="*/ 84 w 103"/>
                <a:gd name="T13" fmla="*/ 44 h 44"/>
                <a:gd name="T14" fmla="*/ 96 w 103"/>
                <a:gd name="T15" fmla="*/ 42 h 44"/>
                <a:gd name="T16" fmla="*/ 101 w 103"/>
                <a:gd name="T17" fmla="*/ 40 h 44"/>
                <a:gd name="T18" fmla="*/ 103 w 103"/>
                <a:gd name="T19" fmla="*/ 39 h 44"/>
                <a:gd name="T20" fmla="*/ 103 w 103"/>
                <a:gd name="T21" fmla="*/ 37 h 44"/>
                <a:gd name="T22" fmla="*/ 101 w 103"/>
                <a:gd name="T23" fmla="*/ 37 h 44"/>
                <a:gd name="T24" fmla="*/ 26 w 103"/>
                <a:gd name="T25" fmla="*/ 2 h 44"/>
                <a:gd name="T26" fmla="*/ 17 w 103"/>
                <a:gd name="T27" fmla="*/ 0 h 44"/>
                <a:gd name="T28" fmla="*/ 5 w 103"/>
                <a:gd name="T29" fmla="*/ 2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3" h="44">
                  <a:moveTo>
                    <a:pt x="5" y="2"/>
                  </a:moveTo>
                  <a:lnTo>
                    <a:pt x="2" y="4"/>
                  </a:lnTo>
                  <a:lnTo>
                    <a:pt x="0" y="6"/>
                  </a:lnTo>
                  <a:lnTo>
                    <a:pt x="0" y="6"/>
                  </a:lnTo>
                  <a:lnTo>
                    <a:pt x="2" y="8"/>
                  </a:lnTo>
                  <a:lnTo>
                    <a:pt x="76" y="42"/>
                  </a:lnTo>
                  <a:lnTo>
                    <a:pt x="84" y="44"/>
                  </a:lnTo>
                  <a:lnTo>
                    <a:pt x="96" y="42"/>
                  </a:lnTo>
                  <a:lnTo>
                    <a:pt x="101" y="40"/>
                  </a:lnTo>
                  <a:lnTo>
                    <a:pt x="103" y="39"/>
                  </a:lnTo>
                  <a:lnTo>
                    <a:pt x="103" y="37"/>
                  </a:lnTo>
                  <a:lnTo>
                    <a:pt x="101" y="37"/>
                  </a:lnTo>
                  <a:lnTo>
                    <a:pt x="26" y="2"/>
                  </a:lnTo>
                  <a:lnTo>
                    <a:pt x="17" y="0"/>
                  </a:lnTo>
                  <a:lnTo>
                    <a:pt x="5" y="2"/>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79" name="Freeform 5554"/>
            <p:cNvSpPr/>
            <p:nvPr/>
          </p:nvSpPr>
          <p:spPr bwMode="auto">
            <a:xfrm>
              <a:off x="5338397" y="4943206"/>
              <a:ext cx="218405" cy="92774"/>
            </a:xfrm>
            <a:custGeom>
              <a:avLst/>
              <a:gdLst>
                <a:gd name="T0" fmla="*/ 7 w 113"/>
                <a:gd name="T1" fmla="*/ 2 h 48"/>
                <a:gd name="T2" fmla="*/ 1 w 113"/>
                <a:gd name="T3" fmla="*/ 4 h 48"/>
                <a:gd name="T4" fmla="*/ 0 w 113"/>
                <a:gd name="T5" fmla="*/ 6 h 48"/>
                <a:gd name="T6" fmla="*/ 0 w 113"/>
                <a:gd name="T7" fmla="*/ 8 h 48"/>
                <a:gd name="T8" fmla="*/ 1 w 113"/>
                <a:gd name="T9" fmla="*/ 10 h 48"/>
                <a:gd name="T10" fmla="*/ 84 w 113"/>
                <a:gd name="T11" fmla="*/ 46 h 48"/>
                <a:gd name="T12" fmla="*/ 94 w 113"/>
                <a:gd name="T13" fmla="*/ 48 h 48"/>
                <a:gd name="T14" fmla="*/ 105 w 113"/>
                <a:gd name="T15" fmla="*/ 46 h 48"/>
                <a:gd name="T16" fmla="*/ 111 w 113"/>
                <a:gd name="T17" fmla="*/ 44 h 48"/>
                <a:gd name="T18" fmla="*/ 113 w 113"/>
                <a:gd name="T19" fmla="*/ 42 h 48"/>
                <a:gd name="T20" fmla="*/ 113 w 113"/>
                <a:gd name="T21" fmla="*/ 40 h 48"/>
                <a:gd name="T22" fmla="*/ 111 w 113"/>
                <a:gd name="T23" fmla="*/ 38 h 48"/>
                <a:gd name="T24" fmla="*/ 30 w 113"/>
                <a:gd name="T25" fmla="*/ 2 h 48"/>
                <a:gd name="T26" fmla="*/ 19 w 113"/>
                <a:gd name="T27" fmla="*/ 0 h 48"/>
                <a:gd name="T28" fmla="*/ 7 w 113"/>
                <a:gd name="T29" fmla="*/ 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3" h="48">
                  <a:moveTo>
                    <a:pt x="7" y="2"/>
                  </a:moveTo>
                  <a:lnTo>
                    <a:pt x="1" y="4"/>
                  </a:lnTo>
                  <a:lnTo>
                    <a:pt x="0" y="6"/>
                  </a:lnTo>
                  <a:lnTo>
                    <a:pt x="0" y="8"/>
                  </a:lnTo>
                  <a:lnTo>
                    <a:pt x="1" y="10"/>
                  </a:lnTo>
                  <a:lnTo>
                    <a:pt x="84" y="46"/>
                  </a:lnTo>
                  <a:lnTo>
                    <a:pt x="94" y="48"/>
                  </a:lnTo>
                  <a:lnTo>
                    <a:pt x="105" y="46"/>
                  </a:lnTo>
                  <a:lnTo>
                    <a:pt x="111" y="44"/>
                  </a:lnTo>
                  <a:lnTo>
                    <a:pt x="113" y="42"/>
                  </a:lnTo>
                  <a:lnTo>
                    <a:pt x="113" y="40"/>
                  </a:lnTo>
                  <a:lnTo>
                    <a:pt x="111" y="38"/>
                  </a:lnTo>
                  <a:lnTo>
                    <a:pt x="30" y="2"/>
                  </a:lnTo>
                  <a:lnTo>
                    <a:pt x="19" y="0"/>
                  </a:lnTo>
                  <a:lnTo>
                    <a:pt x="7" y="2"/>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80" name="Freeform 5555"/>
            <p:cNvSpPr/>
            <p:nvPr/>
          </p:nvSpPr>
          <p:spPr bwMode="auto">
            <a:xfrm>
              <a:off x="5154782" y="4939340"/>
              <a:ext cx="220337" cy="88908"/>
            </a:xfrm>
            <a:custGeom>
              <a:avLst/>
              <a:gdLst>
                <a:gd name="T0" fmla="*/ 6 w 114"/>
                <a:gd name="T1" fmla="*/ 0 h 46"/>
                <a:gd name="T2" fmla="*/ 2 w 114"/>
                <a:gd name="T3" fmla="*/ 2 h 46"/>
                <a:gd name="T4" fmla="*/ 0 w 114"/>
                <a:gd name="T5" fmla="*/ 4 h 46"/>
                <a:gd name="T6" fmla="*/ 0 w 114"/>
                <a:gd name="T7" fmla="*/ 6 h 46"/>
                <a:gd name="T8" fmla="*/ 2 w 114"/>
                <a:gd name="T9" fmla="*/ 8 h 46"/>
                <a:gd name="T10" fmla="*/ 83 w 114"/>
                <a:gd name="T11" fmla="*/ 44 h 46"/>
                <a:gd name="T12" fmla="*/ 93 w 114"/>
                <a:gd name="T13" fmla="*/ 46 h 46"/>
                <a:gd name="T14" fmla="*/ 106 w 114"/>
                <a:gd name="T15" fmla="*/ 44 h 46"/>
                <a:gd name="T16" fmla="*/ 110 w 114"/>
                <a:gd name="T17" fmla="*/ 42 h 46"/>
                <a:gd name="T18" fmla="*/ 114 w 114"/>
                <a:gd name="T19" fmla="*/ 40 h 46"/>
                <a:gd name="T20" fmla="*/ 114 w 114"/>
                <a:gd name="T21" fmla="*/ 39 h 46"/>
                <a:gd name="T22" fmla="*/ 112 w 114"/>
                <a:gd name="T23" fmla="*/ 39 h 46"/>
                <a:gd name="T24" fmla="*/ 29 w 114"/>
                <a:gd name="T25" fmla="*/ 2 h 46"/>
                <a:gd name="T26" fmla="*/ 20 w 114"/>
                <a:gd name="T27" fmla="*/ 0 h 46"/>
                <a:gd name="T28" fmla="*/ 6 w 114"/>
                <a:gd name="T29"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4" h="46">
                  <a:moveTo>
                    <a:pt x="6" y="0"/>
                  </a:moveTo>
                  <a:lnTo>
                    <a:pt x="2" y="2"/>
                  </a:lnTo>
                  <a:lnTo>
                    <a:pt x="0" y="4"/>
                  </a:lnTo>
                  <a:lnTo>
                    <a:pt x="0" y="6"/>
                  </a:lnTo>
                  <a:lnTo>
                    <a:pt x="2" y="8"/>
                  </a:lnTo>
                  <a:lnTo>
                    <a:pt x="83" y="44"/>
                  </a:lnTo>
                  <a:lnTo>
                    <a:pt x="93" y="46"/>
                  </a:lnTo>
                  <a:lnTo>
                    <a:pt x="106" y="44"/>
                  </a:lnTo>
                  <a:lnTo>
                    <a:pt x="110" y="42"/>
                  </a:lnTo>
                  <a:lnTo>
                    <a:pt x="114" y="40"/>
                  </a:lnTo>
                  <a:lnTo>
                    <a:pt x="114" y="39"/>
                  </a:lnTo>
                  <a:lnTo>
                    <a:pt x="112" y="39"/>
                  </a:lnTo>
                  <a:lnTo>
                    <a:pt x="29" y="2"/>
                  </a:lnTo>
                  <a:lnTo>
                    <a:pt x="20" y="0"/>
                  </a:lnTo>
                  <a:lnTo>
                    <a:pt x="6" y="0"/>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81" name="Freeform 5556"/>
            <p:cNvSpPr/>
            <p:nvPr/>
          </p:nvSpPr>
          <p:spPr bwMode="auto">
            <a:xfrm>
              <a:off x="6009073" y="4672616"/>
              <a:ext cx="201010" cy="85042"/>
            </a:xfrm>
            <a:custGeom>
              <a:avLst/>
              <a:gdLst>
                <a:gd name="T0" fmla="*/ 8 w 104"/>
                <a:gd name="T1" fmla="*/ 2 h 44"/>
                <a:gd name="T2" fmla="*/ 2 w 104"/>
                <a:gd name="T3" fmla="*/ 4 h 44"/>
                <a:gd name="T4" fmla="*/ 0 w 104"/>
                <a:gd name="T5" fmla="*/ 6 h 44"/>
                <a:gd name="T6" fmla="*/ 0 w 104"/>
                <a:gd name="T7" fmla="*/ 8 h 44"/>
                <a:gd name="T8" fmla="*/ 2 w 104"/>
                <a:gd name="T9" fmla="*/ 8 h 44"/>
                <a:gd name="T10" fmla="*/ 77 w 104"/>
                <a:gd name="T11" fmla="*/ 42 h 44"/>
                <a:gd name="T12" fmla="*/ 86 w 104"/>
                <a:gd name="T13" fmla="*/ 44 h 44"/>
                <a:gd name="T14" fmla="*/ 98 w 104"/>
                <a:gd name="T15" fmla="*/ 42 h 44"/>
                <a:gd name="T16" fmla="*/ 102 w 104"/>
                <a:gd name="T17" fmla="*/ 40 h 44"/>
                <a:gd name="T18" fmla="*/ 104 w 104"/>
                <a:gd name="T19" fmla="*/ 40 h 44"/>
                <a:gd name="T20" fmla="*/ 104 w 104"/>
                <a:gd name="T21" fmla="*/ 38 h 44"/>
                <a:gd name="T22" fmla="*/ 102 w 104"/>
                <a:gd name="T23" fmla="*/ 36 h 44"/>
                <a:gd name="T24" fmla="*/ 27 w 104"/>
                <a:gd name="T25" fmla="*/ 2 h 44"/>
                <a:gd name="T26" fmla="*/ 19 w 104"/>
                <a:gd name="T27" fmla="*/ 0 h 44"/>
                <a:gd name="T28" fmla="*/ 8 w 104"/>
                <a:gd name="T29" fmla="*/ 2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4" h="44">
                  <a:moveTo>
                    <a:pt x="8" y="2"/>
                  </a:moveTo>
                  <a:lnTo>
                    <a:pt x="2" y="4"/>
                  </a:lnTo>
                  <a:lnTo>
                    <a:pt x="0" y="6"/>
                  </a:lnTo>
                  <a:lnTo>
                    <a:pt x="0" y="8"/>
                  </a:lnTo>
                  <a:lnTo>
                    <a:pt x="2" y="8"/>
                  </a:lnTo>
                  <a:lnTo>
                    <a:pt x="77" y="42"/>
                  </a:lnTo>
                  <a:lnTo>
                    <a:pt x="86" y="44"/>
                  </a:lnTo>
                  <a:lnTo>
                    <a:pt x="98" y="42"/>
                  </a:lnTo>
                  <a:lnTo>
                    <a:pt x="102" y="40"/>
                  </a:lnTo>
                  <a:lnTo>
                    <a:pt x="104" y="40"/>
                  </a:lnTo>
                  <a:lnTo>
                    <a:pt x="104" y="38"/>
                  </a:lnTo>
                  <a:lnTo>
                    <a:pt x="102" y="36"/>
                  </a:lnTo>
                  <a:lnTo>
                    <a:pt x="27" y="2"/>
                  </a:lnTo>
                  <a:lnTo>
                    <a:pt x="19" y="0"/>
                  </a:lnTo>
                  <a:lnTo>
                    <a:pt x="8" y="2"/>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82" name="Freeform 5557"/>
            <p:cNvSpPr/>
            <p:nvPr/>
          </p:nvSpPr>
          <p:spPr bwMode="auto">
            <a:xfrm>
              <a:off x="5842853" y="4668751"/>
              <a:ext cx="199077" cy="81177"/>
            </a:xfrm>
            <a:custGeom>
              <a:avLst/>
              <a:gdLst>
                <a:gd name="T0" fmla="*/ 5 w 103"/>
                <a:gd name="T1" fmla="*/ 0 h 42"/>
                <a:gd name="T2" fmla="*/ 2 w 103"/>
                <a:gd name="T3" fmla="*/ 2 h 42"/>
                <a:gd name="T4" fmla="*/ 0 w 103"/>
                <a:gd name="T5" fmla="*/ 4 h 42"/>
                <a:gd name="T6" fmla="*/ 0 w 103"/>
                <a:gd name="T7" fmla="*/ 6 h 42"/>
                <a:gd name="T8" fmla="*/ 2 w 103"/>
                <a:gd name="T9" fmla="*/ 8 h 42"/>
                <a:gd name="T10" fmla="*/ 76 w 103"/>
                <a:gd name="T11" fmla="*/ 40 h 42"/>
                <a:gd name="T12" fmla="*/ 86 w 103"/>
                <a:gd name="T13" fmla="*/ 42 h 42"/>
                <a:gd name="T14" fmla="*/ 96 w 103"/>
                <a:gd name="T15" fmla="*/ 42 h 42"/>
                <a:gd name="T16" fmla="*/ 101 w 103"/>
                <a:gd name="T17" fmla="*/ 40 h 42"/>
                <a:gd name="T18" fmla="*/ 103 w 103"/>
                <a:gd name="T19" fmla="*/ 38 h 42"/>
                <a:gd name="T20" fmla="*/ 103 w 103"/>
                <a:gd name="T21" fmla="*/ 36 h 42"/>
                <a:gd name="T22" fmla="*/ 101 w 103"/>
                <a:gd name="T23" fmla="*/ 35 h 42"/>
                <a:gd name="T24" fmla="*/ 27 w 103"/>
                <a:gd name="T25" fmla="*/ 2 h 42"/>
                <a:gd name="T26" fmla="*/ 17 w 103"/>
                <a:gd name="T27" fmla="*/ 0 h 42"/>
                <a:gd name="T28" fmla="*/ 5 w 103"/>
                <a:gd name="T29"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3" h="42">
                  <a:moveTo>
                    <a:pt x="5" y="0"/>
                  </a:moveTo>
                  <a:lnTo>
                    <a:pt x="2" y="2"/>
                  </a:lnTo>
                  <a:lnTo>
                    <a:pt x="0" y="4"/>
                  </a:lnTo>
                  <a:lnTo>
                    <a:pt x="0" y="6"/>
                  </a:lnTo>
                  <a:lnTo>
                    <a:pt x="2" y="8"/>
                  </a:lnTo>
                  <a:lnTo>
                    <a:pt x="76" y="40"/>
                  </a:lnTo>
                  <a:lnTo>
                    <a:pt x="86" y="42"/>
                  </a:lnTo>
                  <a:lnTo>
                    <a:pt x="96" y="42"/>
                  </a:lnTo>
                  <a:lnTo>
                    <a:pt x="101" y="40"/>
                  </a:lnTo>
                  <a:lnTo>
                    <a:pt x="103" y="38"/>
                  </a:lnTo>
                  <a:lnTo>
                    <a:pt x="103" y="36"/>
                  </a:lnTo>
                  <a:lnTo>
                    <a:pt x="101" y="35"/>
                  </a:lnTo>
                  <a:lnTo>
                    <a:pt x="27" y="2"/>
                  </a:lnTo>
                  <a:lnTo>
                    <a:pt x="17" y="0"/>
                  </a:lnTo>
                  <a:lnTo>
                    <a:pt x="5" y="0"/>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83" name="Freeform 5558"/>
            <p:cNvSpPr/>
            <p:nvPr/>
          </p:nvSpPr>
          <p:spPr bwMode="auto">
            <a:xfrm>
              <a:off x="5794534" y="4713205"/>
              <a:ext cx="199077" cy="81177"/>
            </a:xfrm>
            <a:custGeom>
              <a:avLst/>
              <a:gdLst>
                <a:gd name="T0" fmla="*/ 5 w 103"/>
                <a:gd name="T1" fmla="*/ 0 h 42"/>
                <a:gd name="T2" fmla="*/ 2 w 103"/>
                <a:gd name="T3" fmla="*/ 2 h 42"/>
                <a:gd name="T4" fmla="*/ 0 w 103"/>
                <a:gd name="T5" fmla="*/ 4 h 42"/>
                <a:gd name="T6" fmla="*/ 0 w 103"/>
                <a:gd name="T7" fmla="*/ 6 h 42"/>
                <a:gd name="T8" fmla="*/ 2 w 103"/>
                <a:gd name="T9" fmla="*/ 8 h 42"/>
                <a:gd name="T10" fmla="*/ 77 w 103"/>
                <a:gd name="T11" fmla="*/ 40 h 42"/>
                <a:gd name="T12" fmla="*/ 84 w 103"/>
                <a:gd name="T13" fmla="*/ 42 h 42"/>
                <a:gd name="T14" fmla="*/ 96 w 103"/>
                <a:gd name="T15" fmla="*/ 42 h 42"/>
                <a:gd name="T16" fmla="*/ 101 w 103"/>
                <a:gd name="T17" fmla="*/ 40 h 42"/>
                <a:gd name="T18" fmla="*/ 103 w 103"/>
                <a:gd name="T19" fmla="*/ 38 h 42"/>
                <a:gd name="T20" fmla="*/ 103 w 103"/>
                <a:gd name="T21" fmla="*/ 36 h 42"/>
                <a:gd name="T22" fmla="*/ 101 w 103"/>
                <a:gd name="T23" fmla="*/ 35 h 42"/>
                <a:gd name="T24" fmla="*/ 27 w 103"/>
                <a:gd name="T25" fmla="*/ 2 h 42"/>
                <a:gd name="T26" fmla="*/ 17 w 103"/>
                <a:gd name="T27" fmla="*/ 0 h 42"/>
                <a:gd name="T28" fmla="*/ 5 w 103"/>
                <a:gd name="T29"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3" h="42">
                  <a:moveTo>
                    <a:pt x="5" y="0"/>
                  </a:moveTo>
                  <a:lnTo>
                    <a:pt x="2" y="2"/>
                  </a:lnTo>
                  <a:lnTo>
                    <a:pt x="0" y="4"/>
                  </a:lnTo>
                  <a:lnTo>
                    <a:pt x="0" y="6"/>
                  </a:lnTo>
                  <a:lnTo>
                    <a:pt x="2" y="8"/>
                  </a:lnTo>
                  <a:lnTo>
                    <a:pt x="77" y="40"/>
                  </a:lnTo>
                  <a:lnTo>
                    <a:pt x="84" y="42"/>
                  </a:lnTo>
                  <a:lnTo>
                    <a:pt x="96" y="42"/>
                  </a:lnTo>
                  <a:lnTo>
                    <a:pt x="101" y="40"/>
                  </a:lnTo>
                  <a:lnTo>
                    <a:pt x="103" y="38"/>
                  </a:lnTo>
                  <a:lnTo>
                    <a:pt x="103" y="36"/>
                  </a:lnTo>
                  <a:lnTo>
                    <a:pt x="101" y="35"/>
                  </a:lnTo>
                  <a:lnTo>
                    <a:pt x="27" y="2"/>
                  </a:lnTo>
                  <a:lnTo>
                    <a:pt x="17" y="0"/>
                  </a:lnTo>
                  <a:lnTo>
                    <a:pt x="5" y="0"/>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84" name="Freeform 5559"/>
            <p:cNvSpPr/>
            <p:nvPr/>
          </p:nvSpPr>
          <p:spPr bwMode="auto">
            <a:xfrm>
              <a:off x="5842853" y="4842701"/>
              <a:ext cx="210673" cy="85042"/>
            </a:xfrm>
            <a:custGeom>
              <a:avLst/>
              <a:gdLst>
                <a:gd name="T0" fmla="*/ 7 w 109"/>
                <a:gd name="T1" fmla="*/ 0 h 44"/>
                <a:gd name="T2" fmla="*/ 4 w 109"/>
                <a:gd name="T3" fmla="*/ 2 h 44"/>
                <a:gd name="T4" fmla="*/ 0 w 109"/>
                <a:gd name="T5" fmla="*/ 4 h 44"/>
                <a:gd name="T6" fmla="*/ 0 w 109"/>
                <a:gd name="T7" fmla="*/ 6 h 44"/>
                <a:gd name="T8" fmla="*/ 4 w 109"/>
                <a:gd name="T9" fmla="*/ 8 h 44"/>
                <a:gd name="T10" fmla="*/ 80 w 109"/>
                <a:gd name="T11" fmla="*/ 42 h 44"/>
                <a:gd name="T12" fmla="*/ 90 w 109"/>
                <a:gd name="T13" fmla="*/ 44 h 44"/>
                <a:gd name="T14" fmla="*/ 103 w 109"/>
                <a:gd name="T15" fmla="*/ 42 h 44"/>
                <a:gd name="T16" fmla="*/ 107 w 109"/>
                <a:gd name="T17" fmla="*/ 42 h 44"/>
                <a:gd name="T18" fmla="*/ 109 w 109"/>
                <a:gd name="T19" fmla="*/ 41 h 44"/>
                <a:gd name="T20" fmla="*/ 109 w 109"/>
                <a:gd name="T21" fmla="*/ 39 h 44"/>
                <a:gd name="T22" fmla="*/ 107 w 109"/>
                <a:gd name="T23" fmla="*/ 37 h 44"/>
                <a:gd name="T24" fmla="*/ 28 w 109"/>
                <a:gd name="T25" fmla="*/ 0 h 44"/>
                <a:gd name="T26" fmla="*/ 19 w 109"/>
                <a:gd name="T27" fmla="*/ 0 h 44"/>
                <a:gd name="T28" fmla="*/ 7 w 109"/>
                <a:gd name="T29"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9" h="44">
                  <a:moveTo>
                    <a:pt x="7" y="0"/>
                  </a:moveTo>
                  <a:lnTo>
                    <a:pt x="4" y="2"/>
                  </a:lnTo>
                  <a:lnTo>
                    <a:pt x="0" y="4"/>
                  </a:lnTo>
                  <a:lnTo>
                    <a:pt x="0" y="6"/>
                  </a:lnTo>
                  <a:lnTo>
                    <a:pt x="4" y="8"/>
                  </a:lnTo>
                  <a:lnTo>
                    <a:pt x="80" y="42"/>
                  </a:lnTo>
                  <a:lnTo>
                    <a:pt x="90" y="44"/>
                  </a:lnTo>
                  <a:lnTo>
                    <a:pt x="103" y="42"/>
                  </a:lnTo>
                  <a:lnTo>
                    <a:pt x="107" y="42"/>
                  </a:lnTo>
                  <a:lnTo>
                    <a:pt x="109" y="41"/>
                  </a:lnTo>
                  <a:lnTo>
                    <a:pt x="109" y="39"/>
                  </a:lnTo>
                  <a:lnTo>
                    <a:pt x="107" y="37"/>
                  </a:lnTo>
                  <a:lnTo>
                    <a:pt x="28" y="0"/>
                  </a:lnTo>
                  <a:lnTo>
                    <a:pt x="19" y="0"/>
                  </a:lnTo>
                  <a:lnTo>
                    <a:pt x="7" y="0"/>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85" name="Freeform 5560"/>
            <p:cNvSpPr/>
            <p:nvPr/>
          </p:nvSpPr>
          <p:spPr bwMode="auto">
            <a:xfrm>
              <a:off x="5666970" y="4834970"/>
              <a:ext cx="212606" cy="86975"/>
            </a:xfrm>
            <a:custGeom>
              <a:avLst/>
              <a:gdLst>
                <a:gd name="T0" fmla="*/ 6 w 110"/>
                <a:gd name="T1" fmla="*/ 2 h 45"/>
                <a:gd name="T2" fmla="*/ 2 w 110"/>
                <a:gd name="T3" fmla="*/ 2 h 45"/>
                <a:gd name="T4" fmla="*/ 0 w 110"/>
                <a:gd name="T5" fmla="*/ 4 h 45"/>
                <a:gd name="T6" fmla="*/ 0 w 110"/>
                <a:gd name="T7" fmla="*/ 6 h 45"/>
                <a:gd name="T8" fmla="*/ 2 w 110"/>
                <a:gd name="T9" fmla="*/ 8 h 45"/>
                <a:gd name="T10" fmla="*/ 81 w 110"/>
                <a:gd name="T11" fmla="*/ 43 h 45"/>
                <a:gd name="T12" fmla="*/ 91 w 110"/>
                <a:gd name="T13" fmla="*/ 45 h 45"/>
                <a:gd name="T14" fmla="*/ 102 w 110"/>
                <a:gd name="T15" fmla="*/ 45 h 45"/>
                <a:gd name="T16" fmla="*/ 106 w 110"/>
                <a:gd name="T17" fmla="*/ 43 h 45"/>
                <a:gd name="T18" fmla="*/ 110 w 110"/>
                <a:gd name="T19" fmla="*/ 41 h 45"/>
                <a:gd name="T20" fmla="*/ 110 w 110"/>
                <a:gd name="T21" fmla="*/ 39 h 45"/>
                <a:gd name="T22" fmla="*/ 108 w 110"/>
                <a:gd name="T23" fmla="*/ 37 h 45"/>
                <a:gd name="T24" fmla="*/ 29 w 110"/>
                <a:gd name="T25" fmla="*/ 2 h 45"/>
                <a:gd name="T26" fmla="*/ 20 w 110"/>
                <a:gd name="T27" fmla="*/ 0 h 45"/>
                <a:gd name="T28" fmla="*/ 6 w 110"/>
                <a:gd name="T29" fmla="*/ 2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0" h="45">
                  <a:moveTo>
                    <a:pt x="6" y="2"/>
                  </a:moveTo>
                  <a:lnTo>
                    <a:pt x="2" y="2"/>
                  </a:lnTo>
                  <a:lnTo>
                    <a:pt x="0" y="4"/>
                  </a:lnTo>
                  <a:lnTo>
                    <a:pt x="0" y="6"/>
                  </a:lnTo>
                  <a:lnTo>
                    <a:pt x="2" y="8"/>
                  </a:lnTo>
                  <a:lnTo>
                    <a:pt x="81" y="43"/>
                  </a:lnTo>
                  <a:lnTo>
                    <a:pt x="91" y="45"/>
                  </a:lnTo>
                  <a:lnTo>
                    <a:pt x="102" y="45"/>
                  </a:lnTo>
                  <a:lnTo>
                    <a:pt x="106" y="43"/>
                  </a:lnTo>
                  <a:lnTo>
                    <a:pt x="110" y="41"/>
                  </a:lnTo>
                  <a:lnTo>
                    <a:pt x="110" y="39"/>
                  </a:lnTo>
                  <a:lnTo>
                    <a:pt x="108" y="37"/>
                  </a:lnTo>
                  <a:lnTo>
                    <a:pt x="29" y="2"/>
                  </a:lnTo>
                  <a:lnTo>
                    <a:pt x="20" y="0"/>
                  </a:lnTo>
                  <a:lnTo>
                    <a:pt x="6" y="2"/>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86" name="Freeform 5561"/>
            <p:cNvSpPr/>
            <p:nvPr/>
          </p:nvSpPr>
          <p:spPr bwMode="auto">
            <a:xfrm>
              <a:off x="5100664" y="4987660"/>
              <a:ext cx="218405" cy="88908"/>
            </a:xfrm>
            <a:custGeom>
              <a:avLst/>
              <a:gdLst>
                <a:gd name="T0" fmla="*/ 7 w 113"/>
                <a:gd name="T1" fmla="*/ 0 h 46"/>
                <a:gd name="T2" fmla="*/ 3 w 113"/>
                <a:gd name="T3" fmla="*/ 2 h 46"/>
                <a:gd name="T4" fmla="*/ 0 w 113"/>
                <a:gd name="T5" fmla="*/ 4 h 46"/>
                <a:gd name="T6" fmla="*/ 0 w 113"/>
                <a:gd name="T7" fmla="*/ 6 h 46"/>
                <a:gd name="T8" fmla="*/ 2 w 113"/>
                <a:gd name="T9" fmla="*/ 8 h 46"/>
                <a:gd name="T10" fmla="*/ 84 w 113"/>
                <a:gd name="T11" fmla="*/ 44 h 46"/>
                <a:gd name="T12" fmla="*/ 94 w 113"/>
                <a:gd name="T13" fmla="*/ 46 h 46"/>
                <a:gd name="T14" fmla="*/ 107 w 113"/>
                <a:gd name="T15" fmla="*/ 44 h 46"/>
                <a:gd name="T16" fmla="*/ 111 w 113"/>
                <a:gd name="T17" fmla="*/ 44 h 46"/>
                <a:gd name="T18" fmla="*/ 113 w 113"/>
                <a:gd name="T19" fmla="*/ 42 h 46"/>
                <a:gd name="T20" fmla="*/ 113 w 113"/>
                <a:gd name="T21" fmla="*/ 40 h 46"/>
                <a:gd name="T22" fmla="*/ 111 w 113"/>
                <a:gd name="T23" fmla="*/ 39 h 46"/>
                <a:gd name="T24" fmla="*/ 30 w 113"/>
                <a:gd name="T25" fmla="*/ 2 h 46"/>
                <a:gd name="T26" fmla="*/ 21 w 113"/>
                <a:gd name="T27" fmla="*/ 0 h 46"/>
                <a:gd name="T28" fmla="*/ 7 w 113"/>
                <a:gd name="T29"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3" h="46">
                  <a:moveTo>
                    <a:pt x="7" y="0"/>
                  </a:moveTo>
                  <a:lnTo>
                    <a:pt x="3" y="2"/>
                  </a:lnTo>
                  <a:lnTo>
                    <a:pt x="0" y="4"/>
                  </a:lnTo>
                  <a:lnTo>
                    <a:pt x="0" y="6"/>
                  </a:lnTo>
                  <a:lnTo>
                    <a:pt x="2" y="8"/>
                  </a:lnTo>
                  <a:lnTo>
                    <a:pt x="84" y="44"/>
                  </a:lnTo>
                  <a:lnTo>
                    <a:pt x="94" y="46"/>
                  </a:lnTo>
                  <a:lnTo>
                    <a:pt x="107" y="44"/>
                  </a:lnTo>
                  <a:lnTo>
                    <a:pt x="111" y="44"/>
                  </a:lnTo>
                  <a:lnTo>
                    <a:pt x="113" y="42"/>
                  </a:lnTo>
                  <a:lnTo>
                    <a:pt x="113" y="40"/>
                  </a:lnTo>
                  <a:lnTo>
                    <a:pt x="111" y="39"/>
                  </a:lnTo>
                  <a:lnTo>
                    <a:pt x="30" y="2"/>
                  </a:lnTo>
                  <a:lnTo>
                    <a:pt x="21" y="0"/>
                  </a:lnTo>
                  <a:lnTo>
                    <a:pt x="7" y="0"/>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87" name="Freeform 5562"/>
            <p:cNvSpPr/>
            <p:nvPr/>
          </p:nvSpPr>
          <p:spPr bwMode="auto">
            <a:xfrm>
              <a:off x="5616718" y="4883290"/>
              <a:ext cx="210673" cy="86975"/>
            </a:xfrm>
            <a:custGeom>
              <a:avLst/>
              <a:gdLst>
                <a:gd name="T0" fmla="*/ 7 w 109"/>
                <a:gd name="T1" fmla="*/ 0 h 45"/>
                <a:gd name="T2" fmla="*/ 1 w 109"/>
                <a:gd name="T3" fmla="*/ 2 h 45"/>
                <a:gd name="T4" fmla="*/ 0 w 109"/>
                <a:gd name="T5" fmla="*/ 4 h 45"/>
                <a:gd name="T6" fmla="*/ 0 w 109"/>
                <a:gd name="T7" fmla="*/ 6 h 45"/>
                <a:gd name="T8" fmla="*/ 1 w 109"/>
                <a:gd name="T9" fmla="*/ 8 h 45"/>
                <a:gd name="T10" fmla="*/ 80 w 109"/>
                <a:gd name="T11" fmla="*/ 43 h 45"/>
                <a:gd name="T12" fmla="*/ 90 w 109"/>
                <a:gd name="T13" fmla="*/ 45 h 45"/>
                <a:gd name="T14" fmla="*/ 101 w 109"/>
                <a:gd name="T15" fmla="*/ 43 h 45"/>
                <a:gd name="T16" fmla="*/ 107 w 109"/>
                <a:gd name="T17" fmla="*/ 43 h 45"/>
                <a:gd name="T18" fmla="*/ 109 w 109"/>
                <a:gd name="T19" fmla="*/ 41 h 45"/>
                <a:gd name="T20" fmla="*/ 109 w 109"/>
                <a:gd name="T21" fmla="*/ 39 h 45"/>
                <a:gd name="T22" fmla="*/ 107 w 109"/>
                <a:gd name="T23" fmla="*/ 37 h 45"/>
                <a:gd name="T24" fmla="*/ 28 w 109"/>
                <a:gd name="T25" fmla="*/ 0 h 45"/>
                <a:gd name="T26" fmla="*/ 19 w 109"/>
                <a:gd name="T27" fmla="*/ 0 h 45"/>
                <a:gd name="T28" fmla="*/ 7 w 109"/>
                <a:gd name="T29"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9" h="45">
                  <a:moveTo>
                    <a:pt x="7" y="0"/>
                  </a:moveTo>
                  <a:lnTo>
                    <a:pt x="1" y="2"/>
                  </a:lnTo>
                  <a:lnTo>
                    <a:pt x="0" y="4"/>
                  </a:lnTo>
                  <a:lnTo>
                    <a:pt x="0" y="6"/>
                  </a:lnTo>
                  <a:lnTo>
                    <a:pt x="1" y="8"/>
                  </a:lnTo>
                  <a:lnTo>
                    <a:pt x="80" y="43"/>
                  </a:lnTo>
                  <a:lnTo>
                    <a:pt x="90" y="45"/>
                  </a:lnTo>
                  <a:lnTo>
                    <a:pt x="101" y="43"/>
                  </a:lnTo>
                  <a:lnTo>
                    <a:pt x="107" y="43"/>
                  </a:lnTo>
                  <a:lnTo>
                    <a:pt x="109" y="41"/>
                  </a:lnTo>
                  <a:lnTo>
                    <a:pt x="109" y="39"/>
                  </a:lnTo>
                  <a:lnTo>
                    <a:pt x="107" y="37"/>
                  </a:lnTo>
                  <a:lnTo>
                    <a:pt x="28" y="0"/>
                  </a:lnTo>
                  <a:lnTo>
                    <a:pt x="19" y="0"/>
                  </a:lnTo>
                  <a:lnTo>
                    <a:pt x="7" y="0"/>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88" name="Freeform 5563"/>
            <p:cNvSpPr/>
            <p:nvPr/>
          </p:nvSpPr>
          <p:spPr bwMode="auto">
            <a:xfrm>
              <a:off x="6973532" y="4902617"/>
              <a:ext cx="301514" cy="100505"/>
            </a:xfrm>
            <a:custGeom>
              <a:avLst/>
              <a:gdLst>
                <a:gd name="T0" fmla="*/ 6 w 156"/>
                <a:gd name="T1" fmla="*/ 2 h 52"/>
                <a:gd name="T2" fmla="*/ 2 w 156"/>
                <a:gd name="T3" fmla="*/ 4 h 52"/>
                <a:gd name="T4" fmla="*/ 0 w 156"/>
                <a:gd name="T5" fmla="*/ 8 h 52"/>
                <a:gd name="T6" fmla="*/ 0 w 156"/>
                <a:gd name="T7" fmla="*/ 10 h 52"/>
                <a:gd name="T8" fmla="*/ 4 w 156"/>
                <a:gd name="T9" fmla="*/ 11 h 52"/>
                <a:gd name="T10" fmla="*/ 121 w 156"/>
                <a:gd name="T11" fmla="*/ 50 h 52"/>
                <a:gd name="T12" fmla="*/ 135 w 156"/>
                <a:gd name="T13" fmla="*/ 52 h 52"/>
                <a:gd name="T14" fmla="*/ 150 w 156"/>
                <a:gd name="T15" fmla="*/ 50 h 52"/>
                <a:gd name="T16" fmla="*/ 154 w 156"/>
                <a:gd name="T17" fmla="*/ 46 h 52"/>
                <a:gd name="T18" fmla="*/ 156 w 156"/>
                <a:gd name="T19" fmla="*/ 44 h 52"/>
                <a:gd name="T20" fmla="*/ 156 w 156"/>
                <a:gd name="T21" fmla="*/ 42 h 52"/>
                <a:gd name="T22" fmla="*/ 152 w 156"/>
                <a:gd name="T23" fmla="*/ 40 h 52"/>
                <a:gd name="T24" fmla="*/ 33 w 156"/>
                <a:gd name="T25" fmla="*/ 2 h 52"/>
                <a:gd name="T26" fmla="*/ 20 w 156"/>
                <a:gd name="T27" fmla="*/ 0 h 52"/>
                <a:gd name="T28" fmla="*/ 6 w 156"/>
                <a:gd name="T29" fmla="*/ 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6" h="52">
                  <a:moveTo>
                    <a:pt x="6" y="2"/>
                  </a:moveTo>
                  <a:lnTo>
                    <a:pt x="2" y="4"/>
                  </a:lnTo>
                  <a:lnTo>
                    <a:pt x="0" y="8"/>
                  </a:lnTo>
                  <a:lnTo>
                    <a:pt x="0" y="10"/>
                  </a:lnTo>
                  <a:lnTo>
                    <a:pt x="4" y="11"/>
                  </a:lnTo>
                  <a:lnTo>
                    <a:pt x="121" y="50"/>
                  </a:lnTo>
                  <a:lnTo>
                    <a:pt x="135" y="52"/>
                  </a:lnTo>
                  <a:lnTo>
                    <a:pt x="150" y="50"/>
                  </a:lnTo>
                  <a:lnTo>
                    <a:pt x="154" y="46"/>
                  </a:lnTo>
                  <a:lnTo>
                    <a:pt x="156" y="44"/>
                  </a:lnTo>
                  <a:lnTo>
                    <a:pt x="156" y="42"/>
                  </a:lnTo>
                  <a:lnTo>
                    <a:pt x="152" y="40"/>
                  </a:lnTo>
                  <a:lnTo>
                    <a:pt x="33" y="2"/>
                  </a:lnTo>
                  <a:lnTo>
                    <a:pt x="20" y="0"/>
                  </a:lnTo>
                  <a:lnTo>
                    <a:pt x="6" y="2"/>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89" name="Freeform 5564"/>
            <p:cNvSpPr/>
            <p:nvPr/>
          </p:nvSpPr>
          <p:spPr bwMode="auto">
            <a:xfrm>
              <a:off x="6751262" y="4906483"/>
              <a:ext cx="301514" cy="100505"/>
            </a:xfrm>
            <a:custGeom>
              <a:avLst/>
              <a:gdLst>
                <a:gd name="T0" fmla="*/ 6 w 156"/>
                <a:gd name="T1" fmla="*/ 2 h 52"/>
                <a:gd name="T2" fmla="*/ 2 w 156"/>
                <a:gd name="T3" fmla="*/ 4 h 52"/>
                <a:gd name="T4" fmla="*/ 0 w 156"/>
                <a:gd name="T5" fmla="*/ 8 h 52"/>
                <a:gd name="T6" fmla="*/ 0 w 156"/>
                <a:gd name="T7" fmla="*/ 9 h 52"/>
                <a:gd name="T8" fmla="*/ 4 w 156"/>
                <a:gd name="T9" fmla="*/ 11 h 52"/>
                <a:gd name="T10" fmla="*/ 121 w 156"/>
                <a:gd name="T11" fmla="*/ 50 h 52"/>
                <a:gd name="T12" fmla="*/ 135 w 156"/>
                <a:gd name="T13" fmla="*/ 52 h 52"/>
                <a:gd name="T14" fmla="*/ 150 w 156"/>
                <a:gd name="T15" fmla="*/ 50 h 52"/>
                <a:gd name="T16" fmla="*/ 154 w 156"/>
                <a:gd name="T17" fmla="*/ 46 h 52"/>
                <a:gd name="T18" fmla="*/ 156 w 156"/>
                <a:gd name="T19" fmla="*/ 44 h 52"/>
                <a:gd name="T20" fmla="*/ 156 w 156"/>
                <a:gd name="T21" fmla="*/ 42 h 52"/>
                <a:gd name="T22" fmla="*/ 152 w 156"/>
                <a:gd name="T23" fmla="*/ 40 h 52"/>
                <a:gd name="T24" fmla="*/ 33 w 156"/>
                <a:gd name="T25" fmla="*/ 2 h 52"/>
                <a:gd name="T26" fmla="*/ 19 w 156"/>
                <a:gd name="T27" fmla="*/ 0 h 52"/>
                <a:gd name="T28" fmla="*/ 6 w 156"/>
                <a:gd name="T29" fmla="*/ 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6" h="52">
                  <a:moveTo>
                    <a:pt x="6" y="2"/>
                  </a:moveTo>
                  <a:lnTo>
                    <a:pt x="2" y="4"/>
                  </a:lnTo>
                  <a:lnTo>
                    <a:pt x="0" y="8"/>
                  </a:lnTo>
                  <a:lnTo>
                    <a:pt x="0" y="9"/>
                  </a:lnTo>
                  <a:lnTo>
                    <a:pt x="4" y="11"/>
                  </a:lnTo>
                  <a:lnTo>
                    <a:pt x="121" y="50"/>
                  </a:lnTo>
                  <a:lnTo>
                    <a:pt x="135" y="52"/>
                  </a:lnTo>
                  <a:lnTo>
                    <a:pt x="150" y="50"/>
                  </a:lnTo>
                  <a:lnTo>
                    <a:pt x="154" y="46"/>
                  </a:lnTo>
                  <a:lnTo>
                    <a:pt x="156" y="44"/>
                  </a:lnTo>
                  <a:lnTo>
                    <a:pt x="156" y="42"/>
                  </a:lnTo>
                  <a:lnTo>
                    <a:pt x="152" y="40"/>
                  </a:lnTo>
                  <a:lnTo>
                    <a:pt x="33" y="2"/>
                  </a:lnTo>
                  <a:lnTo>
                    <a:pt x="19" y="0"/>
                  </a:lnTo>
                  <a:lnTo>
                    <a:pt x="6" y="2"/>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90" name="Freeform 5565"/>
            <p:cNvSpPr/>
            <p:nvPr/>
          </p:nvSpPr>
          <p:spPr bwMode="auto">
            <a:xfrm>
              <a:off x="6714539" y="4970265"/>
              <a:ext cx="303447" cy="94706"/>
            </a:xfrm>
            <a:custGeom>
              <a:avLst/>
              <a:gdLst>
                <a:gd name="T0" fmla="*/ 8 w 157"/>
                <a:gd name="T1" fmla="*/ 1 h 49"/>
                <a:gd name="T2" fmla="*/ 2 w 157"/>
                <a:gd name="T3" fmla="*/ 3 h 49"/>
                <a:gd name="T4" fmla="*/ 0 w 157"/>
                <a:gd name="T5" fmla="*/ 5 h 49"/>
                <a:gd name="T6" fmla="*/ 2 w 157"/>
                <a:gd name="T7" fmla="*/ 7 h 49"/>
                <a:gd name="T8" fmla="*/ 6 w 157"/>
                <a:gd name="T9" fmla="*/ 9 h 49"/>
                <a:gd name="T10" fmla="*/ 123 w 157"/>
                <a:gd name="T11" fmla="*/ 48 h 49"/>
                <a:gd name="T12" fmla="*/ 136 w 157"/>
                <a:gd name="T13" fmla="*/ 49 h 49"/>
                <a:gd name="T14" fmla="*/ 150 w 157"/>
                <a:gd name="T15" fmla="*/ 48 h 49"/>
                <a:gd name="T16" fmla="*/ 155 w 157"/>
                <a:gd name="T17" fmla="*/ 46 h 49"/>
                <a:gd name="T18" fmla="*/ 157 w 157"/>
                <a:gd name="T19" fmla="*/ 44 h 49"/>
                <a:gd name="T20" fmla="*/ 155 w 157"/>
                <a:gd name="T21" fmla="*/ 40 h 49"/>
                <a:gd name="T22" fmla="*/ 152 w 157"/>
                <a:gd name="T23" fmla="*/ 38 h 49"/>
                <a:gd name="T24" fmla="*/ 34 w 157"/>
                <a:gd name="T25" fmla="*/ 0 h 49"/>
                <a:gd name="T26" fmla="*/ 21 w 157"/>
                <a:gd name="T27" fmla="*/ 0 h 49"/>
                <a:gd name="T28" fmla="*/ 8 w 157"/>
                <a:gd name="T29" fmla="*/ 1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7" h="49">
                  <a:moveTo>
                    <a:pt x="8" y="1"/>
                  </a:moveTo>
                  <a:lnTo>
                    <a:pt x="2" y="3"/>
                  </a:lnTo>
                  <a:lnTo>
                    <a:pt x="0" y="5"/>
                  </a:lnTo>
                  <a:lnTo>
                    <a:pt x="2" y="7"/>
                  </a:lnTo>
                  <a:lnTo>
                    <a:pt x="6" y="9"/>
                  </a:lnTo>
                  <a:lnTo>
                    <a:pt x="123" y="48"/>
                  </a:lnTo>
                  <a:lnTo>
                    <a:pt x="136" y="49"/>
                  </a:lnTo>
                  <a:lnTo>
                    <a:pt x="150" y="48"/>
                  </a:lnTo>
                  <a:lnTo>
                    <a:pt x="155" y="46"/>
                  </a:lnTo>
                  <a:lnTo>
                    <a:pt x="157" y="44"/>
                  </a:lnTo>
                  <a:lnTo>
                    <a:pt x="155" y="40"/>
                  </a:lnTo>
                  <a:lnTo>
                    <a:pt x="152" y="38"/>
                  </a:lnTo>
                  <a:lnTo>
                    <a:pt x="34" y="0"/>
                  </a:lnTo>
                  <a:lnTo>
                    <a:pt x="21" y="0"/>
                  </a:lnTo>
                  <a:lnTo>
                    <a:pt x="8" y="1"/>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91" name="Freeform 5566"/>
            <p:cNvSpPr/>
            <p:nvPr/>
          </p:nvSpPr>
          <p:spPr bwMode="auto">
            <a:xfrm>
              <a:off x="6476806" y="4798247"/>
              <a:ext cx="214539" cy="88908"/>
            </a:xfrm>
            <a:custGeom>
              <a:avLst/>
              <a:gdLst>
                <a:gd name="T0" fmla="*/ 8 w 111"/>
                <a:gd name="T1" fmla="*/ 2 h 46"/>
                <a:gd name="T2" fmla="*/ 2 w 111"/>
                <a:gd name="T3" fmla="*/ 4 h 46"/>
                <a:gd name="T4" fmla="*/ 0 w 111"/>
                <a:gd name="T5" fmla="*/ 6 h 46"/>
                <a:gd name="T6" fmla="*/ 0 w 111"/>
                <a:gd name="T7" fmla="*/ 8 h 46"/>
                <a:gd name="T8" fmla="*/ 2 w 111"/>
                <a:gd name="T9" fmla="*/ 10 h 46"/>
                <a:gd name="T10" fmla="*/ 81 w 111"/>
                <a:gd name="T11" fmla="*/ 44 h 46"/>
                <a:gd name="T12" fmla="*/ 92 w 111"/>
                <a:gd name="T13" fmla="*/ 46 h 46"/>
                <a:gd name="T14" fmla="*/ 104 w 111"/>
                <a:gd name="T15" fmla="*/ 44 h 46"/>
                <a:gd name="T16" fmla="*/ 108 w 111"/>
                <a:gd name="T17" fmla="*/ 44 h 46"/>
                <a:gd name="T18" fmla="*/ 109 w 111"/>
                <a:gd name="T19" fmla="*/ 42 h 46"/>
                <a:gd name="T20" fmla="*/ 111 w 111"/>
                <a:gd name="T21" fmla="*/ 40 h 46"/>
                <a:gd name="T22" fmla="*/ 108 w 111"/>
                <a:gd name="T23" fmla="*/ 39 h 46"/>
                <a:gd name="T24" fmla="*/ 29 w 111"/>
                <a:gd name="T25" fmla="*/ 2 h 46"/>
                <a:gd name="T26" fmla="*/ 19 w 111"/>
                <a:gd name="T27" fmla="*/ 0 h 46"/>
                <a:gd name="T28" fmla="*/ 8 w 111"/>
                <a:gd name="T29" fmla="*/ 2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1" h="46">
                  <a:moveTo>
                    <a:pt x="8" y="2"/>
                  </a:moveTo>
                  <a:lnTo>
                    <a:pt x="2" y="4"/>
                  </a:lnTo>
                  <a:lnTo>
                    <a:pt x="0" y="6"/>
                  </a:lnTo>
                  <a:lnTo>
                    <a:pt x="0" y="8"/>
                  </a:lnTo>
                  <a:lnTo>
                    <a:pt x="2" y="10"/>
                  </a:lnTo>
                  <a:lnTo>
                    <a:pt x="81" y="44"/>
                  </a:lnTo>
                  <a:lnTo>
                    <a:pt x="92" y="46"/>
                  </a:lnTo>
                  <a:lnTo>
                    <a:pt x="104" y="44"/>
                  </a:lnTo>
                  <a:lnTo>
                    <a:pt x="108" y="44"/>
                  </a:lnTo>
                  <a:lnTo>
                    <a:pt x="109" y="42"/>
                  </a:lnTo>
                  <a:lnTo>
                    <a:pt x="111" y="40"/>
                  </a:lnTo>
                  <a:lnTo>
                    <a:pt x="108" y="39"/>
                  </a:lnTo>
                  <a:lnTo>
                    <a:pt x="29" y="2"/>
                  </a:lnTo>
                  <a:lnTo>
                    <a:pt x="19" y="0"/>
                  </a:lnTo>
                  <a:lnTo>
                    <a:pt x="8" y="2"/>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92" name="Freeform 5567"/>
            <p:cNvSpPr/>
            <p:nvPr/>
          </p:nvSpPr>
          <p:spPr bwMode="auto">
            <a:xfrm>
              <a:off x="6298990" y="4794382"/>
              <a:ext cx="210673" cy="85042"/>
            </a:xfrm>
            <a:custGeom>
              <a:avLst/>
              <a:gdLst>
                <a:gd name="T0" fmla="*/ 6 w 109"/>
                <a:gd name="T1" fmla="*/ 0 h 44"/>
                <a:gd name="T2" fmla="*/ 2 w 109"/>
                <a:gd name="T3" fmla="*/ 2 h 44"/>
                <a:gd name="T4" fmla="*/ 0 w 109"/>
                <a:gd name="T5" fmla="*/ 4 h 44"/>
                <a:gd name="T6" fmla="*/ 0 w 109"/>
                <a:gd name="T7" fmla="*/ 6 h 44"/>
                <a:gd name="T8" fmla="*/ 2 w 109"/>
                <a:gd name="T9" fmla="*/ 8 h 44"/>
                <a:gd name="T10" fmla="*/ 81 w 109"/>
                <a:gd name="T11" fmla="*/ 42 h 44"/>
                <a:gd name="T12" fmla="*/ 90 w 109"/>
                <a:gd name="T13" fmla="*/ 44 h 44"/>
                <a:gd name="T14" fmla="*/ 104 w 109"/>
                <a:gd name="T15" fmla="*/ 44 h 44"/>
                <a:gd name="T16" fmla="*/ 107 w 109"/>
                <a:gd name="T17" fmla="*/ 42 h 44"/>
                <a:gd name="T18" fmla="*/ 109 w 109"/>
                <a:gd name="T19" fmla="*/ 41 h 44"/>
                <a:gd name="T20" fmla="*/ 109 w 109"/>
                <a:gd name="T21" fmla="*/ 39 h 44"/>
                <a:gd name="T22" fmla="*/ 107 w 109"/>
                <a:gd name="T23" fmla="*/ 37 h 44"/>
                <a:gd name="T24" fmla="*/ 29 w 109"/>
                <a:gd name="T25" fmla="*/ 2 h 44"/>
                <a:gd name="T26" fmla="*/ 19 w 109"/>
                <a:gd name="T27" fmla="*/ 0 h 44"/>
                <a:gd name="T28" fmla="*/ 6 w 109"/>
                <a:gd name="T29"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9" h="44">
                  <a:moveTo>
                    <a:pt x="6" y="0"/>
                  </a:moveTo>
                  <a:lnTo>
                    <a:pt x="2" y="2"/>
                  </a:lnTo>
                  <a:lnTo>
                    <a:pt x="0" y="4"/>
                  </a:lnTo>
                  <a:lnTo>
                    <a:pt x="0" y="6"/>
                  </a:lnTo>
                  <a:lnTo>
                    <a:pt x="2" y="8"/>
                  </a:lnTo>
                  <a:lnTo>
                    <a:pt x="81" y="42"/>
                  </a:lnTo>
                  <a:lnTo>
                    <a:pt x="90" y="44"/>
                  </a:lnTo>
                  <a:lnTo>
                    <a:pt x="104" y="44"/>
                  </a:lnTo>
                  <a:lnTo>
                    <a:pt x="107" y="42"/>
                  </a:lnTo>
                  <a:lnTo>
                    <a:pt x="109" y="41"/>
                  </a:lnTo>
                  <a:lnTo>
                    <a:pt x="109" y="39"/>
                  </a:lnTo>
                  <a:lnTo>
                    <a:pt x="107" y="37"/>
                  </a:lnTo>
                  <a:lnTo>
                    <a:pt x="29" y="2"/>
                  </a:lnTo>
                  <a:lnTo>
                    <a:pt x="19" y="0"/>
                  </a:lnTo>
                  <a:lnTo>
                    <a:pt x="6" y="0"/>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93" name="Freeform 5568"/>
            <p:cNvSpPr/>
            <p:nvPr/>
          </p:nvSpPr>
          <p:spPr bwMode="auto">
            <a:xfrm>
              <a:off x="6246805" y="4838836"/>
              <a:ext cx="210673" cy="88908"/>
            </a:xfrm>
            <a:custGeom>
              <a:avLst/>
              <a:gdLst>
                <a:gd name="T0" fmla="*/ 6 w 109"/>
                <a:gd name="T1" fmla="*/ 2 h 46"/>
                <a:gd name="T2" fmla="*/ 2 w 109"/>
                <a:gd name="T3" fmla="*/ 4 h 46"/>
                <a:gd name="T4" fmla="*/ 0 w 109"/>
                <a:gd name="T5" fmla="*/ 6 h 46"/>
                <a:gd name="T6" fmla="*/ 0 w 109"/>
                <a:gd name="T7" fmla="*/ 8 h 46"/>
                <a:gd name="T8" fmla="*/ 2 w 109"/>
                <a:gd name="T9" fmla="*/ 10 h 46"/>
                <a:gd name="T10" fmla="*/ 81 w 109"/>
                <a:gd name="T11" fmla="*/ 44 h 46"/>
                <a:gd name="T12" fmla="*/ 90 w 109"/>
                <a:gd name="T13" fmla="*/ 46 h 46"/>
                <a:gd name="T14" fmla="*/ 104 w 109"/>
                <a:gd name="T15" fmla="*/ 46 h 46"/>
                <a:gd name="T16" fmla="*/ 108 w 109"/>
                <a:gd name="T17" fmla="*/ 44 h 46"/>
                <a:gd name="T18" fmla="*/ 109 w 109"/>
                <a:gd name="T19" fmla="*/ 43 h 46"/>
                <a:gd name="T20" fmla="*/ 109 w 109"/>
                <a:gd name="T21" fmla="*/ 41 h 46"/>
                <a:gd name="T22" fmla="*/ 108 w 109"/>
                <a:gd name="T23" fmla="*/ 39 h 46"/>
                <a:gd name="T24" fmla="*/ 29 w 109"/>
                <a:gd name="T25" fmla="*/ 2 h 46"/>
                <a:gd name="T26" fmla="*/ 19 w 109"/>
                <a:gd name="T27" fmla="*/ 0 h 46"/>
                <a:gd name="T28" fmla="*/ 6 w 109"/>
                <a:gd name="T29" fmla="*/ 2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9" h="46">
                  <a:moveTo>
                    <a:pt x="6" y="2"/>
                  </a:moveTo>
                  <a:lnTo>
                    <a:pt x="2" y="4"/>
                  </a:lnTo>
                  <a:lnTo>
                    <a:pt x="0" y="6"/>
                  </a:lnTo>
                  <a:lnTo>
                    <a:pt x="0" y="8"/>
                  </a:lnTo>
                  <a:lnTo>
                    <a:pt x="2" y="10"/>
                  </a:lnTo>
                  <a:lnTo>
                    <a:pt x="81" y="44"/>
                  </a:lnTo>
                  <a:lnTo>
                    <a:pt x="90" y="46"/>
                  </a:lnTo>
                  <a:lnTo>
                    <a:pt x="104" y="46"/>
                  </a:lnTo>
                  <a:lnTo>
                    <a:pt x="108" y="44"/>
                  </a:lnTo>
                  <a:lnTo>
                    <a:pt x="109" y="43"/>
                  </a:lnTo>
                  <a:lnTo>
                    <a:pt x="109" y="41"/>
                  </a:lnTo>
                  <a:lnTo>
                    <a:pt x="108" y="39"/>
                  </a:lnTo>
                  <a:lnTo>
                    <a:pt x="29" y="2"/>
                  </a:lnTo>
                  <a:lnTo>
                    <a:pt x="19" y="0"/>
                  </a:lnTo>
                  <a:lnTo>
                    <a:pt x="6" y="2"/>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94" name="Freeform 5569"/>
            <p:cNvSpPr/>
            <p:nvPr/>
          </p:nvSpPr>
          <p:spPr bwMode="auto">
            <a:xfrm>
              <a:off x="6194620" y="4962534"/>
              <a:ext cx="204875" cy="81177"/>
            </a:xfrm>
            <a:custGeom>
              <a:avLst/>
              <a:gdLst>
                <a:gd name="T0" fmla="*/ 8 w 106"/>
                <a:gd name="T1" fmla="*/ 2 h 42"/>
                <a:gd name="T2" fmla="*/ 4 w 106"/>
                <a:gd name="T3" fmla="*/ 2 h 42"/>
                <a:gd name="T4" fmla="*/ 0 w 106"/>
                <a:gd name="T5" fmla="*/ 4 h 42"/>
                <a:gd name="T6" fmla="*/ 0 w 106"/>
                <a:gd name="T7" fmla="*/ 5 h 42"/>
                <a:gd name="T8" fmla="*/ 2 w 106"/>
                <a:gd name="T9" fmla="*/ 7 h 42"/>
                <a:gd name="T10" fmla="*/ 77 w 106"/>
                <a:gd name="T11" fmla="*/ 42 h 42"/>
                <a:gd name="T12" fmla="*/ 87 w 106"/>
                <a:gd name="T13" fmla="*/ 42 h 42"/>
                <a:gd name="T14" fmla="*/ 98 w 106"/>
                <a:gd name="T15" fmla="*/ 42 h 42"/>
                <a:gd name="T16" fmla="*/ 102 w 106"/>
                <a:gd name="T17" fmla="*/ 40 h 42"/>
                <a:gd name="T18" fmla="*/ 106 w 106"/>
                <a:gd name="T19" fmla="*/ 38 h 42"/>
                <a:gd name="T20" fmla="*/ 106 w 106"/>
                <a:gd name="T21" fmla="*/ 36 h 42"/>
                <a:gd name="T22" fmla="*/ 104 w 106"/>
                <a:gd name="T23" fmla="*/ 34 h 42"/>
                <a:gd name="T24" fmla="*/ 29 w 106"/>
                <a:gd name="T25" fmla="*/ 2 h 42"/>
                <a:gd name="T26" fmla="*/ 19 w 106"/>
                <a:gd name="T27" fmla="*/ 0 h 42"/>
                <a:gd name="T28" fmla="*/ 8 w 106"/>
                <a:gd name="T29" fmla="*/ 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6" h="42">
                  <a:moveTo>
                    <a:pt x="8" y="2"/>
                  </a:moveTo>
                  <a:lnTo>
                    <a:pt x="4" y="2"/>
                  </a:lnTo>
                  <a:lnTo>
                    <a:pt x="0" y="4"/>
                  </a:lnTo>
                  <a:lnTo>
                    <a:pt x="0" y="5"/>
                  </a:lnTo>
                  <a:lnTo>
                    <a:pt x="2" y="7"/>
                  </a:lnTo>
                  <a:lnTo>
                    <a:pt x="77" y="42"/>
                  </a:lnTo>
                  <a:lnTo>
                    <a:pt x="87" y="42"/>
                  </a:lnTo>
                  <a:lnTo>
                    <a:pt x="98" y="42"/>
                  </a:lnTo>
                  <a:lnTo>
                    <a:pt x="102" y="40"/>
                  </a:lnTo>
                  <a:lnTo>
                    <a:pt x="106" y="38"/>
                  </a:lnTo>
                  <a:lnTo>
                    <a:pt x="106" y="36"/>
                  </a:lnTo>
                  <a:lnTo>
                    <a:pt x="104" y="34"/>
                  </a:lnTo>
                  <a:lnTo>
                    <a:pt x="29" y="2"/>
                  </a:lnTo>
                  <a:lnTo>
                    <a:pt x="19" y="0"/>
                  </a:lnTo>
                  <a:lnTo>
                    <a:pt x="8" y="2"/>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95" name="Freeform 5570"/>
            <p:cNvSpPr/>
            <p:nvPr/>
          </p:nvSpPr>
          <p:spPr bwMode="auto">
            <a:xfrm>
              <a:off x="6028401" y="4954803"/>
              <a:ext cx="199077" cy="85042"/>
            </a:xfrm>
            <a:custGeom>
              <a:avLst/>
              <a:gdLst>
                <a:gd name="T0" fmla="*/ 5 w 103"/>
                <a:gd name="T1" fmla="*/ 2 h 44"/>
                <a:gd name="T2" fmla="*/ 2 w 103"/>
                <a:gd name="T3" fmla="*/ 4 h 44"/>
                <a:gd name="T4" fmla="*/ 0 w 103"/>
                <a:gd name="T5" fmla="*/ 6 h 44"/>
                <a:gd name="T6" fmla="*/ 0 w 103"/>
                <a:gd name="T7" fmla="*/ 8 h 44"/>
                <a:gd name="T8" fmla="*/ 2 w 103"/>
                <a:gd name="T9" fmla="*/ 8 h 44"/>
                <a:gd name="T10" fmla="*/ 76 w 103"/>
                <a:gd name="T11" fmla="*/ 42 h 44"/>
                <a:gd name="T12" fmla="*/ 86 w 103"/>
                <a:gd name="T13" fmla="*/ 44 h 44"/>
                <a:gd name="T14" fmla="*/ 98 w 103"/>
                <a:gd name="T15" fmla="*/ 42 h 44"/>
                <a:gd name="T16" fmla="*/ 101 w 103"/>
                <a:gd name="T17" fmla="*/ 42 h 44"/>
                <a:gd name="T18" fmla="*/ 103 w 103"/>
                <a:gd name="T19" fmla="*/ 40 h 44"/>
                <a:gd name="T20" fmla="*/ 103 w 103"/>
                <a:gd name="T21" fmla="*/ 38 h 44"/>
                <a:gd name="T22" fmla="*/ 101 w 103"/>
                <a:gd name="T23" fmla="*/ 36 h 44"/>
                <a:gd name="T24" fmla="*/ 27 w 103"/>
                <a:gd name="T25" fmla="*/ 2 h 44"/>
                <a:gd name="T26" fmla="*/ 17 w 103"/>
                <a:gd name="T27" fmla="*/ 0 h 44"/>
                <a:gd name="T28" fmla="*/ 5 w 103"/>
                <a:gd name="T29" fmla="*/ 2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3" h="44">
                  <a:moveTo>
                    <a:pt x="5" y="2"/>
                  </a:moveTo>
                  <a:lnTo>
                    <a:pt x="2" y="4"/>
                  </a:lnTo>
                  <a:lnTo>
                    <a:pt x="0" y="6"/>
                  </a:lnTo>
                  <a:lnTo>
                    <a:pt x="0" y="8"/>
                  </a:lnTo>
                  <a:lnTo>
                    <a:pt x="2" y="8"/>
                  </a:lnTo>
                  <a:lnTo>
                    <a:pt x="76" y="42"/>
                  </a:lnTo>
                  <a:lnTo>
                    <a:pt x="86" y="44"/>
                  </a:lnTo>
                  <a:lnTo>
                    <a:pt x="98" y="42"/>
                  </a:lnTo>
                  <a:lnTo>
                    <a:pt x="101" y="42"/>
                  </a:lnTo>
                  <a:lnTo>
                    <a:pt x="103" y="40"/>
                  </a:lnTo>
                  <a:lnTo>
                    <a:pt x="103" y="38"/>
                  </a:lnTo>
                  <a:lnTo>
                    <a:pt x="101" y="36"/>
                  </a:lnTo>
                  <a:lnTo>
                    <a:pt x="27" y="2"/>
                  </a:lnTo>
                  <a:lnTo>
                    <a:pt x="17" y="0"/>
                  </a:lnTo>
                  <a:lnTo>
                    <a:pt x="5" y="2"/>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96" name="Freeform 5571"/>
            <p:cNvSpPr/>
            <p:nvPr/>
          </p:nvSpPr>
          <p:spPr bwMode="auto">
            <a:xfrm>
              <a:off x="5980081" y="5003122"/>
              <a:ext cx="199077" cy="81177"/>
            </a:xfrm>
            <a:custGeom>
              <a:avLst/>
              <a:gdLst>
                <a:gd name="T0" fmla="*/ 5 w 103"/>
                <a:gd name="T1" fmla="*/ 0 h 42"/>
                <a:gd name="T2" fmla="*/ 2 w 103"/>
                <a:gd name="T3" fmla="*/ 2 h 42"/>
                <a:gd name="T4" fmla="*/ 0 w 103"/>
                <a:gd name="T5" fmla="*/ 4 h 42"/>
                <a:gd name="T6" fmla="*/ 0 w 103"/>
                <a:gd name="T7" fmla="*/ 6 h 42"/>
                <a:gd name="T8" fmla="*/ 2 w 103"/>
                <a:gd name="T9" fmla="*/ 7 h 42"/>
                <a:gd name="T10" fmla="*/ 77 w 103"/>
                <a:gd name="T11" fmla="*/ 40 h 42"/>
                <a:gd name="T12" fmla="*/ 86 w 103"/>
                <a:gd name="T13" fmla="*/ 42 h 42"/>
                <a:gd name="T14" fmla="*/ 98 w 103"/>
                <a:gd name="T15" fmla="*/ 40 h 42"/>
                <a:gd name="T16" fmla="*/ 101 w 103"/>
                <a:gd name="T17" fmla="*/ 40 h 42"/>
                <a:gd name="T18" fmla="*/ 103 w 103"/>
                <a:gd name="T19" fmla="*/ 38 h 42"/>
                <a:gd name="T20" fmla="*/ 103 w 103"/>
                <a:gd name="T21" fmla="*/ 36 h 42"/>
                <a:gd name="T22" fmla="*/ 101 w 103"/>
                <a:gd name="T23" fmla="*/ 34 h 42"/>
                <a:gd name="T24" fmla="*/ 27 w 103"/>
                <a:gd name="T25" fmla="*/ 0 h 42"/>
                <a:gd name="T26" fmla="*/ 17 w 103"/>
                <a:gd name="T27" fmla="*/ 0 h 42"/>
                <a:gd name="T28" fmla="*/ 5 w 103"/>
                <a:gd name="T29"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3" h="42">
                  <a:moveTo>
                    <a:pt x="5" y="0"/>
                  </a:moveTo>
                  <a:lnTo>
                    <a:pt x="2" y="2"/>
                  </a:lnTo>
                  <a:lnTo>
                    <a:pt x="0" y="4"/>
                  </a:lnTo>
                  <a:lnTo>
                    <a:pt x="0" y="6"/>
                  </a:lnTo>
                  <a:lnTo>
                    <a:pt x="2" y="7"/>
                  </a:lnTo>
                  <a:lnTo>
                    <a:pt x="77" y="40"/>
                  </a:lnTo>
                  <a:lnTo>
                    <a:pt x="86" y="42"/>
                  </a:lnTo>
                  <a:lnTo>
                    <a:pt x="98" y="40"/>
                  </a:lnTo>
                  <a:lnTo>
                    <a:pt x="101" y="40"/>
                  </a:lnTo>
                  <a:lnTo>
                    <a:pt x="103" y="38"/>
                  </a:lnTo>
                  <a:lnTo>
                    <a:pt x="103" y="36"/>
                  </a:lnTo>
                  <a:lnTo>
                    <a:pt x="101" y="34"/>
                  </a:lnTo>
                  <a:lnTo>
                    <a:pt x="27" y="0"/>
                  </a:lnTo>
                  <a:lnTo>
                    <a:pt x="17" y="0"/>
                  </a:lnTo>
                  <a:lnTo>
                    <a:pt x="5" y="0"/>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97" name="Freeform 5572"/>
            <p:cNvSpPr/>
            <p:nvPr/>
          </p:nvSpPr>
          <p:spPr bwMode="auto">
            <a:xfrm>
              <a:off x="7597821" y="4991525"/>
              <a:ext cx="214539" cy="52185"/>
            </a:xfrm>
            <a:custGeom>
              <a:avLst/>
              <a:gdLst>
                <a:gd name="T0" fmla="*/ 2 w 111"/>
                <a:gd name="T1" fmla="*/ 0 h 27"/>
                <a:gd name="T2" fmla="*/ 0 w 111"/>
                <a:gd name="T3" fmla="*/ 2 h 27"/>
                <a:gd name="T4" fmla="*/ 0 w 111"/>
                <a:gd name="T5" fmla="*/ 4 h 27"/>
                <a:gd name="T6" fmla="*/ 0 w 111"/>
                <a:gd name="T7" fmla="*/ 4 h 27"/>
                <a:gd name="T8" fmla="*/ 4 w 111"/>
                <a:gd name="T9" fmla="*/ 6 h 27"/>
                <a:gd name="T10" fmla="*/ 90 w 111"/>
                <a:gd name="T11" fmla="*/ 27 h 27"/>
                <a:gd name="T12" fmla="*/ 98 w 111"/>
                <a:gd name="T13" fmla="*/ 27 h 27"/>
                <a:gd name="T14" fmla="*/ 107 w 111"/>
                <a:gd name="T15" fmla="*/ 25 h 27"/>
                <a:gd name="T16" fmla="*/ 109 w 111"/>
                <a:gd name="T17" fmla="*/ 25 h 27"/>
                <a:gd name="T18" fmla="*/ 111 w 111"/>
                <a:gd name="T19" fmla="*/ 23 h 27"/>
                <a:gd name="T20" fmla="*/ 109 w 111"/>
                <a:gd name="T21" fmla="*/ 21 h 27"/>
                <a:gd name="T22" fmla="*/ 107 w 111"/>
                <a:gd name="T23" fmla="*/ 21 h 27"/>
                <a:gd name="T24" fmla="*/ 21 w 111"/>
                <a:gd name="T25" fmla="*/ 0 h 27"/>
                <a:gd name="T26" fmla="*/ 11 w 111"/>
                <a:gd name="T27" fmla="*/ 0 h 27"/>
                <a:gd name="T28" fmla="*/ 2 w 111"/>
                <a:gd name="T29"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1" h="27">
                  <a:moveTo>
                    <a:pt x="2" y="0"/>
                  </a:moveTo>
                  <a:lnTo>
                    <a:pt x="0" y="2"/>
                  </a:lnTo>
                  <a:lnTo>
                    <a:pt x="0" y="4"/>
                  </a:lnTo>
                  <a:lnTo>
                    <a:pt x="0" y="4"/>
                  </a:lnTo>
                  <a:lnTo>
                    <a:pt x="4" y="6"/>
                  </a:lnTo>
                  <a:lnTo>
                    <a:pt x="90" y="27"/>
                  </a:lnTo>
                  <a:lnTo>
                    <a:pt x="98" y="27"/>
                  </a:lnTo>
                  <a:lnTo>
                    <a:pt x="107" y="25"/>
                  </a:lnTo>
                  <a:lnTo>
                    <a:pt x="109" y="25"/>
                  </a:lnTo>
                  <a:lnTo>
                    <a:pt x="111" y="23"/>
                  </a:lnTo>
                  <a:lnTo>
                    <a:pt x="109" y="21"/>
                  </a:lnTo>
                  <a:lnTo>
                    <a:pt x="107" y="21"/>
                  </a:lnTo>
                  <a:lnTo>
                    <a:pt x="21" y="0"/>
                  </a:lnTo>
                  <a:lnTo>
                    <a:pt x="11" y="0"/>
                  </a:lnTo>
                  <a:lnTo>
                    <a:pt x="2" y="0"/>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98" name="Freeform 5573"/>
            <p:cNvSpPr/>
            <p:nvPr/>
          </p:nvSpPr>
          <p:spPr bwMode="auto">
            <a:xfrm>
              <a:off x="7445131" y="4995391"/>
              <a:ext cx="218405" cy="56051"/>
            </a:xfrm>
            <a:custGeom>
              <a:avLst/>
              <a:gdLst>
                <a:gd name="T0" fmla="*/ 4 w 113"/>
                <a:gd name="T1" fmla="*/ 2 h 29"/>
                <a:gd name="T2" fmla="*/ 2 w 113"/>
                <a:gd name="T3" fmla="*/ 4 h 29"/>
                <a:gd name="T4" fmla="*/ 0 w 113"/>
                <a:gd name="T5" fmla="*/ 4 h 29"/>
                <a:gd name="T6" fmla="*/ 2 w 113"/>
                <a:gd name="T7" fmla="*/ 6 h 29"/>
                <a:gd name="T8" fmla="*/ 6 w 113"/>
                <a:gd name="T9" fmla="*/ 8 h 29"/>
                <a:gd name="T10" fmla="*/ 90 w 113"/>
                <a:gd name="T11" fmla="*/ 27 h 29"/>
                <a:gd name="T12" fmla="*/ 100 w 113"/>
                <a:gd name="T13" fmla="*/ 29 h 29"/>
                <a:gd name="T14" fmla="*/ 110 w 113"/>
                <a:gd name="T15" fmla="*/ 27 h 29"/>
                <a:gd name="T16" fmla="*/ 112 w 113"/>
                <a:gd name="T17" fmla="*/ 25 h 29"/>
                <a:gd name="T18" fmla="*/ 113 w 113"/>
                <a:gd name="T19" fmla="*/ 23 h 29"/>
                <a:gd name="T20" fmla="*/ 112 w 113"/>
                <a:gd name="T21" fmla="*/ 23 h 29"/>
                <a:gd name="T22" fmla="*/ 110 w 113"/>
                <a:gd name="T23" fmla="*/ 21 h 29"/>
                <a:gd name="T24" fmla="*/ 23 w 113"/>
                <a:gd name="T25" fmla="*/ 2 h 29"/>
                <a:gd name="T26" fmla="*/ 14 w 113"/>
                <a:gd name="T27" fmla="*/ 0 h 29"/>
                <a:gd name="T28" fmla="*/ 4 w 113"/>
                <a:gd name="T29" fmla="*/ 2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3" h="29">
                  <a:moveTo>
                    <a:pt x="4" y="2"/>
                  </a:moveTo>
                  <a:lnTo>
                    <a:pt x="2" y="4"/>
                  </a:lnTo>
                  <a:lnTo>
                    <a:pt x="0" y="4"/>
                  </a:lnTo>
                  <a:lnTo>
                    <a:pt x="2" y="6"/>
                  </a:lnTo>
                  <a:lnTo>
                    <a:pt x="6" y="8"/>
                  </a:lnTo>
                  <a:lnTo>
                    <a:pt x="90" y="27"/>
                  </a:lnTo>
                  <a:lnTo>
                    <a:pt x="100" y="29"/>
                  </a:lnTo>
                  <a:lnTo>
                    <a:pt x="110" y="27"/>
                  </a:lnTo>
                  <a:lnTo>
                    <a:pt x="112" y="25"/>
                  </a:lnTo>
                  <a:lnTo>
                    <a:pt x="113" y="23"/>
                  </a:lnTo>
                  <a:lnTo>
                    <a:pt x="112" y="23"/>
                  </a:lnTo>
                  <a:lnTo>
                    <a:pt x="110" y="21"/>
                  </a:lnTo>
                  <a:lnTo>
                    <a:pt x="23" y="2"/>
                  </a:lnTo>
                  <a:lnTo>
                    <a:pt x="14" y="0"/>
                  </a:lnTo>
                  <a:lnTo>
                    <a:pt x="4" y="2"/>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99" name="Freeform 5574"/>
            <p:cNvSpPr/>
            <p:nvPr/>
          </p:nvSpPr>
          <p:spPr bwMode="auto">
            <a:xfrm>
              <a:off x="7433534" y="5032114"/>
              <a:ext cx="216472" cy="52185"/>
            </a:xfrm>
            <a:custGeom>
              <a:avLst/>
              <a:gdLst>
                <a:gd name="T0" fmla="*/ 4 w 112"/>
                <a:gd name="T1" fmla="*/ 2 h 27"/>
                <a:gd name="T2" fmla="*/ 2 w 112"/>
                <a:gd name="T3" fmla="*/ 2 h 27"/>
                <a:gd name="T4" fmla="*/ 0 w 112"/>
                <a:gd name="T5" fmla="*/ 4 h 27"/>
                <a:gd name="T6" fmla="*/ 2 w 112"/>
                <a:gd name="T7" fmla="*/ 6 h 27"/>
                <a:gd name="T8" fmla="*/ 4 w 112"/>
                <a:gd name="T9" fmla="*/ 6 h 27"/>
                <a:gd name="T10" fmla="*/ 91 w 112"/>
                <a:gd name="T11" fmla="*/ 27 h 27"/>
                <a:gd name="T12" fmla="*/ 100 w 112"/>
                <a:gd name="T13" fmla="*/ 27 h 27"/>
                <a:gd name="T14" fmla="*/ 110 w 112"/>
                <a:gd name="T15" fmla="*/ 27 h 27"/>
                <a:gd name="T16" fmla="*/ 112 w 112"/>
                <a:gd name="T17" fmla="*/ 25 h 27"/>
                <a:gd name="T18" fmla="*/ 112 w 112"/>
                <a:gd name="T19" fmla="*/ 23 h 27"/>
                <a:gd name="T20" fmla="*/ 112 w 112"/>
                <a:gd name="T21" fmla="*/ 21 h 27"/>
                <a:gd name="T22" fmla="*/ 108 w 112"/>
                <a:gd name="T23" fmla="*/ 21 h 27"/>
                <a:gd name="T24" fmla="*/ 22 w 112"/>
                <a:gd name="T25" fmla="*/ 0 h 27"/>
                <a:gd name="T26" fmla="*/ 14 w 112"/>
                <a:gd name="T27" fmla="*/ 0 h 27"/>
                <a:gd name="T28" fmla="*/ 4 w 112"/>
                <a:gd name="T29" fmla="*/ 2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2" h="27">
                  <a:moveTo>
                    <a:pt x="4" y="2"/>
                  </a:moveTo>
                  <a:lnTo>
                    <a:pt x="2" y="2"/>
                  </a:lnTo>
                  <a:lnTo>
                    <a:pt x="0" y="4"/>
                  </a:lnTo>
                  <a:lnTo>
                    <a:pt x="2" y="6"/>
                  </a:lnTo>
                  <a:lnTo>
                    <a:pt x="4" y="6"/>
                  </a:lnTo>
                  <a:lnTo>
                    <a:pt x="91" y="27"/>
                  </a:lnTo>
                  <a:lnTo>
                    <a:pt x="100" y="27"/>
                  </a:lnTo>
                  <a:lnTo>
                    <a:pt x="110" y="27"/>
                  </a:lnTo>
                  <a:lnTo>
                    <a:pt x="112" y="25"/>
                  </a:lnTo>
                  <a:lnTo>
                    <a:pt x="112" y="23"/>
                  </a:lnTo>
                  <a:lnTo>
                    <a:pt x="112" y="21"/>
                  </a:lnTo>
                  <a:lnTo>
                    <a:pt x="108" y="21"/>
                  </a:lnTo>
                  <a:lnTo>
                    <a:pt x="22" y="0"/>
                  </a:lnTo>
                  <a:lnTo>
                    <a:pt x="14" y="0"/>
                  </a:lnTo>
                  <a:lnTo>
                    <a:pt x="4" y="2"/>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grpSp>
      <p:sp>
        <p:nvSpPr>
          <p:cNvPr id="400" name="Freeform 5577"/>
          <p:cNvSpPr/>
          <p:nvPr/>
        </p:nvSpPr>
        <p:spPr bwMode="auto">
          <a:xfrm>
            <a:off x="2063552" y="5324659"/>
            <a:ext cx="4378400" cy="1533341"/>
          </a:xfrm>
          <a:custGeom>
            <a:avLst/>
            <a:gdLst>
              <a:gd name="T0" fmla="*/ 198 w 1699"/>
              <a:gd name="T1" fmla="*/ 1 h 595"/>
              <a:gd name="T2" fmla="*/ 307 w 1699"/>
              <a:gd name="T3" fmla="*/ 9 h 595"/>
              <a:gd name="T4" fmla="*/ 361 w 1699"/>
              <a:gd name="T5" fmla="*/ 17 h 595"/>
              <a:gd name="T6" fmla="*/ 388 w 1699"/>
              <a:gd name="T7" fmla="*/ 26 h 595"/>
              <a:gd name="T8" fmla="*/ 405 w 1699"/>
              <a:gd name="T9" fmla="*/ 40 h 595"/>
              <a:gd name="T10" fmla="*/ 407 w 1699"/>
              <a:gd name="T11" fmla="*/ 53 h 595"/>
              <a:gd name="T12" fmla="*/ 395 w 1699"/>
              <a:gd name="T13" fmla="*/ 65 h 595"/>
              <a:gd name="T14" fmla="*/ 378 w 1699"/>
              <a:gd name="T15" fmla="*/ 76 h 595"/>
              <a:gd name="T16" fmla="*/ 345 w 1699"/>
              <a:gd name="T17" fmla="*/ 94 h 595"/>
              <a:gd name="T18" fmla="*/ 313 w 1699"/>
              <a:gd name="T19" fmla="*/ 109 h 595"/>
              <a:gd name="T20" fmla="*/ 301 w 1699"/>
              <a:gd name="T21" fmla="*/ 121 h 595"/>
              <a:gd name="T22" fmla="*/ 297 w 1699"/>
              <a:gd name="T23" fmla="*/ 130 h 595"/>
              <a:gd name="T24" fmla="*/ 303 w 1699"/>
              <a:gd name="T25" fmla="*/ 134 h 595"/>
              <a:gd name="T26" fmla="*/ 319 w 1699"/>
              <a:gd name="T27" fmla="*/ 138 h 595"/>
              <a:gd name="T28" fmla="*/ 380 w 1699"/>
              <a:gd name="T29" fmla="*/ 140 h 595"/>
              <a:gd name="T30" fmla="*/ 505 w 1699"/>
              <a:gd name="T31" fmla="*/ 138 h 595"/>
              <a:gd name="T32" fmla="*/ 612 w 1699"/>
              <a:gd name="T33" fmla="*/ 142 h 595"/>
              <a:gd name="T34" fmla="*/ 685 w 1699"/>
              <a:gd name="T35" fmla="*/ 151 h 595"/>
              <a:gd name="T36" fmla="*/ 787 w 1699"/>
              <a:gd name="T37" fmla="*/ 178 h 595"/>
              <a:gd name="T38" fmla="*/ 912 w 1699"/>
              <a:gd name="T39" fmla="*/ 224 h 595"/>
              <a:gd name="T40" fmla="*/ 1033 w 1699"/>
              <a:gd name="T41" fmla="*/ 280 h 595"/>
              <a:gd name="T42" fmla="*/ 1150 w 1699"/>
              <a:gd name="T43" fmla="*/ 339 h 595"/>
              <a:gd name="T44" fmla="*/ 1325 w 1699"/>
              <a:gd name="T45" fmla="*/ 434 h 595"/>
              <a:gd name="T46" fmla="*/ 1505 w 1699"/>
              <a:gd name="T47" fmla="*/ 522 h 595"/>
              <a:gd name="T48" fmla="*/ 1632 w 1699"/>
              <a:gd name="T49" fmla="*/ 572 h 595"/>
              <a:gd name="T50" fmla="*/ 1565 w 1699"/>
              <a:gd name="T51" fmla="*/ 595 h 595"/>
              <a:gd name="T52" fmla="*/ 1179 w 1699"/>
              <a:gd name="T53" fmla="*/ 595 h 595"/>
              <a:gd name="T54" fmla="*/ 764 w 1699"/>
              <a:gd name="T55" fmla="*/ 595 h 595"/>
              <a:gd name="T56" fmla="*/ 482 w 1699"/>
              <a:gd name="T57" fmla="*/ 595 h 595"/>
              <a:gd name="T58" fmla="*/ 445 w 1699"/>
              <a:gd name="T59" fmla="*/ 574 h 595"/>
              <a:gd name="T60" fmla="*/ 478 w 1699"/>
              <a:gd name="T61" fmla="*/ 476 h 595"/>
              <a:gd name="T62" fmla="*/ 501 w 1699"/>
              <a:gd name="T63" fmla="*/ 376 h 595"/>
              <a:gd name="T64" fmla="*/ 507 w 1699"/>
              <a:gd name="T65" fmla="*/ 313 h 595"/>
              <a:gd name="T66" fmla="*/ 505 w 1699"/>
              <a:gd name="T67" fmla="*/ 268 h 595"/>
              <a:gd name="T68" fmla="*/ 497 w 1699"/>
              <a:gd name="T69" fmla="*/ 243 h 595"/>
              <a:gd name="T70" fmla="*/ 486 w 1699"/>
              <a:gd name="T71" fmla="*/ 224 h 595"/>
              <a:gd name="T72" fmla="*/ 470 w 1699"/>
              <a:gd name="T73" fmla="*/ 209 h 595"/>
              <a:gd name="T74" fmla="*/ 441 w 1699"/>
              <a:gd name="T75" fmla="*/ 199 h 595"/>
              <a:gd name="T76" fmla="*/ 391 w 1699"/>
              <a:gd name="T77" fmla="*/ 192 h 595"/>
              <a:gd name="T78" fmla="*/ 290 w 1699"/>
              <a:gd name="T79" fmla="*/ 188 h 595"/>
              <a:gd name="T80" fmla="*/ 140 w 1699"/>
              <a:gd name="T81" fmla="*/ 186 h 595"/>
              <a:gd name="T82" fmla="*/ 48 w 1699"/>
              <a:gd name="T83" fmla="*/ 184 h 595"/>
              <a:gd name="T84" fmla="*/ 11 w 1699"/>
              <a:gd name="T85" fmla="*/ 182 h 595"/>
              <a:gd name="T86" fmla="*/ 2 w 1699"/>
              <a:gd name="T87" fmla="*/ 176 h 595"/>
              <a:gd name="T88" fmla="*/ 2 w 1699"/>
              <a:gd name="T89" fmla="*/ 174 h 595"/>
              <a:gd name="T90" fmla="*/ 11 w 1699"/>
              <a:gd name="T91" fmla="*/ 167 h 595"/>
              <a:gd name="T92" fmla="*/ 55 w 1699"/>
              <a:gd name="T93" fmla="*/ 149 h 595"/>
              <a:gd name="T94" fmla="*/ 150 w 1699"/>
              <a:gd name="T95" fmla="*/ 119 h 595"/>
              <a:gd name="T96" fmla="*/ 259 w 1699"/>
              <a:gd name="T97" fmla="*/ 86 h 595"/>
              <a:gd name="T98" fmla="*/ 320 w 1699"/>
              <a:gd name="T99" fmla="*/ 63 h 595"/>
              <a:gd name="T100" fmla="*/ 334 w 1699"/>
              <a:gd name="T101" fmla="*/ 55 h 595"/>
              <a:gd name="T102" fmla="*/ 338 w 1699"/>
              <a:gd name="T103" fmla="*/ 48 h 595"/>
              <a:gd name="T104" fmla="*/ 334 w 1699"/>
              <a:gd name="T105" fmla="*/ 40 h 595"/>
              <a:gd name="T106" fmla="*/ 317 w 1699"/>
              <a:gd name="T107" fmla="*/ 32 h 595"/>
              <a:gd name="T108" fmla="*/ 274 w 1699"/>
              <a:gd name="T109" fmla="*/ 23 h 595"/>
              <a:gd name="T110" fmla="*/ 196 w 1699"/>
              <a:gd name="T111" fmla="*/ 11 h 595"/>
              <a:gd name="T112" fmla="*/ 107 w 1699"/>
              <a:gd name="T113" fmla="*/ 5 h 595"/>
              <a:gd name="T114" fmla="*/ 167 w 1699"/>
              <a:gd name="T115" fmla="*/ 0 h 5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699" h="595">
                <a:moveTo>
                  <a:pt x="167" y="0"/>
                </a:moveTo>
                <a:lnTo>
                  <a:pt x="198" y="1"/>
                </a:lnTo>
                <a:lnTo>
                  <a:pt x="267" y="5"/>
                </a:lnTo>
                <a:lnTo>
                  <a:pt x="307" y="9"/>
                </a:lnTo>
                <a:lnTo>
                  <a:pt x="343" y="15"/>
                </a:lnTo>
                <a:lnTo>
                  <a:pt x="361" y="17"/>
                </a:lnTo>
                <a:lnTo>
                  <a:pt x="376" y="23"/>
                </a:lnTo>
                <a:lnTo>
                  <a:pt x="388" y="26"/>
                </a:lnTo>
                <a:lnTo>
                  <a:pt x="397" y="32"/>
                </a:lnTo>
                <a:lnTo>
                  <a:pt x="405" y="40"/>
                </a:lnTo>
                <a:lnTo>
                  <a:pt x="407" y="46"/>
                </a:lnTo>
                <a:lnTo>
                  <a:pt x="407" y="53"/>
                </a:lnTo>
                <a:lnTo>
                  <a:pt x="403" y="59"/>
                </a:lnTo>
                <a:lnTo>
                  <a:pt x="395" y="65"/>
                </a:lnTo>
                <a:lnTo>
                  <a:pt x="388" y="71"/>
                </a:lnTo>
                <a:lnTo>
                  <a:pt x="378" y="76"/>
                </a:lnTo>
                <a:lnTo>
                  <a:pt x="367" y="82"/>
                </a:lnTo>
                <a:lnTo>
                  <a:pt x="345" y="94"/>
                </a:lnTo>
                <a:lnTo>
                  <a:pt x="322" y="103"/>
                </a:lnTo>
                <a:lnTo>
                  <a:pt x="313" y="109"/>
                </a:lnTo>
                <a:lnTo>
                  <a:pt x="307" y="115"/>
                </a:lnTo>
                <a:lnTo>
                  <a:pt x="301" y="121"/>
                </a:lnTo>
                <a:lnTo>
                  <a:pt x="297" y="128"/>
                </a:lnTo>
                <a:lnTo>
                  <a:pt x="297" y="130"/>
                </a:lnTo>
                <a:lnTo>
                  <a:pt x="299" y="132"/>
                </a:lnTo>
                <a:lnTo>
                  <a:pt x="303" y="134"/>
                </a:lnTo>
                <a:lnTo>
                  <a:pt x="307" y="136"/>
                </a:lnTo>
                <a:lnTo>
                  <a:pt x="319" y="138"/>
                </a:lnTo>
                <a:lnTo>
                  <a:pt x="336" y="140"/>
                </a:lnTo>
                <a:lnTo>
                  <a:pt x="380" y="140"/>
                </a:lnTo>
                <a:lnTo>
                  <a:pt x="438" y="138"/>
                </a:lnTo>
                <a:lnTo>
                  <a:pt x="505" y="138"/>
                </a:lnTo>
                <a:lnTo>
                  <a:pt x="576" y="140"/>
                </a:lnTo>
                <a:lnTo>
                  <a:pt x="612" y="142"/>
                </a:lnTo>
                <a:lnTo>
                  <a:pt x="649" y="145"/>
                </a:lnTo>
                <a:lnTo>
                  <a:pt x="685" y="151"/>
                </a:lnTo>
                <a:lnTo>
                  <a:pt x="720" y="159"/>
                </a:lnTo>
                <a:lnTo>
                  <a:pt x="787" y="178"/>
                </a:lnTo>
                <a:lnTo>
                  <a:pt x="850" y="201"/>
                </a:lnTo>
                <a:lnTo>
                  <a:pt x="912" y="224"/>
                </a:lnTo>
                <a:lnTo>
                  <a:pt x="973" y="251"/>
                </a:lnTo>
                <a:lnTo>
                  <a:pt x="1033" y="280"/>
                </a:lnTo>
                <a:lnTo>
                  <a:pt x="1092" y="309"/>
                </a:lnTo>
                <a:lnTo>
                  <a:pt x="1150" y="339"/>
                </a:lnTo>
                <a:lnTo>
                  <a:pt x="1208" y="370"/>
                </a:lnTo>
                <a:lnTo>
                  <a:pt x="1325" y="434"/>
                </a:lnTo>
                <a:lnTo>
                  <a:pt x="1444" y="493"/>
                </a:lnTo>
                <a:lnTo>
                  <a:pt x="1505" y="522"/>
                </a:lnTo>
                <a:lnTo>
                  <a:pt x="1569" y="547"/>
                </a:lnTo>
                <a:lnTo>
                  <a:pt x="1632" y="572"/>
                </a:lnTo>
                <a:lnTo>
                  <a:pt x="1699" y="595"/>
                </a:lnTo>
                <a:lnTo>
                  <a:pt x="1565" y="595"/>
                </a:lnTo>
                <a:lnTo>
                  <a:pt x="1386" y="595"/>
                </a:lnTo>
                <a:lnTo>
                  <a:pt x="1179" y="595"/>
                </a:lnTo>
                <a:lnTo>
                  <a:pt x="966" y="595"/>
                </a:lnTo>
                <a:lnTo>
                  <a:pt x="764" y="595"/>
                </a:lnTo>
                <a:lnTo>
                  <a:pt x="597" y="595"/>
                </a:lnTo>
                <a:lnTo>
                  <a:pt x="482" y="595"/>
                </a:lnTo>
                <a:lnTo>
                  <a:pt x="439" y="595"/>
                </a:lnTo>
                <a:lnTo>
                  <a:pt x="445" y="574"/>
                </a:lnTo>
                <a:lnTo>
                  <a:pt x="461" y="533"/>
                </a:lnTo>
                <a:lnTo>
                  <a:pt x="478" y="476"/>
                </a:lnTo>
                <a:lnTo>
                  <a:pt x="495" y="411"/>
                </a:lnTo>
                <a:lnTo>
                  <a:pt x="501" y="376"/>
                </a:lnTo>
                <a:lnTo>
                  <a:pt x="505" y="343"/>
                </a:lnTo>
                <a:lnTo>
                  <a:pt x="507" y="313"/>
                </a:lnTo>
                <a:lnTo>
                  <a:pt x="507" y="282"/>
                </a:lnTo>
                <a:lnTo>
                  <a:pt x="505" y="268"/>
                </a:lnTo>
                <a:lnTo>
                  <a:pt x="501" y="255"/>
                </a:lnTo>
                <a:lnTo>
                  <a:pt x="497" y="243"/>
                </a:lnTo>
                <a:lnTo>
                  <a:pt x="491" y="234"/>
                </a:lnTo>
                <a:lnTo>
                  <a:pt x="486" y="224"/>
                </a:lnTo>
                <a:lnTo>
                  <a:pt x="478" y="215"/>
                </a:lnTo>
                <a:lnTo>
                  <a:pt x="470" y="209"/>
                </a:lnTo>
                <a:lnTo>
                  <a:pt x="459" y="203"/>
                </a:lnTo>
                <a:lnTo>
                  <a:pt x="441" y="199"/>
                </a:lnTo>
                <a:lnTo>
                  <a:pt x="420" y="195"/>
                </a:lnTo>
                <a:lnTo>
                  <a:pt x="391" y="192"/>
                </a:lnTo>
                <a:lnTo>
                  <a:pt x="361" y="190"/>
                </a:lnTo>
                <a:lnTo>
                  <a:pt x="290" y="188"/>
                </a:lnTo>
                <a:lnTo>
                  <a:pt x="213" y="186"/>
                </a:lnTo>
                <a:lnTo>
                  <a:pt x="140" y="186"/>
                </a:lnTo>
                <a:lnTo>
                  <a:pt x="75" y="186"/>
                </a:lnTo>
                <a:lnTo>
                  <a:pt x="48" y="184"/>
                </a:lnTo>
                <a:lnTo>
                  <a:pt x="27" y="184"/>
                </a:lnTo>
                <a:lnTo>
                  <a:pt x="11" y="182"/>
                </a:lnTo>
                <a:lnTo>
                  <a:pt x="4" y="178"/>
                </a:lnTo>
                <a:lnTo>
                  <a:pt x="2" y="176"/>
                </a:lnTo>
                <a:lnTo>
                  <a:pt x="0" y="176"/>
                </a:lnTo>
                <a:lnTo>
                  <a:pt x="2" y="174"/>
                </a:lnTo>
                <a:lnTo>
                  <a:pt x="4" y="170"/>
                </a:lnTo>
                <a:lnTo>
                  <a:pt x="11" y="167"/>
                </a:lnTo>
                <a:lnTo>
                  <a:pt x="23" y="161"/>
                </a:lnTo>
                <a:lnTo>
                  <a:pt x="55" y="149"/>
                </a:lnTo>
                <a:lnTo>
                  <a:pt x="98" y="134"/>
                </a:lnTo>
                <a:lnTo>
                  <a:pt x="150" y="119"/>
                </a:lnTo>
                <a:lnTo>
                  <a:pt x="203" y="103"/>
                </a:lnTo>
                <a:lnTo>
                  <a:pt x="259" y="86"/>
                </a:lnTo>
                <a:lnTo>
                  <a:pt x="309" y="67"/>
                </a:lnTo>
                <a:lnTo>
                  <a:pt x="320" y="63"/>
                </a:lnTo>
                <a:lnTo>
                  <a:pt x="328" y="59"/>
                </a:lnTo>
                <a:lnTo>
                  <a:pt x="334" y="55"/>
                </a:lnTo>
                <a:lnTo>
                  <a:pt x="338" y="51"/>
                </a:lnTo>
                <a:lnTo>
                  <a:pt x="338" y="48"/>
                </a:lnTo>
                <a:lnTo>
                  <a:pt x="338" y="44"/>
                </a:lnTo>
                <a:lnTo>
                  <a:pt x="334" y="40"/>
                </a:lnTo>
                <a:lnTo>
                  <a:pt x="330" y="38"/>
                </a:lnTo>
                <a:lnTo>
                  <a:pt x="317" y="32"/>
                </a:lnTo>
                <a:lnTo>
                  <a:pt x="297" y="26"/>
                </a:lnTo>
                <a:lnTo>
                  <a:pt x="274" y="23"/>
                </a:lnTo>
                <a:lnTo>
                  <a:pt x="249" y="19"/>
                </a:lnTo>
                <a:lnTo>
                  <a:pt x="196" y="11"/>
                </a:lnTo>
                <a:lnTo>
                  <a:pt x="144" y="7"/>
                </a:lnTo>
                <a:lnTo>
                  <a:pt x="107" y="5"/>
                </a:lnTo>
                <a:lnTo>
                  <a:pt x="92" y="5"/>
                </a:lnTo>
                <a:lnTo>
                  <a:pt x="167" y="0"/>
                </a:ln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grpSp>
        <p:nvGrpSpPr>
          <p:cNvPr id="401" name="组合 400"/>
          <p:cNvGrpSpPr/>
          <p:nvPr/>
        </p:nvGrpSpPr>
        <p:grpSpPr>
          <a:xfrm>
            <a:off x="1021683" y="3857463"/>
            <a:ext cx="1152127" cy="1894083"/>
            <a:chOff x="2771798" y="987574"/>
            <a:chExt cx="700088" cy="1150938"/>
          </a:xfrm>
          <a:effectLst>
            <a:outerShdw blurRad="139700" dist="63500" dir="10800000" algn="r" rotWithShape="0">
              <a:prstClr val="black">
                <a:alpha val="22000"/>
              </a:prstClr>
            </a:outerShdw>
          </a:effectLst>
        </p:grpSpPr>
        <p:sp>
          <p:nvSpPr>
            <p:cNvPr id="402" name="Oval 100"/>
            <p:cNvSpPr>
              <a:spLocks noChangeArrowheads="1"/>
            </p:cNvSpPr>
            <p:nvPr/>
          </p:nvSpPr>
          <p:spPr bwMode="auto">
            <a:xfrm>
              <a:off x="3109938" y="1082824"/>
              <a:ext cx="25400" cy="25400"/>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03" name="Oval 101"/>
            <p:cNvSpPr>
              <a:spLocks noChangeArrowheads="1"/>
            </p:cNvSpPr>
            <p:nvPr/>
          </p:nvSpPr>
          <p:spPr bwMode="auto">
            <a:xfrm>
              <a:off x="3109938" y="1438424"/>
              <a:ext cx="25400" cy="26988"/>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04" name="Oval 102"/>
            <p:cNvSpPr>
              <a:spLocks noChangeArrowheads="1"/>
            </p:cNvSpPr>
            <p:nvPr/>
          </p:nvSpPr>
          <p:spPr bwMode="auto">
            <a:xfrm>
              <a:off x="3109938" y="1795612"/>
              <a:ext cx="25400" cy="26988"/>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05" name="Oval 103"/>
            <p:cNvSpPr>
              <a:spLocks noChangeArrowheads="1"/>
            </p:cNvSpPr>
            <p:nvPr/>
          </p:nvSpPr>
          <p:spPr bwMode="auto">
            <a:xfrm>
              <a:off x="2998813" y="1249512"/>
              <a:ext cx="25400" cy="25400"/>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06" name="Oval 104"/>
            <p:cNvSpPr>
              <a:spLocks noChangeArrowheads="1"/>
            </p:cNvSpPr>
            <p:nvPr/>
          </p:nvSpPr>
          <p:spPr bwMode="auto">
            <a:xfrm>
              <a:off x="3208363" y="1249512"/>
              <a:ext cx="26988" cy="25400"/>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07" name="Oval 105"/>
            <p:cNvSpPr>
              <a:spLocks noChangeArrowheads="1"/>
            </p:cNvSpPr>
            <p:nvPr/>
          </p:nvSpPr>
          <p:spPr bwMode="auto">
            <a:xfrm>
              <a:off x="2998813" y="1595587"/>
              <a:ext cx="25400" cy="26988"/>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08" name="Freeform 107"/>
            <p:cNvSpPr/>
            <p:nvPr/>
          </p:nvSpPr>
          <p:spPr bwMode="auto">
            <a:xfrm>
              <a:off x="2771798" y="987574"/>
              <a:ext cx="700088" cy="936625"/>
            </a:xfrm>
            <a:custGeom>
              <a:avLst/>
              <a:gdLst>
                <a:gd name="T0" fmla="*/ 94 w 1912"/>
                <a:gd name="T1" fmla="*/ 1129 h 2563"/>
                <a:gd name="T2" fmla="*/ 785 w 1912"/>
                <a:gd name="T3" fmla="*/ 2479 h 2563"/>
                <a:gd name="T4" fmla="*/ 1818 w 1912"/>
                <a:gd name="T5" fmla="*/ 1434 h 2563"/>
                <a:gd name="T6" fmla="*/ 1127 w 1912"/>
                <a:gd name="T7" fmla="*/ 85 h 2563"/>
                <a:gd name="T8" fmla="*/ 94 w 1912"/>
                <a:gd name="T9" fmla="*/ 1129 h 2563"/>
              </a:gdLst>
              <a:ahLst/>
              <a:cxnLst>
                <a:cxn ang="0">
                  <a:pos x="T0" y="T1"/>
                </a:cxn>
                <a:cxn ang="0">
                  <a:pos x="T2" y="T3"/>
                </a:cxn>
                <a:cxn ang="0">
                  <a:pos x="T4" y="T5"/>
                </a:cxn>
                <a:cxn ang="0">
                  <a:pos x="T6" y="T7"/>
                </a:cxn>
                <a:cxn ang="0">
                  <a:pos x="T8" y="T9"/>
                </a:cxn>
              </a:cxnLst>
              <a:rect l="0" t="0" r="r" b="b"/>
              <a:pathLst>
                <a:path w="1912" h="2563">
                  <a:moveTo>
                    <a:pt x="94" y="1129"/>
                  </a:moveTo>
                  <a:cubicBezTo>
                    <a:pt x="0" y="1790"/>
                    <a:pt x="309" y="2394"/>
                    <a:pt x="785" y="2479"/>
                  </a:cubicBezTo>
                  <a:cubicBezTo>
                    <a:pt x="1261" y="2563"/>
                    <a:pt x="1724" y="2095"/>
                    <a:pt x="1818" y="1434"/>
                  </a:cubicBezTo>
                  <a:cubicBezTo>
                    <a:pt x="1912" y="773"/>
                    <a:pt x="1603" y="169"/>
                    <a:pt x="1127" y="85"/>
                  </a:cubicBezTo>
                  <a:cubicBezTo>
                    <a:pt x="651" y="0"/>
                    <a:pt x="189" y="468"/>
                    <a:pt x="94" y="1129"/>
                  </a:cubicBezTo>
                  <a:close/>
                </a:path>
              </a:pathLst>
            </a:custGeom>
            <a:solidFill>
              <a:srgbClr val="009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09" name="Freeform 108"/>
            <p:cNvSpPr/>
            <p:nvPr/>
          </p:nvSpPr>
          <p:spPr bwMode="auto">
            <a:xfrm>
              <a:off x="3259163" y="1300312"/>
              <a:ext cx="28575" cy="77788"/>
            </a:xfrm>
            <a:custGeom>
              <a:avLst/>
              <a:gdLst>
                <a:gd name="T0" fmla="*/ 24 w 80"/>
                <a:gd name="T1" fmla="*/ 198 h 216"/>
                <a:gd name="T2" fmla="*/ 72 w 80"/>
                <a:gd name="T3" fmla="*/ 120 h 216"/>
                <a:gd name="T4" fmla="*/ 18 w 80"/>
                <a:gd name="T5" fmla="*/ 58 h 216"/>
                <a:gd name="T6" fmla="*/ 0 w 80"/>
                <a:gd name="T7" fmla="*/ 185 h 216"/>
                <a:gd name="T8" fmla="*/ 24 w 80"/>
                <a:gd name="T9" fmla="*/ 198 h 216"/>
              </a:gdLst>
              <a:ahLst/>
              <a:cxnLst>
                <a:cxn ang="0">
                  <a:pos x="T0" y="T1"/>
                </a:cxn>
                <a:cxn ang="0">
                  <a:pos x="T2" y="T3"/>
                </a:cxn>
                <a:cxn ang="0">
                  <a:pos x="T4" y="T5"/>
                </a:cxn>
                <a:cxn ang="0">
                  <a:pos x="T6" y="T7"/>
                </a:cxn>
                <a:cxn ang="0">
                  <a:pos x="T8" y="T9"/>
                </a:cxn>
              </a:cxnLst>
              <a:rect l="0" t="0" r="r" b="b"/>
              <a:pathLst>
                <a:path w="80" h="216">
                  <a:moveTo>
                    <a:pt x="24" y="198"/>
                  </a:moveTo>
                  <a:cubicBezTo>
                    <a:pt x="24" y="198"/>
                    <a:pt x="80" y="166"/>
                    <a:pt x="72" y="120"/>
                  </a:cubicBezTo>
                  <a:cubicBezTo>
                    <a:pt x="63" y="75"/>
                    <a:pt x="31" y="0"/>
                    <a:pt x="18" y="58"/>
                  </a:cubicBezTo>
                  <a:cubicBezTo>
                    <a:pt x="5" y="116"/>
                    <a:pt x="0" y="185"/>
                    <a:pt x="0" y="185"/>
                  </a:cubicBezTo>
                  <a:cubicBezTo>
                    <a:pt x="0" y="185"/>
                    <a:pt x="2" y="216"/>
                    <a:pt x="24" y="198"/>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10" name="Freeform 109"/>
            <p:cNvSpPr/>
            <p:nvPr/>
          </p:nvSpPr>
          <p:spPr bwMode="auto">
            <a:xfrm>
              <a:off x="3154388" y="1030437"/>
              <a:ext cx="28575" cy="79375"/>
            </a:xfrm>
            <a:custGeom>
              <a:avLst/>
              <a:gdLst>
                <a:gd name="T0" fmla="*/ 24 w 81"/>
                <a:gd name="T1" fmla="*/ 199 h 217"/>
                <a:gd name="T2" fmla="*/ 72 w 81"/>
                <a:gd name="T3" fmla="*/ 121 h 217"/>
                <a:gd name="T4" fmla="*/ 18 w 81"/>
                <a:gd name="T5" fmla="*/ 59 h 217"/>
                <a:gd name="T6" fmla="*/ 0 w 81"/>
                <a:gd name="T7" fmla="*/ 186 h 217"/>
                <a:gd name="T8" fmla="*/ 24 w 81"/>
                <a:gd name="T9" fmla="*/ 199 h 217"/>
              </a:gdLst>
              <a:ahLst/>
              <a:cxnLst>
                <a:cxn ang="0">
                  <a:pos x="T0" y="T1"/>
                </a:cxn>
                <a:cxn ang="0">
                  <a:pos x="T2" y="T3"/>
                </a:cxn>
                <a:cxn ang="0">
                  <a:pos x="T4" y="T5"/>
                </a:cxn>
                <a:cxn ang="0">
                  <a:pos x="T6" y="T7"/>
                </a:cxn>
                <a:cxn ang="0">
                  <a:pos x="T8" y="T9"/>
                </a:cxn>
              </a:cxnLst>
              <a:rect l="0" t="0" r="r" b="b"/>
              <a:pathLst>
                <a:path w="81" h="217">
                  <a:moveTo>
                    <a:pt x="24" y="199"/>
                  </a:moveTo>
                  <a:cubicBezTo>
                    <a:pt x="24" y="199"/>
                    <a:pt x="81" y="167"/>
                    <a:pt x="72" y="121"/>
                  </a:cubicBezTo>
                  <a:cubicBezTo>
                    <a:pt x="63" y="76"/>
                    <a:pt x="31" y="0"/>
                    <a:pt x="18" y="59"/>
                  </a:cubicBezTo>
                  <a:cubicBezTo>
                    <a:pt x="5" y="117"/>
                    <a:pt x="0" y="186"/>
                    <a:pt x="0" y="186"/>
                  </a:cubicBezTo>
                  <a:cubicBezTo>
                    <a:pt x="0" y="186"/>
                    <a:pt x="2" y="217"/>
                    <a:pt x="24" y="199"/>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11" name="Freeform 110"/>
            <p:cNvSpPr/>
            <p:nvPr/>
          </p:nvSpPr>
          <p:spPr bwMode="auto">
            <a:xfrm>
              <a:off x="2982938" y="1333649"/>
              <a:ext cx="30163" cy="77788"/>
            </a:xfrm>
            <a:custGeom>
              <a:avLst/>
              <a:gdLst>
                <a:gd name="T0" fmla="*/ 24 w 80"/>
                <a:gd name="T1" fmla="*/ 199 h 216"/>
                <a:gd name="T2" fmla="*/ 71 w 80"/>
                <a:gd name="T3" fmla="*/ 121 h 216"/>
                <a:gd name="T4" fmla="*/ 18 w 80"/>
                <a:gd name="T5" fmla="*/ 59 h 216"/>
                <a:gd name="T6" fmla="*/ 0 w 80"/>
                <a:gd name="T7" fmla="*/ 186 h 216"/>
                <a:gd name="T8" fmla="*/ 24 w 80"/>
                <a:gd name="T9" fmla="*/ 199 h 216"/>
              </a:gdLst>
              <a:ahLst/>
              <a:cxnLst>
                <a:cxn ang="0">
                  <a:pos x="T0" y="T1"/>
                </a:cxn>
                <a:cxn ang="0">
                  <a:pos x="T2" y="T3"/>
                </a:cxn>
                <a:cxn ang="0">
                  <a:pos x="T4" y="T5"/>
                </a:cxn>
                <a:cxn ang="0">
                  <a:pos x="T6" y="T7"/>
                </a:cxn>
                <a:cxn ang="0">
                  <a:pos x="T8" y="T9"/>
                </a:cxn>
              </a:cxnLst>
              <a:rect l="0" t="0" r="r" b="b"/>
              <a:pathLst>
                <a:path w="80" h="216">
                  <a:moveTo>
                    <a:pt x="24" y="199"/>
                  </a:moveTo>
                  <a:cubicBezTo>
                    <a:pt x="24" y="199"/>
                    <a:pt x="80" y="166"/>
                    <a:pt x="71" y="121"/>
                  </a:cubicBezTo>
                  <a:cubicBezTo>
                    <a:pt x="62" y="76"/>
                    <a:pt x="31" y="0"/>
                    <a:pt x="18" y="59"/>
                  </a:cubicBezTo>
                  <a:cubicBezTo>
                    <a:pt x="5" y="117"/>
                    <a:pt x="0" y="186"/>
                    <a:pt x="0" y="186"/>
                  </a:cubicBezTo>
                  <a:cubicBezTo>
                    <a:pt x="0" y="186"/>
                    <a:pt x="1" y="216"/>
                    <a:pt x="24" y="199"/>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12" name="Freeform 111"/>
            <p:cNvSpPr/>
            <p:nvPr/>
          </p:nvSpPr>
          <p:spPr bwMode="auto">
            <a:xfrm>
              <a:off x="3170263" y="1505099"/>
              <a:ext cx="28575" cy="79375"/>
            </a:xfrm>
            <a:custGeom>
              <a:avLst/>
              <a:gdLst>
                <a:gd name="T0" fmla="*/ 24 w 80"/>
                <a:gd name="T1" fmla="*/ 199 h 216"/>
                <a:gd name="T2" fmla="*/ 71 w 80"/>
                <a:gd name="T3" fmla="*/ 121 h 216"/>
                <a:gd name="T4" fmla="*/ 18 w 80"/>
                <a:gd name="T5" fmla="*/ 59 h 216"/>
                <a:gd name="T6" fmla="*/ 0 w 80"/>
                <a:gd name="T7" fmla="*/ 186 h 216"/>
                <a:gd name="T8" fmla="*/ 24 w 80"/>
                <a:gd name="T9" fmla="*/ 199 h 216"/>
              </a:gdLst>
              <a:ahLst/>
              <a:cxnLst>
                <a:cxn ang="0">
                  <a:pos x="T0" y="T1"/>
                </a:cxn>
                <a:cxn ang="0">
                  <a:pos x="T2" y="T3"/>
                </a:cxn>
                <a:cxn ang="0">
                  <a:pos x="T4" y="T5"/>
                </a:cxn>
                <a:cxn ang="0">
                  <a:pos x="T6" y="T7"/>
                </a:cxn>
                <a:cxn ang="0">
                  <a:pos x="T8" y="T9"/>
                </a:cxn>
              </a:cxnLst>
              <a:rect l="0" t="0" r="r" b="b"/>
              <a:pathLst>
                <a:path w="80" h="216">
                  <a:moveTo>
                    <a:pt x="24" y="199"/>
                  </a:moveTo>
                  <a:cubicBezTo>
                    <a:pt x="24" y="199"/>
                    <a:pt x="80" y="166"/>
                    <a:pt x="71" y="121"/>
                  </a:cubicBezTo>
                  <a:cubicBezTo>
                    <a:pt x="62" y="76"/>
                    <a:pt x="31" y="0"/>
                    <a:pt x="18" y="59"/>
                  </a:cubicBezTo>
                  <a:cubicBezTo>
                    <a:pt x="5" y="117"/>
                    <a:pt x="0" y="186"/>
                    <a:pt x="0" y="186"/>
                  </a:cubicBezTo>
                  <a:cubicBezTo>
                    <a:pt x="0" y="186"/>
                    <a:pt x="1" y="216"/>
                    <a:pt x="24" y="199"/>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13" name="Freeform 112"/>
            <p:cNvSpPr/>
            <p:nvPr/>
          </p:nvSpPr>
          <p:spPr bwMode="auto">
            <a:xfrm>
              <a:off x="3016275" y="1568599"/>
              <a:ext cx="30163" cy="77788"/>
            </a:xfrm>
            <a:custGeom>
              <a:avLst/>
              <a:gdLst>
                <a:gd name="T0" fmla="*/ 24 w 81"/>
                <a:gd name="T1" fmla="*/ 199 h 216"/>
                <a:gd name="T2" fmla="*/ 72 w 81"/>
                <a:gd name="T3" fmla="*/ 121 h 216"/>
                <a:gd name="T4" fmla="*/ 18 w 81"/>
                <a:gd name="T5" fmla="*/ 59 h 216"/>
                <a:gd name="T6" fmla="*/ 0 w 81"/>
                <a:gd name="T7" fmla="*/ 186 h 216"/>
                <a:gd name="T8" fmla="*/ 24 w 81"/>
                <a:gd name="T9" fmla="*/ 199 h 216"/>
              </a:gdLst>
              <a:ahLst/>
              <a:cxnLst>
                <a:cxn ang="0">
                  <a:pos x="T0" y="T1"/>
                </a:cxn>
                <a:cxn ang="0">
                  <a:pos x="T2" y="T3"/>
                </a:cxn>
                <a:cxn ang="0">
                  <a:pos x="T4" y="T5"/>
                </a:cxn>
                <a:cxn ang="0">
                  <a:pos x="T6" y="T7"/>
                </a:cxn>
                <a:cxn ang="0">
                  <a:pos x="T8" y="T9"/>
                </a:cxn>
              </a:cxnLst>
              <a:rect l="0" t="0" r="r" b="b"/>
              <a:pathLst>
                <a:path w="81" h="216">
                  <a:moveTo>
                    <a:pt x="24" y="199"/>
                  </a:moveTo>
                  <a:cubicBezTo>
                    <a:pt x="24" y="199"/>
                    <a:pt x="81" y="166"/>
                    <a:pt x="72" y="121"/>
                  </a:cubicBezTo>
                  <a:cubicBezTo>
                    <a:pt x="63" y="76"/>
                    <a:pt x="31" y="0"/>
                    <a:pt x="18" y="59"/>
                  </a:cubicBezTo>
                  <a:cubicBezTo>
                    <a:pt x="5" y="117"/>
                    <a:pt x="0" y="186"/>
                    <a:pt x="0" y="186"/>
                  </a:cubicBezTo>
                  <a:cubicBezTo>
                    <a:pt x="0" y="186"/>
                    <a:pt x="2" y="216"/>
                    <a:pt x="24" y="199"/>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14" name="Freeform 113"/>
            <p:cNvSpPr/>
            <p:nvPr/>
          </p:nvSpPr>
          <p:spPr bwMode="auto">
            <a:xfrm>
              <a:off x="3105175" y="1160612"/>
              <a:ext cx="11113" cy="42863"/>
            </a:xfrm>
            <a:custGeom>
              <a:avLst/>
              <a:gdLst>
                <a:gd name="T0" fmla="*/ 23 w 33"/>
                <a:gd name="T1" fmla="*/ 107 h 118"/>
                <a:gd name="T2" fmla="*/ 4 w 33"/>
                <a:gd name="T3" fmla="*/ 63 h 118"/>
                <a:gd name="T4" fmla="*/ 27 w 33"/>
                <a:gd name="T5" fmla="*/ 32 h 118"/>
                <a:gd name="T6" fmla="*/ 33 w 33"/>
                <a:gd name="T7" fmla="*/ 102 h 118"/>
                <a:gd name="T8" fmla="*/ 23 w 33"/>
                <a:gd name="T9" fmla="*/ 107 h 118"/>
              </a:gdLst>
              <a:ahLst/>
              <a:cxnLst>
                <a:cxn ang="0">
                  <a:pos x="T0" y="T1"/>
                </a:cxn>
                <a:cxn ang="0">
                  <a:pos x="T2" y="T3"/>
                </a:cxn>
                <a:cxn ang="0">
                  <a:pos x="T4" y="T5"/>
                </a:cxn>
                <a:cxn ang="0">
                  <a:pos x="T6" y="T7"/>
                </a:cxn>
                <a:cxn ang="0">
                  <a:pos x="T8" y="T9"/>
                </a:cxn>
              </a:cxnLst>
              <a:rect l="0" t="0" r="r" b="b"/>
              <a:pathLst>
                <a:path w="33" h="118">
                  <a:moveTo>
                    <a:pt x="23" y="107"/>
                  </a:moveTo>
                  <a:cubicBezTo>
                    <a:pt x="23" y="107"/>
                    <a:pt x="0" y="87"/>
                    <a:pt x="4" y="63"/>
                  </a:cubicBezTo>
                  <a:cubicBezTo>
                    <a:pt x="8" y="39"/>
                    <a:pt x="23" y="0"/>
                    <a:pt x="27" y="32"/>
                  </a:cubicBezTo>
                  <a:cubicBezTo>
                    <a:pt x="32" y="64"/>
                    <a:pt x="33" y="102"/>
                    <a:pt x="33" y="102"/>
                  </a:cubicBezTo>
                  <a:cubicBezTo>
                    <a:pt x="33" y="102"/>
                    <a:pt x="32" y="118"/>
                    <a:pt x="23" y="107"/>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15" name="Freeform 114"/>
            <p:cNvSpPr/>
            <p:nvPr/>
          </p:nvSpPr>
          <p:spPr bwMode="auto">
            <a:xfrm>
              <a:off x="2976588" y="1733699"/>
              <a:ext cx="12700" cy="42863"/>
            </a:xfrm>
            <a:custGeom>
              <a:avLst/>
              <a:gdLst>
                <a:gd name="T0" fmla="*/ 24 w 34"/>
                <a:gd name="T1" fmla="*/ 107 h 117"/>
                <a:gd name="T2" fmla="*/ 4 w 34"/>
                <a:gd name="T3" fmla="*/ 62 h 117"/>
                <a:gd name="T4" fmla="*/ 28 w 34"/>
                <a:gd name="T5" fmla="*/ 32 h 117"/>
                <a:gd name="T6" fmla="*/ 34 w 34"/>
                <a:gd name="T7" fmla="*/ 101 h 117"/>
                <a:gd name="T8" fmla="*/ 24 w 34"/>
                <a:gd name="T9" fmla="*/ 107 h 117"/>
              </a:gdLst>
              <a:ahLst/>
              <a:cxnLst>
                <a:cxn ang="0">
                  <a:pos x="T0" y="T1"/>
                </a:cxn>
                <a:cxn ang="0">
                  <a:pos x="T2" y="T3"/>
                </a:cxn>
                <a:cxn ang="0">
                  <a:pos x="T4" y="T5"/>
                </a:cxn>
                <a:cxn ang="0">
                  <a:pos x="T6" y="T7"/>
                </a:cxn>
                <a:cxn ang="0">
                  <a:pos x="T8" y="T9"/>
                </a:cxn>
              </a:cxnLst>
              <a:rect l="0" t="0" r="r" b="b"/>
              <a:pathLst>
                <a:path w="34" h="117">
                  <a:moveTo>
                    <a:pt x="24" y="107"/>
                  </a:moveTo>
                  <a:cubicBezTo>
                    <a:pt x="24" y="107"/>
                    <a:pt x="0" y="86"/>
                    <a:pt x="4" y="62"/>
                  </a:cubicBezTo>
                  <a:cubicBezTo>
                    <a:pt x="9" y="39"/>
                    <a:pt x="23" y="0"/>
                    <a:pt x="28" y="32"/>
                  </a:cubicBezTo>
                  <a:cubicBezTo>
                    <a:pt x="32" y="64"/>
                    <a:pt x="34" y="101"/>
                    <a:pt x="34" y="101"/>
                  </a:cubicBezTo>
                  <a:cubicBezTo>
                    <a:pt x="34" y="101"/>
                    <a:pt x="33" y="117"/>
                    <a:pt x="24" y="107"/>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16" name="Freeform 115"/>
            <p:cNvSpPr/>
            <p:nvPr/>
          </p:nvSpPr>
          <p:spPr bwMode="auto">
            <a:xfrm>
              <a:off x="3267100" y="1176487"/>
              <a:ext cx="12700" cy="42863"/>
            </a:xfrm>
            <a:custGeom>
              <a:avLst/>
              <a:gdLst>
                <a:gd name="T0" fmla="*/ 23 w 34"/>
                <a:gd name="T1" fmla="*/ 106 h 117"/>
                <a:gd name="T2" fmla="*/ 4 w 34"/>
                <a:gd name="T3" fmla="*/ 62 h 117"/>
                <a:gd name="T4" fmla="*/ 28 w 34"/>
                <a:gd name="T5" fmla="*/ 32 h 117"/>
                <a:gd name="T6" fmla="*/ 34 w 34"/>
                <a:gd name="T7" fmla="*/ 101 h 117"/>
                <a:gd name="T8" fmla="*/ 23 w 34"/>
                <a:gd name="T9" fmla="*/ 106 h 117"/>
              </a:gdLst>
              <a:ahLst/>
              <a:cxnLst>
                <a:cxn ang="0">
                  <a:pos x="T0" y="T1"/>
                </a:cxn>
                <a:cxn ang="0">
                  <a:pos x="T2" y="T3"/>
                </a:cxn>
                <a:cxn ang="0">
                  <a:pos x="T4" y="T5"/>
                </a:cxn>
                <a:cxn ang="0">
                  <a:pos x="T6" y="T7"/>
                </a:cxn>
                <a:cxn ang="0">
                  <a:pos x="T8" y="T9"/>
                </a:cxn>
              </a:cxnLst>
              <a:rect l="0" t="0" r="r" b="b"/>
              <a:pathLst>
                <a:path w="34" h="117">
                  <a:moveTo>
                    <a:pt x="23" y="106"/>
                  </a:moveTo>
                  <a:cubicBezTo>
                    <a:pt x="23" y="106"/>
                    <a:pt x="0" y="86"/>
                    <a:pt x="4" y="62"/>
                  </a:cubicBezTo>
                  <a:cubicBezTo>
                    <a:pt x="9" y="38"/>
                    <a:pt x="23" y="0"/>
                    <a:pt x="28" y="32"/>
                  </a:cubicBezTo>
                  <a:cubicBezTo>
                    <a:pt x="32" y="64"/>
                    <a:pt x="34" y="101"/>
                    <a:pt x="34" y="101"/>
                  </a:cubicBezTo>
                  <a:cubicBezTo>
                    <a:pt x="34" y="101"/>
                    <a:pt x="33" y="117"/>
                    <a:pt x="23" y="106"/>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17" name="Freeform 116"/>
            <p:cNvSpPr/>
            <p:nvPr/>
          </p:nvSpPr>
          <p:spPr bwMode="auto">
            <a:xfrm>
              <a:off x="3294088" y="1354287"/>
              <a:ext cx="25400" cy="33338"/>
            </a:xfrm>
            <a:custGeom>
              <a:avLst/>
              <a:gdLst>
                <a:gd name="T0" fmla="*/ 4 w 72"/>
                <a:gd name="T1" fmla="*/ 77 h 91"/>
                <a:gd name="T2" fmla="*/ 19 w 72"/>
                <a:gd name="T3" fmla="*/ 31 h 91"/>
                <a:gd name="T4" fmla="*/ 55 w 72"/>
                <a:gd name="T5" fmla="*/ 27 h 91"/>
                <a:gd name="T6" fmla="*/ 15 w 72"/>
                <a:gd name="T7" fmla="*/ 81 h 91"/>
                <a:gd name="T8" fmla="*/ 4 w 72"/>
                <a:gd name="T9" fmla="*/ 77 h 91"/>
              </a:gdLst>
              <a:ahLst/>
              <a:cxnLst>
                <a:cxn ang="0">
                  <a:pos x="T0" y="T1"/>
                </a:cxn>
                <a:cxn ang="0">
                  <a:pos x="T2" y="T3"/>
                </a:cxn>
                <a:cxn ang="0">
                  <a:pos x="T4" y="T5"/>
                </a:cxn>
                <a:cxn ang="0">
                  <a:pos x="T6" y="T7"/>
                </a:cxn>
                <a:cxn ang="0">
                  <a:pos x="T8" y="T9"/>
                </a:cxn>
              </a:cxnLst>
              <a:rect l="0" t="0" r="r" b="b"/>
              <a:pathLst>
                <a:path w="72" h="91">
                  <a:moveTo>
                    <a:pt x="4" y="77"/>
                  </a:moveTo>
                  <a:cubicBezTo>
                    <a:pt x="4" y="77"/>
                    <a:pt x="0" y="44"/>
                    <a:pt x="19" y="31"/>
                  </a:cubicBezTo>
                  <a:cubicBezTo>
                    <a:pt x="37" y="17"/>
                    <a:pt x="72" y="0"/>
                    <a:pt x="55" y="27"/>
                  </a:cubicBezTo>
                  <a:cubicBezTo>
                    <a:pt x="38" y="53"/>
                    <a:pt x="15" y="81"/>
                    <a:pt x="15" y="81"/>
                  </a:cubicBezTo>
                  <a:cubicBezTo>
                    <a:pt x="15" y="81"/>
                    <a:pt x="4" y="91"/>
                    <a:pt x="4" y="77"/>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18" name="Freeform 117"/>
            <p:cNvSpPr/>
            <p:nvPr/>
          </p:nvSpPr>
          <p:spPr bwMode="auto">
            <a:xfrm>
              <a:off x="3198838" y="1144737"/>
              <a:ext cx="25400" cy="33338"/>
            </a:xfrm>
            <a:custGeom>
              <a:avLst/>
              <a:gdLst>
                <a:gd name="T0" fmla="*/ 4 w 71"/>
                <a:gd name="T1" fmla="*/ 76 h 91"/>
                <a:gd name="T2" fmla="*/ 18 w 71"/>
                <a:gd name="T3" fmla="*/ 30 h 91"/>
                <a:gd name="T4" fmla="*/ 54 w 71"/>
                <a:gd name="T5" fmla="*/ 27 h 91"/>
                <a:gd name="T6" fmla="*/ 15 w 71"/>
                <a:gd name="T7" fmla="*/ 80 h 91"/>
                <a:gd name="T8" fmla="*/ 4 w 71"/>
                <a:gd name="T9" fmla="*/ 76 h 91"/>
              </a:gdLst>
              <a:ahLst/>
              <a:cxnLst>
                <a:cxn ang="0">
                  <a:pos x="T0" y="T1"/>
                </a:cxn>
                <a:cxn ang="0">
                  <a:pos x="T2" y="T3"/>
                </a:cxn>
                <a:cxn ang="0">
                  <a:pos x="T4" y="T5"/>
                </a:cxn>
                <a:cxn ang="0">
                  <a:pos x="T6" y="T7"/>
                </a:cxn>
                <a:cxn ang="0">
                  <a:pos x="T8" y="T9"/>
                </a:cxn>
              </a:cxnLst>
              <a:rect l="0" t="0" r="r" b="b"/>
              <a:pathLst>
                <a:path w="71" h="91">
                  <a:moveTo>
                    <a:pt x="4" y="76"/>
                  </a:moveTo>
                  <a:cubicBezTo>
                    <a:pt x="4" y="76"/>
                    <a:pt x="0" y="44"/>
                    <a:pt x="18" y="30"/>
                  </a:cubicBezTo>
                  <a:cubicBezTo>
                    <a:pt x="36" y="17"/>
                    <a:pt x="71" y="0"/>
                    <a:pt x="54" y="27"/>
                  </a:cubicBezTo>
                  <a:cubicBezTo>
                    <a:pt x="37" y="53"/>
                    <a:pt x="15" y="80"/>
                    <a:pt x="15" y="80"/>
                  </a:cubicBezTo>
                  <a:cubicBezTo>
                    <a:pt x="15" y="80"/>
                    <a:pt x="4" y="91"/>
                    <a:pt x="4" y="76"/>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19" name="Freeform 118"/>
            <p:cNvSpPr/>
            <p:nvPr/>
          </p:nvSpPr>
          <p:spPr bwMode="auto">
            <a:xfrm>
              <a:off x="3054375" y="1255862"/>
              <a:ext cx="25400" cy="30163"/>
            </a:xfrm>
            <a:custGeom>
              <a:avLst/>
              <a:gdLst>
                <a:gd name="T0" fmla="*/ 5 w 66"/>
                <a:gd name="T1" fmla="*/ 68 h 82"/>
                <a:gd name="T2" fmla="*/ 17 w 66"/>
                <a:gd name="T3" fmla="*/ 25 h 82"/>
                <a:gd name="T4" fmla="*/ 51 w 66"/>
                <a:gd name="T5" fmla="*/ 24 h 82"/>
                <a:gd name="T6" fmla="*/ 16 w 66"/>
                <a:gd name="T7" fmla="*/ 72 h 82"/>
                <a:gd name="T8" fmla="*/ 5 w 66"/>
                <a:gd name="T9" fmla="*/ 68 h 82"/>
              </a:gdLst>
              <a:ahLst/>
              <a:cxnLst>
                <a:cxn ang="0">
                  <a:pos x="T0" y="T1"/>
                </a:cxn>
                <a:cxn ang="0">
                  <a:pos x="T2" y="T3"/>
                </a:cxn>
                <a:cxn ang="0">
                  <a:pos x="T4" y="T5"/>
                </a:cxn>
                <a:cxn ang="0">
                  <a:pos x="T6" y="T7"/>
                </a:cxn>
                <a:cxn ang="0">
                  <a:pos x="T8" y="T9"/>
                </a:cxn>
              </a:cxnLst>
              <a:rect l="0" t="0" r="r" b="b"/>
              <a:pathLst>
                <a:path w="66" h="82">
                  <a:moveTo>
                    <a:pt x="5" y="68"/>
                  </a:moveTo>
                  <a:cubicBezTo>
                    <a:pt x="5" y="68"/>
                    <a:pt x="0" y="37"/>
                    <a:pt x="17" y="25"/>
                  </a:cubicBezTo>
                  <a:cubicBezTo>
                    <a:pt x="34" y="14"/>
                    <a:pt x="66" y="0"/>
                    <a:pt x="51" y="24"/>
                  </a:cubicBezTo>
                  <a:cubicBezTo>
                    <a:pt x="36" y="48"/>
                    <a:pt x="16" y="72"/>
                    <a:pt x="16" y="72"/>
                  </a:cubicBezTo>
                  <a:cubicBezTo>
                    <a:pt x="16" y="72"/>
                    <a:pt x="6" y="82"/>
                    <a:pt x="5" y="68"/>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20" name="Freeform 119"/>
            <p:cNvSpPr/>
            <p:nvPr/>
          </p:nvSpPr>
          <p:spPr bwMode="auto">
            <a:xfrm>
              <a:off x="3009925" y="1513037"/>
              <a:ext cx="26988" cy="33338"/>
            </a:xfrm>
            <a:custGeom>
              <a:avLst/>
              <a:gdLst>
                <a:gd name="T0" fmla="*/ 3 w 71"/>
                <a:gd name="T1" fmla="*/ 76 h 91"/>
                <a:gd name="T2" fmla="*/ 18 w 71"/>
                <a:gd name="T3" fmla="*/ 30 h 91"/>
                <a:gd name="T4" fmla="*/ 54 w 71"/>
                <a:gd name="T5" fmla="*/ 26 h 91"/>
                <a:gd name="T6" fmla="*/ 14 w 71"/>
                <a:gd name="T7" fmla="*/ 80 h 91"/>
                <a:gd name="T8" fmla="*/ 3 w 71"/>
                <a:gd name="T9" fmla="*/ 76 h 91"/>
              </a:gdLst>
              <a:ahLst/>
              <a:cxnLst>
                <a:cxn ang="0">
                  <a:pos x="T0" y="T1"/>
                </a:cxn>
                <a:cxn ang="0">
                  <a:pos x="T2" y="T3"/>
                </a:cxn>
                <a:cxn ang="0">
                  <a:pos x="T4" y="T5"/>
                </a:cxn>
                <a:cxn ang="0">
                  <a:pos x="T6" y="T7"/>
                </a:cxn>
                <a:cxn ang="0">
                  <a:pos x="T8" y="T9"/>
                </a:cxn>
              </a:cxnLst>
              <a:rect l="0" t="0" r="r" b="b"/>
              <a:pathLst>
                <a:path w="71" h="91">
                  <a:moveTo>
                    <a:pt x="3" y="76"/>
                  </a:moveTo>
                  <a:cubicBezTo>
                    <a:pt x="3" y="76"/>
                    <a:pt x="0" y="44"/>
                    <a:pt x="18" y="30"/>
                  </a:cubicBezTo>
                  <a:cubicBezTo>
                    <a:pt x="36" y="16"/>
                    <a:pt x="71" y="0"/>
                    <a:pt x="54" y="26"/>
                  </a:cubicBezTo>
                  <a:cubicBezTo>
                    <a:pt x="37" y="53"/>
                    <a:pt x="14" y="80"/>
                    <a:pt x="14" y="80"/>
                  </a:cubicBezTo>
                  <a:cubicBezTo>
                    <a:pt x="14" y="80"/>
                    <a:pt x="3" y="91"/>
                    <a:pt x="3" y="76"/>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21" name="Freeform 120"/>
            <p:cNvSpPr/>
            <p:nvPr/>
          </p:nvSpPr>
          <p:spPr bwMode="auto">
            <a:xfrm>
              <a:off x="3138513" y="1708299"/>
              <a:ext cx="25400" cy="33338"/>
            </a:xfrm>
            <a:custGeom>
              <a:avLst/>
              <a:gdLst>
                <a:gd name="T0" fmla="*/ 4 w 71"/>
                <a:gd name="T1" fmla="*/ 77 h 91"/>
                <a:gd name="T2" fmla="*/ 18 w 71"/>
                <a:gd name="T3" fmla="*/ 30 h 91"/>
                <a:gd name="T4" fmla="*/ 54 w 71"/>
                <a:gd name="T5" fmla="*/ 27 h 91"/>
                <a:gd name="T6" fmla="*/ 14 w 71"/>
                <a:gd name="T7" fmla="*/ 80 h 91"/>
                <a:gd name="T8" fmla="*/ 4 w 71"/>
                <a:gd name="T9" fmla="*/ 77 h 91"/>
              </a:gdLst>
              <a:ahLst/>
              <a:cxnLst>
                <a:cxn ang="0">
                  <a:pos x="T0" y="T1"/>
                </a:cxn>
                <a:cxn ang="0">
                  <a:pos x="T2" y="T3"/>
                </a:cxn>
                <a:cxn ang="0">
                  <a:pos x="T4" y="T5"/>
                </a:cxn>
                <a:cxn ang="0">
                  <a:pos x="T6" y="T7"/>
                </a:cxn>
                <a:cxn ang="0">
                  <a:pos x="T8" y="T9"/>
                </a:cxn>
              </a:cxnLst>
              <a:rect l="0" t="0" r="r" b="b"/>
              <a:pathLst>
                <a:path w="71" h="91">
                  <a:moveTo>
                    <a:pt x="4" y="77"/>
                  </a:moveTo>
                  <a:cubicBezTo>
                    <a:pt x="4" y="77"/>
                    <a:pt x="0" y="44"/>
                    <a:pt x="18" y="30"/>
                  </a:cubicBezTo>
                  <a:cubicBezTo>
                    <a:pt x="36" y="17"/>
                    <a:pt x="71" y="0"/>
                    <a:pt x="54" y="27"/>
                  </a:cubicBezTo>
                  <a:cubicBezTo>
                    <a:pt x="37" y="53"/>
                    <a:pt x="14" y="80"/>
                    <a:pt x="14" y="80"/>
                  </a:cubicBezTo>
                  <a:cubicBezTo>
                    <a:pt x="14" y="80"/>
                    <a:pt x="3" y="91"/>
                    <a:pt x="4" y="77"/>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22" name="Freeform 121"/>
            <p:cNvSpPr/>
            <p:nvPr/>
          </p:nvSpPr>
          <p:spPr bwMode="auto">
            <a:xfrm>
              <a:off x="3036913" y="1806724"/>
              <a:ext cx="25400" cy="33338"/>
            </a:xfrm>
            <a:custGeom>
              <a:avLst/>
              <a:gdLst>
                <a:gd name="T0" fmla="*/ 4 w 72"/>
                <a:gd name="T1" fmla="*/ 76 h 91"/>
                <a:gd name="T2" fmla="*/ 19 w 72"/>
                <a:gd name="T3" fmla="*/ 30 h 91"/>
                <a:gd name="T4" fmla="*/ 55 w 72"/>
                <a:gd name="T5" fmla="*/ 26 h 91"/>
                <a:gd name="T6" fmla="*/ 15 w 72"/>
                <a:gd name="T7" fmla="*/ 80 h 91"/>
                <a:gd name="T8" fmla="*/ 4 w 72"/>
                <a:gd name="T9" fmla="*/ 76 h 91"/>
              </a:gdLst>
              <a:ahLst/>
              <a:cxnLst>
                <a:cxn ang="0">
                  <a:pos x="T0" y="T1"/>
                </a:cxn>
                <a:cxn ang="0">
                  <a:pos x="T2" y="T3"/>
                </a:cxn>
                <a:cxn ang="0">
                  <a:pos x="T4" y="T5"/>
                </a:cxn>
                <a:cxn ang="0">
                  <a:pos x="T6" y="T7"/>
                </a:cxn>
                <a:cxn ang="0">
                  <a:pos x="T8" y="T9"/>
                </a:cxn>
              </a:cxnLst>
              <a:rect l="0" t="0" r="r" b="b"/>
              <a:pathLst>
                <a:path w="72" h="91">
                  <a:moveTo>
                    <a:pt x="4" y="76"/>
                  </a:moveTo>
                  <a:cubicBezTo>
                    <a:pt x="4" y="76"/>
                    <a:pt x="0" y="43"/>
                    <a:pt x="19" y="30"/>
                  </a:cubicBezTo>
                  <a:cubicBezTo>
                    <a:pt x="37" y="16"/>
                    <a:pt x="72" y="0"/>
                    <a:pt x="55" y="26"/>
                  </a:cubicBezTo>
                  <a:cubicBezTo>
                    <a:pt x="38" y="52"/>
                    <a:pt x="15" y="80"/>
                    <a:pt x="15" y="80"/>
                  </a:cubicBezTo>
                  <a:cubicBezTo>
                    <a:pt x="15" y="80"/>
                    <a:pt x="4" y="91"/>
                    <a:pt x="4" y="76"/>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23" name="Freeform 122"/>
            <p:cNvSpPr/>
            <p:nvPr/>
          </p:nvSpPr>
          <p:spPr bwMode="auto">
            <a:xfrm>
              <a:off x="3133750" y="1293962"/>
              <a:ext cx="15875" cy="41275"/>
            </a:xfrm>
            <a:custGeom>
              <a:avLst/>
              <a:gdLst>
                <a:gd name="T0" fmla="*/ 18 w 42"/>
                <a:gd name="T1" fmla="*/ 103 h 116"/>
                <a:gd name="T2" fmla="*/ 10 w 42"/>
                <a:gd name="T3" fmla="*/ 55 h 116"/>
                <a:gd name="T4" fmla="*/ 39 w 42"/>
                <a:gd name="T5" fmla="*/ 32 h 116"/>
                <a:gd name="T6" fmla="*/ 29 w 42"/>
                <a:gd name="T7" fmla="*/ 101 h 116"/>
                <a:gd name="T8" fmla="*/ 18 w 42"/>
                <a:gd name="T9" fmla="*/ 103 h 116"/>
              </a:gdLst>
              <a:ahLst/>
              <a:cxnLst>
                <a:cxn ang="0">
                  <a:pos x="T0" y="T1"/>
                </a:cxn>
                <a:cxn ang="0">
                  <a:pos x="T2" y="T3"/>
                </a:cxn>
                <a:cxn ang="0">
                  <a:pos x="T4" y="T5"/>
                </a:cxn>
                <a:cxn ang="0">
                  <a:pos x="T6" y="T7"/>
                </a:cxn>
                <a:cxn ang="0">
                  <a:pos x="T8" y="T9"/>
                </a:cxn>
              </a:cxnLst>
              <a:rect l="0" t="0" r="r" b="b"/>
              <a:pathLst>
                <a:path w="42" h="116">
                  <a:moveTo>
                    <a:pt x="18" y="103"/>
                  </a:moveTo>
                  <a:cubicBezTo>
                    <a:pt x="18" y="103"/>
                    <a:pt x="0" y="77"/>
                    <a:pt x="10" y="55"/>
                  </a:cubicBezTo>
                  <a:cubicBezTo>
                    <a:pt x="19" y="33"/>
                    <a:pt x="42" y="0"/>
                    <a:pt x="39" y="32"/>
                  </a:cubicBezTo>
                  <a:cubicBezTo>
                    <a:pt x="37" y="64"/>
                    <a:pt x="29" y="101"/>
                    <a:pt x="29" y="101"/>
                  </a:cubicBezTo>
                  <a:cubicBezTo>
                    <a:pt x="29" y="101"/>
                    <a:pt x="24" y="116"/>
                    <a:pt x="18" y="103"/>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24" name="Freeform 123"/>
            <p:cNvSpPr/>
            <p:nvPr/>
          </p:nvSpPr>
          <p:spPr bwMode="auto">
            <a:xfrm>
              <a:off x="3175025" y="1651149"/>
              <a:ext cx="14288" cy="42863"/>
            </a:xfrm>
            <a:custGeom>
              <a:avLst/>
              <a:gdLst>
                <a:gd name="T0" fmla="*/ 18 w 42"/>
                <a:gd name="T1" fmla="*/ 103 h 116"/>
                <a:gd name="T2" fmla="*/ 10 w 42"/>
                <a:gd name="T3" fmla="*/ 55 h 116"/>
                <a:gd name="T4" fmla="*/ 39 w 42"/>
                <a:gd name="T5" fmla="*/ 32 h 116"/>
                <a:gd name="T6" fmla="*/ 29 w 42"/>
                <a:gd name="T7" fmla="*/ 101 h 116"/>
                <a:gd name="T8" fmla="*/ 18 w 42"/>
                <a:gd name="T9" fmla="*/ 103 h 116"/>
              </a:gdLst>
              <a:ahLst/>
              <a:cxnLst>
                <a:cxn ang="0">
                  <a:pos x="T0" y="T1"/>
                </a:cxn>
                <a:cxn ang="0">
                  <a:pos x="T2" y="T3"/>
                </a:cxn>
                <a:cxn ang="0">
                  <a:pos x="T4" y="T5"/>
                </a:cxn>
                <a:cxn ang="0">
                  <a:pos x="T6" y="T7"/>
                </a:cxn>
                <a:cxn ang="0">
                  <a:pos x="T8" y="T9"/>
                </a:cxn>
              </a:cxnLst>
              <a:rect l="0" t="0" r="r" b="b"/>
              <a:pathLst>
                <a:path w="42" h="116">
                  <a:moveTo>
                    <a:pt x="18" y="103"/>
                  </a:moveTo>
                  <a:cubicBezTo>
                    <a:pt x="18" y="103"/>
                    <a:pt x="0" y="77"/>
                    <a:pt x="10" y="55"/>
                  </a:cubicBezTo>
                  <a:cubicBezTo>
                    <a:pt x="19" y="33"/>
                    <a:pt x="42" y="0"/>
                    <a:pt x="39" y="32"/>
                  </a:cubicBezTo>
                  <a:cubicBezTo>
                    <a:pt x="36" y="64"/>
                    <a:pt x="29" y="101"/>
                    <a:pt x="29" y="101"/>
                  </a:cubicBezTo>
                  <a:cubicBezTo>
                    <a:pt x="29" y="101"/>
                    <a:pt x="24" y="116"/>
                    <a:pt x="18" y="103"/>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25" name="Freeform 124"/>
            <p:cNvSpPr/>
            <p:nvPr/>
          </p:nvSpPr>
          <p:spPr bwMode="auto">
            <a:xfrm>
              <a:off x="3055963" y="1406674"/>
              <a:ext cx="14288" cy="42863"/>
            </a:xfrm>
            <a:custGeom>
              <a:avLst/>
              <a:gdLst>
                <a:gd name="T0" fmla="*/ 18 w 42"/>
                <a:gd name="T1" fmla="*/ 103 h 116"/>
                <a:gd name="T2" fmla="*/ 9 w 42"/>
                <a:gd name="T3" fmla="*/ 55 h 116"/>
                <a:gd name="T4" fmla="*/ 39 w 42"/>
                <a:gd name="T5" fmla="*/ 32 h 116"/>
                <a:gd name="T6" fmla="*/ 29 w 42"/>
                <a:gd name="T7" fmla="*/ 101 h 116"/>
                <a:gd name="T8" fmla="*/ 18 w 42"/>
                <a:gd name="T9" fmla="*/ 103 h 116"/>
              </a:gdLst>
              <a:ahLst/>
              <a:cxnLst>
                <a:cxn ang="0">
                  <a:pos x="T0" y="T1"/>
                </a:cxn>
                <a:cxn ang="0">
                  <a:pos x="T2" y="T3"/>
                </a:cxn>
                <a:cxn ang="0">
                  <a:pos x="T4" y="T5"/>
                </a:cxn>
                <a:cxn ang="0">
                  <a:pos x="T6" y="T7"/>
                </a:cxn>
                <a:cxn ang="0">
                  <a:pos x="T8" y="T9"/>
                </a:cxn>
              </a:cxnLst>
              <a:rect l="0" t="0" r="r" b="b"/>
              <a:pathLst>
                <a:path w="42" h="116">
                  <a:moveTo>
                    <a:pt x="18" y="103"/>
                  </a:moveTo>
                  <a:cubicBezTo>
                    <a:pt x="18" y="103"/>
                    <a:pt x="0" y="77"/>
                    <a:pt x="9" y="55"/>
                  </a:cubicBezTo>
                  <a:cubicBezTo>
                    <a:pt x="19" y="33"/>
                    <a:pt x="42" y="0"/>
                    <a:pt x="39" y="32"/>
                  </a:cubicBezTo>
                  <a:cubicBezTo>
                    <a:pt x="36" y="65"/>
                    <a:pt x="29" y="101"/>
                    <a:pt x="29" y="101"/>
                  </a:cubicBezTo>
                  <a:cubicBezTo>
                    <a:pt x="29" y="101"/>
                    <a:pt x="24" y="116"/>
                    <a:pt x="18" y="103"/>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26" name="Freeform 125"/>
            <p:cNvSpPr/>
            <p:nvPr/>
          </p:nvSpPr>
          <p:spPr bwMode="auto">
            <a:xfrm>
              <a:off x="3006750" y="1243162"/>
              <a:ext cx="263525" cy="895350"/>
            </a:xfrm>
            <a:custGeom>
              <a:avLst/>
              <a:gdLst>
                <a:gd name="T0" fmla="*/ 384 w 722"/>
                <a:gd name="T1" fmla="*/ 0 h 2452"/>
                <a:gd name="T2" fmla="*/ 432 w 722"/>
                <a:gd name="T3" fmla="*/ 735 h 2452"/>
                <a:gd name="T4" fmla="*/ 640 w 722"/>
                <a:gd name="T5" fmla="*/ 578 h 2452"/>
                <a:gd name="T6" fmla="*/ 470 w 722"/>
                <a:gd name="T7" fmla="*/ 777 h 2452"/>
                <a:gd name="T8" fmla="*/ 472 w 722"/>
                <a:gd name="T9" fmla="*/ 1055 h 2452"/>
                <a:gd name="T10" fmla="*/ 722 w 722"/>
                <a:gd name="T11" fmla="*/ 1192 h 2452"/>
                <a:gd name="T12" fmla="*/ 452 w 722"/>
                <a:gd name="T13" fmla="*/ 1152 h 2452"/>
                <a:gd name="T14" fmla="*/ 392 w 722"/>
                <a:gd name="T15" fmla="*/ 1722 h 2452"/>
                <a:gd name="T16" fmla="*/ 454 w 722"/>
                <a:gd name="T17" fmla="*/ 2409 h 2452"/>
                <a:gd name="T18" fmla="*/ 227 w 722"/>
                <a:gd name="T19" fmla="*/ 2452 h 2452"/>
                <a:gd name="T20" fmla="*/ 286 w 722"/>
                <a:gd name="T21" fmla="*/ 1466 h 2452"/>
                <a:gd name="T22" fmla="*/ 329 w 722"/>
                <a:gd name="T23" fmla="*/ 1157 h 2452"/>
                <a:gd name="T24" fmla="*/ 0 w 722"/>
                <a:gd name="T25" fmla="*/ 1116 h 2452"/>
                <a:gd name="T26" fmla="*/ 337 w 722"/>
                <a:gd name="T27" fmla="*/ 1051 h 2452"/>
                <a:gd name="T28" fmla="*/ 368 w 722"/>
                <a:gd name="T29" fmla="*/ 660 h 2452"/>
                <a:gd name="T30" fmla="*/ 165 w 722"/>
                <a:gd name="T31" fmla="*/ 427 h 2452"/>
                <a:gd name="T32" fmla="*/ 370 w 722"/>
                <a:gd name="T33" fmla="*/ 538 h 2452"/>
                <a:gd name="T34" fmla="*/ 384 w 722"/>
                <a:gd name="T35" fmla="*/ 0 h 2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22" h="2452">
                  <a:moveTo>
                    <a:pt x="384" y="0"/>
                  </a:moveTo>
                  <a:cubicBezTo>
                    <a:pt x="383" y="24"/>
                    <a:pt x="432" y="735"/>
                    <a:pt x="432" y="735"/>
                  </a:cubicBezTo>
                  <a:lnTo>
                    <a:pt x="640" y="578"/>
                  </a:lnTo>
                  <a:lnTo>
                    <a:pt x="470" y="777"/>
                  </a:lnTo>
                  <a:lnTo>
                    <a:pt x="472" y="1055"/>
                  </a:lnTo>
                  <a:lnTo>
                    <a:pt x="722" y="1192"/>
                  </a:lnTo>
                  <a:lnTo>
                    <a:pt x="452" y="1152"/>
                  </a:lnTo>
                  <a:lnTo>
                    <a:pt x="392" y="1722"/>
                  </a:lnTo>
                  <a:lnTo>
                    <a:pt x="454" y="2409"/>
                  </a:lnTo>
                  <a:lnTo>
                    <a:pt x="227" y="2452"/>
                  </a:lnTo>
                  <a:lnTo>
                    <a:pt x="286" y="1466"/>
                  </a:lnTo>
                  <a:lnTo>
                    <a:pt x="329" y="1157"/>
                  </a:lnTo>
                  <a:lnTo>
                    <a:pt x="0" y="1116"/>
                  </a:lnTo>
                  <a:lnTo>
                    <a:pt x="337" y="1051"/>
                  </a:lnTo>
                  <a:lnTo>
                    <a:pt x="368" y="660"/>
                  </a:lnTo>
                  <a:lnTo>
                    <a:pt x="165" y="427"/>
                  </a:lnTo>
                  <a:lnTo>
                    <a:pt x="370" y="538"/>
                  </a:lnTo>
                  <a:lnTo>
                    <a:pt x="384" y="0"/>
                  </a:lnTo>
                  <a:close/>
                </a:path>
              </a:pathLst>
            </a:custGeom>
            <a:solidFill>
              <a:srgbClr val="FF94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27" name="Freeform 50"/>
            <p:cNvSpPr/>
            <p:nvPr/>
          </p:nvSpPr>
          <p:spPr bwMode="auto">
            <a:xfrm>
              <a:off x="3392884" y="1415430"/>
              <a:ext cx="26988" cy="23813"/>
            </a:xfrm>
            <a:custGeom>
              <a:avLst/>
              <a:gdLst>
                <a:gd name="T0" fmla="*/ 17 w 17"/>
                <a:gd name="T1" fmla="*/ 7 h 15"/>
                <a:gd name="T2" fmla="*/ 15 w 17"/>
                <a:gd name="T3" fmla="*/ 9 h 15"/>
                <a:gd name="T4" fmla="*/ 13 w 17"/>
                <a:gd name="T5" fmla="*/ 13 h 15"/>
                <a:gd name="T6" fmla="*/ 11 w 17"/>
                <a:gd name="T7" fmla="*/ 15 h 15"/>
                <a:gd name="T8" fmla="*/ 7 w 17"/>
                <a:gd name="T9" fmla="*/ 15 h 15"/>
                <a:gd name="T10" fmla="*/ 5 w 17"/>
                <a:gd name="T11" fmla="*/ 15 h 15"/>
                <a:gd name="T12" fmla="*/ 1 w 17"/>
                <a:gd name="T13" fmla="*/ 13 h 15"/>
                <a:gd name="T14" fmla="*/ 1 w 17"/>
                <a:gd name="T15" fmla="*/ 9 h 15"/>
                <a:gd name="T16" fmla="*/ 0 w 17"/>
                <a:gd name="T17" fmla="*/ 7 h 15"/>
                <a:gd name="T18" fmla="*/ 1 w 17"/>
                <a:gd name="T19" fmla="*/ 3 h 15"/>
                <a:gd name="T20" fmla="*/ 1 w 17"/>
                <a:gd name="T21" fmla="*/ 2 h 15"/>
                <a:gd name="T22" fmla="*/ 5 w 17"/>
                <a:gd name="T23" fmla="*/ 0 h 15"/>
                <a:gd name="T24" fmla="*/ 7 w 17"/>
                <a:gd name="T25" fmla="*/ 0 h 15"/>
                <a:gd name="T26" fmla="*/ 11 w 17"/>
                <a:gd name="T27" fmla="*/ 0 h 15"/>
                <a:gd name="T28" fmla="*/ 13 w 17"/>
                <a:gd name="T29" fmla="*/ 2 h 15"/>
                <a:gd name="T30" fmla="*/ 15 w 17"/>
                <a:gd name="T31" fmla="*/ 3 h 15"/>
                <a:gd name="T32" fmla="*/ 17 w 17"/>
                <a:gd name="T33" fmla="*/ 7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 h="15">
                  <a:moveTo>
                    <a:pt x="17" y="7"/>
                  </a:moveTo>
                  <a:lnTo>
                    <a:pt x="15" y="9"/>
                  </a:lnTo>
                  <a:lnTo>
                    <a:pt x="13" y="13"/>
                  </a:lnTo>
                  <a:lnTo>
                    <a:pt x="11" y="15"/>
                  </a:lnTo>
                  <a:lnTo>
                    <a:pt x="7" y="15"/>
                  </a:lnTo>
                  <a:lnTo>
                    <a:pt x="5" y="15"/>
                  </a:lnTo>
                  <a:lnTo>
                    <a:pt x="1" y="13"/>
                  </a:lnTo>
                  <a:lnTo>
                    <a:pt x="1" y="9"/>
                  </a:lnTo>
                  <a:lnTo>
                    <a:pt x="0" y="7"/>
                  </a:lnTo>
                  <a:lnTo>
                    <a:pt x="1" y="3"/>
                  </a:lnTo>
                  <a:lnTo>
                    <a:pt x="1" y="2"/>
                  </a:lnTo>
                  <a:lnTo>
                    <a:pt x="5" y="0"/>
                  </a:lnTo>
                  <a:lnTo>
                    <a:pt x="7" y="0"/>
                  </a:lnTo>
                  <a:lnTo>
                    <a:pt x="11" y="0"/>
                  </a:lnTo>
                  <a:lnTo>
                    <a:pt x="13" y="2"/>
                  </a:lnTo>
                  <a:lnTo>
                    <a:pt x="15" y="3"/>
                  </a:lnTo>
                  <a:lnTo>
                    <a:pt x="17" y="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28" name="Freeform 55"/>
            <p:cNvSpPr/>
            <p:nvPr/>
          </p:nvSpPr>
          <p:spPr bwMode="auto">
            <a:xfrm>
              <a:off x="3315544" y="1567830"/>
              <a:ext cx="26988" cy="26988"/>
            </a:xfrm>
            <a:custGeom>
              <a:avLst/>
              <a:gdLst>
                <a:gd name="T0" fmla="*/ 17 w 17"/>
                <a:gd name="T1" fmla="*/ 7 h 17"/>
                <a:gd name="T2" fmla="*/ 15 w 17"/>
                <a:gd name="T3" fmla="*/ 11 h 17"/>
                <a:gd name="T4" fmla="*/ 13 w 17"/>
                <a:gd name="T5" fmla="*/ 13 h 17"/>
                <a:gd name="T6" fmla="*/ 11 w 17"/>
                <a:gd name="T7" fmla="*/ 15 h 17"/>
                <a:gd name="T8" fmla="*/ 7 w 17"/>
                <a:gd name="T9" fmla="*/ 17 h 17"/>
                <a:gd name="T10" fmla="*/ 5 w 17"/>
                <a:gd name="T11" fmla="*/ 15 h 17"/>
                <a:gd name="T12" fmla="*/ 3 w 17"/>
                <a:gd name="T13" fmla="*/ 13 h 17"/>
                <a:gd name="T14" fmla="*/ 1 w 17"/>
                <a:gd name="T15" fmla="*/ 11 h 17"/>
                <a:gd name="T16" fmla="*/ 0 w 17"/>
                <a:gd name="T17" fmla="*/ 7 h 17"/>
                <a:gd name="T18" fmla="*/ 1 w 17"/>
                <a:gd name="T19" fmla="*/ 5 h 17"/>
                <a:gd name="T20" fmla="*/ 3 w 17"/>
                <a:gd name="T21" fmla="*/ 1 h 17"/>
                <a:gd name="T22" fmla="*/ 5 w 17"/>
                <a:gd name="T23" fmla="*/ 0 h 17"/>
                <a:gd name="T24" fmla="*/ 7 w 17"/>
                <a:gd name="T25" fmla="*/ 0 h 17"/>
                <a:gd name="T26" fmla="*/ 11 w 17"/>
                <a:gd name="T27" fmla="*/ 0 h 17"/>
                <a:gd name="T28" fmla="*/ 13 w 17"/>
                <a:gd name="T29" fmla="*/ 1 h 17"/>
                <a:gd name="T30" fmla="*/ 15 w 17"/>
                <a:gd name="T31" fmla="*/ 5 h 17"/>
                <a:gd name="T32" fmla="*/ 17 w 17"/>
                <a:gd name="T33" fmla="*/ 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 h="17">
                  <a:moveTo>
                    <a:pt x="17" y="7"/>
                  </a:moveTo>
                  <a:lnTo>
                    <a:pt x="15" y="11"/>
                  </a:lnTo>
                  <a:lnTo>
                    <a:pt x="13" y="13"/>
                  </a:lnTo>
                  <a:lnTo>
                    <a:pt x="11" y="15"/>
                  </a:lnTo>
                  <a:lnTo>
                    <a:pt x="7" y="17"/>
                  </a:lnTo>
                  <a:lnTo>
                    <a:pt x="5" y="15"/>
                  </a:lnTo>
                  <a:lnTo>
                    <a:pt x="3" y="13"/>
                  </a:lnTo>
                  <a:lnTo>
                    <a:pt x="1" y="11"/>
                  </a:lnTo>
                  <a:lnTo>
                    <a:pt x="0" y="7"/>
                  </a:lnTo>
                  <a:lnTo>
                    <a:pt x="1" y="5"/>
                  </a:lnTo>
                  <a:lnTo>
                    <a:pt x="3" y="1"/>
                  </a:lnTo>
                  <a:lnTo>
                    <a:pt x="5" y="0"/>
                  </a:lnTo>
                  <a:lnTo>
                    <a:pt x="7" y="0"/>
                  </a:lnTo>
                  <a:lnTo>
                    <a:pt x="11" y="0"/>
                  </a:lnTo>
                  <a:lnTo>
                    <a:pt x="13" y="1"/>
                  </a:lnTo>
                  <a:lnTo>
                    <a:pt x="15" y="5"/>
                  </a:lnTo>
                  <a:lnTo>
                    <a:pt x="17" y="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29" name="Freeform 62"/>
            <p:cNvSpPr/>
            <p:nvPr/>
          </p:nvSpPr>
          <p:spPr bwMode="auto">
            <a:xfrm>
              <a:off x="3275856" y="1491630"/>
              <a:ext cx="26988" cy="60325"/>
            </a:xfrm>
            <a:custGeom>
              <a:avLst/>
              <a:gdLst>
                <a:gd name="T0" fmla="*/ 5 w 17"/>
                <a:gd name="T1" fmla="*/ 36 h 38"/>
                <a:gd name="T2" fmla="*/ 7 w 17"/>
                <a:gd name="T3" fmla="*/ 36 h 38"/>
                <a:gd name="T4" fmla="*/ 13 w 17"/>
                <a:gd name="T5" fmla="*/ 32 h 38"/>
                <a:gd name="T6" fmla="*/ 15 w 17"/>
                <a:gd name="T7" fmla="*/ 26 h 38"/>
                <a:gd name="T8" fmla="*/ 17 w 17"/>
                <a:gd name="T9" fmla="*/ 19 h 38"/>
                <a:gd name="T10" fmla="*/ 15 w 17"/>
                <a:gd name="T11" fmla="*/ 11 h 38"/>
                <a:gd name="T12" fmla="*/ 11 w 17"/>
                <a:gd name="T13" fmla="*/ 3 h 38"/>
                <a:gd name="T14" fmla="*/ 9 w 17"/>
                <a:gd name="T15" fmla="*/ 1 h 38"/>
                <a:gd name="T16" fmla="*/ 7 w 17"/>
                <a:gd name="T17" fmla="*/ 0 h 38"/>
                <a:gd name="T18" fmla="*/ 5 w 17"/>
                <a:gd name="T19" fmla="*/ 1 h 38"/>
                <a:gd name="T20" fmla="*/ 5 w 17"/>
                <a:gd name="T21" fmla="*/ 5 h 38"/>
                <a:gd name="T22" fmla="*/ 2 w 17"/>
                <a:gd name="T23" fmla="*/ 25 h 38"/>
                <a:gd name="T24" fmla="*/ 0 w 17"/>
                <a:gd name="T25" fmla="*/ 34 h 38"/>
                <a:gd name="T26" fmla="*/ 2 w 17"/>
                <a:gd name="T27" fmla="*/ 34 h 38"/>
                <a:gd name="T28" fmla="*/ 2 w 17"/>
                <a:gd name="T29" fmla="*/ 36 h 38"/>
                <a:gd name="T30" fmla="*/ 3 w 17"/>
                <a:gd name="T31" fmla="*/ 38 h 38"/>
                <a:gd name="T32" fmla="*/ 5 w 17"/>
                <a:gd name="T33" fmla="*/ 36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 h="38">
                  <a:moveTo>
                    <a:pt x="5" y="36"/>
                  </a:moveTo>
                  <a:lnTo>
                    <a:pt x="7" y="36"/>
                  </a:lnTo>
                  <a:lnTo>
                    <a:pt x="13" y="32"/>
                  </a:lnTo>
                  <a:lnTo>
                    <a:pt x="15" y="26"/>
                  </a:lnTo>
                  <a:lnTo>
                    <a:pt x="17" y="19"/>
                  </a:lnTo>
                  <a:lnTo>
                    <a:pt x="15" y="11"/>
                  </a:lnTo>
                  <a:lnTo>
                    <a:pt x="11" y="3"/>
                  </a:lnTo>
                  <a:lnTo>
                    <a:pt x="9" y="1"/>
                  </a:lnTo>
                  <a:lnTo>
                    <a:pt x="7" y="0"/>
                  </a:lnTo>
                  <a:lnTo>
                    <a:pt x="5" y="1"/>
                  </a:lnTo>
                  <a:lnTo>
                    <a:pt x="5" y="5"/>
                  </a:lnTo>
                  <a:lnTo>
                    <a:pt x="2" y="25"/>
                  </a:lnTo>
                  <a:lnTo>
                    <a:pt x="0" y="34"/>
                  </a:lnTo>
                  <a:lnTo>
                    <a:pt x="2" y="34"/>
                  </a:lnTo>
                  <a:lnTo>
                    <a:pt x="2" y="36"/>
                  </a:lnTo>
                  <a:lnTo>
                    <a:pt x="3" y="38"/>
                  </a:lnTo>
                  <a:lnTo>
                    <a:pt x="5" y="36"/>
                  </a:ln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30" name="Freeform 63"/>
            <p:cNvSpPr/>
            <p:nvPr/>
          </p:nvSpPr>
          <p:spPr bwMode="auto">
            <a:xfrm>
              <a:off x="3203848" y="1707654"/>
              <a:ext cx="25400" cy="61913"/>
            </a:xfrm>
            <a:custGeom>
              <a:avLst/>
              <a:gdLst>
                <a:gd name="T0" fmla="*/ 6 w 16"/>
                <a:gd name="T1" fmla="*/ 37 h 39"/>
                <a:gd name="T2" fmla="*/ 8 w 16"/>
                <a:gd name="T3" fmla="*/ 37 h 39"/>
                <a:gd name="T4" fmla="*/ 12 w 16"/>
                <a:gd name="T5" fmla="*/ 33 h 39"/>
                <a:gd name="T6" fmla="*/ 16 w 16"/>
                <a:gd name="T7" fmla="*/ 27 h 39"/>
                <a:gd name="T8" fmla="*/ 16 w 16"/>
                <a:gd name="T9" fmla="*/ 20 h 39"/>
                <a:gd name="T10" fmla="*/ 14 w 16"/>
                <a:gd name="T11" fmla="*/ 12 h 39"/>
                <a:gd name="T12" fmla="*/ 10 w 16"/>
                <a:gd name="T13" fmla="*/ 4 h 39"/>
                <a:gd name="T14" fmla="*/ 8 w 16"/>
                <a:gd name="T15" fmla="*/ 2 h 39"/>
                <a:gd name="T16" fmla="*/ 8 w 16"/>
                <a:gd name="T17" fmla="*/ 0 h 39"/>
                <a:gd name="T18" fmla="*/ 6 w 16"/>
                <a:gd name="T19" fmla="*/ 2 h 39"/>
                <a:gd name="T20" fmla="*/ 4 w 16"/>
                <a:gd name="T21" fmla="*/ 6 h 39"/>
                <a:gd name="T22" fmla="*/ 0 w 16"/>
                <a:gd name="T23" fmla="*/ 25 h 39"/>
                <a:gd name="T24" fmla="*/ 0 w 16"/>
                <a:gd name="T25" fmla="*/ 35 h 39"/>
                <a:gd name="T26" fmla="*/ 0 w 16"/>
                <a:gd name="T27" fmla="*/ 35 h 39"/>
                <a:gd name="T28" fmla="*/ 0 w 16"/>
                <a:gd name="T29" fmla="*/ 37 h 39"/>
                <a:gd name="T30" fmla="*/ 2 w 16"/>
                <a:gd name="T31" fmla="*/ 39 h 39"/>
                <a:gd name="T32" fmla="*/ 6 w 16"/>
                <a:gd name="T33" fmla="*/ 37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 h="39">
                  <a:moveTo>
                    <a:pt x="6" y="37"/>
                  </a:moveTo>
                  <a:lnTo>
                    <a:pt x="8" y="37"/>
                  </a:lnTo>
                  <a:lnTo>
                    <a:pt x="12" y="33"/>
                  </a:lnTo>
                  <a:lnTo>
                    <a:pt x="16" y="27"/>
                  </a:lnTo>
                  <a:lnTo>
                    <a:pt x="16" y="20"/>
                  </a:lnTo>
                  <a:lnTo>
                    <a:pt x="14" y="12"/>
                  </a:lnTo>
                  <a:lnTo>
                    <a:pt x="10" y="4"/>
                  </a:lnTo>
                  <a:lnTo>
                    <a:pt x="8" y="2"/>
                  </a:lnTo>
                  <a:lnTo>
                    <a:pt x="8" y="0"/>
                  </a:lnTo>
                  <a:lnTo>
                    <a:pt x="6" y="2"/>
                  </a:lnTo>
                  <a:lnTo>
                    <a:pt x="4" y="6"/>
                  </a:lnTo>
                  <a:lnTo>
                    <a:pt x="0" y="25"/>
                  </a:lnTo>
                  <a:lnTo>
                    <a:pt x="0" y="35"/>
                  </a:lnTo>
                  <a:lnTo>
                    <a:pt x="0" y="35"/>
                  </a:lnTo>
                  <a:lnTo>
                    <a:pt x="0" y="37"/>
                  </a:lnTo>
                  <a:lnTo>
                    <a:pt x="2" y="39"/>
                  </a:lnTo>
                  <a:lnTo>
                    <a:pt x="6" y="37"/>
                  </a:ln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31" name="Freeform 66"/>
            <p:cNvSpPr/>
            <p:nvPr/>
          </p:nvSpPr>
          <p:spPr bwMode="auto">
            <a:xfrm>
              <a:off x="3330972" y="1456705"/>
              <a:ext cx="12700" cy="31750"/>
            </a:xfrm>
            <a:custGeom>
              <a:avLst/>
              <a:gdLst>
                <a:gd name="T0" fmla="*/ 2 w 8"/>
                <a:gd name="T1" fmla="*/ 20 h 20"/>
                <a:gd name="T2" fmla="*/ 2 w 8"/>
                <a:gd name="T3" fmla="*/ 16 h 20"/>
                <a:gd name="T4" fmla="*/ 0 w 8"/>
                <a:gd name="T5" fmla="*/ 8 h 20"/>
                <a:gd name="T6" fmla="*/ 4 w 8"/>
                <a:gd name="T7" fmla="*/ 4 h 20"/>
                <a:gd name="T8" fmla="*/ 6 w 8"/>
                <a:gd name="T9" fmla="*/ 0 h 20"/>
                <a:gd name="T10" fmla="*/ 6 w 8"/>
                <a:gd name="T11" fmla="*/ 0 h 20"/>
                <a:gd name="T12" fmla="*/ 8 w 8"/>
                <a:gd name="T13" fmla="*/ 0 h 20"/>
                <a:gd name="T14" fmla="*/ 8 w 8"/>
                <a:gd name="T15" fmla="*/ 0 h 20"/>
                <a:gd name="T16" fmla="*/ 8 w 8"/>
                <a:gd name="T17" fmla="*/ 2 h 20"/>
                <a:gd name="T18" fmla="*/ 6 w 8"/>
                <a:gd name="T19" fmla="*/ 14 h 20"/>
                <a:gd name="T20" fmla="*/ 6 w 8"/>
                <a:gd name="T21" fmla="*/ 18 h 20"/>
                <a:gd name="T22" fmla="*/ 4 w 8"/>
                <a:gd name="T23" fmla="*/ 20 h 20"/>
                <a:gd name="T24" fmla="*/ 2 w 8"/>
                <a:gd name="T25"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 h="20">
                  <a:moveTo>
                    <a:pt x="2" y="20"/>
                  </a:moveTo>
                  <a:lnTo>
                    <a:pt x="2" y="16"/>
                  </a:lnTo>
                  <a:lnTo>
                    <a:pt x="0" y="8"/>
                  </a:lnTo>
                  <a:lnTo>
                    <a:pt x="4" y="4"/>
                  </a:lnTo>
                  <a:lnTo>
                    <a:pt x="6" y="0"/>
                  </a:lnTo>
                  <a:lnTo>
                    <a:pt x="6" y="0"/>
                  </a:lnTo>
                  <a:lnTo>
                    <a:pt x="8" y="0"/>
                  </a:lnTo>
                  <a:lnTo>
                    <a:pt x="8" y="0"/>
                  </a:lnTo>
                  <a:lnTo>
                    <a:pt x="8" y="2"/>
                  </a:lnTo>
                  <a:lnTo>
                    <a:pt x="6" y="14"/>
                  </a:lnTo>
                  <a:lnTo>
                    <a:pt x="6" y="18"/>
                  </a:lnTo>
                  <a:lnTo>
                    <a:pt x="4" y="20"/>
                  </a:lnTo>
                  <a:lnTo>
                    <a:pt x="2" y="20"/>
                  </a:ln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32" name="Freeform 67"/>
            <p:cNvSpPr/>
            <p:nvPr/>
          </p:nvSpPr>
          <p:spPr bwMode="auto">
            <a:xfrm>
              <a:off x="3356819" y="1575768"/>
              <a:ext cx="12700" cy="33338"/>
            </a:xfrm>
            <a:custGeom>
              <a:avLst/>
              <a:gdLst>
                <a:gd name="T0" fmla="*/ 2 w 8"/>
                <a:gd name="T1" fmla="*/ 19 h 21"/>
                <a:gd name="T2" fmla="*/ 0 w 8"/>
                <a:gd name="T3" fmla="*/ 16 h 21"/>
                <a:gd name="T4" fmla="*/ 0 w 8"/>
                <a:gd name="T5" fmla="*/ 10 h 21"/>
                <a:gd name="T6" fmla="*/ 2 w 8"/>
                <a:gd name="T7" fmla="*/ 6 h 21"/>
                <a:gd name="T8" fmla="*/ 6 w 8"/>
                <a:gd name="T9" fmla="*/ 2 h 21"/>
                <a:gd name="T10" fmla="*/ 6 w 8"/>
                <a:gd name="T11" fmla="*/ 0 h 21"/>
                <a:gd name="T12" fmla="*/ 8 w 8"/>
                <a:gd name="T13" fmla="*/ 0 h 21"/>
                <a:gd name="T14" fmla="*/ 8 w 8"/>
                <a:gd name="T15" fmla="*/ 2 h 21"/>
                <a:gd name="T16" fmla="*/ 8 w 8"/>
                <a:gd name="T17" fmla="*/ 4 h 21"/>
                <a:gd name="T18" fmla="*/ 6 w 8"/>
                <a:gd name="T19" fmla="*/ 14 h 21"/>
                <a:gd name="T20" fmla="*/ 6 w 8"/>
                <a:gd name="T21" fmla="*/ 19 h 21"/>
                <a:gd name="T22" fmla="*/ 4 w 8"/>
                <a:gd name="T23" fmla="*/ 21 h 21"/>
                <a:gd name="T24" fmla="*/ 2 w 8"/>
                <a:gd name="T25" fmla="*/ 19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 h="21">
                  <a:moveTo>
                    <a:pt x="2" y="19"/>
                  </a:moveTo>
                  <a:lnTo>
                    <a:pt x="0" y="16"/>
                  </a:lnTo>
                  <a:lnTo>
                    <a:pt x="0" y="10"/>
                  </a:lnTo>
                  <a:lnTo>
                    <a:pt x="2" y="6"/>
                  </a:lnTo>
                  <a:lnTo>
                    <a:pt x="6" y="2"/>
                  </a:lnTo>
                  <a:lnTo>
                    <a:pt x="6" y="0"/>
                  </a:lnTo>
                  <a:lnTo>
                    <a:pt x="8" y="0"/>
                  </a:lnTo>
                  <a:lnTo>
                    <a:pt x="8" y="2"/>
                  </a:lnTo>
                  <a:lnTo>
                    <a:pt x="8" y="4"/>
                  </a:lnTo>
                  <a:lnTo>
                    <a:pt x="6" y="14"/>
                  </a:lnTo>
                  <a:lnTo>
                    <a:pt x="6" y="19"/>
                  </a:lnTo>
                  <a:lnTo>
                    <a:pt x="4" y="21"/>
                  </a:lnTo>
                  <a:lnTo>
                    <a:pt x="2" y="19"/>
                  </a:ln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33" name="Freeform 68"/>
            <p:cNvSpPr/>
            <p:nvPr/>
          </p:nvSpPr>
          <p:spPr bwMode="auto">
            <a:xfrm>
              <a:off x="3283794" y="1628155"/>
              <a:ext cx="12700" cy="33338"/>
            </a:xfrm>
            <a:custGeom>
              <a:avLst/>
              <a:gdLst>
                <a:gd name="T0" fmla="*/ 2 w 8"/>
                <a:gd name="T1" fmla="*/ 19 h 21"/>
                <a:gd name="T2" fmla="*/ 0 w 8"/>
                <a:gd name="T3" fmla="*/ 15 h 21"/>
                <a:gd name="T4" fmla="*/ 0 w 8"/>
                <a:gd name="T5" fmla="*/ 10 h 21"/>
                <a:gd name="T6" fmla="*/ 2 w 8"/>
                <a:gd name="T7" fmla="*/ 6 h 21"/>
                <a:gd name="T8" fmla="*/ 6 w 8"/>
                <a:gd name="T9" fmla="*/ 2 h 21"/>
                <a:gd name="T10" fmla="*/ 6 w 8"/>
                <a:gd name="T11" fmla="*/ 0 h 21"/>
                <a:gd name="T12" fmla="*/ 8 w 8"/>
                <a:gd name="T13" fmla="*/ 0 h 21"/>
                <a:gd name="T14" fmla="*/ 8 w 8"/>
                <a:gd name="T15" fmla="*/ 2 h 21"/>
                <a:gd name="T16" fmla="*/ 8 w 8"/>
                <a:gd name="T17" fmla="*/ 4 h 21"/>
                <a:gd name="T18" fmla="*/ 6 w 8"/>
                <a:gd name="T19" fmla="*/ 13 h 21"/>
                <a:gd name="T20" fmla="*/ 6 w 8"/>
                <a:gd name="T21" fmla="*/ 19 h 21"/>
                <a:gd name="T22" fmla="*/ 4 w 8"/>
                <a:gd name="T23" fmla="*/ 21 h 21"/>
                <a:gd name="T24" fmla="*/ 2 w 8"/>
                <a:gd name="T25" fmla="*/ 19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 h="21">
                  <a:moveTo>
                    <a:pt x="2" y="19"/>
                  </a:moveTo>
                  <a:lnTo>
                    <a:pt x="0" y="15"/>
                  </a:lnTo>
                  <a:lnTo>
                    <a:pt x="0" y="10"/>
                  </a:lnTo>
                  <a:lnTo>
                    <a:pt x="2" y="6"/>
                  </a:lnTo>
                  <a:lnTo>
                    <a:pt x="6" y="2"/>
                  </a:lnTo>
                  <a:lnTo>
                    <a:pt x="6" y="0"/>
                  </a:lnTo>
                  <a:lnTo>
                    <a:pt x="8" y="0"/>
                  </a:lnTo>
                  <a:lnTo>
                    <a:pt x="8" y="2"/>
                  </a:lnTo>
                  <a:lnTo>
                    <a:pt x="8" y="4"/>
                  </a:lnTo>
                  <a:lnTo>
                    <a:pt x="6" y="13"/>
                  </a:lnTo>
                  <a:lnTo>
                    <a:pt x="6" y="19"/>
                  </a:lnTo>
                  <a:lnTo>
                    <a:pt x="4" y="21"/>
                  </a:lnTo>
                  <a:lnTo>
                    <a:pt x="2" y="19"/>
                  </a:ln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grpSp>
      <p:grpSp>
        <p:nvGrpSpPr>
          <p:cNvPr id="434" name="组合 433"/>
          <p:cNvGrpSpPr/>
          <p:nvPr/>
        </p:nvGrpSpPr>
        <p:grpSpPr>
          <a:xfrm>
            <a:off x="349607" y="4285378"/>
            <a:ext cx="1056117" cy="1629656"/>
            <a:chOff x="2195736" y="1995685"/>
            <a:chExt cx="720080" cy="1111129"/>
          </a:xfrm>
          <a:effectLst>
            <a:outerShdw blurRad="139700" dist="63500" dir="10800000" algn="r" rotWithShape="0">
              <a:prstClr val="black">
                <a:alpha val="22000"/>
              </a:prstClr>
            </a:outerShdw>
          </a:effectLst>
        </p:grpSpPr>
        <p:sp>
          <p:nvSpPr>
            <p:cNvPr id="435" name="Oval 5"/>
            <p:cNvSpPr>
              <a:spLocks noChangeArrowheads="1"/>
            </p:cNvSpPr>
            <p:nvPr/>
          </p:nvSpPr>
          <p:spPr bwMode="auto">
            <a:xfrm>
              <a:off x="2376617" y="2252364"/>
              <a:ext cx="27563" cy="29286"/>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36" name="Oval 6"/>
            <p:cNvSpPr>
              <a:spLocks noChangeArrowheads="1"/>
            </p:cNvSpPr>
            <p:nvPr/>
          </p:nvSpPr>
          <p:spPr bwMode="auto">
            <a:xfrm>
              <a:off x="2609179" y="2252364"/>
              <a:ext cx="27563" cy="29286"/>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37" name="Oval 8"/>
            <p:cNvSpPr>
              <a:spLocks noChangeArrowheads="1"/>
            </p:cNvSpPr>
            <p:nvPr/>
          </p:nvSpPr>
          <p:spPr bwMode="auto">
            <a:xfrm>
              <a:off x="2376617" y="2641690"/>
              <a:ext cx="27563" cy="29286"/>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38" name="Oval 9"/>
            <p:cNvSpPr>
              <a:spLocks noChangeArrowheads="1"/>
            </p:cNvSpPr>
            <p:nvPr/>
          </p:nvSpPr>
          <p:spPr bwMode="auto">
            <a:xfrm>
              <a:off x="2609179" y="2641690"/>
              <a:ext cx="27563" cy="29286"/>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39" name="Oval 10"/>
            <p:cNvSpPr>
              <a:spLocks noChangeArrowheads="1"/>
            </p:cNvSpPr>
            <p:nvPr/>
          </p:nvSpPr>
          <p:spPr bwMode="auto">
            <a:xfrm>
              <a:off x="2840018" y="2641690"/>
              <a:ext cx="29286" cy="29286"/>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40" name="Oval 11"/>
            <p:cNvSpPr>
              <a:spLocks noChangeArrowheads="1"/>
            </p:cNvSpPr>
            <p:nvPr/>
          </p:nvSpPr>
          <p:spPr bwMode="auto">
            <a:xfrm>
              <a:off x="2252584" y="2424632"/>
              <a:ext cx="29286" cy="27563"/>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41" name="Oval 12"/>
            <p:cNvSpPr>
              <a:spLocks noChangeArrowheads="1"/>
            </p:cNvSpPr>
            <p:nvPr/>
          </p:nvSpPr>
          <p:spPr bwMode="auto">
            <a:xfrm>
              <a:off x="2485146" y="2424632"/>
              <a:ext cx="29286" cy="27563"/>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42" name="Oval 13"/>
            <p:cNvSpPr>
              <a:spLocks noChangeArrowheads="1"/>
            </p:cNvSpPr>
            <p:nvPr/>
          </p:nvSpPr>
          <p:spPr bwMode="auto">
            <a:xfrm>
              <a:off x="2717708" y="2424632"/>
              <a:ext cx="29286" cy="27563"/>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43" name="Freeform 15"/>
            <p:cNvSpPr/>
            <p:nvPr/>
          </p:nvSpPr>
          <p:spPr bwMode="auto">
            <a:xfrm>
              <a:off x="2831405" y="2481481"/>
              <a:ext cx="29286" cy="36176"/>
            </a:xfrm>
            <a:custGeom>
              <a:avLst/>
              <a:gdLst>
                <a:gd name="T0" fmla="*/ 4 w 71"/>
                <a:gd name="T1" fmla="*/ 77 h 91"/>
                <a:gd name="T2" fmla="*/ 18 w 71"/>
                <a:gd name="T3" fmla="*/ 30 h 91"/>
                <a:gd name="T4" fmla="*/ 54 w 71"/>
                <a:gd name="T5" fmla="*/ 27 h 91"/>
                <a:gd name="T6" fmla="*/ 15 w 71"/>
                <a:gd name="T7" fmla="*/ 80 h 91"/>
                <a:gd name="T8" fmla="*/ 4 w 71"/>
                <a:gd name="T9" fmla="*/ 77 h 91"/>
              </a:gdLst>
              <a:ahLst/>
              <a:cxnLst>
                <a:cxn ang="0">
                  <a:pos x="T0" y="T1"/>
                </a:cxn>
                <a:cxn ang="0">
                  <a:pos x="T2" y="T3"/>
                </a:cxn>
                <a:cxn ang="0">
                  <a:pos x="T4" y="T5"/>
                </a:cxn>
                <a:cxn ang="0">
                  <a:pos x="T6" y="T7"/>
                </a:cxn>
                <a:cxn ang="0">
                  <a:pos x="T8" y="T9"/>
                </a:cxn>
              </a:cxnLst>
              <a:rect l="0" t="0" r="r" b="b"/>
              <a:pathLst>
                <a:path w="71" h="91">
                  <a:moveTo>
                    <a:pt x="4" y="77"/>
                  </a:moveTo>
                  <a:cubicBezTo>
                    <a:pt x="4" y="77"/>
                    <a:pt x="0" y="44"/>
                    <a:pt x="18" y="30"/>
                  </a:cubicBezTo>
                  <a:cubicBezTo>
                    <a:pt x="36" y="17"/>
                    <a:pt x="71" y="0"/>
                    <a:pt x="54" y="27"/>
                  </a:cubicBezTo>
                  <a:cubicBezTo>
                    <a:pt x="37" y="53"/>
                    <a:pt x="15" y="80"/>
                    <a:pt x="15" y="80"/>
                  </a:cubicBezTo>
                  <a:cubicBezTo>
                    <a:pt x="15" y="80"/>
                    <a:pt x="4" y="91"/>
                    <a:pt x="4" y="77"/>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44" name="Freeform 17"/>
            <p:cNvSpPr/>
            <p:nvPr/>
          </p:nvSpPr>
          <p:spPr bwMode="auto">
            <a:xfrm>
              <a:off x="2791783" y="2410851"/>
              <a:ext cx="17227" cy="46512"/>
            </a:xfrm>
            <a:custGeom>
              <a:avLst/>
              <a:gdLst>
                <a:gd name="T0" fmla="*/ 18 w 42"/>
                <a:gd name="T1" fmla="*/ 103 h 116"/>
                <a:gd name="T2" fmla="*/ 10 w 42"/>
                <a:gd name="T3" fmla="*/ 55 h 116"/>
                <a:gd name="T4" fmla="*/ 39 w 42"/>
                <a:gd name="T5" fmla="*/ 32 h 116"/>
                <a:gd name="T6" fmla="*/ 29 w 42"/>
                <a:gd name="T7" fmla="*/ 100 h 116"/>
                <a:gd name="T8" fmla="*/ 18 w 42"/>
                <a:gd name="T9" fmla="*/ 103 h 116"/>
              </a:gdLst>
              <a:ahLst/>
              <a:cxnLst>
                <a:cxn ang="0">
                  <a:pos x="T0" y="T1"/>
                </a:cxn>
                <a:cxn ang="0">
                  <a:pos x="T2" y="T3"/>
                </a:cxn>
                <a:cxn ang="0">
                  <a:pos x="T4" y="T5"/>
                </a:cxn>
                <a:cxn ang="0">
                  <a:pos x="T6" y="T7"/>
                </a:cxn>
                <a:cxn ang="0">
                  <a:pos x="T8" y="T9"/>
                </a:cxn>
              </a:cxnLst>
              <a:rect l="0" t="0" r="r" b="b"/>
              <a:pathLst>
                <a:path w="42" h="116">
                  <a:moveTo>
                    <a:pt x="18" y="103"/>
                  </a:moveTo>
                  <a:cubicBezTo>
                    <a:pt x="18" y="103"/>
                    <a:pt x="0" y="77"/>
                    <a:pt x="10" y="55"/>
                  </a:cubicBezTo>
                  <a:cubicBezTo>
                    <a:pt x="19" y="33"/>
                    <a:pt x="42" y="0"/>
                    <a:pt x="39" y="32"/>
                  </a:cubicBezTo>
                  <a:cubicBezTo>
                    <a:pt x="37" y="64"/>
                    <a:pt x="29" y="100"/>
                    <a:pt x="29" y="100"/>
                  </a:cubicBezTo>
                  <a:cubicBezTo>
                    <a:pt x="29" y="100"/>
                    <a:pt x="24" y="116"/>
                    <a:pt x="18" y="103"/>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45" name="Freeform 19"/>
            <p:cNvSpPr/>
            <p:nvPr/>
          </p:nvSpPr>
          <p:spPr bwMode="auto">
            <a:xfrm>
              <a:off x="2195736" y="1995685"/>
              <a:ext cx="720080" cy="925079"/>
            </a:xfrm>
            <a:custGeom>
              <a:avLst/>
              <a:gdLst>
                <a:gd name="T0" fmla="*/ 1699 w 1787"/>
                <a:gd name="T1" fmla="*/ 1023 h 2321"/>
                <a:gd name="T2" fmla="*/ 1054 w 1787"/>
                <a:gd name="T3" fmla="*/ 2245 h 2321"/>
                <a:gd name="T4" fmla="*/ 89 w 1787"/>
                <a:gd name="T5" fmla="*/ 1299 h 2321"/>
                <a:gd name="T6" fmla="*/ 734 w 1787"/>
                <a:gd name="T7" fmla="*/ 76 h 2321"/>
                <a:gd name="T8" fmla="*/ 1699 w 1787"/>
                <a:gd name="T9" fmla="*/ 1023 h 2321"/>
              </a:gdLst>
              <a:ahLst/>
              <a:cxnLst>
                <a:cxn ang="0">
                  <a:pos x="T0" y="T1"/>
                </a:cxn>
                <a:cxn ang="0">
                  <a:pos x="T2" y="T3"/>
                </a:cxn>
                <a:cxn ang="0">
                  <a:pos x="T4" y="T5"/>
                </a:cxn>
                <a:cxn ang="0">
                  <a:pos x="T6" y="T7"/>
                </a:cxn>
                <a:cxn ang="0">
                  <a:pos x="T8" y="T9"/>
                </a:cxn>
              </a:cxnLst>
              <a:rect l="0" t="0" r="r" b="b"/>
              <a:pathLst>
                <a:path w="1787" h="2321">
                  <a:moveTo>
                    <a:pt x="1699" y="1023"/>
                  </a:moveTo>
                  <a:cubicBezTo>
                    <a:pt x="1787" y="1622"/>
                    <a:pt x="1498" y="2169"/>
                    <a:pt x="1054" y="2245"/>
                  </a:cubicBezTo>
                  <a:cubicBezTo>
                    <a:pt x="609" y="2321"/>
                    <a:pt x="177" y="1898"/>
                    <a:pt x="89" y="1299"/>
                  </a:cubicBezTo>
                  <a:cubicBezTo>
                    <a:pt x="0" y="700"/>
                    <a:pt x="289" y="152"/>
                    <a:pt x="734" y="76"/>
                  </a:cubicBezTo>
                  <a:cubicBezTo>
                    <a:pt x="1179" y="0"/>
                    <a:pt x="1611" y="424"/>
                    <a:pt x="1699" y="1023"/>
                  </a:cubicBez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46" name="Freeform 20"/>
            <p:cNvSpPr/>
            <p:nvPr/>
          </p:nvSpPr>
          <p:spPr bwMode="auto">
            <a:xfrm>
              <a:off x="2385231" y="2305768"/>
              <a:ext cx="29286" cy="77521"/>
            </a:xfrm>
            <a:custGeom>
              <a:avLst/>
              <a:gdLst>
                <a:gd name="T0" fmla="*/ 52 w 75"/>
                <a:gd name="T1" fmla="*/ 180 h 195"/>
                <a:gd name="T2" fmla="*/ 8 w 75"/>
                <a:gd name="T3" fmla="*/ 109 h 195"/>
                <a:gd name="T4" fmla="*/ 58 w 75"/>
                <a:gd name="T5" fmla="*/ 53 h 195"/>
                <a:gd name="T6" fmla="*/ 75 w 75"/>
                <a:gd name="T7" fmla="*/ 168 h 195"/>
                <a:gd name="T8" fmla="*/ 52 w 75"/>
                <a:gd name="T9" fmla="*/ 180 h 195"/>
              </a:gdLst>
              <a:ahLst/>
              <a:cxnLst>
                <a:cxn ang="0">
                  <a:pos x="T0" y="T1"/>
                </a:cxn>
                <a:cxn ang="0">
                  <a:pos x="T2" y="T3"/>
                </a:cxn>
                <a:cxn ang="0">
                  <a:pos x="T4" y="T5"/>
                </a:cxn>
                <a:cxn ang="0">
                  <a:pos x="T6" y="T7"/>
                </a:cxn>
                <a:cxn ang="0">
                  <a:pos x="T8" y="T9"/>
                </a:cxn>
              </a:cxnLst>
              <a:rect l="0" t="0" r="r" b="b"/>
              <a:pathLst>
                <a:path w="75" h="195">
                  <a:moveTo>
                    <a:pt x="52" y="180"/>
                  </a:moveTo>
                  <a:cubicBezTo>
                    <a:pt x="52" y="180"/>
                    <a:pt x="0" y="150"/>
                    <a:pt x="8" y="109"/>
                  </a:cubicBezTo>
                  <a:cubicBezTo>
                    <a:pt x="16" y="68"/>
                    <a:pt x="46" y="0"/>
                    <a:pt x="58" y="53"/>
                  </a:cubicBezTo>
                  <a:cubicBezTo>
                    <a:pt x="70" y="105"/>
                    <a:pt x="75" y="168"/>
                    <a:pt x="75" y="168"/>
                  </a:cubicBezTo>
                  <a:cubicBezTo>
                    <a:pt x="75" y="168"/>
                    <a:pt x="73" y="195"/>
                    <a:pt x="52" y="180"/>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47" name="Freeform 21"/>
            <p:cNvSpPr/>
            <p:nvPr/>
          </p:nvSpPr>
          <p:spPr bwMode="auto">
            <a:xfrm>
              <a:off x="2492037" y="2038752"/>
              <a:ext cx="29286" cy="79243"/>
            </a:xfrm>
            <a:custGeom>
              <a:avLst/>
              <a:gdLst>
                <a:gd name="T0" fmla="*/ 53 w 75"/>
                <a:gd name="T1" fmla="*/ 180 h 195"/>
                <a:gd name="T2" fmla="*/ 9 w 75"/>
                <a:gd name="T3" fmla="*/ 109 h 195"/>
                <a:gd name="T4" fmla="*/ 59 w 75"/>
                <a:gd name="T5" fmla="*/ 53 h 195"/>
                <a:gd name="T6" fmla="*/ 75 w 75"/>
                <a:gd name="T7" fmla="*/ 168 h 195"/>
                <a:gd name="T8" fmla="*/ 53 w 75"/>
                <a:gd name="T9" fmla="*/ 180 h 195"/>
              </a:gdLst>
              <a:ahLst/>
              <a:cxnLst>
                <a:cxn ang="0">
                  <a:pos x="T0" y="T1"/>
                </a:cxn>
                <a:cxn ang="0">
                  <a:pos x="T2" y="T3"/>
                </a:cxn>
                <a:cxn ang="0">
                  <a:pos x="T4" y="T5"/>
                </a:cxn>
                <a:cxn ang="0">
                  <a:pos x="T6" y="T7"/>
                </a:cxn>
                <a:cxn ang="0">
                  <a:pos x="T8" y="T9"/>
                </a:cxn>
              </a:cxnLst>
              <a:rect l="0" t="0" r="r" b="b"/>
              <a:pathLst>
                <a:path w="75" h="195">
                  <a:moveTo>
                    <a:pt x="53" y="180"/>
                  </a:moveTo>
                  <a:cubicBezTo>
                    <a:pt x="53" y="180"/>
                    <a:pt x="0" y="150"/>
                    <a:pt x="9" y="109"/>
                  </a:cubicBezTo>
                  <a:cubicBezTo>
                    <a:pt x="17" y="68"/>
                    <a:pt x="47" y="0"/>
                    <a:pt x="59" y="53"/>
                  </a:cubicBezTo>
                  <a:cubicBezTo>
                    <a:pt x="71" y="105"/>
                    <a:pt x="75" y="168"/>
                    <a:pt x="75" y="168"/>
                  </a:cubicBezTo>
                  <a:cubicBezTo>
                    <a:pt x="75" y="168"/>
                    <a:pt x="74" y="195"/>
                    <a:pt x="53" y="180"/>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48" name="Freeform 22"/>
            <p:cNvSpPr/>
            <p:nvPr/>
          </p:nvSpPr>
          <p:spPr bwMode="auto">
            <a:xfrm>
              <a:off x="2667750" y="2338498"/>
              <a:ext cx="29286" cy="77521"/>
            </a:xfrm>
            <a:custGeom>
              <a:avLst/>
              <a:gdLst>
                <a:gd name="T0" fmla="*/ 53 w 75"/>
                <a:gd name="T1" fmla="*/ 180 h 196"/>
                <a:gd name="T2" fmla="*/ 9 w 75"/>
                <a:gd name="T3" fmla="*/ 109 h 196"/>
                <a:gd name="T4" fmla="*/ 59 w 75"/>
                <a:gd name="T5" fmla="*/ 53 h 196"/>
                <a:gd name="T6" fmla="*/ 75 w 75"/>
                <a:gd name="T7" fmla="*/ 168 h 196"/>
                <a:gd name="T8" fmla="*/ 53 w 75"/>
                <a:gd name="T9" fmla="*/ 180 h 196"/>
              </a:gdLst>
              <a:ahLst/>
              <a:cxnLst>
                <a:cxn ang="0">
                  <a:pos x="T0" y="T1"/>
                </a:cxn>
                <a:cxn ang="0">
                  <a:pos x="T2" y="T3"/>
                </a:cxn>
                <a:cxn ang="0">
                  <a:pos x="T4" y="T5"/>
                </a:cxn>
                <a:cxn ang="0">
                  <a:pos x="T6" y="T7"/>
                </a:cxn>
                <a:cxn ang="0">
                  <a:pos x="T8" y="T9"/>
                </a:cxn>
              </a:cxnLst>
              <a:rect l="0" t="0" r="r" b="b"/>
              <a:pathLst>
                <a:path w="75" h="196">
                  <a:moveTo>
                    <a:pt x="53" y="180"/>
                  </a:moveTo>
                  <a:cubicBezTo>
                    <a:pt x="53" y="180"/>
                    <a:pt x="0" y="150"/>
                    <a:pt x="9" y="109"/>
                  </a:cubicBezTo>
                  <a:cubicBezTo>
                    <a:pt x="17" y="68"/>
                    <a:pt x="47" y="0"/>
                    <a:pt x="59" y="53"/>
                  </a:cubicBezTo>
                  <a:cubicBezTo>
                    <a:pt x="71" y="106"/>
                    <a:pt x="75" y="168"/>
                    <a:pt x="75" y="168"/>
                  </a:cubicBezTo>
                  <a:cubicBezTo>
                    <a:pt x="75" y="168"/>
                    <a:pt x="74" y="196"/>
                    <a:pt x="53" y="180"/>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49" name="Freeform 23"/>
            <p:cNvSpPr/>
            <p:nvPr/>
          </p:nvSpPr>
          <p:spPr bwMode="auto">
            <a:xfrm>
              <a:off x="2476533" y="2509044"/>
              <a:ext cx="29286" cy="77521"/>
            </a:xfrm>
            <a:custGeom>
              <a:avLst/>
              <a:gdLst>
                <a:gd name="T0" fmla="*/ 53 w 75"/>
                <a:gd name="T1" fmla="*/ 180 h 196"/>
                <a:gd name="T2" fmla="*/ 8 w 75"/>
                <a:gd name="T3" fmla="*/ 110 h 196"/>
                <a:gd name="T4" fmla="*/ 58 w 75"/>
                <a:gd name="T5" fmla="*/ 53 h 196"/>
                <a:gd name="T6" fmla="*/ 75 w 75"/>
                <a:gd name="T7" fmla="*/ 169 h 196"/>
                <a:gd name="T8" fmla="*/ 53 w 75"/>
                <a:gd name="T9" fmla="*/ 180 h 196"/>
              </a:gdLst>
              <a:ahLst/>
              <a:cxnLst>
                <a:cxn ang="0">
                  <a:pos x="T0" y="T1"/>
                </a:cxn>
                <a:cxn ang="0">
                  <a:pos x="T2" y="T3"/>
                </a:cxn>
                <a:cxn ang="0">
                  <a:pos x="T4" y="T5"/>
                </a:cxn>
                <a:cxn ang="0">
                  <a:pos x="T6" y="T7"/>
                </a:cxn>
                <a:cxn ang="0">
                  <a:pos x="T8" y="T9"/>
                </a:cxn>
              </a:cxnLst>
              <a:rect l="0" t="0" r="r" b="b"/>
              <a:pathLst>
                <a:path w="75" h="196">
                  <a:moveTo>
                    <a:pt x="53" y="180"/>
                  </a:moveTo>
                  <a:cubicBezTo>
                    <a:pt x="53" y="180"/>
                    <a:pt x="0" y="151"/>
                    <a:pt x="8" y="110"/>
                  </a:cubicBezTo>
                  <a:cubicBezTo>
                    <a:pt x="16" y="69"/>
                    <a:pt x="46" y="0"/>
                    <a:pt x="58" y="53"/>
                  </a:cubicBezTo>
                  <a:cubicBezTo>
                    <a:pt x="70" y="106"/>
                    <a:pt x="75" y="169"/>
                    <a:pt x="75" y="169"/>
                  </a:cubicBezTo>
                  <a:cubicBezTo>
                    <a:pt x="75" y="169"/>
                    <a:pt x="74" y="196"/>
                    <a:pt x="53" y="180"/>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50" name="Freeform 24"/>
            <p:cNvSpPr/>
            <p:nvPr/>
          </p:nvSpPr>
          <p:spPr bwMode="auto">
            <a:xfrm>
              <a:off x="2633297" y="2569338"/>
              <a:ext cx="29286" cy="79243"/>
            </a:xfrm>
            <a:custGeom>
              <a:avLst/>
              <a:gdLst>
                <a:gd name="T0" fmla="*/ 53 w 75"/>
                <a:gd name="T1" fmla="*/ 180 h 196"/>
                <a:gd name="T2" fmla="*/ 8 w 75"/>
                <a:gd name="T3" fmla="*/ 110 h 196"/>
                <a:gd name="T4" fmla="*/ 58 w 75"/>
                <a:gd name="T5" fmla="*/ 53 h 196"/>
                <a:gd name="T6" fmla="*/ 75 w 75"/>
                <a:gd name="T7" fmla="*/ 169 h 196"/>
                <a:gd name="T8" fmla="*/ 53 w 75"/>
                <a:gd name="T9" fmla="*/ 180 h 196"/>
              </a:gdLst>
              <a:ahLst/>
              <a:cxnLst>
                <a:cxn ang="0">
                  <a:pos x="T0" y="T1"/>
                </a:cxn>
                <a:cxn ang="0">
                  <a:pos x="T2" y="T3"/>
                </a:cxn>
                <a:cxn ang="0">
                  <a:pos x="T4" y="T5"/>
                </a:cxn>
                <a:cxn ang="0">
                  <a:pos x="T6" y="T7"/>
                </a:cxn>
                <a:cxn ang="0">
                  <a:pos x="T8" y="T9"/>
                </a:cxn>
              </a:cxnLst>
              <a:rect l="0" t="0" r="r" b="b"/>
              <a:pathLst>
                <a:path w="75" h="196">
                  <a:moveTo>
                    <a:pt x="53" y="180"/>
                  </a:moveTo>
                  <a:cubicBezTo>
                    <a:pt x="53" y="180"/>
                    <a:pt x="0" y="151"/>
                    <a:pt x="8" y="110"/>
                  </a:cubicBezTo>
                  <a:cubicBezTo>
                    <a:pt x="16" y="69"/>
                    <a:pt x="46" y="0"/>
                    <a:pt x="58" y="53"/>
                  </a:cubicBezTo>
                  <a:cubicBezTo>
                    <a:pt x="70" y="106"/>
                    <a:pt x="75" y="169"/>
                    <a:pt x="75" y="169"/>
                  </a:cubicBezTo>
                  <a:cubicBezTo>
                    <a:pt x="75" y="169"/>
                    <a:pt x="74" y="196"/>
                    <a:pt x="53" y="180"/>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51" name="Freeform 25"/>
            <p:cNvSpPr/>
            <p:nvPr/>
          </p:nvSpPr>
          <p:spPr bwMode="auto">
            <a:xfrm>
              <a:off x="2426575" y="2738160"/>
              <a:ext cx="29286" cy="77521"/>
            </a:xfrm>
            <a:custGeom>
              <a:avLst/>
              <a:gdLst>
                <a:gd name="T0" fmla="*/ 53 w 75"/>
                <a:gd name="T1" fmla="*/ 180 h 195"/>
                <a:gd name="T2" fmla="*/ 9 w 75"/>
                <a:gd name="T3" fmla="*/ 109 h 195"/>
                <a:gd name="T4" fmla="*/ 59 w 75"/>
                <a:gd name="T5" fmla="*/ 53 h 195"/>
                <a:gd name="T6" fmla="*/ 75 w 75"/>
                <a:gd name="T7" fmla="*/ 168 h 195"/>
                <a:gd name="T8" fmla="*/ 53 w 75"/>
                <a:gd name="T9" fmla="*/ 180 h 195"/>
              </a:gdLst>
              <a:ahLst/>
              <a:cxnLst>
                <a:cxn ang="0">
                  <a:pos x="T0" y="T1"/>
                </a:cxn>
                <a:cxn ang="0">
                  <a:pos x="T2" y="T3"/>
                </a:cxn>
                <a:cxn ang="0">
                  <a:pos x="T4" y="T5"/>
                </a:cxn>
                <a:cxn ang="0">
                  <a:pos x="T6" y="T7"/>
                </a:cxn>
                <a:cxn ang="0">
                  <a:pos x="T8" y="T9"/>
                </a:cxn>
              </a:cxnLst>
              <a:rect l="0" t="0" r="r" b="b"/>
              <a:pathLst>
                <a:path w="75" h="195">
                  <a:moveTo>
                    <a:pt x="53" y="180"/>
                  </a:moveTo>
                  <a:cubicBezTo>
                    <a:pt x="53" y="180"/>
                    <a:pt x="0" y="150"/>
                    <a:pt x="9" y="109"/>
                  </a:cubicBezTo>
                  <a:cubicBezTo>
                    <a:pt x="17" y="68"/>
                    <a:pt x="47" y="0"/>
                    <a:pt x="59" y="53"/>
                  </a:cubicBezTo>
                  <a:cubicBezTo>
                    <a:pt x="71" y="105"/>
                    <a:pt x="75" y="168"/>
                    <a:pt x="75" y="168"/>
                  </a:cubicBezTo>
                  <a:cubicBezTo>
                    <a:pt x="75" y="168"/>
                    <a:pt x="74" y="195"/>
                    <a:pt x="53" y="180"/>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52" name="Freeform 26"/>
            <p:cNvSpPr/>
            <p:nvPr/>
          </p:nvSpPr>
          <p:spPr bwMode="auto">
            <a:xfrm>
              <a:off x="2778002" y="2503876"/>
              <a:ext cx="12059" cy="43067"/>
            </a:xfrm>
            <a:custGeom>
              <a:avLst/>
              <a:gdLst>
                <a:gd name="T0" fmla="*/ 9 w 31"/>
                <a:gd name="T1" fmla="*/ 97 h 107"/>
                <a:gd name="T2" fmla="*/ 27 w 31"/>
                <a:gd name="T3" fmla="*/ 57 h 107"/>
                <a:gd name="T4" fmla="*/ 5 w 31"/>
                <a:gd name="T5" fmla="*/ 29 h 107"/>
                <a:gd name="T6" fmla="*/ 0 w 31"/>
                <a:gd name="T7" fmla="*/ 92 h 107"/>
                <a:gd name="T8" fmla="*/ 9 w 31"/>
                <a:gd name="T9" fmla="*/ 97 h 107"/>
              </a:gdLst>
              <a:ahLst/>
              <a:cxnLst>
                <a:cxn ang="0">
                  <a:pos x="T0" y="T1"/>
                </a:cxn>
                <a:cxn ang="0">
                  <a:pos x="T2" y="T3"/>
                </a:cxn>
                <a:cxn ang="0">
                  <a:pos x="T4" y="T5"/>
                </a:cxn>
                <a:cxn ang="0">
                  <a:pos x="T6" y="T7"/>
                </a:cxn>
                <a:cxn ang="0">
                  <a:pos x="T8" y="T9"/>
                </a:cxn>
              </a:cxnLst>
              <a:rect l="0" t="0" r="r" b="b"/>
              <a:pathLst>
                <a:path w="31" h="107">
                  <a:moveTo>
                    <a:pt x="9" y="97"/>
                  </a:moveTo>
                  <a:cubicBezTo>
                    <a:pt x="9" y="97"/>
                    <a:pt x="31" y="78"/>
                    <a:pt x="27" y="57"/>
                  </a:cubicBezTo>
                  <a:cubicBezTo>
                    <a:pt x="23" y="35"/>
                    <a:pt x="10" y="0"/>
                    <a:pt x="5" y="29"/>
                  </a:cubicBezTo>
                  <a:cubicBezTo>
                    <a:pt x="1" y="58"/>
                    <a:pt x="0" y="92"/>
                    <a:pt x="0" y="92"/>
                  </a:cubicBezTo>
                  <a:cubicBezTo>
                    <a:pt x="0" y="92"/>
                    <a:pt x="1" y="107"/>
                    <a:pt x="9" y="97"/>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53" name="Freeform 27"/>
            <p:cNvSpPr/>
            <p:nvPr/>
          </p:nvSpPr>
          <p:spPr bwMode="auto">
            <a:xfrm>
              <a:off x="2560944" y="2167953"/>
              <a:ext cx="12059" cy="43067"/>
            </a:xfrm>
            <a:custGeom>
              <a:avLst/>
              <a:gdLst>
                <a:gd name="T0" fmla="*/ 9 w 31"/>
                <a:gd name="T1" fmla="*/ 97 h 107"/>
                <a:gd name="T2" fmla="*/ 27 w 31"/>
                <a:gd name="T3" fmla="*/ 57 h 107"/>
                <a:gd name="T4" fmla="*/ 5 w 31"/>
                <a:gd name="T5" fmla="*/ 29 h 107"/>
                <a:gd name="T6" fmla="*/ 0 w 31"/>
                <a:gd name="T7" fmla="*/ 92 h 107"/>
                <a:gd name="T8" fmla="*/ 9 w 31"/>
                <a:gd name="T9" fmla="*/ 97 h 107"/>
              </a:gdLst>
              <a:ahLst/>
              <a:cxnLst>
                <a:cxn ang="0">
                  <a:pos x="T0" y="T1"/>
                </a:cxn>
                <a:cxn ang="0">
                  <a:pos x="T2" y="T3"/>
                </a:cxn>
                <a:cxn ang="0">
                  <a:pos x="T4" y="T5"/>
                </a:cxn>
                <a:cxn ang="0">
                  <a:pos x="T6" y="T7"/>
                </a:cxn>
                <a:cxn ang="0">
                  <a:pos x="T8" y="T9"/>
                </a:cxn>
              </a:cxnLst>
              <a:rect l="0" t="0" r="r" b="b"/>
              <a:pathLst>
                <a:path w="31" h="107">
                  <a:moveTo>
                    <a:pt x="9" y="97"/>
                  </a:moveTo>
                  <a:cubicBezTo>
                    <a:pt x="9" y="97"/>
                    <a:pt x="31" y="78"/>
                    <a:pt x="27" y="57"/>
                  </a:cubicBezTo>
                  <a:cubicBezTo>
                    <a:pt x="23" y="35"/>
                    <a:pt x="10" y="0"/>
                    <a:pt x="5" y="29"/>
                  </a:cubicBezTo>
                  <a:cubicBezTo>
                    <a:pt x="1" y="58"/>
                    <a:pt x="0" y="92"/>
                    <a:pt x="0" y="92"/>
                  </a:cubicBezTo>
                  <a:cubicBezTo>
                    <a:pt x="0" y="92"/>
                    <a:pt x="1" y="107"/>
                    <a:pt x="9" y="97"/>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54" name="Freeform 28"/>
            <p:cNvSpPr/>
            <p:nvPr/>
          </p:nvSpPr>
          <p:spPr bwMode="auto">
            <a:xfrm>
              <a:off x="2691868" y="2734715"/>
              <a:ext cx="12059" cy="41344"/>
            </a:xfrm>
            <a:custGeom>
              <a:avLst/>
              <a:gdLst>
                <a:gd name="T0" fmla="*/ 9 w 31"/>
                <a:gd name="T1" fmla="*/ 97 h 107"/>
                <a:gd name="T2" fmla="*/ 27 w 31"/>
                <a:gd name="T3" fmla="*/ 57 h 107"/>
                <a:gd name="T4" fmla="*/ 5 w 31"/>
                <a:gd name="T5" fmla="*/ 29 h 107"/>
                <a:gd name="T6" fmla="*/ 0 w 31"/>
                <a:gd name="T7" fmla="*/ 92 h 107"/>
                <a:gd name="T8" fmla="*/ 9 w 31"/>
                <a:gd name="T9" fmla="*/ 97 h 107"/>
              </a:gdLst>
              <a:ahLst/>
              <a:cxnLst>
                <a:cxn ang="0">
                  <a:pos x="T0" y="T1"/>
                </a:cxn>
                <a:cxn ang="0">
                  <a:pos x="T2" y="T3"/>
                </a:cxn>
                <a:cxn ang="0">
                  <a:pos x="T4" y="T5"/>
                </a:cxn>
                <a:cxn ang="0">
                  <a:pos x="T6" y="T7"/>
                </a:cxn>
                <a:cxn ang="0">
                  <a:pos x="T8" y="T9"/>
                </a:cxn>
              </a:cxnLst>
              <a:rect l="0" t="0" r="r" b="b"/>
              <a:pathLst>
                <a:path w="31" h="107">
                  <a:moveTo>
                    <a:pt x="9" y="97"/>
                  </a:moveTo>
                  <a:cubicBezTo>
                    <a:pt x="9" y="97"/>
                    <a:pt x="31" y="78"/>
                    <a:pt x="27" y="57"/>
                  </a:cubicBezTo>
                  <a:cubicBezTo>
                    <a:pt x="23" y="35"/>
                    <a:pt x="10" y="0"/>
                    <a:pt x="5" y="29"/>
                  </a:cubicBezTo>
                  <a:cubicBezTo>
                    <a:pt x="1" y="58"/>
                    <a:pt x="0" y="92"/>
                    <a:pt x="0" y="92"/>
                  </a:cubicBezTo>
                  <a:cubicBezTo>
                    <a:pt x="0" y="92"/>
                    <a:pt x="0" y="107"/>
                    <a:pt x="9" y="97"/>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55" name="Freeform 29"/>
            <p:cNvSpPr/>
            <p:nvPr/>
          </p:nvSpPr>
          <p:spPr bwMode="auto">
            <a:xfrm>
              <a:off x="2324937" y="2562447"/>
              <a:ext cx="12059" cy="43067"/>
            </a:xfrm>
            <a:custGeom>
              <a:avLst/>
              <a:gdLst>
                <a:gd name="T0" fmla="*/ 9 w 31"/>
                <a:gd name="T1" fmla="*/ 97 h 107"/>
                <a:gd name="T2" fmla="*/ 27 w 31"/>
                <a:gd name="T3" fmla="*/ 57 h 107"/>
                <a:gd name="T4" fmla="*/ 5 w 31"/>
                <a:gd name="T5" fmla="*/ 29 h 107"/>
                <a:gd name="T6" fmla="*/ 0 w 31"/>
                <a:gd name="T7" fmla="*/ 92 h 107"/>
                <a:gd name="T8" fmla="*/ 9 w 31"/>
                <a:gd name="T9" fmla="*/ 97 h 107"/>
              </a:gdLst>
              <a:ahLst/>
              <a:cxnLst>
                <a:cxn ang="0">
                  <a:pos x="T0" y="T1"/>
                </a:cxn>
                <a:cxn ang="0">
                  <a:pos x="T2" y="T3"/>
                </a:cxn>
                <a:cxn ang="0">
                  <a:pos x="T4" y="T5"/>
                </a:cxn>
                <a:cxn ang="0">
                  <a:pos x="T6" y="T7"/>
                </a:cxn>
                <a:cxn ang="0">
                  <a:pos x="T8" y="T9"/>
                </a:cxn>
              </a:cxnLst>
              <a:rect l="0" t="0" r="r" b="b"/>
              <a:pathLst>
                <a:path w="31" h="107">
                  <a:moveTo>
                    <a:pt x="9" y="97"/>
                  </a:moveTo>
                  <a:cubicBezTo>
                    <a:pt x="9" y="97"/>
                    <a:pt x="31" y="78"/>
                    <a:pt x="27" y="57"/>
                  </a:cubicBezTo>
                  <a:cubicBezTo>
                    <a:pt x="23" y="35"/>
                    <a:pt x="10" y="0"/>
                    <a:pt x="5" y="29"/>
                  </a:cubicBezTo>
                  <a:cubicBezTo>
                    <a:pt x="1" y="58"/>
                    <a:pt x="0" y="92"/>
                    <a:pt x="0" y="92"/>
                  </a:cubicBezTo>
                  <a:cubicBezTo>
                    <a:pt x="0" y="92"/>
                    <a:pt x="1" y="107"/>
                    <a:pt x="9" y="97"/>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56" name="Freeform 30"/>
            <p:cNvSpPr/>
            <p:nvPr/>
          </p:nvSpPr>
          <p:spPr bwMode="auto">
            <a:xfrm>
              <a:off x="2393844" y="2183457"/>
              <a:ext cx="12059" cy="43067"/>
            </a:xfrm>
            <a:custGeom>
              <a:avLst/>
              <a:gdLst>
                <a:gd name="T0" fmla="*/ 9 w 31"/>
                <a:gd name="T1" fmla="*/ 97 h 107"/>
                <a:gd name="T2" fmla="*/ 27 w 31"/>
                <a:gd name="T3" fmla="*/ 57 h 107"/>
                <a:gd name="T4" fmla="*/ 5 w 31"/>
                <a:gd name="T5" fmla="*/ 29 h 107"/>
                <a:gd name="T6" fmla="*/ 0 w 31"/>
                <a:gd name="T7" fmla="*/ 92 h 107"/>
                <a:gd name="T8" fmla="*/ 9 w 31"/>
                <a:gd name="T9" fmla="*/ 97 h 107"/>
              </a:gdLst>
              <a:ahLst/>
              <a:cxnLst>
                <a:cxn ang="0">
                  <a:pos x="T0" y="T1"/>
                </a:cxn>
                <a:cxn ang="0">
                  <a:pos x="T2" y="T3"/>
                </a:cxn>
                <a:cxn ang="0">
                  <a:pos x="T4" y="T5"/>
                </a:cxn>
                <a:cxn ang="0">
                  <a:pos x="T6" y="T7"/>
                </a:cxn>
                <a:cxn ang="0">
                  <a:pos x="T8" y="T9"/>
                </a:cxn>
              </a:cxnLst>
              <a:rect l="0" t="0" r="r" b="b"/>
              <a:pathLst>
                <a:path w="31" h="107">
                  <a:moveTo>
                    <a:pt x="9" y="97"/>
                  </a:moveTo>
                  <a:cubicBezTo>
                    <a:pt x="9" y="97"/>
                    <a:pt x="31" y="78"/>
                    <a:pt x="27" y="57"/>
                  </a:cubicBezTo>
                  <a:cubicBezTo>
                    <a:pt x="23" y="35"/>
                    <a:pt x="10" y="0"/>
                    <a:pt x="5" y="29"/>
                  </a:cubicBezTo>
                  <a:cubicBezTo>
                    <a:pt x="1" y="58"/>
                    <a:pt x="0" y="92"/>
                    <a:pt x="0" y="92"/>
                  </a:cubicBezTo>
                  <a:cubicBezTo>
                    <a:pt x="0" y="92"/>
                    <a:pt x="1" y="107"/>
                    <a:pt x="9" y="97"/>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57" name="Freeform 31"/>
            <p:cNvSpPr/>
            <p:nvPr/>
          </p:nvSpPr>
          <p:spPr bwMode="auto">
            <a:xfrm>
              <a:off x="2350777" y="2359171"/>
              <a:ext cx="27563" cy="32731"/>
            </a:xfrm>
            <a:custGeom>
              <a:avLst/>
              <a:gdLst>
                <a:gd name="T0" fmla="*/ 63 w 67"/>
                <a:gd name="T1" fmla="*/ 69 h 82"/>
                <a:gd name="T2" fmla="*/ 50 w 67"/>
                <a:gd name="T3" fmla="*/ 27 h 82"/>
                <a:gd name="T4" fmla="*/ 16 w 67"/>
                <a:gd name="T5" fmla="*/ 24 h 82"/>
                <a:gd name="T6" fmla="*/ 53 w 67"/>
                <a:gd name="T7" fmla="*/ 72 h 82"/>
                <a:gd name="T8" fmla="*/ 63 w 67"/>
                <a:gd name="T9" fmla="*/ 69 h 82"/>
              </a:gdLst>
              <a:ahLst/>
              <a:cxnLst>
                <a:cxn ang="0">
                  <a:pos x="T0" y="T1"/>
                </a:cxn>
                <a:cxn ang="0">
                  <a:pos x="T2" y="T3"/>
                </a:cxn>
                <a:cxn ang="0">
                  <a:pos x="T4" y="T5"/>
                </a:cxn>
                <a:cxn ang="0">
                  <a:pos x="T6" y="T7"/>
                </a:cxn>
                <a:cxn ang="0">
                  <a:pos x="T8" y="T9"/>
                </a:cxn>
              </a:cxnLst>
              <a:rect l="0" t="0" r="r" b="b"/>
              <a:pathLst>
                <a:path w="67" h="82">
                  <a:moveTo>
                    <a:pt x="63" y="69"/>
                  </a:moveTo>
                  <a:cubicBezTo>
                    <a:pt x="63" y="69"/>
                    <a:pt x="67" y="39"/>
                    <a:pt x="50" y="27"/>
                  </a:cubicBezTo>
                  <a:cubicBezTo>
                    <a:pt x="33" y="15"/>
                    <a:pt x="0" y="0"/>
                    <a:pt x="16" y="24"/>
                  </a:cubicBezTo>
                  <a:cubicBezTo>
                    <a:pt x="32" y="47"/>
                    <a:pt x="53" y="72"/>
                    <a:pt x="53" y="72"/>
                  </a:cubicBezTo>
                  <a:cubicBezTo>
                    <a:pt x="53" y="72"/>
                    <a:pt x="63" y="82"/>
                    <a:pt x="63" y="69"/>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58" name="Freeform 32"/>
            <p:cNvSpPr/>
            <p:nvPr/>
          </p:nvSpPr>
          <p:spPr bwMode="auto">
            <a:xfrm>
              <a:off x="2448970" y="2152449"/>
              <a:ext cx="27563" cy="32731"/>
            </a:xfrm>
            <a:custGeom>
              <a:avLst/>
              <a:gdLst>
                <a:gd name="T0" fmla="*/ 63 w 67"/>
                <a:gd name="T1" fmla="*/ 69 h 82"/>
                <a:gd name="T2" fmla="*/ 50 w 67"/>
                <a:gd name="T3" fmla="*/ 27 h 82"/>
                <a:gd name="T4" fmla="*/ 16 w 67"/>
                <a:gd name="T5" fmla="*/ 24 h 82"/>
                <a:gd name="T6" fmla="*/ 53 w 67"/>
                <a:gd name="T7" fmla="*/ 72 h 82"/>
                <a:gd name="T8" fmla="*/ 63 w 67"/>
                <a:gd name="T9" fmla="*/ 69 h 82"/>
              </a:gdLst>
              <a:ahLst/>
              <a:cxnLst>
                <a:cxn ang="0">
                  <a:pos x="T0" y="T1"/>
                </a:cxn>
                <a:cxn ang="0">
                  <a:pos x="T2" y="T3"/>
                </a:cxn>
                <a:cxn ang="0">
                  <a:pos x="T4" y="T5"/>
                </a:cxn>
                <a:cxn ang="0">
                  <a:pos x="T6" y="T7"/>
                </a:cxn>
                <a:cxn ang="0">
                  <a:pos x="T8" y="T9"/>
                </a:cxn>
              </a:cxnLst>
              <a:rect l="0" t="0" r="r" b="b"/>
              <a:pathLst>
                <a:path w="67" h="82">
                  <a:moveTo>
                    <a:pt x="63" y="69"/>
                  </a:moveTo>
                  <a:cubicBezTo>
                    <a:pt x="63" y="69"/>
                    <a:pt x="67" y="39"/>
                    <a:pt x="50" y="27"/>
                  </a:cubicBezTo>
                  <a:cubicBezTo>
                    <a:pt x="33" y="15"/>
                    <a:pt x="0" y="0"/>
                    <a:pt x="16" y="24"/>
                  </a:cubicBezTo>
                  <a:cubicBezTo>
                    <a:pt x="32" y="48"/>
                    <a:pt x="53" y="72"/>
                    <a:pt x="53" y="72"/>
                  </a:cubicBezTo>
                  <a:cubicBezTo>
                    <a:pt x="53" y="72"/>
                    <a:pt x="63" y="82"/>
                    <a:pt x="63" y="69"/>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59" name="Freeform 33"/>
            <p:cNvSpPr/>
            <p:nvPr/>
          </p:nvSpPr>
          <p:spPr bwMode="auto">
            <a:xfrm>
              <a:off x="2598843" y="2262700"/>
              <a:ext cx="24118" cy="29286"/>
            </a:xfrm>
            <a:custGeom>
              <a:avLst/>
              <a:gdLst>
                <a:gd name="T0" fmla="*/ 57 w 62"/>
                <a:gd name="T1" fmla="*/ 62 h 74"/>
                <a:gd name="T2" fmla="*/ 46 w 62"/>
                <a:gd name="T3" fmla="*/ 23 h 74"/>
                <a:gd name="T4" fmla="*/ 14 w 62"/>
                <a:gd name="T5" fmla="*/ 22 h 74"/>
                <a:gd name="T6" fmla="*/ 48 w 62"/>
                <a:gd name="T7" fmla="*/ 66 h 74"/>
                <a:gd name="T8" fmla="*/ 57 w 62"/>
                <a:gd name="T9" fmla="*/ 62 h 74"/>
              </a:gdLst>
              <a:ahLst/>
              <a:cxnLst>
                <a:cxn ang="0">
                  <a:pos x="T0" y="T1"/>
                </a:cxn>
                <a:cxn ang="0">
                  <a:pos x="T2" y="T3"/>
                </a:cxn>
                <a:cxn ang="0">
                  <a:pos x="T4" y="T5"/>
                </a:cxn>
                <a:cxn ang="0">
                  <a:pos x="T6" y="T7"/>
                </a:cxn>
                <a:cxn ang="0">
                  <a:pos x="T8" y="T9"/>
                </a:cxn>
              </a:cxnLst>
              <a:rect l="0" t="0" r="r" b="b"/>
              <a:pathLst>
                <a:path w="62" h="74">
                  <a:moveTo>
                    <a:pt x="57" y="62"/>
                  </a:moveTo>
                  <a:cubicBezTo>
                    <a:pt x="57" y="62"/>
                    <a:pt x="62" y="34"/>
                    <a:pt x="46" y="23"/>
                  </a:cubicBezTo>
                  <a:cubicBezTo>
                    <a:pt x="31" y="13"/>
                    <a:pt x="0" y="0"/>
                    <a:pt x="14" y="22"/>
                  </a:cubicBezTo>
                  <a:cubicBezTo>
                    <a:pt x="28" y="44"/>
                    <a:pt x="48" y="66"/>
                    <a:pt x="48" y="66"/>
                  </a:cubicBezTo>
                  <a:cubicBezTo>
                    <a:pt x="48" y="66"/>
                    <a:pt x="57" y="74"/>
                    <a:pt x="57" y="62"/>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60" name="Freeform 34"/>
            <p:cNvSpPr/>
            <p:nvPr/>
          </p:nvSpPr>
          <p:spPr bwMode="auto">
            <a:xfrm>
              <a:off x="2765943" y="2650304"/>
              <a:ext cx="27563" cy="32731"/>
            </a:xfrm>
            <a:custGeom>
              <a:avLst/>
              <a:gdLst>
                <a:gd name="T0" fmla="*/ 63 w 67"/>
                <a:gd name="T1" fmla="*/ 70 h 83"/>
                <a:gd name="T2" fmla="*/ 50 w 67"/>
                <a:gd name="T3" fmla="*/ 28 h 83"/>
                <a:gd name="T4" fmla="*/ 16 w 67"/>
                <a:gd name="T5" fmla="*/ 24 h 83"/>
                <a:gd name="T6" fmla="*/ 53 w 67"/>
                <a:gd name="T7" fmla="*/ 73 h 83"/>
                <a:gd name="T8" fmla="*/ 63 w 67"/>
                <a:gd name="T9" fmla="*/ 70 h 83"/>
              </a:gdLst>
              <a:ahLst/>
              <a:cxnLst>
                <a:cxn ang="0">
                  <a:pos x="T0" y="T1"/>
                </a:cxn>
                <a:cxn ang="0">
                  <a:pos x="T2" y="T3"/>
                </a:cxn>
                <a:cxn ang="0">
                  <a:pos x="T4" y="T5"/>
                </a:cxn>
                <a:cxn ang="0">
                  <a:pos x="T6" y="T7"/>
                </a:cxn>
                <a:cxn ang="0">
                  <a:pos x="T8" y="T9"/>
                </a:cxn>
              </a:cxnLst>
              <a:rect l="0" t="0" r="r" b="b"/>
              <a:pathLst>
                <a:path w="67" h="83">
                  <a:moveTo>
                    <a:pt x="63" y="70"/>
                  </a:moveTo>
                  <a:cubicBezTo>
                    <a:pt x="63" y="70"/>
                    <a:pt x="67" y="40"/>
                    <a:pt x="50" y="28"/>
                  </a:cubicBezTo>
                  <a:cubicBezTo>
                    <a:pt x="33" y="15"/>
                    <a:pt x="0" y="0"/>
                    <a:pt x="16" y="24"/>
                  </a:cubicBezTo>
                  <a:cubicBezTo>
                    <a:pt x="32" y="48"/>
                    <a:pt x="53" y="73"/>
                    <a:pt x="53" y="73"/>
                  </a:cubicBezTo>
                  <a:cubicBezTo>
                    <a:pt x="53" y="73"/>
                    <a:pt x="63" y="83"/>
                    <a:pt x="63" y="70"/>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61" name="Freeform 35"/>
            <p:cNvSpPr/>
            <p:nvPr/>
          </p:nvSpPr>
          <p:spPr bwMode="auto">
            <a:xfrm>
              <a:off x="2643633" y="2515935"/>
              <a:ext cx="25840" cy="32731"/>
            </a:xfrm>
            <a:custGeom>
              <a:avLst/>
              <a:gdLst>
                <a:gd name="T0" fmla="*/ 63 w 66"/>
                <a:gd name="T1" fmla="*/ 69 h 82"/>
                <a:gd name="T2" fmla="*/ 50 w 66"/>
                <a:gd name="T3" fmla="*/ 27 h 82"/>
                <a:gd name="T4" fmla="*/ 16 w 66"/>
                <a:gd name="T5" fmla="*/ 24 h 82"/>
                <a:gd name="T6" fmla="*/ 53 w 66"/>
                <a:gd name="T7" fmla="*/ 72 h 82"/>
                <a:gd name="T8" fmla="*/ 63 w 66"/>
                <a:gd name="T9" fmla="*/ 69 h 82"/>
              </a:gdLst>
              <a:ahLst/>
              <a:cxnLst>
                <a:cxn ang="0">
                  <a:pos x="T0" y="T1"/>
                </a:cxn>
                <a:cxn ang="0">
                  <a:pos x="T2" y="T3"/>
                </a:cxn>
                <a:cxn ang="0">
                  <a:pos x="T4" y="T5"/>
                </a:cxn>
                <a:cxn ang="0">
                  <a:pos x="T6" y="T7"/>
                </a:cxn>
                <a:cxn ang="0">
                  <a:pos x="T8" y="T9"/>
                </a:cxn>
              </a:cxnLst>
              <a:rect l="0" t="0" r="r" b="b"/>
              <a:pathLst>
                <a:path w="66" h="82">
                  <a:moveTo>
                    <a:pt x="63" y="69"/>
                  </a:moveTo>
                  <a:cubicBezTo>
                    <a:pt x="63" y="69"/>
                    <a:pt x="66" y="39"/>
                    <a:pt x="50" y="27"/>
                  </a:cubicBezTo>
                  <a:cubicBezTo>
                    <a:pt x="33" y="15"/>
                    <a:pt x="0" y="0"/>
                    <a:pt x="16" y="24"/>
                  </a:cubicBezTo>
                  <a:cubicBezTo>
                    <a:pt x="32" y="48"/>
                    <a:pt x="53" y="72"/>
                    <a:pt x="53" y="72"/>
                  </a:cubicBezTo>
                  <a:cubicBezTo>
                    <a:pt x="53" y="72"/>
                    <a:pt x="63" y="82"/>
                    <a:pt x="63" y="69"/>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62" name="Freeform 36"/>
            <p:cNvSpPr/>
            <p:nvPr/>
          </p:nvSpPr>
          <p:spPr bwMode="auto">
            <a:xfrm>
              <a:off x="2309433" y="2639968"/>
              <a:ext cx="27563" cy="32731"/>
            </a:xfrm>
            <a:custGeom>
              <a:avLst/>
              <a:gdLst>
                <a:gd name="T0" fmla="*/ 63 w 66"/>
                <a:gd name="T1" fmla="*/ 69 h 82"/>
                <a:gd name="T2" fmla="*/ 49 w 66"/>
                <a:gd name="T3" fmla="*/ 27 h 82"/>
                <a:gd name="T4" fmla="*/ 16 w 66"/>
                <a:gd name="T5" fmla="*/ 24 h 82"/>
                <a:gd name="T6" fmla="*/ 53 w 66"/>
                <a:gd name="T7" fmla="*/ 72 h 82"/>
                <a:gd name="T8" fmla="*/ 63 w 66"/>
                <a:gd name="T9" fmla="*/ 69 h 82"/>
              </a:gdLst>
              <a:ahLst/>
              <a:cxnLst>
                <a:cxn ang="0">
                  <a:pos x="T0" y="T1"/>
                </a:cxn>
                <a:cxn ang="0">
                  <a:pos x="T2" y="T3"/>
                </a:cxn>
                <a:cxn ang="0">
                  <a:pos x="T4" y="T5"/>
                </a:cxn>
                <a:cxn ang="0">
                  <a:pos x="T6" y="T7"/>
                </a:cxn>
                <a:cxn ang="0">
                  <a:pos x="T8" y="T9"/>
                </a:cxn>
              </a:cxnLst>
              <a:rect l="0" t="0" r="r" b="b"/>
              <a:pathLst>
                <a:path w="66" h="82">
                  <a:moveTo>
                    <a:pt x="63" y="69"/>
                  </a:moveTo>
                  <a:cubicBezTo>
                    <a:pt x="63" y="69"/>
                    <a:pt x="66" y="39"/>
                    <a:pt x="49" y="27"/>
                  </a:cubicBezTo>
                  <a:cubicBezTo>
                    <a:pt x="32" y="15"/>
                    <a:pt x="0" y="0"/>
                    <a:pt x="16" y="24"/>
                  </a:cubicBezTo>
                  <a:cubicBezTo>
                    <a:pt x="31" y="48"/>
                    <a:pt x="53" y="72"/>
                    <a:pt x="53" y="72"/>
                  </a:cubicBezTo>
                  <a:cubicBezTo>
                    <a:pt x="53" y="72"/>
                    <a:pt x="63" y="82"/>
                    <a:pt x="63" y="69"/>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63" name="Freeform 37"/>
            <p:cNvSpPr/>
            <p:nvPr/>
          </p:nvSpPr>
          <p:spPr bwMode="auto">
            <a:xfrm>
              <a:off x="2510986" y="2708875"/>
              <a:ext cx="27563" cy="32731"/>
            </a:xfrm>
            <a:custGeom>
              <a:avLst/>
              <a:gdLst>
                <a:gd name="T0" fmla="*/ 63 w 66"/>
                <a:gd name="T1" fmla="*/ 70 h 83"/>
                <a:gd name="T2" fmla="*/ 49 w 66"/>
                <a:gd name="T3" fmla="*/ 28 h 83"/>
                <a:gd name="T4" fmla="*/ 15 w 66"/>
                <a:gd name="T5" fmla="*/ 24 h 83"/>
                <a:gd name="T6" fmla="*/ 53 w 66"/>
                <a:gd name="T7" fmla="*/ 73 h 83"/>
                <a:gd name="T8" fmla="*/ 63 w 66"/>
                <a:gd name="T9" fmla="*/ 70 h 83"/>
              </a:gdLst>
              <a:ahLst/>
              <a:cxnLst>
                <a:cxn ang="0">
                  <a:pos x="T0" y="T1"/>
                </a:cxn>
                <a:cxn ang="0">
                  <a:pos x="T2" y="T3"/>
                </a:cxn>
                <a:cxn ang="0">
                  <a:pos x="T4" y="T5"/>
                </a:cxn>
                <a:cxn ang="0">
                  <a:pos x="T6" y="T7"/>
                </a:cxn>
                <a:cxn ang="0">
                  <a:pos x="T8" y="T9"/>
                </a:cxn>
              </a:cxnLst>
              <a:rect l="0" t="0" r="r" b="b"/>
              <a:pathLst>
                <a:path w="66" h="83">
                  <a:moveTo>
                    <a:pt x="63" y="70"/>
                  </a:moveTo>
                  <a:cubicBezTo>
                    <a:pt x="63" y="70"/>
                    <a:pt x="66" y="40"/>
                    <a:pt x="49" y="28"/>
                  </a:cubicBezTo>
                  <a:cubicBezTo>
                    <a:pt x="32" y="15"/>
                    <a:pt x="0" y="0"/>
                    <a:pt x="15" y="24"/>
                  </a:cubicBezTo>
                  <a:cubicBezTo>
                    <a:pt x="31" y="48"/>
                    <a:pt x="53" y="73"/>
                    <a:pt x="53" y="73"/>
                  </a:cubicBezTo>
                  <a:cubicBezTo>
                    <a:pt x="53" y="73"/>
                    <a:pt x="63" y="83"/>
                    <a:pt x="63" y="70"/>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64" name="Freeform 38"/>
            <p:cNvSpPr/>
            <p:nvPr/>
          </p:nvSpPr>
          <p:spPr bwMode="auto">
            <a:xfrm>
              <a:off x="2616070" y="2805345"/>
              <a:ext cx="25840" cy="32731"/>
            </a:xfrm>
            <a:custGeom>
              <a:avLst/>
              <a:gdLst>
                <a:gd name="T0" fmla="*/ 63 w 66"/>
                <a:gd name="T1" fmla="*/ 70 h 83"/>
                <a:gd name="T2" fmla="*/ 49 w 66"/>
                <a:gd name="T3" fmla="*/ 28 h 83"/>
                <a:gd name="T4" fmla="*/ 16 w 66"/>
                <a:gd name="T5" fmla="*/ 24 h 83"/>
                <a:gd name="T6" fmla="*/ 53 w 66"/>
                <a:gd name="T7" fmla="*/ 73 h 83"/>
                <a:gd name="T8" fmla="*/ 63 w 66"/>
                <a:gd name="T9" fmla="*/ 70 h 83"/>
              </a:gdLst>
              <a:ahLst/>
              <a:cxnLst>
                <a:cxn ang="0">
                  <a:pos x="T0" y="T1"/>
                </a:cxn>
                <a:cxn ang="0">
                  <a:pos x="T2" y="T3"/>
                </a:cxn>
                <a:cxn ang="0">
                  <a:pos x="T4" y="T5"/>
                </a:cxn>
                <a:cxn ang="0">
                  <a:pos x="T6" y="T7"/>
                </a:cxn>
                <a:cxn ang="0">
                  <a:pos x="T8" y="T9"/>
                </a:cxn>
              </a:cxnLst>
              <a:rect l="0" t="0" r="r" b="b"/>
              <a:pathLst>
                <a:path w="66" h="83">
                  <a:moveTo>
                    <a:pt x="63" y="70"/>
                  </a:moveTo>
                  <a:cubicBezTo>
                    <a:pt x="63" y="70"/>
                    <a:pt x="66" y="40"/>
                    <a:pt x="49" y="28"/>
                  </a:cubicBezTo>
                  <a:cubicBezTo>
                    <a:pt x="33" y="15"/>
                    <a:pt x="0" y="0"/>
                    <a:pt x="16" y="24"/>
                  </a:cubicBezTo>
                  <a:cubicBezTo>
                    <a:pt x="32" y="48"/>
                    <a:pt x="53" y="73"/>
                    <a:pt x="53" y="73"/>
                  </a:cubicBezTo>
                  <a:cubicBezTo>
                    <a:pt x="53" y="73"/>
                    <a:pt x="63" y="83"/>
                    <a:pt x="63" y="70"/>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65" name="Freeform 39"/>
            <p:cNvSpPr/>
            <p:nvPr/>
          </p:nvSpPr>
          <p:spPr bwMode="auto">
            <a:xfrm>
              <a:off x="2526490" y="2298877"/>
              <a:ext cx="15504" cy="41344"/>
            </a:xfrm>
            <a:custGeom>
              <a:avLst/>
              <a:gdLst>
                <a:gd name="T0" fmla="*/ 23 w 39"/>
                <a:gd name="T1" fmla="*/ 93 h 105"/>
                <a:gd name="T2" fmla="*/ 30 w 39"/>
                <a:gd name="T3" fmla="*/ 50 h 105"/>
                <a:gd name="T4" fmla="*/ 3 w 39"/>
                <a:gd name="T5" fmla="*/ 29 h 105"/>
                <a:gd name="T6" fmla="*/ 12 w 39"/>
                <a:gd name="T7" fmla="*/ 91 h 105"/>
                <a:gd name="T8" fmla="*/ 23 w 39"/>
                <a:gd name="T9" fmla="*/ 93 h 105"/>
              </a:gdLst>
              <a:ahLst/>
              <a:cxnLst>
                <a:cxn ang="0">
                  <a:pos x="T0" y="T1"/>
                </a:cxn>
                <a:cxn ang="0">
                  <a:pos x="T2" y="T3"/>
                </a:cxn>
                <a:cxn ang="0">
                  <a:pos x="T4" y="T5"/>
                </a:cxn>
                <a:cxn ang="0">
                  <a:pos x="T6" y="T7"/>
                </a:cxn>
                <a:cxn ang="0">
                  <a:pos x="T8" y="T9"/>
                </a:cxn>
              </a:cxnLst>
              <a:rect l="0" t="0" r="r" b="b"/>
              <a:pathLst>
                <a:path w="39" h="105">
                  <a:moveTo>
                    <a:pt x="23" y="93"/>
                  </a:moveTo>
                  <a:cubicBezTo>
                    <a:pt x="23" y="93"/>
                    <a:pt x="39" y="69"/>
                    <a:pt x="30" y="50"/>
                  </a:cubicBezTo>
                  <a:cubicBezTo>
                    <a:pt x="21" y="30"/>
                    <a:pt x="0" y="0"/>
                    <a:pt x="3" y="29"/>
                  </a:cubicBezTo>
                  <a:cubicBezTo>
                    <a:pt x="5" y="58"/>
                    <a:pt x="12" y="91"/>
                    <a:pt x="12" y="91"/>
                  </a:cubicBezTo>
                  <a:cubicBezTo>
                    <a:pt x="12" y="91"/>
                    <a:pt x="17" y="105"/>
                    <a:pt x="23" y="93"/>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66" name="Freeform 40"/>
            <p:cNvSpPr/>
            <p:nvPr/>
          </p:nvSpPr>
          <p:spPr bwMode="auto">
            <a:xfrm>
              <a:off x="2400735" y="2479758"/>
              <a:ext cx="17227" cy="41344"/>
            </a:xfrm>
            <a:custGeom>
              <a:avLst/>
              <a:gdLst>
                <a:gd name="T0" fmla="*/ 23 w 40"/>
                <a:gd name="T1" fmla="*/ 94 h 106"/>
                <a:gd name="T2" fmla="*/ 31 w 40"/>
                <a:gd name="T3" fmla="*/ 50 h 106"/>
                <a:gd name="T4" fmla="*/ 3 w 40"/>
                <a:gd name="T5" fmla="*/ 30 h 106"/>
                <a:gd name="T6" fmla="*/ 13 w 40"/>
                <a:gd name="T7" fmla="*/ 92 h 106"/>
                <a:gd name="T8" fmla="*/ 23 w 40"/>
                <a:gd name="T9" fmla="*/ 94 h 106"/>
              </a:gdLst>
              <a:ahLst/>
              <a:cxnLst>
                <a:cxn ang="0">
                  <a:pos x="T0" y="T1"/>
                </a:cxn>
                <a:cxn ang="0">
                  <a:pos x="T2" y="T3"/>
                </a:cxn>
                <a:cxn ang="0">
                  <a:pos x="T4" y="T5"/>
                </a:cxn>
                <a:cxn ang="0">
                  <a:pos x="T6" y="T7"/>
                </a:cxn>
                <a:cxn ang="0">
                  <a:pos x="T8" y="T9"/>
                </a:cxn>
              </a:cxnLst>
              <a:rect l="0" t="0" r="r" b="b"/>
              <a:pathLst>
                <a:path w="40" h="106">
                  <a:moveTo>
                    <a:pt x="23" y="94"/>
                  </a:moveTo>
                  <a:cubicBezTo>
                    <a:pt x="23" y="94"/>
                    <a:pt x="40" y="70"/>
                    <a:pt x="31" y="50"/>
                  </a:cubicBezTo>
                  <a:cubicBezTo>
                    <a:pt x="22" y="31"/>
                    <a:pt x="0" y="0"/>
                    <a:pt x="3" y="30"/>
                  </a:cubicBezTo>
                  <a:cubicBezTo>
                    <a:pt x="6" y="59"/>
                    <a:pt x="13" y="92"/>
                    <a:pt x="13" y="92"/>
                  </a:cubicBezTo>
                  <a:cubicBezTo>
                    <a:pt x="13" y="92"/>
                    <a:pt x="17" y="106"/>
                    <a:pt x="23" y="94"/>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67" name="Freeform 41"/>
            <p:cNvSpPr/>
            <p:nvPr/>
          </p:nvSpPr>
          <p:spPr bwMode="auto">
            <a:xfrm>
              <a:off x="2764220" y="2393624"/>
              <a:ext cx="15504" cy="43067"/>
            </a:xfrm>
            <a:custGeom>
              <a:avLst/>
              <a:gdLst>
                <a:gd name="T0" fmla="*/ 22 w 39"/>
                <a:gd name="T1" fmla="*/ 94 h 106"/>
                <a:gd name="T2" fmla="*/ 30 w 39"/>
                <a:gd name="T3" fmla="*/ 50 h 106"/>
                <a:gd name="T4" fmla="*/ 2 w 39"/>
                <a:gd name="T5" fmla="*/ 30 h 106"/>
                <a:gd name="T6" fmla="*/ 12 w 39"/>
                <a:gd name="T7" fmla="*/ 92 h 106"/>
                <a:gd name="T8" fmla="*/ 22 w 39"/>
                <a:gd name="T9" fmla="*/ 94 h 106"/>
              </a:gdLst>
              <a:ahLst/>
              <a:cxnLst>
                <a:cxn ang="0">
                  <a:pos x="T0" y="T1"/>
                </a:cxn>
                <a:cxn ang="0">
                  <a:pos x="T2" y="T3"/>
                </a:cxn>
                <a:cxn ang="0">
                  <a:pos x="T4" y="T5"/>
                </a:cxn>
                <a:cxn ang="0">
                  <a:pos x="T6" y="T7"/>
                </a:cxn>
                <a:cxn ang="0">
                  <a:pos x="T8" y="T9"/>
                </a:cxn>
              </a:cxnLst>
              <a:rect l="0" t="0" r="r" b="b"/>
              <a:pathLst>
                <a:path w="39" h="106">
                  <a:moveTo>
                    <a:pt x="22" y="94"/>
                  </a:moveTo>
                  <a:cubicBezTo>
                    <a:pt x="22" y="94"/>
                    <a:pt x="39" y="70"/>
                    <a:pt x="30" y="50"/>
                  </a:cubicBezTo>
                  <a:cubicBezTo>
                    <a:pt x="21" y="31"/>
                    <a:pt x="0" y="0"/>
                    <a:pt x="2" y="30"/>
                  </a:cubicBezTo>
                  <a:cubicBezTo>
                    <a:pt x="5" y="59"/>
                    <a:pt x="12" y="92"/>
                    <a:pt x="12" y="92"/>
                  </a:cubicBezTo>
                  <a:cubicBezTo>
                    <a:pt x="12" y="92"/>
                    <a:pt x="16" y="106"/>
                    <a:pt x="22" y="94"/>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68" name="Freeform 42"/>
            <p:cNvSpPr/>
            <p:nvPr/>
          </p:nvSpPr>
          <p:spPr bwMode="auto">
            <a:xfrm>
              <a:off x="2407626" y="2600346"/>
              <a:ext cx="15504" cy="43067"/>
            </a:xfrm>
            <a:custGeom>
              <a:avLst/>
              <a:gdLst>
                <a:gd name="T0" fmla="*/ 23 w 39"/>
                <a:gd name="T1" fmla="*/ 94 h 105"/>
                <a:gd name="T2" fmla="*/ 30 w 39"/>
                <a:gd name="T3" fmla="*/ 50 h 105"/>
                <a:gd name="T4" fmla="*/ 3 w 39"/>
                <a:gd name="T5" fmla="*/ 29 h 105"/>
                <a:gd name="T6" fmla="*/ 12 w 39"/>
                <a:gd name="T7" fmla="*/ 91 h 105"/>
                <a:gd name="T8" fmla="*/ 23 w 39"/>
                <a:gd name="T9" fmla="*/ 94 h 105"/>
              </a:gdLst>
              <a:ahLst/>
              <a:cxnLst>
                <a:cxn ang="0">
                  <a:pos x="T0" y="T1"/>
                </a:cxn>
                <a:cxn ang="0">
                  <a:pos x="T2" y="T3"/>
                </a:cxn>
                <a:cxn ang="0">
                  <a:pos x="T4" y="T5"/>
                </a:cxn>
                <a:cxn ang="0">
                  <a:pos x="T6" y="T7"/>
                </a:cxn>
                <a:cxn ang="0">
                  <a:pos x="T8" y="T9"/>
                </a:cxn>
              </a:cxnLst>
              <a:rect l="0" t="0" r="r" b="b"/>
              <a:pathLst>
                <a:path w="39" h="105">
                  <a:moveTo>
                    <a:pt x="23" y="94"/>
                  </a:moveTo>
                  <a:cubicBezTo>
                    <a:pt x="23" y="94"/>
                    <a:pt x="39" y="70"/>
                    <a:pt x="30" y="50"/>
                  </a:cubicBezTo>
                  <a:cubicBezTo>
                    <a:pt x="21" y="30"/>
                    <a:pt x="0" y="0"/>
                    <a:pt x="3" y="29"/>
                  </a:cubicBezTo>
                  <a:cubicBezTo>
                    <a:pt x="5" y="58"/>
                    <a:pt x="12" y="91"/>
                    <a:pt x="12" y="91"/>
                  </a:cubicBezTo>
                  <a:cubicBezTo>
                    <a:pt x="12" y="91"/>
                    <a:pt x="17" y="105"/>
                    <a:pt x="23" y="94"/>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69" name="Freeform 43"/>
            <p:cNvSpPr/>
            <p:nvPr/>
          </p:nvSpPr>
          <p:spPr bwMode="auto">
            <a:xfrm>
              <a:off x="2814178" y="2586564"/>
              <a:ext cx="15504" cy="41344"/>
            </a:xfrm>
            <a:custGeom>
              <a:avLst/>
              <a:gdLst>
                <a:gd name="T0" fmla="*/ 23 w 39"/>
                <a:gd name="T1" fmla="*/ 94 h 106"/>
                <a:gd name="T2" fmla="*/ 30 w 39"/>
                <a:gd name="T3" fmla="*/ 50 h 106"/>
                <a:gd name="T4" fmla="*/ 3 w 39"/>
                <a:gd name="T5" fmla="*/ 30 h 106"/>
                <a:gd name="T6" fmla="*/ 12 w 39"/>
                <a:gd name="T7" fmla="*/ 92 h 106"/>
                <a:gd name="T8" fmla="*/ 23 w 39"/>
                <a:gd name="T9" fmla="*/ 94 h 106"/>
              </a:gdLst>
              <a:ahLst/>
              <a:cxnLst>
                <a:cxn ang="0">
                  <a:pos x="T0" y="T1"/>
                </a:cxn>
                <a:cxn ang="0">
                  <a:pos x="T2" y="T3"/>
                </a:cxn>
                <a:cxn ang="0">
                  <a:pos x="T4" y="T5"/>
                </a:cxn>
                <a:cxn ang="0">
                  <a:pos x="T6" y="T7"/>
                </a:cxn>
                <a:cxn ang="0">
                  <a:pos x="T8" y="T9"/>
                </a:cxn>
              </a:cxnLst>
              <a:rect l="0" t="0" r="r" b="b"/>
              <a:pathLst>
                <a:path w="39" h="106">
                  <a:moveTo>
                    <a:pt x="23" y="94"/>
                  </a:moveTo>
                  <a:cubicBezTo>
                    <a:pt x="23" y="94"/>
                    <a:pt x="39" y="70"/>
                    <a:pt x="30" y="50"/>
                  </a:cubicBezTo>
                  <a:cubicBezTo>
                    <a:pt x="21" y="31"/>
                    <a:pt x="0" y="0"/>
                    <a:pt x="3" y="30"/>
                  </a:cubicBezTo>
                  <a:cubicBezTo>
                    <a:pt x="5" y="59"/>
                    <a:pt x="12" y="92"/>
                    <a:pt x="12" y="92"/>
                  </a:cubicBezTo>
                  <a:cubicBezTo>
                    <a:pt x="12" y="92"/>
                    <a:pt x="17" y="106"/>
                    <a:pt x="23" y="94"/>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70" name="Freeform 44"/>
            <p:cNvSpPr/>
            <p:nvPr/>
          </p:nvSpPr>
          <p:spPr bwMode="auto">
            <a:xfrm>
              <a:off x="2485146" y="2653749"/>
              <a:ext cx="15504" cy="41344"/>
            </a:xfrm>
            <a:custGeom>
              <a:avLst/>
              <a:gdLst>
                <a:gd name="T0" fmla="*/ 23 w 40"/>
                <a:gd name="T1" fmla="*/ 93 h 105"/>
                <a:gd name="T2" fmla="*/ 31 w 40"/>
                <a:gd name="T3" fmla="*/ 50 h 105"/>
                <a:gd name="T4" fmla="*/ 3 w 40"/>
                <a:gd name="T5" fmla="*/ 29 h 105"/>
                <a:gd name="T6" fmla="*/ 13 w 40"/>
                <a:gd name="T7" fmla="*/ 91 h 105"/>
                <a:gd name="T8" fmla="*/ 23 w 40"/>
                <a:gd name="T9" fmla="*/ 93 h 105"/>
              </a:gdLst>
              <a:ahLst/>
              <a:cxnLst>
                <a:cxn ang="0">
                  <a:pos x="T0" y="T1"/>
                </a:cxn>
                <a:cxn ang="0">
                  <a:pos x="T2" y="T3"/>
                </a:cxn>
                <a:cxn ang="0">
                  <a:pos x="T4" y="T5"/>
                </a:cxn>
                <a:cxn ang="0">
                  <a:pos x="T6" y="T7"/>
                </a:cxn>
                <a:cxn ang="0">
                  <a:pos x="T8" y="T9"/>
                </a:cxn>
              </a:cxnLst>
              <a:rect l="0" t="0" r="r" b="b"/>
              <a:pathLst>
                <a:path w="40" h="105">
                  <a:moveTo>
                    <a:pt x="23" y="93"/>
                  </a:moveTo>
                  <a:cubicBezTo>
                    <a:pt x="23" y="93"/>
                    <a:pt x="40" y="69"/>
                    <a:pt x="31" y="50"/>
                  </a:cubicBezTo>
                  <a:cubicBezTo>
                    <a:pt x="22" y="30"/>
                    <a:pt x="0" y="0"/>
                    <a:pt x="3" y="29"/>
                  </a:cubicBezTo>
                  <a:cubicBezTo>
                    <a:pt x="6" y="58"/>
                    <a:pt x="13" y="91"/>
                    <a:pt x="13" y="91"/>
                  </a:cubicBezTo>
                  <a:cubicBezTo>
                    <a:pt x="13" y="91"/>
                    <a:pt x="17" y="105"/>
                    <a:pt x="23" y="93"/>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71" name="Freeform 45"/>
            <p:cNvSpPr/>
            <p:nvPr/>
          </p:nvSpPr>
          <p:spPr bwMode="auto">
            <a:xfrm>
              <a:off x="2607456" y="2410851"/>
              <a:ext cx="15504" cy="43067"/>
            </a:xfrm>
            <a:custGeom>
              <a:avLst/>
              <a:gdLst>
                <a:gd name="T0" fmla="*/ 23 w 39"/>
                <a:gd name="T1" fmla="*/ 94 h 106"/>
                <a:gd name="T2" fmla="*/ 30 w 39"/>
                <a:gd name="T3" fmla="*/ 50 h 106"/>
                <a:gd name="T4" fmla="*/ 3 w 39"/>
                <a:gd name="T5" fmla="*/ 30 h 106"/>
                <a:gd name="T6" fmla="*/ 12 w 39"/>
                <a:gd name="T7" fmla="*/ 92 h 106"/>
                <a:gd name="T8" fmla="*/ 23 w 39"/>
                <a:gd name="T9" fmla="*/ 94 h 106"/>
              </a:gdLst>
              <a:ahLst/>
              <a:cxnLst>
                <a:cxn ang="0">
                  <a:pos x="T0" y="T1"/>
                </a:cxn>
                <a:cxn ang="0">
                  <a:pos x="T2" y="T3"/>
                </a:cxn>
                <a:cxn ang="0">
                  <a:pos x="T4" y="T5"/>
                </a:cxn>
                <a:cxn ang="0">
                  <a:pos x="T6" y="T7"/>
                </a:cxn>
                <a:cxn ang="0">
                  <a:pos x="T8" y="T9"/>
                </a:cxn>
              </a:cxnLst>
              <a:rect l="0" t="0" r="r" b="b"/>
              <a:pathLst>
                <a:path w="39" h="106">
                  <a:moveTo>
                    <a:pt x="23" y="94"/>
                  </a:moveTo>
                  <a:cubicBezTo>
                    <a:pt x="23" y="94"/>
                    <a:pt x="39" y="70"/>
                    <a:pt x="30" y="50"/>
                  </a:cubicBezTo>
                  <a:cubicBezTo>
                    <a:pt x="21" y="31"/>
                    <a:pt x="0" y="0"/>
                    <a:pt x="3" y="30"/>
                  </a:cubicBezTo>
                  <a:cubicBezTo>
                    <a:pt x="5" y="59"/>
                    <a:pt x="12" y="92"/>
                    <a:pt x="12" y="92"/>
                  </a:cubicBezTo>
                  <a:cubicBezTo>
                    <a:pt x="12" y="92"/>
                    <a:pt x="17" y="106"/>
                    <a:pt x="23" y="94"/>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72" name="Freeform 46"/>
            <p:cNvSpPr/>
            <p:nvPr/>
          </p:nvSpPr>
          <p:spPr bwMode="auto">
            <a:xfrm>
              <a:off x="2450693" y="2347112"/>
              <a:ext cx="284242" cy="759702"/>
            </a:xfrm>
            <a:custGeom>
              <a:avLst/>
              <a:gdLst>
                <a:gd name="T0" fmla="*/ 300 w 706"/>
                <a:gd name="T1" fmla="*/ 0 h 1908"/>
                <a:gd name="T2" fmla="*/ 273 w 706"/>
                <a:gd name="T3" fmla="*/ 576 h 1908"/>
                <a:gd name="T4" fmla="*/ 63 w 706"/>
                <a:gd name="T5" fmla="*/ 459 h 1908"/>
                <a:gd name="T6" fmla="*/ 236 w 706"/>
                <a:gd name="T7" fmla="*/ 609 h 1908"/>
                <a:gd name="T8" fmla="*/ 241 w 706"/>
                <a:gd name="T9" fmla="*/ 826 h 1908"/>
                <a:gd name="T10" fmla="*/ 0 w 706"/>
                <a:gd name="T11" fmla="*/ 941 h 1908"/>
                <a:gd name="T12" fmla="*/ 264 w 706"/>
                <a:gd name="T13" fmla="*/ 901 h 1908"/>
                <a:gd name="T14" fmla="*/ 338 w 706"/>
                <a:gd name="T15" fmla="*/ 1344 h 1908"/>
                <a:gd name="T16" fmla="*/ 296 w 706"/>
                <a:gd name="T17" fmla="*/ 1881 h 1908"/>
                <a:gd name="T18" fmla="*/ 519 w 706"/>
                <a:gd name="T19" fmla="*/ 1908 h 1908"/>
                <a:gd name="T20" fmla="*/ 435 w 706"/>
                <a:gd name="T21" fmla="*/ 1141 h 1908"/>
                <a:gd name="T22" fmla="*/ 385 w 706"/>
                <a:gd name="T23" fmla="*/ 901 h 1908"/>
                <a:gd name="T24" fmla="*/ 706 w 706"/>
                <a:gd name="T25" fmla="*/ 859 h 1908"/>
                <a:gd name="T26" fmla="*/ 374 w 706"/>
                <a:gd name="T27" fmla="*/ 819 h 1908"/>
                <a:gd name="T28" fmla="*/ 333 w 706"/>
                <a:gd name="T29" fmla="*/ 515 h 1908"/>
                <a:gd name="T30" fmla="*/ 526 w 706"/>
                <a:gd name="T31" fmla="*/ 326 h 1908"/>
                <a:gd name="T32" fmla="*/ 328 w 706"/>
                <a:gd name="T33" fmla="*/ 420 h 1908"/>
                <a:gd name="T34" fmla="*/ 300 w 706"/>
                <a:gd name="T35" fmla="*/ 0 h 19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06" h="1908">
                  <a:moveTo>
                    <a:pt x="300" y="0"/>
                  </a:moveTo>
                  <a:cubicBezTo>
                    <a:pt x="301" y="19"/>
                    <a:pt x="273" y="576"/>
                    <a:pt x="273" y="576"/>
                  </a:cubicBezTo>
                  <a:lnTo>
                    <a:pt x="63" y="459"/>
                  </a:lnTo>
                  <a:lnTo>
                    <a:pt x="236" y="609"/>
                  </a:lnTo>
                  <a:lnTo>
                    <a:pt x="241" y="826"/>
                  </a:lnTo>
                  <a:lnTo>
                    <a:pt x="0" y="941"/>
                  </a:lnTo>
                  <a:lnTo>
                    <a:pt x="264" y="901"/>
                  </a:lnTo>
                  <a:lnTo>
                    <a:pt x="338" y="1344"/>
                  </a:lnTo>
                  <a:lnTo>
                    <a:pt x="296" y="1881"/>
                  </a:lnTo>
                  <a:lnTo>
                    <a:pt x="519" y="1908"/>
                  </a:lnTo>
                  <a:lnTo>
                    <a:pt x="435" y="1141"/>
                  </a:lnTo>
                  <a:lnTo>
                    <a:pt x="385" y="901"/>
                  </a:lnTo>
                  <a:lnTo>
                    <a:pt x="706" y="859"/>
                  </a:lnTo>
                  <a:lnTo>
                    <a:pt x="374" y="819"/>
                  </a:lnTo>
                  <a:lnTo>
                    <a:pt x="333" y="515"/>
                  </a:lnTo>
                  <a:lnTo>
                    <a:pt x="526" y="326"/>
                  </a:lnTo>
                  <a:lnTo>
                    <a:pt x="328" y="420"/>
                  </a:lnTo>
                  <a:lnTo>
                    <a:pt x="300" y="0"/>
                  </a:lnTo>
                  <a:close/>
                </a:path>
              </a:pathLst>
            </a:custGeom>
            <a:solidFill>
              <a:srgbClr val="FF94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73" name="Oval 7"/>
            <p:cNvSpPr>
              <a:spLocks noChangeArrowheads="1"/>
            </p:cNvSpPr>
            <p:nvPr/>
          </p:nvSpPr>
          <p:spPr bwMode="auto">
            <a:xfrm>
              <a:off x="2742514" y="2252364"/>
              <a:ext cx="29286" cy="29286"/>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74" name="Freeform 14"/>
            <p:cNvSpPr/>
            <p:nvPr/>
          </p:nvSpPr>
          <p:spPr bwMode="auto">
            <a:xfrm>
              <a:off x="2737346" y="2321272"/>
              <a:ext cx="12059" cy="46512"/>
            </a:xfrm>
            <a:custGeom>
              <a:avLst/>
              <a:gdLst>
                <a:gd name="T0" fmla="*/ 23 w 33"/>
                <a:gd name="T1" fmla="*/ 107 h 117"/>
                <a:gd name="T2" fmla="*/ 4 w 33"/>
                <a:gd name="T3" fmla="*/ 62 h 117"/>
                <a:gd name="T4" fmla="*/ 28 w 33"/>
                <a:gd name="T5" fmla="*/ 32 h 117"/>
                <a:gd name="T6" fmla="*/ 33 w 33"/>
                <a:gd name="T7" fmla="*/ 101 h 117"/>
                <a:gd name="T8" fmla="*/ 23 w 33"/>
                <a:gd name="T9" fmla="*/ 107 h 117"/>
              </a:gdLst>
              <a:ahLst/>
              <a:cxnLst>
                <a:cxn ang="0">
                  <a:pos x="T0" y="T1"/>
                </a:cxn>
                <a:cxn ang="0">
                  <a:pos x="T2" y="T3"/>
                </a:cxn>
                <a:cxn ang="0">
                  <a:pos x="T4" y="T5"/>
                </a:cxn>
                <a:cxn ang="0">
                  <a:pos x="T6" y="T7"/>
                </a:cxn>
                <a:cxn ang="0">
                  <a:pos x="T8" y="T9"/>
                </a:cxn>
              </a:cxnLst>
              <a:rect l="0" t="0" r="r" b="b"/>
              <a:pathLst>
                <a:path w="33" h="117">
                  <a:moveTo>
                    <a:pt x="23" y="107"/>
                  </a:moveTo>
                  <a:cubicBezTo>
                    <a:pt x="23" y="107"/>
                    <a:pt x="0" y="86"/>
                    <a:pt x="4" y="62"/>
                  </a:cubicBezTo>
                  <a:cubicBezTo>
                    <a:pt x="9" y="39"/>
                    <a:pt x="23" y="0"/>
                    <a:pt x="28" y="32"/>
                  </a:cubicBezTo>
                  <a:cubicBezTo>
                    <a:pt x="32" y="64"/>
                    <a:pt x="33" y="101"/>
                    <a:pt x="33" y="101"/>
                  </a:cubicBezTo>
                  <a:cubicBezTo>
                    <a:pt x="33" y="101"/>
                    <a:pt x="33" y="117"/>
                    <a:pt x="23" y="107"/>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75" name="Freeform 16"/>
            <p:cNvSpPr/>
            <p:nvPr/>
          </p:nvSpPr>
          <p:spPr bwMode="auto">
            <a:xfrm>
              <a:off x="2747682" y="2198961"/>
              <a:ext cx="15504" cy="46512"/>
            </a:xfrm>
            <a:custGeom>
              <a:avLst/>
              <a:gdLst>
                <a:gd name="T0" fmla="*/ 18 w 42"/>
                <a:gd name="T1" fmla="*/ 103 h 116"/>
                <a:gd name="T2" fmla="*/ 10 w 42"/>
                <a:gd name="T3" fmla="*/ 55 h 116"/>
                <a:gd name="T4" fmla="*/ 39 w 42"/>
                <a:gd name="T5" fmla="*/ 32 h 116"/>
                <a:gd name="T6" fmla="*/ 29 w 42"/>
                <a:gd name="T7" fmla="*/ 100 h 116"/>
                <a:gd name="T8" fmla="*/ 18 w 42"/>
                <a:gd name="T9" fmla="*/ 103 h 116"/>
              </a:gdLst>
              <a:ahLst/>
              <a:cxnLst>
                <a:cxn ang="0">
                  <a:pos x="T0" y="T1"/>
                </a:cxn>
                <a:cxn ang="0">
                  <a:pos x="T2" y="T3"/>
                </a:cxn>
                <a:cxn ang="0">
                  <a:pos x="T4" y="T5"/>
                </a:cxn>
                <a:cxn ang="0">
                  <a:pos x="T6" y="T7"/>
                </a:cxn>
                <a:cxn ang="0">
                  <a:pos x="T8" y="T9"/>
                </a:cxn>
              </a:cxnLst>
              <a:rect l="0" t="0" r="r" b="b"/>
              <a:pathLst>
                <a:path w="42" h="116">
                  <a:moveTo>
                    <a:pt x="18" y="103"/>
                  </a:moveTo>
                  <a:cubicBezTo>
                    <a:pt x="18" y="103"/>
                    <a:pt x="0" y="77"/>
                    <a:pt x="10" y="55"/>
                  </a:cubicBezTo>
                  <a:cubicBezTo>
                    <a:pt x="19" y="33"/>
                    <a:pt x="42" y="0"/>
                    <a:pt x="39" y="32"/>
                  </a:cubicBezTo>
                  <a:cubicBezTo>
                    <a:pt x="36" y="64"/>
                    <a:pt x="29" y="100"/>
                    <a:pt x="29" y="100"/>
                  </a:cubicBezTo>
                  <a:cubicBezTo>
                    <a:pt x="29" y="100"/>
                    <a:pt x="24" y="116"/>
                    <a:pt x="18" y="103"/>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grpSp>
      <p:pic>
        <p:nvPicPr>
          <p:cNvPr id="518" name="Picture 5" descr="C:\Users\ABC\Desktop\58pic_526bf2bdbafad3.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998268" y="3248038"/>
            <a:ext cx="1503105" cy="1049951"/>
          </a:xfrm>
          <a:prstGeom prst="rect">
            <a:avLst/>
          </a:prstGeom>
          <a:noFill/>
          <a:extLst>
            <a:ext uri="{909E8E84-426E-40DD-AFC4-6F175D3DCCD1}">
              <a14:hiddenFill xmlns:a14="http://schemas.microsoft.com/office/drawing/2010/main">
                <a:solidFill>
                  <a:srgbClr val="FFFFFF"/>
                </a:solidFill>
              </a14:hiddenFill>
            </a:ext>
          </a:extLst>
        </p:spPr>
      </p:pic>
      <p:sp>
        <p:nvSpPr>
          <p:cNvPr id="548" name="01 3"/>
          <p:cNvSpPr txBox="1"/>
          <p:nvPr/>
        </p:nvSpPr>
        <p:spPr>
          <a:xfrm>
            <a:off x="1439239" y="3497811"/>
            <a:ext cx="9408121" cy="923330"/>
          </a:xfrm>
          <a:prstGeom prst="rect">
            <a:avLst/>
          </a:prstGeom>
          <a:noFill/>
        </p:spPr>
        <p:txBody>
          <a:bodyPr wrap="square" rtlCol="0">
            <a:spAutoFit/>
          </a:bodyPr>
          <a:lstStyle/>
          <a:p>
            <a:pPr algn="ctr"/>
            <a:r>
              <a:rPr lang="zh-CN" altLang="en-US" sz="5400" spc="300" dirty="0" smtClean="0">
                <a:solidFill>
                  <a:srgbClr val="01556E"/>
                </a:solidFill>
                <a:latin typeface="方正兰亭粗黑简体" panose="02000000000000000000" pitchFamily="2" charset="-122"/>
                <a:ea typeface="方正兰亭粗黑简体" panose="02000000000000000000" pitchFamily="2" charset="-122"/>
              </a:rPr>
              <a:t>谢谢观看</a:t>
            </a:r>
            <a:endParaRPr lang="zh-CN" altLang="en-US" sz="5400" spc="300" dirty="0">
              <a:solidFill>
                <a:srgbClr val="01556E"/>
              </a:solidFill>
              <a:latin typeface="方正兰亭粗黑简体" panose="02000000000000000000" pitchFamily="2" charset="-122"/>
              <a:ea typeface="方正兰亭粗黑简体" panose="02000000000000000000" pitchFamily="2" charset="-122"/>
            </a:endParaRPr>
          </a:p>
        </p:txBody>
      </p:sp>
      <p:sp>
        <p:nvSpPr>
          <p:cNvPr id="549" name="01 12"/>
          <p:cNvSpPr txBox="1"/>
          <p:nvPr/>
        </p:nvSpPr>
        <p:spPr>
          <a:xfrm>
            <a:off x="2580824" y="4374907"/>
            <a:ext cx="7124951" cy="338554"/>
          </a:xfrm>
          <a:prstGeom prst="rect">
            <a:avLst/>
          </a:prstGeom>
          <a:noFill/>
        </p:spPr>
        <p:txBody>
          <a:bodyPr wrap="square" rtlCol="0">
            <a:spAutoFit/>
          </a:bodyPr>
          <a:lstStyle/>
          <a:p>
            <a:pPr algn="ctr"/>
            <a:r>
              <a:rPr lang="en-US" altLang="zh-CN" sz="1600" dirty="0">
                <a:solidFill>
                  <a:srgbClr val="01556E"/>
                </a:solidFill>
                <a:latin typeface="+mn-ea"/>
              </a:rPr>
              <a:t>【</a:t>
            </a:r>
            <a:r>
              <a:rPr lang="zh-CN" altLang="en-US" sz="1600" dirty="0">
                <a:solidFill>
                  <a:srgbClr val="01556E"/>
                </a:solidFill>
                <a:latin typeface="+mn-ea"/>
              </a:rPr>
              <a:t>老师试讲</a:t>
            </a:r>
            <a:r>
              <a:rPr lang="en-US" altLang="zh-CN" sz="1600" dirty="0">
                <a:solidFill>
                  <a:srgbClr val="01556E"/>
                </a:solidFill>
                <a:latin typeface="+mn-ea"/>
              </a:rPr>
              <a:t>】【</a:t>
            </a:r>
            <a:r>
              <a:rPr lang="zh-CN" altLang="en-US" sz="1600" dirty="0">
                <a:solidFill>
                  <a:srgbClr val="01556E"/>
                </a:solidFill>
                <a:latin typeface="+mn-ea"/>
              </a:rPr>
              <a:t>学校演讲</a:t>
            </a:r>
            <a:r>
              <a:rPr lang="en-US" altLang="zh-CN" sz="1600" dirty="0">
                <a:solidFill>
                  <a:srgbClr val="01556E"/>
                </a:solidFill>
                <a:latin typeface="+mn-ea"/>
              </a:rPr>
              <a:t>】【</a:t>
            </a:r>
            <a:r>
              <a:rPr lang="zh-CN" altLang="en-US" sz="1600" dirty="0">
                <a:solidFill>
                  <a:srgbClr val="01556E"/>
                </a:solidFill>
                <a:latin typeface="+mn-ea"/>
              </a:rPr>
              <a:t>教学课件</a:t>
            </a:r>
            <a:r>
              <a:rPr lang="en-US" altLang="zh-CN" sz="1600" dirty="0">
                <a:solidFill>
                  <a:srgbClr val="01556E"/>
                </a:solidFill>
                <a:latin typeface="+mn-ea"/>
              </a:rPr>
              <a:t>】【</a:t>
            </a:r>
            <a:r>
              <a:rPr lang="zh-CN" altLang="en-US" sz="1600" dirty="0">
                <a:solidFill>
                  <a:srgbClr val="01556E"/>
                </a:solidFill>
                <a:latin typeface="+mn-ea"/>
              </a:rPr>
              <a:t>说课大赛</a:t>
            </a:r>
            <a:r>
              <a:rPr lang="en-US" altLang="zh-CN" sz="1600" dirty="0">
                <a:solidFill>
                  <a:srgbClr val="01556E"/>
                </a:solidFill>
                <a:latin typeface="+mn-ea"/>
              </a:rPr>
              <a:t>】</a:t>
            </a:r>
            <a:endParaRPr lang="zh-CN" altLang="en-US" sz="1600" dirty="0">
              <a:solidFill>
                <a:srgbClr val="01556E"/>
              </a:solidFill>
              <a:latin typeface="+mn-ea"/>
            </a:endParaRPr>
          </a:p>
        </p:txBody>
      </p:sp>
    </p:spTree>
    <p:extLst>
      <p:ext uri="{BB962C8B-B14F-4D97-AF65-F5344CB8AC3E}">
        <p14:creationId xmlns:p14="http://schemas.microsoft.com/office/powerpoint/2010/main" val="4259977852"/>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57"/>
                                        </p:tgtEl>
                                        <p:attrNameLst>
                                          <p:attrName>style.visibility</p:attrName>
                                        </p:attrNameLst>
                                      </p:cBhvr>
                                      <p:to>
                                        <p:strVal val="visible"/>
                                      </p:to>
                                    </p:set>
                                    <p:animEffect transition="in" filter="fade">
                                      <p:cBhvr>
                                        <p:cTn id="7" dur="500"/>
                                        <p:tgtEl>
                                          <p:spTgt spid="257"/>
                                        </p:tgtEl>
                                      </p:cBhvr>
                                    </p:animEffect>
                                    <p:anim calcmode="lin" valueType="num">
                                      <p:cBhvr>
                                        <p:cTn id="8" dur="500" fill="hold"/>
                                        <p:tgtEl>
                                          <p:spTgt spid="257"/>
                                        </p:tgtEl>
                                        <p:attrNameLst>
                                          <p:attrName>ppt_x</p:attrName>
                                        </p:attrNameLst>
                                      </p:cBhvr>
                                      <p:tavLst>
                                        <p:tav tm="0">
                                          <p:val>
                                            <p:strVal val="#ppt_x"/>
                                          </p:val>
                                        </p:tav>
                                        <p:tav tm="100000">
                                          <p:val>
                                            <p:strVal val="#ppt_x"/>
                                          </p:val>
                                        </p:tav>
                                      </p:tavLst>
                                    </p:anim>
                                    <p:anim calcmode="lin" valueType="num">
                                      <p:cBhvr>
                                        <p:cTn id="9" dur="500" fill="hold"/>
                                        <p:tgtEl>
                                          <p:spTgt spid="257"/>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400"/>
                                  </p:stCondLst>
                                  <p:childTnLst>
                                    <p:set>
                                      <p:cBhvr>
                                        <p:cTn id="11" dur="1" fill="hold">
                                          <p:stCondLst>
                                            <p:cond delay="0"/>
                                          </p:stCondLst>
                                        </p:cTn>
                                        <p:tgtEl>
                                          <p:spTgt spid="185"/>
                                        </p:tgtEl>
                                        <p:attrNameLst>
                                          <p:attrName>style.visibility</p:attrName>
                                        </p:attrNameLst>
                                      </p:cBhvr>
                                      <p:to>
                                        <p:strVal val="visible"/>
                                      </p:to>
                                    </p:set>
                                    <p:animEffect transition="in" filter="fade">
                                      <p:cBhvr>
                                        <p:cTn id="12" dur="500"/>
                                        <p:tgtEl>
                                          <p:spTgt spid="185"/>
                                        </p:tgtEl>
                                      </p:cBhvr>
                                    </p:animEffect>
                                    <p:anim calcmode="lin" valueType="num">
                                      <p:cBhvr>
                                        <p:cTn id="13" dur="500" fill="hold"/>
                                        <p:tgtEl>
                                          <p:spTgt spid="185"/>
                                        </p:tgtEl>
                                        <p:attrNameLst>
                                          <p:attrName>ppt_x</p:attrName>
                                        </p:attrNameLst>
                                      </p:cBhvr>
                                      <p:tavLst>
                                        <p:tav tm="0">
                                          <p:val>
                                            <p:strVal val="#ppt_x"/>
                                          </p:val>
                                        </p:tav>
                                        <p:tav tm="100000">
                                          <p:val>
                                            <p:strVal val="#ppt_x"/>
                                          </p:val>
                                        </p:tav>
                                      </p:tavLst>
                                    </p:anim>
                                    <p:anim calcmode="lin" valueType="num">
                                      <p:cBhvr>
                                        <p:cTn id="14" dur="500" fill="hold"/>
                                        <p:tgtEl>
                                          <p:spTgt spid="185"/>
                                        </p:tgtEl>
                                        <p:attrNameLst>
                                          <p:attrName>ppt_y</p:attrName>
                                        </p:attrNameLst>
                                      </p:cBhvr>
                                      <p:tavLst>
                                        <p:tav tm="0">
                                          <p:val>
                                            <p:strVal val="#ppt_y+.1"/>
                                          </p:val>
                                        </p:tav>
                                        <p:tav tm="100000">
                                          <p:val>
                                            <p:strVal val="#ppt_y"/>
                                          </p:val>
                                        </p:tav>
                                      </p:tavLst>
                                    </p:anim>
                                  </p:childTnLst>
                                </p:cTn>
                              </p:par>
                            </p:childTnLst>
                          </p:cTn>
                        </p:par>
                        <p:par>
                          <p:cTn id="15" fill="hold">
                            <p:stCondLst>
                              <p:cond delay="900"/>
                            </p:stCondLst>
                            <p:childTnLst>
                              <p:par>
                                <p:cTn id="16" presetID="22" presetClass="entr" presetSubtype="4" fill="hold" grpId="0" nodeType="afterEffect">
                                  <p:stCondLst>
                                    <p:cond delay="0"/>
                                  </p:stCondLst>
                                  <p:childTnLst>
                                    <p:set>
                                      <p:cBhvr>
                                        <p:cTn id="17" dur="1" fill="hold">
                                          <p:stCondLst>
                                            <p:cond delay="0"/>
                                          </p:stCondLst>
                                        </p:cTn>
                                        <p:tgtEl>
                                          <p:spTgt spid="400"/>
                                        </p:tgtEl>
                                        <p:attrNameLst>
                                          <p:attrName>style.visibility</p:attrName>
                                        </p:attrNameLst>
                                      </p:cBhvr>
                                      <p:to>
                                        <p:strVal val="visible"/>
                                      </p:to>
                                    </p:set>
                                    <p:animEffect transition="in" filter="wipe(down)">
                                      <p:cBhvr>
                                        <p:cTn id="18" dur="500"/>
                                        <p:tgtEl>
                                          <p:spTgt spid="400"/>
                                        </p:tgtEl>
                                      </p:cBhvr>
                                    </p:animEffect>
                                  </p:childTnLst>
                                </p:cTn>
                              </p:par>
                            </p:childTnLst>
                          </p:cTn>
                        </p:par>
                        <p:par>
                          <p:cTn id="19" fill="hold">
                            <p:stCondLst>
                              <p:cond delay="1400"/>
                            </p:stCondLst>
                            <p:childTnLst>
                              <p:par>
                                <p:cTn id="20" presetID="22" presetClass="entr" presetSubtype="4" fill="hold" nodeType="afterEffect">
                                  <p:stCondLst>
                                    <p:cond delay="0"/>
                                  </p:stCondLst>
                                  <p:childTnLst>
                                    <p:set>
                                      <p:cBhvr>
                                        <p:cTn id="21" dur="1" fill="hold">
                                          <p:stCondLst>
                                            <p:cond delay="0"/>
                                          </p:stCondLst>
                                        </p:cTn>
                                        <p:tgtEl>
                                          <p:spTgt spid="258"/>
                                        </p:tgtEl>
                                        <p:attrNameLst>
                                          <p:attrName>style.visibility</p:attrName>
                                        </p:attrNameLst>
                                      </p:cBhvr>
                                      <p:to>
                                        <p:strVal val="visible"/>
                                      </p:to>
                                    </p:set>
                                    <p:animEffect transition="in" filter="wipe(down)">
                                      <p:cBhvr>
                                        <p:cTn id="22" dur="500"/>
                                        <p:tgtEl>
                                          <p:spTgt spid="258"/>
                                        </p:tgtEl>
                                      </p:cBhvr>
                                    </p:animEffect>
                                  </p:childTnLst>
                                </p:cTn>
                              </p:par>
                              <p:par>
                                <p:cTn id="23" presetID="22" presetClass="entr" presetSubtype="4" fill="hold" nodeType="withEffect">
                                  <p:stCondLst>
                                    <p:cond delay="0"/>
                                  </p:stCondLst>
                                  <p:childTnLst>
                                    <p:set>
                                      <p:cBhvr>
                                        <p:cTn id="24" dur="1" fill="hold">
                                          <p:stCondLst>
                                            <p:cond delay="0"/>
                                          </p:stCondLst>
                                        </p:cTn>
                                        <p:tgtEl>
                                          <p:spTgt spid="186"/>
                                        </p:tgtEl>
                                        <p:attrNameLst>
                                          <p:attrName>style.visibility</p:attrName>
                                        </p:attrNameLst>
                                      </p:cBhvr>
                                      <p:to>
                                        <p:strVal val="visible"/>
                                      </p:to>
                                    </p:set>
                                    <p:animEffect transition="in" filter="wipe(down)">
                                      <p:cBhvr>
                                        <p:cTn id="25" dur="500"/>
                                        <p:tgtEl>
                                          <p:spTgt spid="186"/>
                                        </p:tgtEl>
                                      </p:cBhvr>
                                    </p:animEffect>
                                  </p:childTnLst>
                                </p:cTn>
                              </p:par>
                            </p:childTnLst>
                          </p:cTn>
                        </p:par>
                        <p:par>
                          <p:cTn id="26" fill="hold">
                            <p:stCondLst>
                              <p:cond delay="1900"/>
                            </p:stCondLst>
                            <p:childTnLst>
                              <p:par>
                                <p:cTn id="27" presetID="10" presetClass="entr" presetSubtype="0" fill="hold" nodeType="afterEffect">
                                  <p:stCondLst>
                                    <p:cond delay="0"/>
                                  </p:stCondLst>
                                  <p:childTnLst>
                                    <p:set>
                                      <p:cBhvr>
                                        <p:cTn id="28" dur="1" fill="hold">
                                          <p:stCondLst>
                                            <p:cond delay="0"/>
                                          </p:stCondLst>
                                        </p:cTn>
                                        <p:tgtEl>
                                          <p:spTgt spid="434"/>
                                        </p:tgtEl>
                                        <p:attrNameLst>
                                          <p:attrName>style.visibility</p:attrName>
                                        </p:attrNameLst>
                                      </p:cBhvr>
                                      <p:to>
                                        <p:strVal val="visible"/>
                                      </p:to>
                                    </p:set>
                                    <p:animEffect transition="in" filter="fade">
                                      <p:cBhvr>
                                        <p:cTn id="29" dur="500"/>
                                        <p:tgtEl>
                                          <p:spTgt spid="434"/>
                                        </p:tgtEl>
                                      </p:cBhvr>
                                    </p:animEffect>
                                  </p:childTnLst>
                                </p:cTn>
                              </p:par>
                              <p:par>
                                <p:cTn id="30" presetID="10" presetClass="entr" presetSubtype="0" fill="hold" nodeType="withEffect">
                                  <p:stCondLst>
                                    <p:cond delay="200"/>
                                  </p:stCondLst>
                                  <p:childTnLst>
                                    <p:set>
                                      <p:cBhvr>
                                        <p:cTn id="31" dur="1" fill="hold">
                                          <p:stCondLst>
                                            <p:cond delay="0"/>
                                          </p:stCondLst>
                                        </p:cTn>
                                        <p:tgtEl>
                                          <p:spTgt spid="401"/>
                                        </p:tgtEl>
                                        <p:attrNameLst>
                                          <p:attrName>style.visibility</p:attrName>
                                        </p:attrNameLst>
                                      </p:cBhvr>
                                      <p:to>
                                        <p:strVal val="visible"/>
                                      </p:to>
                                    </p:set>
                                    <p:animEffect transition="in" filter="fade">
                                      <p:cBhvr>
                                        <p:cTn id="32" dur="500"/>
                                        <p:tgtEl>
                                          <p:spTgt spid="401"/>
                                        </p:tgtEl>
                                      </p:cBhvr>
                                    </p:animEffect>
                                  </p:childTnLst>
                                </p:cTn>
                              </p:par>
                              <p:par>
                                <p:cTn id="33" presetID="10" presetClass="entr" presetSubtype="0" fill="hold" nodeType="withEffect">
                                  <p:stCondLst>
                                    <p:cond delay="400"/>
                                  </p:stCondLst>
                                  <p:childTnLst>
                                    <p:set>
                                      <p:cBhvr>
                                        <p:cTn id="34" dur="1" fill="hold">
                                          <p:stCondLst>
                                            <p:cond delay="0"/>
                                          </p:stCondLst>
                                        </p:cTn>
                                        <p:tgtEl>
                                          <p:spTgt spid="115"/>
                                        </p:tgtEl>
                                        <p:attrNameLst>
                                          <p:attrName>style.visibility</p:attrName>
                                        </p:attrNameLst>
                                      </p:cBhvr>
                                      <p:to>
                                        <p:strVal val="visible"/>
                                      </p:to>
                                    </p:set>
                                    <p:animEffect transition="in" filter="fade">
                                      <p:cBhvr>
                                        <p:cTn id="35" dur="500"/>
                                        <p:tgtEl>
                                          <p:spTgt spid="115"/>
                                        </p:tgtEl>
                                      </p:cBhvr>
                                    </p:animEffect>
                                  </p:childTnLst>
                                </p:cTn>
                              </p:par>
                              <p:par>
                                <p:cTn id="36" presetID="10" presetClass="entr" presetSubtype="0" fill="hold" nodeType="withEffect">
                                  <p:stCondLst>
                                    <p:cond delay="600"/>
                                  </p:stCondLst>
                                  <p:childTnLst>
                                    <p:set>
                                      <p:cBhvr>
                                        <p:cTn id="37" dur="1" fill="hold">
                                          <p:stCondLst>
                                            <p:cond delay="0"/>
                                          </p:stCondLst>
                                        </p:cTn>
                                        <p:tgtEl>
                                          <p:spTgt spid="80"/>
                                        </p:tgtEl>
                                        <p:attrNameLst>
                                          <p:attrName>style.visibility</p:attrName>
                                        </p:attrNameLst>
                                      </p:cBhvr>
                                      <p:to>
                                        <p:strVal val="visible"/>
                                      </p:to>
                                    </p:set>
                                    <p:animEffect transition="in" filter="fade">
                                      <p:cBhvr>
                                        <p:cTn id="38" dur="500"/>
                                        <p:tgtEl>
                                          <p:spTgt spid="80"/>
                                        </p:tgtEl>
                                      </p:cBhvr>
                                    </p:animEffect>
                                  </p:childTnLst>
                                </p:cTn>
                              </p:par>
                              <p:par>
                                <p:cTn id="39" presetID="10" presetClass="entr" presetSubtype="0" fill="hold" nodeType="withEffect">
                                  <p:stCondLst>
                                    <p:cond delay="700"/>
                                  </p:stCondLst>
                                  <p:childTnLst>
                                    <p:set>
                                      <p:cBhvr>
                                        <p:cTn id="40" dur="1" fill="hold">
                                          <p:stCondLst>
                                            <p:cond delay="0"/>
                                          </p:stCondLst>
                                        </p:cTn>
                                        <p:tgtEl>
                                          <p:spTgt spid="150"/>
                                        </p:tgtEl>
                                        <p:attrNameLst>
                                          <p:attrName>style.visibility</p:attrName>
                                        </p:attrNameLst>
                                      </p:cBhvr>
                                      <p:to>
                                        <p:strVal val="visible"/>
                                      </p:to>
                                    </p:set>
                                    <p:animEffect transition="in" filter="fade">
                                      <p:cBhvr>
                                        <p:cTn id="41" dur="500"/>
                                        <p:tgtEl>
                                          <p:spTgt spid="150"/>
                                        </p:tgtEl>
                                      </p:cBhvr>
                                    </p:animEffect>
                                  </p:childTnLst>
                                </p:cTn>
                              </p:par>
                              <p:par>
                                <p:cTn id="42" presetID="10" presetClass="entr" presetSubtype="0" fill="hold" nodeType="withEffect">
                                  <p:stCondLst>
                                    <p:cond delay="800"/>
                                  </p:stCondLst>
                                  <p:childTnLst>
                                    <p:set>
                                      <p:cBhvr>
                                        <p:cTn id="43" dur="1" fill="hold">
                                          <p:stCondLst>
                                            <p:cond delay="0"/>
                                          </p:stCondLst>
                                        </p:cTn>
                                        <p:tgtEl>
                                          <p:spTgt spid="10"/>
                                        </p:tgtEl>
                                        <p:attrNameLst>
                                          <p:attrName>style.visibility</p:attrName>
                                        </p:attrNameLst>
                                      </p:cBhvr>
                                      <p:to>
                                        <p:strVal val="visible"/>
                                      </p:to>
                                    </p:set>
                                    <p:animEffect transition="in" filter="fade">
                                      <p:cBhvr>
                                        <p:cTn id="44" dur="500"/>
                                        <p:tgtEl>
                                          <p:spTgt spid="10"/>
                                        </p:tgtEl>
                                      </p:cBhvr>
                                    </p:animEffect>
                                  </p:childTnLst>
                                </p:cTn>
                              </p:par>
                              <p:par>
                                <p:cTn id="45" presetID="10" presetClass="entr" presetSubtype="0" fill="hold" nodeType="withEffect">
                                  <p:stCondLst>
                                    <p:cond delay="900"/>
                                  </p:stCondLst>
                                  <p:childTnLst>
                                    <p:set>
                                      <p:cBhvr>
                                        <p:cTn id="46" dur="1" fill="hold">
                                          <p:stCondLst>
                                            <p:cond delay="0"/>
                                          </p:stCondLst>
                                        </p:cTn>
                                        <p:tgtEl>
                                          <p:spTgt spid="45"/>
                                        </p:tgtEl>
                                        <p:attrNameLst>
                                          <p:attrName>style.visibility</p:attrName>
                                        </p:attrNameLst>
                                      </p:cBhvr>
                                      <p:to>
                                        <p:strVal val="visible"/>
                                      </p:to>
                                    </p:set>
                                    <p:animEffect transition="in" filter="fade">
                                      <p:cBhvr>
                                        <p:cTn id="47" dur="500"/>
                                        <p:tgtEl>
                                          <p:spTgt spid="45"/>
                                        </p:tgtEl>
                                      </p:cBhvr>
                                    </p:animEffect>
                                  </p:childTnLst>
                                </p:cTn>
                              </p:par>
                              <p:par>
                                <p:cTn id="48" presetID="16" presetClass="entr" presetSubtype="37" fill="hold" nodeType="withEffect">
                                  <p:stCondLst>
                                    <p:cond delay="800"/>
                                  </p:stCondLst>
                                  <p:childTnLst>
                                    <p:set>
                                      <p:cBhvr>
                                        <p:cTn id="49" dur="1" fill="hold">
                                          <p:stCondLst>
                                            <p:cond delay="0"/>
                                          </p:stCondLst>
                                        </p:cTn>
                                        <p:tgtEl>
                                          <p:spTgt spid="3"/>
                                        </p:tgtEl>
                                        <p:attrNameLst>
                                          <p:attrName>style.visibility</p:attrName>
                                        </p:attrNameLst>
                                      </p:cBhvr>
                                      <p:to>
                                        <p:strVal val="visible"/>
                                      </p:to>
                                    </p:set>
                                    <p:animEffect transition="in" filter="barn(outVertical)">
                                      <p:cBhvr>
                                        <p:cTn id="50" dur="500"/>
                                        <p:tgtEl>
                                          <p:spTgt spid="3"/>
                                        </p:tgtEl>
                                      </p:cBhvr>
                                    </p:animEffect>
                                  </p:childTnLst>
                                </p:cTn>
                              </p:par>
                              <p:par>
                                <p:cTn id="51" presetID="2" presetClass="entr" presetSubtype="2" fill="hold" nodeType="withEffect">
                                  <p:stCondLst>
                                    <p:cond delay="2100"/>
                                  </p:stCondLst>
                                  <p:childTnLst>
                                    <p:set>
                                      <p:cBhvr>
                                        <p:cTn id="52" dur="1" fill="hold">
                                          <p:stCondLst>
                                            <p:cond delay="0"/>
                                          </p:stCondLst>
                                        </p:cTn>
                                        <p:tgtEl>
                                          <p:spTgt spid="518"/>
                                        </p:tgtEl>
                                        <p:attrNameLst>
                                          <p:attrName>style.visibility</p:attrName>
                                        </p:attrNameLst>
                                      </p:cBhvr>
                                      <p:to>
                                        <p:strVal val="visible"/>
                                      </p:to>
                                    </p:set>
                                    <p:anim calcmode="lin" valueType="num">
                                      <p:cBhvr additive="base">
                                        <p:cTn id="53" dur="500" fill="hold"/>
                                        <p:tgtEl>
                                          <p:spTgt spid="518"/>
                                        </p:tgtEl>
                                        <p:attrNameLst>
                                          <p:attrName>ppt_x</p:attrName>
                                        </p:attrNameLst>
                                      </p:cBhvr>
                                      <p:tavLst>
                                        <p:tav tm="0">
                                          <p:val>
                                            <p:strVal val="1+#ppt_w/2"/>
                                          </p:val>
                                        </p:tav>
                                        <p:tav tm="100000">
                                          <p:val>
                                            <p:strVal val="#ppt_x"/>
                                          </p:val>
                                        </p:tav>
                                      </p:tavLst>
                                    </p:anim>
                                    <p:anim calcmode="lin" valueType="num">
                                      <p:cBhvr additive="base">
                                        <p:cTn id="54" dur="500" fill="hold"/>
                                        <p:tgtEl>
                                          <p:spTgt spid="518"/>
                                        </p:tgtEl>
                                        <p:attrNameLst>
                                          <p:attrName>ppt_y</p:attrName>
                                        </p:attrNameLst>
                                      </p:cBhvr>
                                      <p:tavLst>
                                        <p:tav tm="0">
                                          <p:val>
                                            <p:strVal val="#ppt_y"/>
                                          </p:val>
                                        </p:tav>
                                        <p:tav tm="100000">
                                          <p:val>
                                            <p:strVal val="#ppt_y"/>
                                          </p:val>
                                        </p:tav>
                                      </p:tavLst>
                                    </p:anim>
                                  </p:childTnLst>
                                </p:cTn>
                              </p:par>
                              <p:par>
                                <p:cTn id="55" presetID="10" presetClass="entr" presetSubtype="0" fill="hold" grpId="0" nodeType="withEffect">
                                  <p:stCondLst>
                                    <p:cond delay="0"/>
                                  </p:stCondLst>
                                  <p:childTnLst>
                                    <p:set>
                                      <p:cBhvr>
                                        <p:cTn id="56" dur="1" fill="hold">
                                          <p:stCondLst>
                                            <p:cond delay="0"/>
                                          </p:stCondLst>
                                        </p:cTn>
                                        <p:tgtEl>
                                          <p:spTgt spid="537"/>
                                        </p:tgtEl>
                                        <p:attrNameLst>
                                          <p:attrName>style.visibility</p:attrName>
                                        </p:attrNameLst>
                                      </p:cBhvr>
                                      <p:to>
                                        <p:strVal val="visible"/>
                                      </p:to>
                                    </p:set>
                                    <p:animEffect transition="in" filter="fade">
                                      <p:cBhvr>
                                        <p:cTn id="57" dur="500"/>
                                        <p:tgtEl>
                                          <p:spTgt spid="537"/>
                                        </p:tgtEl>
                                      </p:cBhvr>
                                    </p:animEffect>
                                  </p:childTnLst>
                                </p:cTn>
                              </p:par>
                              <p:par>
                                <p:cTn id="58" presetID="10" presetClass="entr" presetSubtype="0" fill="hold" grpId="0" nodeType="withEffect">
                                  <p:stCondLst>
                                    <p:cond delay="250"/>
                                  </p:stCondLst>
                                  <p:childTnLst>
                                    <p:set>
                                      <p:cBhvr>
                                        <p:cTn id="59" dur="1" fill="hold">
                                          <p:stCondLst>
                                            <p:cond delay="0"/>
                                          </p:stCondLst>
                                        </p:cTn>
                                        <p:tgtEl>
                                          <p:spTgt spid="542"/>
                                        </p:tgtEl>
                                        <p:attrNameLst>
                                          <p:attrName>style.visibility</p:attrName>
                                        </p:attrNameLst>
                                      </p:cBhvr>
                                      <p:to>
                                        <p:strVal val="visible"/>
                                      </p:to>
                                    </p:set>
                                    <p:animEffect transition="in" filter="fade">
                                      <p:cBhvr>
                                        <p:cTn id="60" dur="500"/>
                                        <p:tgtEl>
                                          <p:spTgt spid="542"/>
                                        </p:tgtEl>
                                      </p:cBhvr>
                                    </p:animEffect>
                                  </p:childTnLst>
                                </p:cTn>
                              </p:par>
                              <p:par>
                                <p:cTn id="61" presetID="10" presetClass="entr" presetSubtype="0" fill="hold" grpId="0" nodeType="withEffect">
                                  <p:stCondLst>
                                    <p:cond delay="250"/>
                                  </p:stCondLst>
                                  <p:childTnLst>
                                    <p:set>
                                      <p:cBhvr>
                                        <p:cTn id="62" dur="1" fill="hold">
                                          <p:stCondLst>
                                            <p:cond delay="0"/>
                                          </p:stCondLst>
                                        </p:cTn>
                                        <p:tgtEl>
                                          <p:spTgt spid="544"/>
                                        </p:tgtEl>
                                        <p:attrNameLst>
                                          <p:attrName>style.visibility</p:attrName>
                                        </p:attrNameLst>
                                      </p:cBhvr>
                                      <p:to>
                                        <p:strVal val="visible"/>
                                      </p:to>
                                    </p:set>
                                    <p:animEffect transition="in" filter="fade">
                                      <p:cBhvr>
                                        <p:cTn id="63" dur="500"/>
                                        <p:tgtEl>
                                          <p:spTgt spid="544"/>
                                        </p:tgtEl>
                                      </p:cBhvr>
                                    </p:animEffect>
                                  </p:childTnLst>
                                </p:cTn>
                              </p:par>
                              <p:par>
                                <p:cTn id="64" presetID="10" presetClass="entr" presetSubtype="0" fill="hold" grpId="0" nodeType="withEffect">
                                  <p:stCondLst>
                                    <p:cond delay="250"/>
                                  </p:stCondLst>
                                  <p:childTnLst>
                                    <p:set>
                                      <p:cBhvr>
                                        <p:cTn id="65" dur="1" fill="hold">
                                          <p:stCondLst>
                                            <p:cond delay="0"/>
                                          </p:stCondLst>
                                        </p:cTn>
                                        <p:tgtEl>
                                          <p:spTgt spid="532"/>
                                        </p:tgtEl>
                                        <p:attrNameLst>
                                          <p:attrName>style.visibility</p:attrName>
                                        </p:attrNameLst>
                                      </p:cBhvr>
                                      <p:to>
                                        <p:strVal val="visible"/>
                                      </p:to>
                                    </p:set>
                                    <p:animEffect transition="in" filter="fade">
                                      <p:cBhvr>
                                        <p:cTn id="66" dur="500"/>
                                        <p:tgtEl>
                                          <p:spTgt spid="532"/>
                                        </p:tgtEl>
                                      </p:cBhvr>
                                    </p:animEffect>
                                  </p:childTnLst>
                                </p:cTn>
                              </p:par>
                              <p:par>
                                <p:cTn id="67" presetID="10" presetClass="entr" presetSubtype="0" fill="hold" grpId="0" nodeType="withEffect">
                                  <p:stCondLst>
                                    <p:cond delay="500"/>
                                  </p:stCondLst>
                                  <p:childTnLst>
                                    <p:set>
                                      <p:cBhvr>
                                        <p:cTn id="68" dur="1" fill="hold">
                                          <p:stCondLst>
                                            <p:cond delay="0"/>
                                          </p:stCondLst>
                                        </p:cTn>
                                        <p:tgtEl>
                                          <p:spTgt spid="533"/>
                                        </p:tgtEl>
                                        <p:attrNameLst>
                                          <p:attrName>style.visibility</p:attrName>
                                        </p:attrNameLst>
                                      </p:cBhvr>
                                      <p:to>
                                        <p:strVal val="visible"/>
                                      </p:to>
                                    </p:set>
                                    <p:animEffect transition="in" filter="fade">
                                      <p:cBhvr>
                                        <p:cTn id="69" dur="500"/>
                                        <p:tgtEl>
                                          <p:spTgt spid="533"/>
                                        </p:tgtEl>
                                      </p:cBhvr>
                                    </p:animEffect>
                                  </p:childTnLst>
                                </p:cTn>
                              </p:par>
                              <p:par>
                                <p:cTn id="70" presetID="10" presetClass="entr" presetSubtype="0" fill="hold" grpId="0" nodeType="withEffect">
                                  <p:stCondLst>
                                    <p:cond delay="500"/>
                                  </p:stCondLst>
                                  <p:childTnLst>
                                    <p:set>
                                      <p:cBhvr>
                                        <p:cTn id="71" dur="1" fill="hold">
                                          <p:stCondLst>
                                            <p:cond delay="0"/>
                                          </p:stCondLst>
                                        </p:cTn>
                                        <p:tgtEl>
                                          <p:spTgt spid="534"/>
                                        </p:tgtEl>
                                        <p:attrNameLst>
                                          <p:attrName>style.visibility</p:attrName>
                                        </p:attrNameLst>
                                      </p:cBhvr>
                                      <p:to>
                                        <p:strVal val="visible"/>
                                      </p:to>
                                    </p:set>
                                    <p:animEffect transition="in" filter="fade">
                                      <p:cBhvr>
                                        <p:cTn id="72" dur="500"/>
                                        <p:tgtEl>
                                          <p:spTgt spid="534"/>
                                        </p:tgtEl>
                                      </p:cBhvr>
                                    </p:animEffect>
                                  </p:childTnLst>
                                </p:cTn>
                              </p:par>
                              <p:par>
                                <p:cTn id="73" presetID="10" presetClass="entr" presetSubtype="0" fill="hold" grpId="0" nodeType="withEffect">
                                  <p:stCondLst>
                                    <p:cond delay="500"/>
                                  </p:stCondLst>
                                  <p:childTnLst>
                                    <p:set>
                                      <p:cBhvr>
                                        <p:cTn id="74" dur="1" fill="hold">
                                          <p:stCondLst>
                                            <p:cond delay="0"/>
                                          </p:stCondLst>
                                        </p:cTn>
                                        <p:tgtEl>
                                          <p:spTgt spid="545"/>
                                        </p:tgtEl>
                                        <p:attrNameLst>
                                          <p:attrName>style.visibility</p:attrName>
                                        </p:attrNameLst>
                                      </p:cBhvr>
                                      <p:to>
                                        <p:strVal val="visible"/>
                                      </p:to>
                                    </p:set>
                                    <p:animEffect transition="in" filter="fade">
                                      <p:cBhvr>
                                        <p:cTn id="75" dur="500"/>
                                        <p:tgtEl>
                                          <p:spTgt spid="545"/>
                                        </p:tgtEl>
                                      </p:cBhvr>
                                    </p:animEffect>
                                  </p:childTnLst>
                                </p:cTn>
                              </p:par>
                              <p:par>
                                <p:cTn id="76" presetID="10" presetClass="entr" presetSubtype="0" fill="hold" grpId="0" nodeType="withEffect">
                                  <p:stCondLst>
                                    <p:cond delay="500"/>
                                  </p:stCondLst>
                                  <p:childTnLst>
                                    <p:set>
                                      <p:cBhvr>
                                        <p:cTn id="77" dur="1" fill="hold">
                                          <p:stCondLst>
                                            <p:cond delay="0"/>
                                          </p:stCondLst>
                                        </p:cTn>
                                        <p:tgtEl>
                                          <p:spTgt spid="535"/>
                                        </p:tgtEl>
                                        <p:attrNameLst>
                                          <p:attrName>style.visibility</p:attrName>
                                        </p:attrNameLst>
                                      </p:cBhvr>
                                      <p:to>
                                        <p:strVal val="visible"/>
                                      </p:to>
                                    </p:set>
                                    <p:animEffect transition="in" filter="fade">
                                      <p:cBhvr>
                                        <p:cTn id="78" dur="500"/>
                                        <p:tgtEl>
                                          <p:spTgt spid="535"/>
                                        </p:tgtEl>
                                      </p:cBhvr>
                                    </p:animEffect>
                                  </p:childTnLst>
                                </p:cTn>
                              </p:par>
                              <p:par>
                                <p:cTn id="79" presetID="10" presetClass="entr" presetSubtype="0" fill="hold" grpId="0" nodeType="withEffect">
                                  <p:stCondLst>
                                    <p:cond delay="500"/>
                                  </p:stCondLst>
                                  <p:childTnLst>
                                    <p:set>
                                      <p:cBhvr>
                                        <p:cTn id="80" dur="1" fill="hold">
                                          <p:stCondLst>
                                            <p:cond delay="0"/>
                                          </p:stCondLst>
                                        </p:cTn>
                                        <p:tgtEl>
                                          <p:spTgt spid="547"/>
                                        </p:tgtEl>
                                        <p:attrNameLst>
                                          <p:attrName>style.visibility</p:attrName>
                                        </p:attrNameLst>
                                      </p:cBhvr>
                                      <p:to>
                                        <p:strVal val="visible"/>
                                      </p:to>
                                    </p:set>
                                    <p:animEffect transition="in" filter="fade">
                                      <p:cBhvr>
                                        <p:cTn id="81" dur="500"/>
                                        <p:tgtEl>
                                          <p:spTgt spid="547"/>
                                        </p:tgtEl>
                                      </p:cBhvr>
                                    </p:animEffect>
                                  </p:childTnLst>
                                </p:cTn>
                              </p:par>
                              <p:par>
                                <p:cTn id="82" presetID="10" presetClass="entr" presetSubtype="0" fill="hold" grpId="0" nodeType="withEffect">
                                  <p:stCondLst>
                                    <p:cond delay="500"/>
                                  </p:stCondLst>
                                  <p:childTnLst>
                                    <p:set>
                                      <p:cBhvr>
                                        <p:cTn id="83" dur="1" fill="hold">
                                          <p:stCondLst>
                                            <p:cond delay="0"/>
                                          </p:stCondLst>
                                        </p:cTn>
                                        <p:tgtEl>
                                          <p:spTgt spid="543"/>
                                        </p:tgtEl>
                                        <p:attrNameLst>
                                          <p:attrName>style.visibility</p:attrName>
                                        </p:attrNameLst>
                                      </p:cBhvr>
                                      <p:to>
                                        <p:strVal val="visible"/>
                                      </p:to>
                                    </p:set>
                                    <p:animEffect transition="in" filter="fade">
                                      <p:cBhvr>
                                        <p:cTn id="84" dur="500"/>
                                        <p:tgtEl>
                                          <p:spTgt spid="543"/>
                                        </p:tgtEl>
                                      </p:cBhvr>
                                    </p:animEffect>
                                  </p:childTnLst>
                                </p:cTn>
                              </p:par>
                              <p:par>
                                <p:cTn id="85" presetID="10" presetClass="entr" presetSubtype="0" fill="hold" grpId="0" nodeType="withEffect">
                                  <p:stCondLst>
                                    <p:cond delay="750"/>
                                  </p:stCondLst>
                                  <p:childTnLst>
                                    <p:set>
                                      <p:cBhvr>
                                        <p:cTn id="86" dur="1" fill="hold">
                                          <p:stCondLst>
                                            <p:cond delay="0"/>
                                          </p:stCondLst>
                                        </p:cTn>
                                        <p:tgtEl>
                                          <p:spTgt spid="538"/>
                                        </p:tgtEl>
                                        <p:attrNameLst>
                                          <p:attrName>style.visibility</p:attrName>
                                        </p:attrNameLst>
                                      </p:cBhvr>
                                      <p:to>
                                        <p:strVal val="visible"/>
                                      </p:to>
                                    </p:set>
                                    <p:animEffect transition="in" filter="fade">
                                      <p:cBhvr>
                                        <p:cTn id="87" dur="500"/>
                                        <p:tgtEl>
                                          <p:spTgt spid="538"/>
                                        </p:tgtEl>
                                      </p:cBhvr>
                                    </p:animEffect>
                                  </p:childTnLst>
                                </p:cTn>
                              </p:par>
                              <p:par>
                                <p:cTn id="88" presetID="10" presetClass="entr" presetSubtype="0" fill="hold" grpId="0" nodeType="withEffect">
                                  <p:stCondLst>
                                    <p:cond delay="750"/>
                                  </p:stCondLst>
                                  <p:childTnLst>
                                    <p:set>
                                      <p:cBhvr>
                                        <p:cTn id="89" dur="1" fill="hold">
                                          <p:stCondLst>
                                            <p:cond delay="0"/>
                                          </p:stCondLst>
                                        </p:cTn>
                                        <p:tgtEl>
                                          <p:spTgt spid="536"/>
                                        </p:tgtEl>
                                        <p:attrNameLst>
                                          <p:attrName>style.visibility</p:attrName>
                                        </p:attrNameLst>
                                      </p:cBhvr>
                                      <p:to>
                                        <p:strVal val="visible"/>
                                      </p:to>
                                    </p:set>
                                    <p:animEffect transition="in" filter="fade">
                                      <p:cBhvr>
                                        <p:cTn id="90" dur="500"/>
                                        <p:tgtEl>
                                          <p:spTgt spid="536"/>
                                        </p:tgtEl>
                                      </p:cBhvr>
                                    </p:animEffect>
                                  </p:childTnLst>
                                </p:cTn>
                              </p:par>
                              <p:par>
                                <p:cTn id="91" presetID="10" presetClass="entr" presetSubtype="0" fill="hold" grpId="0" nodeType="withEffect">
                                  <p:stCondLst>
                                    <p:cond delay="750"/>
                                  </p:stCondLst>
                                  <p:childTnLst>
                                    <p:set>
                                      <p:cBhvr>
                                        <p:cTn id="92" dur="1" fill="hold">
                                          <p:stCondLst>
                                            <p:cond delay="0"/>
                                          </p:stCondLst>
                                        </p:cTn>
                                        <p:tgtEl>
                                          <p:spTgt spid="539"/>
                                        </p:tgtEl>
                                        <p:attrNameLst>
                                          <p:attrName>style.visibility</p:attrName>
                                        </p:attrNameLst>
                                      </p:cBhvr>
                                      <p:to>
                                        <p:strVal val="visible"/>
                                      </p:to>
                                    </p:set>
                                    <p:animEffect transition="in" filter="fade">
                                      <p:cBhvr>
                                        <p:cTn id="93" dur="500"/>
                                        <p:tgtEl>
                                          <p:spTgt spid="539"/>
                                        </p:tgtEl>
                                      </p:cBhvr>
                                    </p:animEffect>
                                  </p:childTnLst>
                                </p:cTn>
                              </p:par>
                              <p:par>
                                <p:cTn id="94" presetID="10" presetClass="entr" presetSubtype="0" fill="hold" grpId="0" nodeType="withEffect">
                                  <p:stCondLst>
                                    <p:cond delay="750"/>
                                  </p:stCondLst>
                                  <p:childTnLst>
                                    <p:set>
                                      <p:cBhvr>
                                        <p:cTn id="95" dur="1" fill="hold">
                                          <p:stCondLst>
                                            <p:cond delay="0"/>
                                          </p:stCondLst>
                                        </p:cTn>
                                        <p:tgtEl>
                                          <p:spTgt spid="546"/>
                                        </p:tgtEl>
                                        <p:attrNameLst>
                                          <p:attrName>style.visibility</p:attrName>
                                        </p:attrNameLst>
                                      </p:cBhvr>
                                      <p:to>
                                        <p:strVal val="visible"/>
                                      </p:to>
                                    </p:set>
                                    <p:animEffect transition="in" filter="fade">
                                      <p:cBhvr>
                                        <p:cTn id="96" dur="500"/>
                                        <p:tgtEl>
                                          <p:spTgt spid="546"/>
                                        </p:tgtEl>
                                      </p:cBhvr>
                                    </p:animEffect>
                                  </p:childTnLst>
                                </p:cTn>
                              </p:par>
                              <p:par>
                                <p:cTn id="97" presetID="10" presetClass="entr" presetSubtype="0" fill="hold" grpId="0" nodeType="withEffect">
                                  <p:stCondLst>
                                    <p:cond delay="750"/>
                                  </p:stCondLst>
                                  <p:childTnLst>
                                    <p:set>
                                      <p:cBhvr>
                                        <p:cTn id="98" dur="1" fill="hold">
                                          <p:stCondLst>
                                            <p:cond delay="0"/>
                                          </p:stCondLst>
                                        </p:cTn>
                                        <p:tgtEl>
                                          <p:spTgt spid="540"/>
                                        </p:tgtEl>
                                        <p:attrNameLst>
                                          <p:attrName>style.visibility</p:attrName>
                                        </p:attrNameLst>
                                      </p:cBhvr>
                                      <p:to>
                                        <p:strVal val="visible"/>
                                      </p:to>
                                    </p:set>
                                    <p:animEffect transition="in" filter="fade">
                                      <p:cBhvr>
                                        <p:cTn id="99" dur="500"/>
                                        <p:tgtEl>
                                          <p:spTgt spid="540"/>
                                        </p:tgtEl>
                                      </p:cBhvr>
                                    </p:animEffect>
                                  </p:childTnLst>
                                </p:cTn>
                              </p:par>
                              <p:par>
                                <p:cTn id="100" presetID="10" presetClass="entr" presetSubtype="0" fill="hold" grpId="0" nodeType="withEffect">
                                  <p:stCondLst>
                                    <p:cond delay="0"/>
                                  </p:stCondLst>
                                  <p:childTnLst>
                                    <p:set>
                                      <p:cBhvr>
                                        <p:cTn id="101" dur="1" fill="hold">
                                          <p:stCondLst>
                                            <p:cond delay="0"/>
                                          </p:stCondLst>
                                        </p:cTn>
                                        <p:tgtEl>
                                          <p:spTgt spid="541"/>
                                        </p:tgtEl>
                                        <p:attrNameLst>
                                          <p:attrName>style.visibility</p:attrName>
                                        </p:attrNameLst>
                                      </p:cBhvr>
                                      <p:to>
                                        <p:strVal val="visible"/>
                                      </p:to>
                                    </p:set>
                                    <p:animEffect transition="in" filter="fade">
                                      <p:cBhvr>
                                        <p:cTn id="102" dur="500"/>
                                        <p:tgtEl>
                                          <p:spTgt spid="541"/>
                                        </p:tgtEl>
                                      </p:cBhvr>
                                    </p:animEffect>
                                  </p:childTnLst>
                                </p:cTn>
                              </p:par>
                              <p:par>
                                <p:cTn id="103" presetID="53" presetClass="entr" presetSubtype="16" fill="hold" nodeType="withEffect">
                                  <p:stCondLst>
                                    <p:cond delay="250"/>
                                  </p:stCondLst>
                                  <p:childTnLst>
                                    <p:set>
                                      <p:cBhvr>
                                        <p:cTn id="104" dur="1" fill="hold">
                                          <p:stCondLst>
                                            <p:cond delay="0"/>
                                          </p:stCondLst>
                                        </p:cTn>
                                        <p:tgtEl>
                                          <p:spTgt spid="520"/>
                                        </p:tgtEl>
                                        <p:attrNameLst>
                                          <p:attrName>style.visibility</p:attrName>
                                        </p:attrNameLst>
                                      </p:cBhvr>
                                      <p:to>
                                        <p:strVal val="visible"/>
                                      </p:to>
                                    </p:set>
                                    <p:anim calcmode="lin" valueType="num">
                                      <p:cBhvr>
                                        <p:cTn id="105" dur="500" fill="hold"/>
                                        <p:tgtEl>
                                          <p:spTgt spid="520"/>
                                        </p:tgtEl>
                                        <p:attrNameLst>
                                          <p:attrName>ppt_w</p:attrName>
                                        </p:attrNameLst>
                                      </p:cBhvr>
                                      <p:tavLst>
                                        <p:tav tm="0">
                                          <p:val>
                                            <p:fltVal val="0"/>
                                          </p:val>
                                        </p:tav>
                                        <p:tav tm="100000">
                                          <p:val>
                                            <p:strVal val="#ppt_w"/>
                                          </p:val>
                                        </p:tav>
                                      </p:tavLst>
                                    </p:anim>
                                    <p:anim calcmode="lin" valueType="num">
                                      <p:cBhvr>
                                        <p:cTn id="106" dur="500" fill="hold"/>
                                        <p:tgtEl>
                                          <p:spTgt spid="520"/>
                                        </p:tgtEl>
                                        <p:attrNameLst>
                                          <p:attrName>ppt_h</p:attrName>
                                        </p:attrNameLst>
                                      </p:cBhvr>
                                      <p:tavLst>
                                        <p:tav tm="0">
                                          <p:val>
                                            <p:fltVal val="0"/>
                                          </p:val>
                                        </p:tav>
                                        <p:tav tm="100000">
                                          <p:val>
                                            <p:strVal val="#ppt_h"/>
                                          </p:val>
                                        </p:tav>
                                      </p:tavLst>
                                    </p:anim>
                                    <p:animEffect transition="in" filter="fade">
                                      <p:cBhvr>
                                        <p:cTn id="107" dur="500"/>
                                        <p:tgtEl>
                                          <p:spTgt spid="520"/>
                                        </p:tgtEl>
                                      </p:cBhvr>
                                    </p:animEffect>
                                  </p:childTnLst>
                                </p:cTn>
                              </p:par>
                              <p:par>
                                <p:cTn id="108" presetID="53" presetClass="entr" presetSubtype="16" fill="hold" nodeType="withEffect">
                                  <p:stCondLst>
                                    <p:cond delay="500"/>
                                  </p:stCondLst>
                                  <p:childTnLst>
                                    <p:set>
                                      <p:cBhvr>
                                        <p:cTn id="109" dur="1" fill="hold">
                                          <p:stCondLst>
                                            <p:cond delay="0"/>
                                          </p:stCondLst>
                                        </p:cTn>
                                        <p:tgtEl>
                                          <p:spTgt spid="523"/>
                                        </p:tgtEl>
                                        <p:attrNameLst>
                                          <p:attrName>style.visibility</p:attrName>
                                        </p:attrNameLst>
                                      </p:cBhvr>
                                      <p:to>
                                        <p:strVal val="visible"/>
                                      </p:to>
                                    </p:set>
                                    <p:anim calcmode="lin" valueType="num">
                                      <p:cBhvr>
                                        <p:cTn id="110" dur="500" fill="hold"/>
                                        <p:tgtEl>
                                          <p:spTgt spid="523"/>
                                        </p:tgtEl>
                                        <p:attrNameLst>
                                          <p:attrName>ppt_w</p:attrName>
                                        </p:attrNameLst>
                                      </p:cBhvr>
                                      <p:tavLst>
                                        <p:tav tm="0">
                                          <p:val>
                                            <p:fltVal val="0"/>
                                          </p:val>
                                        </p:tav>
                                        <p:tav tm="100000">
                                          <p:val>
                                            <p:strVal val="#ppt_w"/>
                                          </p:val>
                                        </p:tav>
                                      </p:tavLst>
                                    </p:anim>
                                    <p:anim calcmode="lin" valueType="num">
                                      <p:cBhvr>
                                        <p:cTn id="111" dur="500" fill="hold"/>
                                        <p:tgtEl>
                                          <p:spTgt spid="523"/>
                                        </p:tgtEl>
                                        <p:attrNameLst>
                                          <p:attrName>ppt_h</p:attrName>
                                        </p:attrNameLst>
                                      </p:cBhvr>
                                      <p:tavLst>
                                        <p:tav tm="0">
                                          <p:val>
                                            <p:fltVal val="0"/>
                                          </p:val>
                                        </p:tav>
                                        <p:tav tm="100000">
                                          <p:val>
                                            <p:strVal val="#ppt_h"/>
                                          </p:val>
                                        </p:tav>
                                      </p:tavLst>
                                    </p:anim>
                                    <p:animEffect transition="in" filter="fade">
                                      <p:cBhvr>
                                        <p:cTn id="112" dur="500"/>
                                        <p:tgtEl>
                                          <p:spTgt spid="523"/>
                                        </p:tgtEl>
                                      </p:cBhvr>
                                    </p:animEffect>
                                  </p:childTnLst>
                                </p:cTn>
                              </p:par>
                              <p:par>
                                <p:cTn id="113" presetID="53" presetClass="entr" presetSubtype="16" fill="hold" nodeType="withEffect">
                                  <p:stCondLst>
                                    <p:cond delay="750"/>
                                  </p:stCondLst>
                                  <p:childTnLst>
                                    <p:set>
                                      <p:cBhvr>
                                        <p:cTn id="114" dur="1" fill="hold">
                                          <p:stCondLst>
                                            <p:cond delay="0"/>
                                          </p:stCondLst>
                                        </p:cTn>
                                        <p:tgtEl>
                                          <p:spTgt spid="526"/>
                                        </p:tgtEl>
                                        <p:attrNameLst>
                                          <p:attrName>style.visibility</p:attrName>
                                        </p:attrNameLst>
                                      </p:cBhvr>
                                      <p:to>
                                        <p:strVal val="visible"/>
                                      </p:to>
                                    </p:set>
                                    <p:anim calcmode="lin" valueType="num">
                                      <p:cBhvr>
                                        <p:cTn id="115" dur="500" fill="hold"/>
                                        <p:tgtEl>
                                          <p:spTgt spid="526"/>
                                        </p:tgtEl>
                                        <p:attrNameLst>
                                          <p:attrName>ppt_w</p:attrName>
                                        </p:attrNameLst>
                                      </p:cBhvr>
                                      <p:tavLst>
                                        <p:tav tm="0">
                                          <p:val>
                                            <p:fltVal val="0"/>
                                          </p:val>
                                        </p:tav>
                                        <p:tav tm="100000">
                                          <p:val>
                                            <p:strVal val="#ppt_w"/>
                                          </p:val>
                                        </p:tav>
                                      </p:tavLst>
                                    </p:anim>
                                    <p:anim calcmode="lin" valueType="num">
                                      <p:cBhvr>
                                        <p:cTn id="116" dur="500" fill="hold"/>
                                        <p:tgtEl>
                                          <p:spTgt spid="526"/>
                                        </p:tgtEl>
                                        <p:attrNameLst>
                                          <p:attrName>ppt_h</p:attrName>
                                        </p:attrNameLst>
                                      </p:cBhvr>
                                      <p:tavLst>
                                        <p:tav tm="0">
                                          <p:val>
                                            <p:fltVal val="0"/>
                                          </p:val>
                                        </p:tav>
                                        <p:tav tm="100000">
                                          <p:val>
                                            <p:strVal val="#ppt_h"/>
                                          </p:val>
                                        </p:tav>
                                      </p:tavLst>
                                    </p:anim>
                                    <p:animEffect transition="in" filter="fade">
                                      <p:cBhvr>
                                        <p:cTn id="117" dur="500"/>
                                        <p:tgtEl>
                                          <p:spTgt spid="526"/>
                                        </p:tgtEl>
                                      </p:cBhvr>
                                    </p:animEffect>
                                  </p:childTnLst>
                                </p:cTn>
                              </p:par>
                              <p:par>
                                <p:cTn id="118" presetID="53" presetClass="entr" presetSubtype="16" fill="hold" nodeType="withEffect">
                                  <p:stCondLst>
                                    <p:cond delay="1000"/>
                                  </p:stCondLst>
                                  <p:childTnLst>
                                    <p:set>
                                      <p:cBhvr>
                                        <p:cTn id="119" dur="1" fill="hold">
                                          <p:stCondLst>
                                            <p:cond delay="0"/>
                                          </p:stCondLst>
                                        </p:cTn>
                                        <p:tgtEl>
                                          <p:spTgt spid="529"/>
                                        </p:tgtEl>
                                        <p:attrNameLst>
                                          <p:attrName>style.visibility</p:attrName>
                                        </p:attrNameLst>
                                      </p:cBhvr>
                                      <p:to>
                                        <p:strVal val="visible"/>
                                      </p:to>
                                    </p:set>
                                    <p:anim calcmode="lin" valueType="num">
                                      <p:cBhvr>
                                        <p:cTn id="120" dur="500" fill="hold"/>
                                        <p:tgtEl>
                                          <p:spTgt spid="529"/>
                                        </p:tgtEl>
                                        <p:attrNameLst>
                                          <p:attrName>ppt_w</p:attrName>
                                        </p:attrNameLst>
                                      </p:cBhvr>
                                      <p:tavLst>
                                        <p:tav tm="0">
                                          <p:val>
                                            <p:fltVal val="0"/>
                                          </p:val>
                                        </p:tav>
                                        <p:tav tm="100000">
                                          <p:val>
                                            <p:strVal val="#ppt_w"/>
                                          </p:val>
                                        </p:tav>
                                      </p:tavLst>
                                    </p:anim>
                                    <p:anim calcmode="lin" valueType="num">
                                      <p:cBhvr>
                                        <p:cTn id="121" dur="500" fill="hold"/>
                                        <p:tgtEl>
                                          <p:spTgt spid="529"/>
                                        </p:tgtEl>
                                        <p:attrNameLst>
                                          <p:attrName>ppt_h</p:attrName>
                                        </p:attrNameLst>
                                      </p:cBhvr>
                                      <p:tavLst>
                                        <p:tav tm="0">
                                          <p:val>
                                            <p:fltVal val="0"/>
                                          </p:val>
                                        </p:tav>
                                        <p:tav tm="100000">
                                          <p:val>
                                            <p:strVal val="#ppt_h"/>
                                          </p:val>
                                        </p:tav>
                                      </p:tavLst>
                                    </p:anim>
                                    <p:animEffect transition="in" filter="fade">
                                      <p:cBhvr>
                                        <p:cTn id="122" dur="500"/>
                                        <p:tgtEl>
                                          <p:spTgt spid="529"/>
                                        </p:tgtEl>
                                      </p:cBhvr>
                                    </p:animEffect>
                                  </p:childTnLst>
                                </p:cTn>
                              </p:par>
                            </p:childTnLst>
                          </p:cTn>
                        </p:par>
                        <p:par>
                          <p:cTn id="123" fill="hold">
                            <p:stCondLst>
                              <p:cond delay="4500"/>
                            </p:stCondLst>
                            <p:childTnLst>
                              <p:par>
                                <p:cTn id="124" presetID="23" presetClass="entr" presetSubtype="528" fill="hold" grpId="0" nodeType="afterEffect">
                                  <p:stCondLst>
                                    <p:cond delay="0"/>
                                  </p:stCondLst>
                                  <p:iterate type="lt">
                                    <p:tmPct val="15000"/>
                                  </p:iterate>
                                  <p:childTnLst>
                                    <p:set>
                                      <p:cBhvr>
                                        <p:cTn id="125" dur="1" fill="hold">
                                          <p:stCondLst>
                                            <p:cond delay="0"/>
                                          </p:stCondLst>
                                        </p:cTn>
                                        <p:tgtEl>
                                          <p:spTgt spid="548"/>
                                        </p:tgtEl>
                                        <p:attrNameLst>
                                          <p:attrName>style.visibility</p:attrName>
                                        </p:attrNameLst>
                                      </p:cBhvr>
                                      <p:to>
                                        <p:strVal val="visible"/>
                                      </p:to>
                                    </p:set>
                                    <p:anim calcmode="lin" valueType="num">
                                      <p:cBhvr>
                                        <p:cTn id="126" dur="500" fill="hold"/>
                                        <p:tgtEl>
                                          <p:spTgt spid="548"/>
                                        </p:tgtEl>
                                        <p:attrNameLst>
                                          <p:attrName>ppt_w</p:attrName>
                                        </p:attrNameLst>
                                      </p:cBhvr>
                                      <p:tavLst>
                                        <p:tav tm="0">
                                          <p:val>
                                            <p:fltVal val="0"/>
                                          </p:val>
                                        </p:tav>
                                        <p:tav tm="100000">
                                          <p:val>
                                            <p:strVal val="#ppt_w"/>
                                          </p:val>
                                        </p:tav>
                                      </p:tavLst>
                                    </p:anim>
                                    <p:anim calcmode="lin" valueType="num">
                                      <p:cBhvr>
                                        <p:cTn id="127" dur="500" fill="hold"/>
                                        <p:tgtEl>
                                          <p:spTgt spid="548"/>
                                        </p:tgtEl>
                                        <p:attrNameLst>
                                          <p:attrName>ppt_h</p:attrName>
                                        </p:attrNameLst>
                                      </p:cBhvr>
                                      <p:tavLst>
                                        <p:tav tm="0">
                                          <p:val>
                                            <p:fltVal val="0"/>
                                          </p:val>
                                        </p:tav>
                                        <p:tav tm="100000">
                                          <p:val>
                                            <p:strVal val="#ppt_h"/>
                                          </p:val>
                                        </p:tav>
                                      </p:tavLst>
                                    </p:anim>
                                    <p:anim calcmode="lin" valueType="num">
                                      <p:cBhvr>
                                        <p:cTn id="128" dur="500" fill="hold"/>
                                        <p:tgtEl>
                                          <p:spTgt spid="548"/>
                                        </p:tgtEl>
                                        <p:attrNameLst>
                                          <p:attrName>ppt_x</p:attrName>
                                        </p:attrNameLst>
                                      </p:cBhvr>
                                      <p:tavLst>
                                        <p:tav tm="0">
                                          <p:val>
                                            <p:fltVal val="0.5"/>
                                          </p:val>
                                        </p:tav>
                                        <p:tav tm="100000">
                                          <p:val>
                                            <p:strVal val="#ppt_x"/>
                                          </p:val>
                                        </p:tav>
                                      </p:tavLst>
                                    </p:anim>
                                    <p:anim calcmode="lin" valueType="num">
                                      <p:cBhvr>
                                        <p:cTn id="129" dur="500" fill="hold"/>
                                        <p:tgtEl>
                                          <p:spTgt spid="548"/>
                                        </p:tgtEl>
                                        <p:attrNameLst>
                                          <p:attrName>ppt_y</p:attrName>
                                        </p:attrNameLst>
                                      </p:cBhvr>
                                      <p:tavLst>
                                        <p:tav tm="0">
                                          <p:val>
                                            <p:fltVal val="0.5"/>
                                          </p:val>
                                        </p:tav>
                                        <p:tav tm="100000">
                                          <p:val>
                                            <p:strVal val="#ppt_y"/>
                                          </p:val>
                                        </p:tav>
                                      </p:tavLst>
                                    </p:anim>
                                  </p:childTnLst>
                                </p:cTn>
                              </p:par>
                            </p:childTnLst>
                          </p:cTn>
                        </p:par>
                        <p:par>
                          <p:cTn id="130" fill="hold">
                            <p:stCondLst>
                              <p:cond delay="5225"/>
                            </p:stCondLst>
                            <p:childTnLst>
                              <p:par>
                                <p:cTn id="131" presetID="22" presetClass="entr" presetSubtype="8" fill="hold" grpId="0" nodeType="afterEffect">
                                  <p:stCondLst>
                                    <p:cond delay="0"/>
                                  </p:stCondLst>
                                  <p:childTnLst>
                                    <p:set>
                                      <p:cBhvr>
                                        <p:cTn id="132" dur="1" fill="hold">
                                          <p:stCondLst>
                                            <p:cond delay="0"/>
                                          </p:stCondLst>
                                        </p:cTn>
                                        <p:tgtEl>
                                          <p:spTgt spid="549"/>
                                        </p:tgtEl>
                                        <p:attrNameLst>
                                          <p:attrName>style.visibility</p:attrName>
                                        </p:attrNameLst>
                                      </p:cBhvr>
                                      <p:to>
                                        <p:strVal val="visible"/>
                                      </p:to>
                                    </p:set>
                                    <p:animEffect transition="in" filter="wipe(left)">
                                      <p:cBhvr>
                                        <p:cTn id="133" dur="750"/>
                                        <p:tgtEl>
                                          <p:spTgt spid="5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2" grpId="0" animBg="1"/>
      <p:bldP spid="533" grpId="0" animBg="1"/>
      <p:bldP spid="534" grpId="0" animBg="1"/>
      <p:bldP spid="535" grpId="0" animBg="1"/>
      <p:bldP spid="536" grpId="0" animBg="1"/>
      <p:bldP spid="537" grpId="0" animBg="1"/>
      <p:bldP spid="538" grpId="0" animBg="1"/>
      <p:bldP spid="539" grpId="0" animBg="1"/>
      <p:bldP spid="540" grpId="0" animBg="1"/>
      <p:bldP spid="541" grpId="0" animBg="1"/>
      <p:bldP spid="542" grpId="0" animBg="1"/>
      <p:bldP spid="543" grpId="0" animBg="1"/>
      <p:bldP spid="544" grpId="0" animBg="1"/>
      <p:bldP spid="545" grpId="0" animBg="1"/>
      <p:bldP spid="546" grpId="0" animBg="1"/>
      <p:bldP spid="547" grpId="0" animBg="1"/>
      <p:bldP spid="185" grpId="0" animBg="1"/>
      <p:bldP spid="257" grpId="0" animBg="1"/>
      <p:bldP spid="400" grpId="0" animBg="1"/>
      <p:bldP spid="548" grpId="0"/>
      <p:bldP spid="54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hape 987"/>
          <p:cNvSpPr>
            <a:spLocks noChangeArrowheads="1"/>
          </p:cNvSpPr>
          <p:nvPr/>
        </p:nvSpPr>
        <p:spPr bwMode="auto">
          <a:xfrm>
            <a:off x="6704735" y="2043307"/>
            <a:ext cx="685270" cy="685464"/>
          </a:xfrm>
          <a:prstGeom prst="rect">
            <a:avLst/>
          </a:prstGeom>
          <a:solidFill>
            <a:schemeClr val="accent1"/>
          </a:solidFill>
          <a:ln>
            <a:noFill/>
          </a:ln>
          <a:extLst/>
        </p:spPr>
        <p:txBody>
          <a:bodyPr lIns="53751" tIns="53751" rIns="53751" bIns="53751" anchor="ctr"/>
          <a:lstStyle/>
          <a:p>
            <a:endParaRPr lang="zh-CN" altLang="zh-CN" sz="3400">
              <a:solidFill>
                <a:srgbClr val="FFFFFF"/>
              </a:solidFill>
              <a:latin typeface="微软雅黑" pitchFamily="34" charset="-122"/>
              <a:cs typeface="+mn-ea"/>
              <a:sym typeface="Helvetica Light" charset="0"/>
            </a:endParaRPr>
          </a:p>
        </p:txBody>
      </p:sp>
      <p:sp>
        <p:nvSpPr>
          <p:cNvPr id="9219" name="Shape 988"/>
          <p:cNvSpPr>
            <a:spLocks noChangeArrowheads="1"/>
          </p:cNvSpPr>
          <p:nvPr/>
        </p:nvSpPr>
        <p:spPr bwMode="auto">
          <a:xfrm>
            <a:off x="6857577" y="2218033"/>
            <a:ext cx="379586" cy="336012"/>
          </a:xfrm>
          <a:custGeom>
            <a:avLst/>
            <a:gdLst>
              <a:gd name="T0" fmla="*/ 0 w 21446"/>
              <a:gd name="T1" fmla="*/ 0 h 21471"/>
              <a:gd name="T2" fmla="*/ 0 w 21446"/>
              <a:gd name="T3" fmla="*/ 0 h 21471"/>
              <a:gd name="T4" fmla="*/ 0 w 21446"/>
              <a:gd name="T5" fmla="*/ 0 h 21471"/>
              <a:gd name="T6" fmla="*/ 0 w 21446"/>
              <a:gd name="T7" fmla="*/ 0 h 21471"/>
              <a:gd name="T8" fmla="*/ 0 60000 65536"/>
              <a:gd name="T9" fmla="*/ 0 60000 65536"/>
              <a:gd name="T10" fmla="*/ 0 60000 65536"/>
              <a:gd name="T11" fmla="*/ 0 60000 65536"/>
              <a:gd name="T12" fmla="*/ 0 w 21446"/>
              <a:gd name="T13" fmla="*/ 0 h 21471"/>
              <a:gd name="T14" fmla="*/ 21446 w 21446"/>
              <a:gd name="T15" fmla="*/ 21471 h 21471"/>
            </a:gdLst>
            <a:ahLst/>
            <a:cxnLst>
              <a:cxn ang="T8">
                <a:pos x="T0" y="T1"/>
              </a:cxn>
              <a:cxn ang="T9">
                <a:pos x="T2" y="T3"/>
              </a:cxn>
              <a:cxn ang="T10">
                <a:pos x="T4" y="T5"/>
              </a:cxn>
              <a:cxn ang="T11">
                <a:pos x="T6" y="T7"/>
              </a:cxn>
            </a:cxnLst>
            <a:rect l="T12" t="T13" r="T14" b="T15"/>
            <a:pathLst>
              <a:path w="21446" h="21471">
                <a:moveTo>
                  <a:pt x="2906" y="19280"/>
                </a:moveTo>
                <a:cubicBezTo>
                  <a:pt x="2683" y="19534"/>
                  <a:pt x="2683" y="19946"/>
                  <a:pt x="2906" y="20200"/>
                </a:cubicBezTo>
                <a:lnTo>
                  <a:pt x="3930" y="21326"/>
                </a:lnTo>
                <a:cubicBezTo>
                  <a:pt x="4154" y="21580"/>
                  <a:pt x="4510" y="21473"/>
                  <a:pt x="4734" y="21220"/>
                </a:cubicBezTo>
                <a:lnTo>
                  <a:pt x="10017" y="15372"/>
                </a:lnTo>
                <a:lnTo>
                  <a:pt x="8398" y="13299"/>
                </a:lnTo>
                <a:cubicBezTo>
                  <a:pt x="8398" y="13299"/>
                  <a:pt x="2906" y="19280"/>
                  <a:pt x="2906" y="19280"/>
                </a:cubicBezTo>
                <a:close/>
                <a:moveTo>
                  <a:pt x="21387" y="2723"/>
                </a:moveTo>
                <a:cubicBezTo>
                  <a:pt x="21307" y="2125"/>
                  <a:pt x="21031" y="2252"/>
                  <a:pt x="20888" y="2505"/>
                </a:cubicBezTo>
                <a:cubicBezTo>
                  <a:pt x="20746" y="2758"/>
                  <a:pt x="20111" y="3840"/>
                  <a:pt x="19852" y="4329"/>
                </a:cubicBezTo>
                <a:cubicBezTo>
                  <a:pt x="19593" y="4815"/>
                  <a:pt x="18956" y="5772"/>
                  <a:pt x="17770" y="4826"/>
                </a:cubicBezTo>
                <a:cubicBezTo>
                  <a:pt x="16533" y="3843"/>
                  <a:pt x="16963" y="3157"/>
                  <a:pt x="17179" y="2694"/>
                </a:cubicBezTo>
                <a:cubicBezTo>
                  <a:pt x="17395" y="2232"/>
                  <a:pt x="18059" y="931"/>
                  <a:pt x="18155" y="768"/>
                </a:cubicBezTo>
                <a:cubicBezTo>
                  <a:pt x="18251" y="605"/>
                  <a:pt x="18139" y="129"/>
                  <a:pt x="17756" y="329"/>
                </a:cubicBezTo>
                <a:cubicBezTo>
                  <a:pt x="17372" y="527"/>
                  <a:pt x="15039" y="1572"/>
                  <a:pt x="14715" y="3066"/>
                </a:cubicBezTo>
                <a:cubicBezTo>
                  <a:pt x="14386" y="4590"/>
                  <a:pt x="14993" y="5950"/>
                  <a:pt x="13800" y="7301"/>
                </a:cubicBezTo>
                <a:lnTo>
                  <a:pt x="12355" y="8998"/>
                </a:lnTo>
                <a:lnTo>
                  <a:pt x="13806" y="10898"/>
                </a:lnTo>
                <a:lnTo>
                  <a:pt x="15589" y="8995"/>
                </a:lnTo>
                <a:cubicBezTo>
                  <a:pt x="16013" y="8514"/>
                  <a:pt x="16919" y="8048"/>
                  <a:pt x="17740" y="8257"/>
                </a:cubicBezTo>
                <a:cubicBezTo>
                  <a:pt x="19498" y="8705"/>
                  <a:pt x="20456" y="7962"/>
                  <a:pt x="21035" y="6733"/>
                </a:cubicBezTo>
                <a:cubicBezTo>
                  <a:pt x="21552" y="5635"/>
                  <a:pt x="21466" y="3322"/>
                  <a:pt x="21387" y="2723"/>
                </a:cubicBezTo>
                <a:close/>
                <a:moveTo>
                  <a:pt x="9478" y="7592"/>
                </a:moveTo>
                <a:cubicBezTo>
                  <a:pt x="9350" y="7424"/>
                  <a:pt x="9189" y="7421"/>
                  <a:pt x="9050" y="7558"/>
                </a:cubicBezTo>
                <a:lnTo>
                  <a:pt x="7506" y="9074"/>
                </a:lnTo>
                <a:cubicBezTo>
                  <a:pt x="7384" y="9194"/>
                  <a:pt x="7369" y="9419"/>
                  <a:pt x="7477" y="9559"/>
                </a:cubicBezTo>
                <a:lnTo>
                  <a:pt x="16408" y="20996"/>
                </a:lnTo>
                <a:cubicBezTo>
                  <a:pt x="16616" y="21268"/>
                  <a:pt x="16979" y="21295"/>
                  <a:pt x="17217" y="21061"/>
                </a:cubicBezTo>
                <a:lnTo>
                  <a:pt x="18263" y="20076"/>
                </a:lnTo>
                <a:cubicBezTo>
                  <a:pt x="18500" y="19839"/>
                  <a:pt x="18526" y="19429"/>
                  <a:pt x="18317" y="19158"/>
                </a:cubicBezTo>
                <a:cubicBezTo>
                  <a:pt x="18317" y="19158"/>
                  <a:pt x="9478" y="7592"/>
                  <a:pt x="9478" y="7592"/>
                </a:cubicBezTo>
                <a:close/>
                <a:moveTo>
                  <a:pt x="3331" y="6965"/>
                </a:moveTo>
                <a:cubicBezTo>
                  <a:pt x="4336" y="6088"/>
                  <a:pt x="5170" y="6693"/>
                  <a:pt x="6282" y="8142"/>
                </a:cubicBezTo>
                <a:cubicBezTo>
                  <a:pt x="6408" y="8304"/>
                  <a:pt x="6575" y="8114"/>
                  <a:pt x="6671" y="8021"/>
                </a:cubicBezTo>
                <a:cubicBezTo>
                  <a:pt x="6766" y="7926"/>
                  <a:pt x="8233" y="6440"/>
                  <a:pt x="8306" y="6370"/>
                </a:cubicBezTo>
                <a:cubicBezTo>
                  <a:pt x="8377" y="6300"/>
                  <a:pt x="8464" y="6167"/>
                  <a:pt x="8349" y="6018"/>
                </a:cubicBezTo>
                <a:cubicBezTo>
                  <a:pt x="8235" y="5868"/>
                  <a:pt x="7817" y="5261"/>
                  <a:pt x="7550" y="4867"/>
                </a:cubicBezTo>
                <a:cubicBezTo>
                  <a:pt x="5603" y="2001"/>
                  <a:pt x="12876" y="57"/>
                  <a:pt x="11758" y="25"/>
                </a:cubicBezTo>
                <a:cubicBezTo>
                  <a:pt x="11190" y="9"/>
                  <a:pt x="8909" y="-20"/>
                  <a:pt x="8569" y="21"/>
                </a:cubicBezTo>
                <a:cubicBezTo>
                  <a:pt x="7186" y="186"/>
                  <a:pt x="5452" y="1638"/>
                  <a:pt x="4578" y="2313"/>
                </a:cubicBezTo>
                <a:cubicBezTo>
                  <a:pt x="3437" y="3196"/>
                  <a:pt x="3011" y="3711"/>
                  <a:pt x="2939" y="3781"/>
                </a:cubicBezTo>
                <a:cubicBezTo>
                  <a:pt x="2617" y="4099"/>
                  <a:pt x="2887" y="4832"/>
                  <a:pt x="2303" y="5410"/>
                </a:cubicBezTo>
                <a:cubicBezTo>
                  <a:pt x="1683" y="6021"/>
                  <a:pt x="1297" y="5560"/>
                  <a:pt x="939" y="5913"/>
                </a:cubicBezTo>
                <a:cubicBezTo>
                  <a:pt x="761" y="6090"/>
                  <a:pt x="264" y="6509"/>
                  <a:pt x="122" y="6650"/>
                </a:cubicBezTo>
                <a:cubicBezTo>
                  <a:pt x="-22" y="6790"/>
                  <a:pt x="-48" y="7030"/>
                  <a:pt x="99" y="7219"/>
                </a:cubicBezTo>
                <a:cubicBezTo>
                  <a:pt x="99" y="7219"/>
                  <a:pt x="1459" y="8912"/>
                  <a:pt x="1574" y="9061"/>
                </a:cubicBezTo>
                <a:cubicBezTo>
                  <a:pt x="1688" y="9210"/>
                  <a:pt x="1994" y="9337"/>
                  <a:pt x="2185" y="9149"/>
                </a:cubicBezTo>
                <a:cubicBezTo>
                  <a:pt x="2375" y="8960"/>
                  <a:pt x="2864" y="8477"/>
                  <a:pt x="2947" y="8394"/>
                </a:cubicBezTo>
                <a:cubicBezTo>
                  <a:pt x="3031" y="8312"/>
                  <a:pt x="2893" y="7349"/>
                  <a:pt x="3331" y="6965"/>
                </a:cubicBezTo>
                <a:close/>
              </a:path>
            </a:pathLst>
          </a:custGeom>
          <a:solidFill>
            <a:srgbClr val="FFFFFF"/>
          </a:solidFill>
          <a:ln>
            <a:noFill/>
          </a:ln>
          <a:extLst>
            <a:ext uri="{91240B29-F687-4F45-9708-019B960494DF}">
              <a14:hiddenLine xmlns:a14="http://schemas.microsoft.com/office/drawing/2010/main" w="12700" cap="flat" cmpd="sng">
                <a:solidFill>
                  <a:srgbClr val="000000"/>
                </a:solidFill>
                <a:miter lim="800000"/>
                <a:headEnd/>
                <a:tailEnd/>
              </a14:hiddenLine>
            </a:ext>
          </a:extLst>
        </p:spPr>
        <p:txBody>
          <a:bodyPr lIns="40314" tIns="40314" rIns="40314" bIns="40314" anchor="ctr"/>
          <a:lstStyle/>
          <a:p>
            <a:endParaRPr lang="zh-CN" altLang="zh-CN" sz="3300" b="1">
              <a:solidFill>
                <a:srgbClr val="000000"/>
              </a:solidFill>
              <a:latin typeface="微软雅黑" pitchFamily="34" charset="-122"/>
              <a:cs typeface="+mn-ea"/>
              <a:sym typeface="Kontrapunkt Bob Bold" charset="0"/>
            </a:endParaRPr>
          </a:p>
        </p:txBody>
      </p:sp>
      <p:sp>
        <p:nvSpPr>
          <p:cNvPr id="9220" name="Shape 990"/>
          <p:cNvSpPr>
            <a:spLocks noChangeArrowheads="1"/>
          </p:cNvSpPr>
          <p:nvPr/>
        </p:nvSpPr>
        <p:spPr bwMode="auto">
          <a:xfrm>
            <a:off x="6704735" y="2958940"/>
            <a:ext cx="685270" cy="683783"/>
          </a:xfrm>
          <a:prstGeom prst="rect">
            <a:avLst/>
          </a:prstGeom>
          <a:solidFill>
            <a:schemeClr val="accent2"/>
          </a:solidFill>
          <a:ln>
            <a:noFill/>
          </a:ln>
          <a:extLst/>
        </p:spPr>
        <p:txBody>
          <a:bodyPr lIns="53751" tIns="53751" rIns="53751" bIns="53751" anchor="ctr"/>
          <a:lstStyle/>
          <a:p>
            <a:endParaRPr lang="zh-CN" altLang="zh-CN" sz="3400">
              <a:solidFill>
                <a:srgbClr val="FFFFFF"/>
              </a:solidFill>
              <a:latin typeface="微软雅黑" pitchFamily="34" charset="-122"/>
              <a:cs typeface="+mn-ea"/>
              <a:sym typeface="Helvetica Light" charset="0"/>
            </a:endParaRPr>
          </a:p>
        </p:txBody>
      </p:sp>
      <p:grpSp>
        <p:nvGrpSpPr>
          <p:cNvPr id="9221" name="Group 996"/>
          <p:cNvGrpSpPr>
            <a:grpSpLocks/>
          </p:cNvGrpSpPr>
          <p:nvPr/>
        </p:nvGrpSpPr>
        <p:grpSpPr bwMode="auto">
          <a:xfrm>
            <a:off x="6889489" y="3131985"/>
            <a:ext cx="315762" cy="337692"/>
            <a:chOff x="0" y="0"/>
            <a:chExt cx="583929" cy="624331"/>
          </a:xfrm>
        </p:grpSpPr>
        <p:sp>
          <p:nvSpPr>
            <p:cNvPr id="9222" name="Shape 991"/>
            <p:cNvSpPr>
              <a:spLocks noChangeArrowheads="1"/>
            </p:cNvSpPr>
            <p:nvPr/>
          </p:nvSpPr>
          <p:spPr bwMode="auto">
            <a:xfrm>
              <a:off x="0" y="374783"/>
              <a:ext cx="101823" cy="249550"/>
            </a:xfrm>
            <a:prstGeom prst="rect">
              <a:avLst/>
            </a:prstGeom>
            <a:solidFill>
              <a:srgbClr val="FFFFFF"/>
            </a:solidFill>
            <a:ln>
              <a:noFill/>
            </a:ln>
            <a:extLst>
              <a:ext uri="{91240B29-F687-4F45-9708-019B960494DF}">
                <a14:hiddenLine xmlns:a14="http://schemas.microsoft.com/office/drawing/2010/main" w="12700" cap="flat" cmpd="sng">
                  <a:solidFill>
                    <a:srgbClr val="000000"/>
                  </a:solidFill>
                  <a:miter lim="800000"/>
                  <a:headEnd/>
                  <a:tailEnd/>
                </a14:hiddenLine>
              </a:ext>
            </a:extLst>
          </p:spPr>
          <p:txBody>
            <a:bodyPr lIns="50800" tIns="50800" rIns="50800" bIns="50800" anchor="ctr"/>
            <a:lstStyle/>
            <a:p>
              <a:endParaRPr lang="zh-CN" altLang="zh-CN" sz="3300" b="1">
                <a:solidFill>
                  <a:srgbClr val="000000"/>
                </a:solidFill>
                <a:latin typeface="微软雅黑" pitchFamily="34" charset="-122"/>
                <a:cs typeface="+mn-ea"/>
                <a:sym typeface="Kontrapunkt Bob Bold" charset="0"/>
              </a:endParaRPr>
            </a:p>
          </p:txBody>
        </p:sp>
        <p:sp>
          <p:nvSpPr>
            <p:cNvPr id="9223" name="Shape 992"/>
            <p:cNvSpPr>
              <a:spLocks noChangeArrowheads="1"/>
            </p:cNvSpPr>
            <p:nvPr/>
          </p:nvSpPr>
          <p:spPr bwMode="auto">
            <a:xfrm>
              <a:off x="160702" y="268136"/>
              <a:ext cx="101824" cy="356197"/>
            </a:xfrm>
            <a:prstGeom prst="rect">
              <a:avLst/>
            </a:prstGeom>
            <a:solidFill>
              <a:srgbClr val="FFFFFF"/>
            </a:solidFill>
            <a:ln>
              <a:noFill/>
            </a:ln>
            <a:extLst>
              <a:ext uri="{91240B29-F687-4F45-9708-019B960494DF}">
                <a14:hiddenLine xmlns:a14="http://schemas.microsoft.com/office/drawing/2010/main" w="12700" cap="flat" cmpd="sng">
                  <a:solidFill>
                    <a:srgbClr val="000000"/>
                  </a:solidFill>
                  <a:miter lim="800000"/>
                  <a:headEnd/>
                  <a:tailEnd/>
                </a14:hiddenLine>
              </a:ext>
            </a:extLst>
          </p:spPr>
          <p:txBody>
            <a:bodyPr lIns="50800" tIns="50800" rIns="50800" bIns="50800" anchor="ctr"/>
            <a:lstStyle/>
            <a:p>
              <a:endParaRPr lang="zh-CN" altLang="zh-CN" sz="3300" b="1">
                <a:solidFill>
                  <a:srgbClr val="000000"/>
                </a:solidFill>
                <a:latin typeface="微软雅黑" pitchFamily="34" charset="-122"/>
                <a:cs typeface="+mn-ea"/>
                <a:sym typeface="Kontrapunkt Bob Bold" charset="0"/>
              </a:endParaRPr>
            </a:p>
          </p:txBody>
        </p:sp>
        <p:sp>
          <p:nvSpPr>
            <p:cNvPr id="9224" name="Shape 993"/>
            <p:cNvSpPr>
              <a:spLocks noChangeArrowheads="1"/>
            </p:cNvSpPr>
            <p:nvPr/>
          </p:nvSpPr>
          <p:spPr bwMode="auto">
            <a:xfrm>
              <a:off x="321404" y="180161"/>
              <a:ext cx="101824" cy="444172"/>
            </a:xfrm>
            <a:prstGeom prst="rect">
              <a:avLst/>
            </a:prstGeom>
            <a:solidFill>
              <a:srgbClr val="FFFFFF"/>
            </a:solidFill>
            <a:ln>
              <a:noFill/>
            </a:ln>
            <a:extLst>
              <a:ext uri="{91240B29-F687-4F45-9708-019B960494DF}">
                <a14:hiddenLine xmlns:a14="http://schemas.microsoft.com/office/drawing/2010/main" w="12700" cap="flat" cmpd="sng">
                  <a:solidFill>
                    <a:srgbClr val="000000"/>
                  </a:solidFill>
                  <a:miter lim="800000"/>
                  <a:headEnd/>
                  <a:tailEnd/>
                </a14:hiddenLine>
              </a:ext>
            </a:extLst>
          </p:spPr>
          <p:txBody>
            <a:bodyPr lIns="50800" tIns="50800" rIns="50800" bIns="50800" anchor="ctr"/>
            <a:lstStyle/>
            <a:p>
              <a:endParaRPr lang="zh-CN" altLang="zh-CN" sz="3300" b="1">
                <a:solidFill>
                  <a:srgbClr val="000000"/>
                </a:solidFill>
                <a:latin typeface="微软雅黑" pitchFamily="34" charset="-122"/>
                <a:cs typeface="+mn-ea"/>
                <a:sym typeface="Kontrapunkt Bob Bold" charset="0"/>
              </a:endParaRPr>
            </a:p>
          </p:txBody>
        </p:sp>
        <p:sp>
          <p:nvSpPr>
            <p:cNvPr id="9225" name="Shape 994"/>
            <p:cNvSpPr>
              <a:spLocks noChangeArrowheads="1"/>
            </p:cNvSpPr>
            <p:nvPr/>
          </p:nvSpPr>
          <p:spPr bwMode="auto">
            <a:xfrm>
              <a:off x="482107" y="125235"/>
              <a:ext cx="101824" cy="499098"/>
            </a:xfrm>
            <a:prstGeom prst="rect">
              <a:avLst/>
            </a:prstGeom>
            <a:solidFill>
              <a:srgbClr val="FFFFFF"/>
            </a:solidFill>
            <a:ln>
              <a:noFill/>
            </a:ln>
            <a:extLst>
              <a:ext uri="{91240B29-F687-4F45-9708-019B960494DF}">
                <a14:hiddenLine xmlns:a14="http://schemas.microsoft.com/office/drawing/2010/main" w="12700" cap="flat" cmpd="sng">
                  <a:solidFill>
                    <a:srgbClr val="000000"/>
                  </a:solidFill>
                  <a:miter lim="800000"/>
                  <a:headEnd/>
                  <a:tailEnd/>
                </a14:hiddenLine>
              </a:ext>
            </a:extLst>
          </p:spPr>
          <p:txBody>
            <a:bodyPr lIns="50800" tIns="50800" rIns="50800" bIns="50800" anchor="ctr"/>
            <a:lstStyle/>
            <a:p>
              <a:endParaRPr lang="zh-CN" altLang="zh-CN" sz="3300" b="1">
                <a:solidFill>
                  <a:srgbClr val="000000"/>
                </a:solidFill>
                <a:latin typeface="微软雅黑" pitchFamily="34" charset="-122"/>
                <a:cs typeface="+mn-ea"/>
                <a:sym typeface="Kontrapunkt Bob Bold" charset="0"/>
              </a:endParaRPr>
            </a:p>
          </p:txBody>
        </p:sp>
        <p:sp>
          <p:nvSpPr>
            <p:cNvPr id="9226" name="Shape 1016"/>
            <p:cNvSpPr>
              <a:spLocks/>
            </p:cNvSpPr>
            <p:nvPr/>
          </p:nvSpPr>
          <p:spPr bwMode="auto">
            <a:xfrm>
              <a:off x="6112" y="0"/>
              <a:ext cx="575923" cy="233710"/>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21600" y="0"/>
                  </a:moveTo>
                  <a:cubicBezTo>
                    <a:pt x="14400" y="7200"/>
                    <a:pt x="7200" y="14400"/>
                    <a:pt x="0" y="21600"/>
                  </a:cubicBezTo>
                </a:path>
              </a:pathLst>
            </a:custGeom>
            <a:noFill/>
            <a:ln w="3175" cap="flat" cmpd="sng">
              <a:solidFill>
                <a:srgbClr val="FFFFFF"/>
              </a:solidFill>
              <a:miter lim="800000"/>
              <a:headEnd type="triangle" w="med" len="med"/>
              <a:tailEnd/>
            </a:ln>
            <a:extLst>
              <a:ext uri="{909E8E84-426E-40DD-AFC4-6F175D3DCCD1}">
                <a14:hiddenFill xmlns:a14="http://schemas.microsoft.com/office/drawing/2010/main">
                  <a:solidFill>
                    <a:srgbClr val="FFFFFF"/>
                  </a:solidFill>
                </a14:hiddenFill>
              </a:ext>
            </a:extLst>
          </p:spPr>
          <p:txBody>
            <a:bodyPr/>
            <a:lstStyle/>
            <a:p>
              <a:endParaRPr lang="zh-CN" altLang="zh-CN">
                <a:solidFill>
                  <a:srgbClr val="000000"/>
                </a:solidFill>
                <a:latin typeface="+mn-ea"/>
                <a:cs typeface="+mn-ea"/>
                <a:sym typeface="微软雅黑" pitchFamily="34" charset="-122"/>
              </a:endParaRPr>
            </a:p>
          </p:txBody>
        </p:sp>
      </p:grpSp>
      <p:sp>
        <p:nvSpPr>
          <p:cNvPr id="9227" name="Shape 998"/>
          <p:cNvSpPr>
            <a:spLocks noChangeArrowheads="1"/>
          </p:cNvSpPr>
          <p:nvPr/>
        </p:nvSpPr>
        <p:spPr bwMode="auto">
          <a:xfrm>
            <a:off x="6704735" y="3871211"/>
            <a:ext cx="685270" cy="685464"/>
          </a:xfrm>
          <a:prstGeom prst="rect">
            <a:avLst/>
          </a:prstGeom>
          <a:solidFill>
            <a:schemeClr val="accent3"/>
          </a:solidFill>
          <a:ln>
            <a:noFill/>
          </a:ln>
          <a:extLst/>
        </p:spPr>
        <p:txBody>
          <a:bodyPr lIns="53751" tIns="53751" rIns="53751" bIns="53751" anchor="ctr"/>
          <a:lstStyle/>
          <a:p>
            <a:endParaRPr lang="zh-CN" altLang="zh-CN" sz="3400">
              <a:solidFill>
                <a:srgbClr val="FFFFFF"/>
              </a:solidFill>
              <a:latin typeface="微软雅黑" pitchFamily="34" charset="-122"/>
              <a:cs typeface="+mn-ea"/>
              <a:sym typeface="Helvetica Light" charset="0"/>
            </a:endParaRPr>
          </a:p>
        </p:txBody>
      </p:sp>
      <p:sp>
        <p:nvSpPr>
          <p:cNvPr id="9228" name="Shape 999"/>
          <p:cNvSpPr>
            <a:spLocks noChangeArrowheads="1"/>
          </p:cNvSpPr>
          <p:nvPr/>
        </p:nvSpPr>
        <p:spPr bwMode="auto">
          <a:xfrm rot="2700000">
            <a:off x="6898685" y="4067821"/>
            <a:ext cx="297370" cy="297287"/>
          </a:xfrm>
          <a:custGeom>
            <a:avLst/>
            <a:gdLst>
              <a:gd name="T0" fmla="*/ 0 w 20814"/>
              <a:gd name="T1" fmla="*/ 0 h 20814"/>
              <a:gd name="T2" fmla="*/ 0 w 20814"/>
              <a:gd name="T3" fmla="*/ 0 h 20814"/>
              <a:gd name="T4" fmla="*/ 0 w 20814"/>
              <a:gd name="T5" fmla="*/ 0 h 20814"/>
              <a:gd name="T6" fmla="*/ 0 w 20814"/>
              <a:gd name="T7" fmla="*/ 0 h 20814"/>
              <a:gd name="T8" fmla="*/ 0 60000 65536"/>
              <a:gd name="T9" fmla="*/ 0 60000 65536"/>
              <a:gd name="T10" fmla="*/ 0 60000 65536"/>
              <a:gd name="T11" fmla="*/ 0 60000 65536"/>
              <a:gd name="T12" fmla="*/ 0 w 20814"/>
              <a:gd name="T13" fmla="*/ 0 h 20814"/>
              <a:gd name="T14" fmla="*/ 20814 w 20814"/>
              <a:gd name="T15" fmla="*/ 20814 h 20814"/>
            </a:gdLst>
            <a:ahLst/>
            <a:cxnLst>
              <a:cxn ang="T8">
                <a:pos x="T0" y="T1"/>
              </a:cxn>
              <a:cxn ang="T9">
                <a:pos x="T2" y="T3"/>
              </a:cxn>
              <a:cxn ang="T10">
                <a:pos x="T4" y="T5"/>
              </a:cxn>
              <a:cxn ang="T11">
                <a:pos x="T6" y="T7"/>
              </a:cxn>
            </a:cxnLst>
            <a:rect l="T12" t="T13" r="T14" b="T15"/>
            <a:pathLst>
              <a:path w="20814" h="20814">
                <a:moveTo>
                  <a:pt x="16063" y="4751"/>
                </a:moveTo>
                <a:cubicBezTo>
                  <a:pt x="14562" y="3251"/>
                  <a:pt x="14186" y="1270"/>
                  <a:pt x="14318" y="1137"/>
                </a:cubicBezTo>
                <a:cubicBezTo>
                  <a:pt x="14452" y="1003"/>
                  <a:pt x="16354" y="1458"/>
                  <a:pt x="17856" y="2959"/>
                </a:cubicBezTo>
                <a:cubicBezTo>
                  <a:pt x="19356" y="4460"/>
                  <a:pt x="19807" y="6366"/>
                  <a:pt x="19677" y="6496"/>
                </a:cubicBezTo>
                <a:cubicBezTo>
                  <a:pt x="19548" y="6625"/>
                  <a:pt x="17564" y="6252"/>
                  <a:pt x="16063" y="4751"/>
                </a:cubicBezTo>
                <a:close/>
                <a:moveTo>
                  <a:pt x="8257" y="11610"/>
                </a:moveTo>
                <a:cubicBezTo>
                  <a:pt x="7827" y="11179"/>
                  <a:pt x="7967" y="10342"/>
                  <a:pt x="8569" y="9739"/>
                </a:cubicBezTo>
                <a:cubicBezTo>
                  <a:pt x="9172" y="9137"/>
                  <a:pt x="10009" y="8997"/>
                  <a:pt x="10440" y="9428"/>
                </a:cubicBezTo>
                <a:cubicBezTo>
                  <a:pt x="10869" y="9858"/>
                  <a:pt x="10730" y="10696"/>
                  <a:pt x="10128" y="11298"/>
                </a:cubicBezTo>
                <a:cubicBezTo>
                  <a:pt x="9526" y="11900"/>
                  <a:pt x="8687" y="12040"/>
                  <a:pt x="8257" y="11610"/>
                </a:cubicBezTo>
                <a:close/>
                <a:moveTo>
                  <a:pt x="18634" y="2180"/>
                </a:moveTo>
                <a:cubicBezTo>
                  <a:pt x="16698" y="243"/>
                  <a:pt x="14265" y="-466"/>
                  <a:pt x="13491" y="308"/>
                </a:cubicBezTo>
                <a:lnTo>
                  <a:pt x="10372" y="3426"/>
                </a:lnTo>
                <a:cubicBezTo>
                  <a:pt x="9900" y="3899"/>
                  <a:pt x="9488" y="5482"/>
                  <a:pt x="9676" y="7085"/>
                </a:cubicBezTo>
                <a:lnTo>
                  <a:pt x="240" y="16521"/>
                </a:lnTo>
                <a:cubicBezTo>
                  <a:pt x="-320" y="17081"/>
                  <a:pt x="134" y="18442"/>
                  <a:pt x="1253" y="19561"/>
                </a:cubicBezTo>
                <a:cubicBezTo>
                  <a:pt x="2373" y="20681"/>
                  <a:pt x="3733" y="21134"/>
                  <a:pt x="4293" y="20574"/>
                </a:cubicBezTo>
                <a:lnTo>
                  <a:pt x="13729" y="11138"/>
                </a:lnTo>
                <a:cubicBezTo>
                  <a:pt x="15332" y="11327"/>
                  <a:pt x="16915" y="10914"/>
                  <a:pt x="17388" y="10442"/>
                </a:cubicBezTo>
                <a:lnTo>
                  <a:pt x="20506" y="7324"/>
                </a:lnTo>
                <a:cubicBezTo>
                  <a:pt x="21280" y="6549"/>
                  <a:pt x="20573" y="4116"/>
                  <a:pt x="18634" y="2180"/>
                </a:cubicBezTo>
                <a:close/>
              </a:path>
            </a:pathLst>
          </a:custGeom>
          <a:solidFill>
            <a:srgbClr val="FFFFFF"/>
          </a:solidFill>
          <a:ln>
            <a:noFill/>
          </a:ln>
          <a:extLst>
            <a:ext uri="{91240B29-F687-4F45-9708-019B960494DF}">
              <a14:hiddenLine xmlns:a14="http://schemas.microsoft.com/office/drawing/2010/main" w="12700" cap="flat" cmpd="sng">
                <a:solidFill>
                  <a:srgbClr val="000000"/>
                </a:solidFill>
                <a:miter lim="800000"/>
                <a:headEnd/>
                <a:tailEnd/>
              </a14:hiddenLine>
            </a:ext>
          </a:extLst>
        </p:spPr>
        <p:txBody>
          <a:bodyPr lIns="40314" tIns="40314" rIns="40314" bIns="40314" anchor="ctr"/>
          <a:lstStyle/>
          <a:p>
            <a:endParaRPr lang="zh-CN" altLang="zh-CN" sz="3300" b="1">
              <a:solidFill>
                <a:srgbClr val="000000"/>
              </a:solidFill>
              <a:latin typeface="微软雅黑" pitchFamily="34" charset="-122"/>
              <a:cs typeface="+mn-ea"/>
              <a:sym typeface="Kontrapunkt Bob Bold" charset="0"/>
            </a:endParaRPr>
          </a:p>
        </p:txBody>
      </p:sp>
      <p:sp>
        <p:nvSpPr>
          <p:cNvPr id="9229" name="Shape 1001"/>
          <p:cNvSpPr>
            <a:spLocks noChangeArrowheads="1"/>
          </p:cNvSpPr>
          <p:nvPr/>
        </p:nvSpPr>
        <p:spPr bwMode="auto">
          <a:xfrm>
            <a:off x="6704735" y="4711240"/>
            <a:ext cx="685270" cy="685464"/>
          </a:xfrm>
          <a:prstGeom prst="rect">
            <a:avLst/>
          </a:prstGeom>
          <a:solidFill>
            <a:schemeClr val="accent4"/>
          </a:solidFill>
          <a:ln>
            <a:noFill/>
          </a:ln>
          <a:extLst/>
        </p:spPr>
        <p:txBody>
          <a:bodyPr lIns="53751" tIns="53751" rIns="53751" bIns="53751" anchor="ctr"/>
          <a:lstStyle/>
          <a:p>
            <a:endParaRPr lang="zh-CN" altLang="zh-CN" sz="3400">
              <a:solidFill>
                <a:srgbClr val="FFFFFF"/>
              </a:solidFill>
              <a:latin typeface="微软雅黑" pitchFamily="34" charset="-122"/>
              <a:cs typeface="+mn-ea"/>
              <a:sym typeface="Helvetica Light" charset="0"/>
            </a:endParaRPr>
          </a:p>
        </p:txBody>
      </p:sp>
      <p:sp>
        <p:nvSpPr>
          <p:cNvPr id="9230" name="Shape 1002"/>
          <p:cNvSpPr>
            <a:spLocks noChangeArrowheads="1"/>
          </p:cNvSpPr>
          <p:nvPr/>
        </p:nvSpPr>
        <p:spPr bwMode="auto">
          <a:xfrm rot="21537488">
            <a:off x="6960871" y="4914529"/>
            <a:ext cx="172998" cy="317531"/>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20407" y="3476"/>
                </a:moveTo>
                <a:cubicBezTo>
                  <a:pt x="16335" y="5612"/>
                  <a:pt x="16335" y="5612"/>
                  <a:pt x="16335" y="5612"/>
                </a:cubicBezTo>
                <a:cubicBezTo>
                  <a:pt x="14486" y="4583"/>
                  <a:pt x="12660" y="4068"/>
                  <a:pt x="10835" y="4068"/>
                </a:cubicBezTo>
                <a:cubicBezTo>
                  <a:pt x="9782" y="4068"/>
                  <a:pt x="8916" y="4222"/>
                  <a:pt x="8237" y="4531"/>
                </a:cubicBezTo>
                <a:cubicBezTo>
                  <a:pt x="7582" y="4827"/>
                  <a:pt x="7231" y="5188"/>
                  <a:pt x="7231" y="5587"/>
                </a:cubicBezTo>
                <a:cubicBezTo>
                  <a:pt x="7231" y="5921"/>
                  <a:pt x="7535" y="6256"/>
                  <a:pt x="8120" y="6591"/>
                </a:cubicBezTo>
                <a:cubicBezTo>
                  <a:pt x="8706" y="6938"/>
                  <a:pt x="9876" y="7299"/>
                  <a:pt x="11631" y="7685"/>
                </a:cubicBezTo>
                <a:cubicBezTo>
                  <a:pt x="14743" y="8380"/>
                  <a:pt x="16873" y="8972"/>
                  <a:pt x="18020" y="9461"/>
                </a:cubicBezTo>
                <a:cubicBezTo>
                  <a:pt x="19166" y="9950"/>
                  <a:pt x="20055" y="10530"/>
                  <a:pt x="20687" y="11225"/>
                </a:cubicBezTo>
                <a:cubicBezTo>
                  <a:pt x="21296" y="11907"/>
                  <a:pt x="21600" y="12679"/>
                  <a:pt x="21600" y="13529"/>
                </a:cubicBezTo>
                <a:cubicBezTo>
                  <a:pt x="21600" y="14379"/>
                  <a:pt x="21272" y="15177"/>
                  <a:pt x="20617" y="15897"/>
                </a:cubicBezTo>
                <a:cubicBezTo>
                  <a:pt x="19962" y="16618"/>
                  <a:pt x="19096" y="17198"/>
                  <a:pt x="18066" y="17622"/>
                </a:cubicBezTo>
                <a:cubicBezTo>
                  <a:pt x="17037" y="18034"/>
                  <a:pt x="15539" y="18356"/>
                  <a:pt x="13573" y="18575"/>
                </a:cubicBezTo>
                <a:cubicBezTo>
                  <a:pt x="13573" y="21600"/>
                  <a:pt x="13573" y="21600"/>
                  <a:pt x="13573" y="21600"/>
                </a:cubicBezTo>
                <a:cubicBezTo>
                  <a:pt x="9618" y="21600"/>
                  <a:pt x="9618" y="21600"/>
                  <a:pt x="9618" y="21600"/>
                </a:cubicBezTo>
                <a:cubicBezTo>
                  <a:pt x="9618" y="18652"/>
                  <a:pt x="9618" y="18652"/>
                  <a:pt x="9618" y="18652"/>
                </a:cubicBezTo>
                <a:cubicBezTo>
                  <a:pt x="7793" y="18536"/>
                  <a:pt x="6225" y="18292"/>
                  <a:pt x="4938" y="17906"/>
                </a:cubicBezTo>
                <a:cubicBezTo>
                  <a:pt x="3159" y="17378"/>
                  <a:pt x="1521" y="16670"/>
                  <a:pt x="0" y="15795"/>
                </a:cubicBezTo>
                <a:cubicBezTo>
                  <a:pt x="4002" y="13593"/>
                  <a:pt x="4002" y="13593"/>
                  <a:pt x="4002" y="13593"/>
                </a:cubicBezTo>
                <a:cubicBezTo>
                  <a:pt x="6576" y="15061"/>
                  <a:pt x="9057" y="15795"/>
                  <a:pt x="11444" y="15795"/>
                </a:cubicBezTo>
                <a:cubicBezTo>
                  <a:pt x="12684" y="15795"/>
                  <a:pt x="13714" y="15563"/>
                  <a:pt x="14603" y="15112"/>
                </a:cubicBezTo>
                <a:cubicBezTo>
                  <a:pt x="15469" y="14649"/>
                  <a:pt x="15913" y="14121"/>
                  <a:pt x="15913" y="13503"/>
                </a:cubicBezTo>
                <a:cubicBezTo>
                  <a:pt x="15913" y="12975"/>
                  <a:pt x="15633" y="12525"/>
                  <a:pt x="15071" y="12126"/>
                </a:cubicBezTo>
                <a:cubicBezTo>
                  <a:pt x="14509" y="11740"/>
                  <a:pt x="13386" y="11341"/>
                  <a:pt x="11748" y="10929"/>
                </a:cubicBezTo>
                <a:cubicBezTo>
                  <a:pt x="8401" y="10105"/>
                  <a:pt x="6155" y="9436"/>
                  <a:pt x="4961" y="8946"/>
                </a:cubicBezTo>
                <a:cubicBezTo>
                  <a:pt x="3791" y="8470"/>
                  <a:pt x="2902" y="7917"/>
                  <a:pt x="2317" y="7312"/>
                </a:cubicBezTo>
                <a:cubicBezTo>
                  <a:pt x="1732" y="6707"/>
                  <a:pt x="1451" y="6063"/>
                  <a:pt x="1451" y="5368"/>
                </a:cubicBezTo>
                <a:cubicBezTo>
                  <a:pt x="1451" y="4235"/>
                  <a:pt x="2223" y="3257"/>
                  <a:pt x="3768" y="2446"/>
                </a:cubicBezTo>
                <a:cubicBezTo>
                  <a:pt x="5312" y="1635"/>
                  <a:pt x="7255" y="1197"/>
                  <a:pt x="9618" y="1133"/>
                </a:cubicBezTo>
                <a:cubicBezTo>
                  <a:pt x="9618" y="0"/>
                  <a:pt x="9618" y="0"/>
                  <a:pt x="9618" y="0"/>
                </a:cubicBezTo>
                <a:cubicBezTo>
                  <a:pt x="13573" y="0"/>
                  <a:pt x="13573" y="0"/>
                  <a:pt x="13573" y="0"/>
                </a:cubicBezTo>
                <a:cubicBezTo>
                  <a:pt x="13573" y="1287"/>
                  <a:pt x="13573" y="1287"/>
                  <a:pt x="13573" y="1287"/>
                </a:cubicBezTo>
                <a:cubicBezTo>
                  <a:pt x="14954" y="1455"/>
                  <a:pt x="16101" y="1686"/>
                  <a:pt x="17037" y="1982"/>
                </a:cubicBezTo>
                <a:cubicBezTo>
                  <a:pt x="17996" y="2278"/>
                  <a:pt x="19119" y="2780"/>
                  <a:pt x="20407" y="3476"/>
                </a:cubicBezTo>
                <a:close/>
              </a:path>
            </a:pathLst>
          </a:custGeom>
          <a:solidFill>
            <a:srgbClr val="FFFFFF"/>
          </a:solidFill>
          <a:ln>
            <a:noFill/>
          </a:ln>
          <a:extLst>
            <a:ext uri="{91240B29-F687-4F45-9708-019B960494DF}">
              <a14:hiddenLine xmlns:a14="http://schemas.microsoft.com/office/drawing/2010/main" w="12700" cap="flat" cmpd="sng">
                <a:solidFill>
                  <a:srgbClr val="000000"/>
                </a:solidFill>
                <a:miter lim="800000"/>
                <a:headEnd/>
                <a:tailEnd/>
              </a14:hiddenLine>
            </a:ext>
          </a:extLst>
        </p:spPr>
        <p:txBody>
          <a:bodyPr lIns="0" tIns="0" rIns="0" bIns="0"/>
          <a:lstStyle/>
          <a:p>
            <a:endParaRPr lang="zh-CN" altLang="zh-CN" sz="3300" b="1">
              <a:solidFill>
                <a:srgbClr val="000000"/>
              </a:solidFill>
              <a:latin typeface="微软雅黑" pitchFamily="34" charset="-122"/>
              <a:cs typeface="+mn-ea"/>
              <a:sym typeface="Kontrapunkt Bob Bold" charset="0"/>
            </a:endParaRPr>
          </a:p>
        </p:txBody>
      </p:sp>
      <p:sp>
        <p:nvSpPr>
          <p:cNvPr id="9231" name="TextBox 24"/>
          <p:cNvSpPr>
            <a:spLocks noChangeArrowheads="1"/>
          </p:cNvSpPr>
          <p:nvPr/>
        </p:nvSpPr>
        <p:spPr bwMode="auto">
          <a:xfrm>
            <a:off x="7742718" y="2273475"/>
            <a:ext cx="3721956" cy="3427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100" dirty="0">
                <a:solidFill>
                  <a:schemeClr val="tx1">
                    <a:lumMod val="50000"/>
                    <a:lumOff val="50000"/>
                  </a:schemeClr>
                </a:solidFill>
                <a:latin typeface="+mn-ea"/>
                <a:cs typeface="+mn-ea"/>
                <a:sym typeface="微软雅黑" pitchFamily="34" charset="-122"/>
              </a:rPr>
              <a:t>此处添加详细文本描述，建议与标题相关并符合整体语言风格，语言描述尽量简洁生动</a:t>
            </a:r>
          </a:p>
        </p:txBody>
      </p:sp>
      <p:sp>
        <p:nvSpPr>
          <p:cNvPr id="9232" name="TextBox 25"/>
          <p:cNvSpPr>
            <a:spLocks noChangeArrowheads="1"/>
          </p:cNvSpPr>
          <p:nvPr/>
        </p:nvSpPr>
        <p:spPr bwMode="auto">
          <a:xfrm>
            <a:off x="7742720" y="2043308"/>
            <a:ext cx="2554645"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300">
                <a:solidFill>
                  <a:schemeClr val="accent1"/>
                </a:solidFill>
                <a:latin typeface="+mn-ea"/>
                <a:cs typeface="+mn-ea"/>
                <a:sym typeface="微软雅黑" pitchFamily="34" charset="-122"/>
              </a:rPr>
              <a:t>添加标题</a:t>
            </a:r>
          </a:p>
        </p:txBody>
      </p:sp>
      <p:sp>
        <p:nvSpPr>
          <p:cNvPr id="9233" name="TextBox 26"/>
          <p:cNvSpPr>
            <a:spLocks noChangeArrowheads="1"/>
          </p:cNvSpPr>
          <p:nvPr/>
        </p:nvSpPr>
        <p:spPr bwMode="auto">
          <a:xfrm>
            <a:off x="7742718" y="3155506"/>
            <a:ext cx="3721956" cy="3427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100">
                <a:solidFill>
                  <a:schemeClr val="tx1">
                    <a:lumMod val="50000"/>
                    <a:lumOff val="50000"/>
                  </a:schemeClr>
                </a:solidFill>
                <a:latin typeface="+mn-ea"/>
                <a:cs typeface="+mn-ea"/>
                <a:sym typeface="微软雅黑" pitchFamily="34" charset="-122"/>
              </a:rPr>
              <a:t>此处添加详细文本描述，建议与标题相关并符合整体语言风格，语言描述尽量简洁生动</a:t>
            </a:r>
          </a:p>
        </p:txBody>
      </p:sp>
      <p:sp>
        <p:nvSpPr>
          <p:cNvPr id="9234" name="TextBox 27"/>
          <p:cNvSpPr>
            <a:spLocks noChangeArrowheads="1"/>
          </p:cNvSpPr>
          <p:nvPr/>
        </p:nvSpPr>
        <p:spPr bwMode="auto">
          <a:xfrm>
            <a:off x="7742720" y="2925339"/>
            <a:ext cx="2554645"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300">
                <a:solidFill>
                  <a:schemeClr val="accent2"/>
                </a:solidFill>
                <a:latin typeface="+mn-ea"/>
                <a:cs typeface="+mn-ea"/>
                <a:sym typeface="微软雅黑" pitchFamily="34" charset="-122"/>
              </a:rPr>
              <a:t>添加标题</a:t>
            </a:r>
          </a:p>
        </p:txBody>
      </p:sp>
      <p:sp>
        <p:nvSpPr>
          <p:cNvPr id="9235" name="TextBox 28"/>
          <p:cNvSpPr>
            <a:spLocks noChangeArrowheads="1"/>
          </p:cNvSpPr>
          <p:nvPr/>
        </p:nvSpPr>
        <p:spPr bwMode="auto">
          <a:xfrm>
            <a:off x="7742718" y="4050979"/>
            <a:ext cx="3721956" cy="3410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100">
                <a:solidFill>
                  <a:schemeClr val="tx1">
                    <a:lumMod val="50000"/>
                    <a:lumOff val="50000"/>
                  </a:schemeClr>
                </a:solidFill>
                <a:latin typeface="+mn-ea"/>
                <a:cs typeface="+mn-ea"/>
                <a:sym typeface="微软雅黑" pitchFamily="34" charset="-122"/>
              </a:rPr>
              <a:t>此处添加详细文本描述，建议与标题相关并符合整体语言风格，语言描述尽量简洁生动</a:t>
            </a:r>
          </a:p>
        </p:txBody>
      </p:sp>
      <p:sp>
        <p:nvSpPr>
          <p:cNvPr id="9236" name="TextBox 29"/>
          <p:cNvSpPr>
            <a:spLocks noChangeArrowheads="1"/>
          </p:cNvSpPr>
          <p:nvPr/>
        </p:nvSpPr>
        <p:spPr bwMode="auto">
          <a:xfrm>
            <a:off x="7742720" y="3819131"/>
            <a:ext cx="2554645"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300">
                <a:solidFill>
                  <a:srgbClr val="7F7F7F"/>
                </a:solidFill>
                <a:latin typeface="+mn-ea"/>
                <a:cs typeface="+mn-ea"/>
                <a:sym typeface="微软雅黑" pitchFamily="34" charset="-122"/>
              </a:rPr>
              <a:t>添加标题</a:t>
            </a:r>
          </a:p>
        </p:txBody>
      </p:sp>
      <p:sp>
        <p:nvSpPr>
          <p:cNvPr id="9237" name="TextBox 30"/>
          <p:cNvSpPr>
            <a:spLocks noChangeArrowheads="1"/>
          </p:cNvSpPr>
          <p:nvPr/>
        </p:nvSpPr>
        <p:spPr bwMode="auto">
          <a:xfrm>
            <a:off x="7742718" y="4912847"/>
            <a:ext cx="3800896" cy="3427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100">
                <a:solidFill>
                  <a:schemeClr val="tx1">
                    <a:lumMod val="50000"/>
                    <a:lumOff val="50000"/>
                  </a:schemeClr>
                </a:solidFill>
                <a:latin typeface="+mn-ea"/>
                <a:cs typeface="+mn-ea"/>
                <a:sym typeface="微软雅黑" pitchFamily="34" charset="-122"/>
              </a:rPr>
              <a:t>此处添加详细文本描述，建议与标题相关并符合整体语言风格，语言描述尽量简洁生动</a:t>
            </a:r>
          </a:p>
        </p:txBody>
      </p:sp>
      <p:sp>
        <p:nvSpPr>
          <p:cNvPr id="9238" name="TextBox 31"/>
          <p:cNvSpPr>
            <a:spLocks noChangeArrowheads="1"/>
          </p:cNvSpPr>
          <p:nvPr/>
        </p:nvSpPr>
        <p:spPr bwMode="auto">
          <a:xfrm>
            <a:off x="7742720" y="4682681"/>
            <a:ext cx="2554645"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300">
                <a:solidFill>
                  <a:schemeClr val="accent4"/>
                </a:solidFill>
                <a:latin typeface="+mn-ea"/>
                <a:cs typeface="+mn-ea"/>
                <a:sym typeface="微软雅黑" pitchFamily="34" charset="-122"/>
              </a:rPr>
              <a:t>添加标题</a:t>
            </a:r>
          </a:p>
        </p:txBody>
      </p:sp>
      <p:sp>
        <p:nvSpPr>
          <p:cNvPr id="9239" name="矩形 34"/>
          <p:cNvSpPr>
            <a:spLocks noChangeArrowheads="1"/>
          </p:cNvSpPr>
          <p:nvPr/>
        </p:nvSpPr>
        <p:spPr bwMode="auto">
          <a:xfrm>
            <a:off x="767409" y="1772817"/>
            <a:ext cx="5576215" cy="3739811"/>
          </a:xfrm>
          <a:prstGeom prst="rect">
            <a:avLst/>
          </a:prstGeom>
          <a:blipFill dpi="0" rotWithShape="1">
            <a:blip r:embed="rId2"/>
            <a:srcRect/>
            <a:stretch>
              <a:fillRect/>
            </a:stretch>
          </a:blipFill>
          <a:ln>
            <a:noFill/>
          </a:ln>
          <a:extLst/>
        </p:spPr>
        <p:txBody>
          <a:bodyPr lIns="96753" tIns="48376" rIns="96753" bIns="48376" anchor="ctr"/>
          <a:lstStyle/>
          <a:p>
            <a:pPr algn="ctr"/>
            <a:endParaRPr lang="zh-CN" altLang="zh-CN" sz="2400">
              <a:solidFill>
                <a:srgbClr val="FFFFFF"/>
              </a:solidFill>
              <a:latin typeface="宋体" pitchFamily="2" charset="-122"/>
              <a:cs typeface="+mn-ea"/>
              <a:sym typeface="宋体" pitchFamily="2" charset="-122"/>
            </a:endParaRPr>
          </a:p>
        </p:txBody>
      </p:sp>
      <p:sp>
        <p:nvSpPr>
          <p:cNvPr id="2" name="标题 1"/>
          <p:cNvSpPr>
            <a:spLocks noGrp="1"/>
          </p:cNvSpPr>
          <p:nvPr>
            <p:ph type="title"/>
          </p:nvPr>
        </p:nvSpPr>
        <p:spPr/>
        <p:txBody>
          <a:bodyPr>
            <a:normAutofit/>
          </a:bodyPr>
          <a:lstStyle/>
          <a:p>
            <a:r>
              <a:rPr lang="zh-CN" altLang="en-US" dirty="0">
                <a:cs typeface="+mn-ea"/>
              </a:rPr>
              <a:t>单击此处添加标题</a:t>
            </a:r>
            <a:endParaRPr lang="zh-CN" altLang="en-US" dirty="0">
              <a:ea typeface="+mn-ea"/>
              <a:cs typeface="+mn-ea"/>
            </a:endParaRPr>
          </a:p>
        </p:txBody>
      </p:sp>
    </p:spTree>
    <p:extLst>
      <p:ext uri="{BB962C8B-B14F-4D97-AF65-F5344CB8AC3E}">
        <p14:creationId xmlns:p14="http://schemas.microsoft.com/office/powerpoint/2010/main" val="3339620201"/>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9218"/>
                                        </p:tgtEl>
                                        <p:attrNameLst>
                                          <p:attrName>style.visibility</p:attrName>
                                        </p:attrNameLst>
                                      </p:cBhvr>
                                      <p:to>
                                        <p:strVal val="visible"/>
                                      </p:to>
                                    </p:set>
                                    <p:animEffect transition="in" filter="fade">
                                      <p:cBhvr>
                                        <p:cTn id="7" dur="500"/>
                                        <p:tgtEl>
                                          <p:spTgt spid="921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9219"/>
                                        </p:tgtEl>
                                        <p:attrNameLst>
                                          <p:attrName>style.visibility</p:attrName>
                                        </p:attrNameLst>
                                      </p:cBhvr>
                                      <p:to>
                                        <p:strVal val="visible"/>
                                      </p:to>
                                    </p:set>
                                    <p:animEffect transition="in" filter="fade">
                                      <p:cBhvr>
                                        <p:cTn id="10" dur="500"/>
                                        <p:tgtEl>
                                          <p:spTgt spid="9219"/>
                                        </p:tgtEl>
                                      </p:cBhvr>
                                    </p:animEffect>
                                  </p:childTnLst>
                                </p:cTn>
                              </p:par>
                            </p:childTnLst>
                          </p:cTn>
                        </p:par>
                        <p:par>
                          <p:cTn id="11" fill="hold" nodeType="afterGroup">
                            <p:stCondLst>
                              <p:cond delay="500"/>
                            </p:stCondLst>
                            <p:childTnLst>
                              <p:par>
                                <p:cTn id="12" presetID="1" presetClass="entr" presetSubtype="0" fill="hold" grpId="0" nodeType="afterEffect">
                                  <p:stCondLst>
                                    <p:cond delay="0"/>
                                  </p:stCondLst>
                                  <p:childTnLst>
                                    <p:set>
                                      <p:cBhvr>
                                        <p:cTn id="13" dur="1" fill="hold">
                                          <p:stCondLst>
                                            <p:cond delay="199"/>
                                          </p:stCondLst>
                                        </p:cTn>
                                        <p:tgtEl>
                                          <p:spTgt spid="9232"/>
                                        </p:tgtEl>
                                        <p:attrNameLst>
                                          <p:attrName>style.visibility</p:attrName>
                                        </p:attrNameLst>
                                      </p:cBhvr>
                                      <p:to>
                                        <p:strVal val="visible"/>
                                      </p:to>
                                    </p:set>
                                  </p:childTnLst>
                                </p:cTn>
                              </p:par>
                              <p:par>
                                <p:cTn id="14" presetID="18" presetClass="entr" presetSubtype="6" fill="hold" grpId="0" nodeType="withEffect">
                                  <p:stCondLst>
                                    <p:cond delay="0"/>
                                  </p:stCondLst>
                                  <p:childTnLst>
                                    <p:set>
                                      <p:cBhvr>
                                        <p:cTn id="15" dur="1" fill="hold">
                                          <p:stCondLst>
                                            <p:cond delay="0"/>
                                          </p:stCondLst>
                                        </p:cTn>
                                        <p:tgtEl>
                                          <p:spTgt spid="9231"/>
                                        </p:tgtEl>
                                        <p:attrNameLst>
                                          <p:attrName>style.visibility</p:attrName>
                                        </p:attrNameLst>
                                      </p:cBhvr>
                                      <p:to>
                                        <p:strVal val="visible"/>
                                      </p:to>
                                    </p:set>
                                    <p:animEffect>
                                      <p:cBhvr>
                                        <p:cTn id="16" dur="600"/>
                                        <p:tgtEl>
                                          <p:spTgt spid="9231"/>
                                        </p:tgtEl>
                                      </p:cBhvr>
                                    </p:animEffect>
                                  </p:childTnLst>
                                </p:cTn>
                              </p:par>
                            </p:childTnLst>
                          </p:cTn>
                        </p:par>
                        <p:par>
                          <p:cTn id="17" fill="hold" nodeType="afterGroup">
                            <p:stCondLst>
                              <p:cond delay="1100"/>
                            </p:stCondLst>
                            <p:childTnLst>
                              <p:par>
                                <p:cTn id="18" presetID="10" presetClass="entr" presetSubtype="0" fill="hold" grpId="0" nodeType="afterEffect">
                                  <p:stCondLst>
                                    <p:cond delay="0"/>
                                  </p:stCondLst>
                                  <p:childTnLst>
                                    <p:set>
                                      <p:cBhvr>
                                        <p:cTn id="19" dur="1" fill="hold">
                                          <p:stCondLst>
                                            <p:cond delay="0"/>
                                          </p:stCondLst>
                                        </p:cTn>
                                        <p:tgtEl>
                                          <p:spTgt spid="9220"/>
                                        </p:tgtEl>
                                        <p:attrNameLst>
                                          <p:attrName>style.visibility</p:attrName>
                                        </p:attrNameLst>
                                      </p:cBhvr>
                                      <p:to>
                                        <p:strVal val="visible"/>
                                      </p:to>
                                    </p:set>
                                    <p:animEffect transition="in" filter="fade">
                                      <p:cBhvr>
                                        <p:cTn id="20" dur="500"/>
                                        <p:tgtEl>
                                          <p:spTgt spid="9220"/>
                                        </p:tgtEl>
                                      </p:cBhvr>
                                    </p:animEffect>
                                  </p:childTnLst>
                                </p:cTn>
                              </p:par>
                              <p:par>
                                <p:cTn id="21" presetID="10" presetClass="entr" presetSubtype="0" fill="hold" nodeType="withEffect">
                                  <p:stCondLst>
                                    <p:cond delay="0"/>
                                  </p:stCondLst>
                                  <p:childTnLst>
                                    <p:set>
                                      <p:cBhvr>
                                        <p:cTn id="22" dur="1" fill="hold">
                                          <p:stCondLst>
                                            <p:cond delay="0"/>
                                          </p:stCondLst>
                                        </p:cTn>
                                        <p:tgtEl>
                                          <p:spTgt spid="9221"/>
                                        </p:tgtEl>
                                        <p:attrNameLst>
                                          <p:attrName>style.visibility</p:attrName>
                                        </p:attrNameLst>
                                      </p:cBhvr>
                                      <p:to>
                                        <p:strVal val="visible"/>
                                      </p:to>
                                    </p:set>
                                    <p:animEffect transition="in" filter="fade">
                                      <p:cBhvr>
                                        <p:cTn id="23" dur="500"/>
                                        <p:tgtEl>
                                          <p:spTgt spid="9221"/>
                                        </p:tgtEl>
                                      </p:cBhvr>
                                    </p:animEffect>
                                  </p:childTnLst>
                                </p:cTn>
                              </p:par>
                            </p:childTnLst>
                          </p:cTn>
                        </p:par>
                        <p:par>
                          <p:cTn id="24" fill="hold" nodeType="afterGroup">
                            <p:stCondLst>
                              <p:cond delay="1600"/>
                            </p:stCondLst>
                            <p:childTnLst>
                              <p:par>
                                <p:cTn id="25" presetID="1" presetClass="entr" presetSubtype="0" fill="hold" grpId="0" nodeType="afterEffect">
                                  <p:stCondLst>
                                    <p:cond delay="0"/>
                                  </p:stCondLst>
                                  <p:childTnLst>
                                    <p:set>
                                      <p:cBhvr>
                                        <p:cTn id="26" dur="1" fill="hold">
                                          <p:stCondLst>
                                            <p:cond delay="199"/>
                                          </p:stCondLst>
                                        </p:cTn>
                                        <p:tgtEl>
                                          <p:spTgt spid="9234"/>
                                        </p:tgtEl>
                                        <p:attrNameLst>
                                          <p:attrName>style.visibility</p:attrName>
                                        </p:attrNameLst>
                                      </p:cBhvr>
                                      <p:to>
                                        <p:strVal val="visible"/>
                                      </p:to>
                                    </p:set>
                                  </p:childTnLst>
                                </p:cTn>
                              </p:par>
                              <p:par>
                                <p:cTn id="27" presetID="18" presetClass="entr" presetSubtype="6" fill="hold" grpId="0" nodeType="withEffect">
                                  <p:stCondLst>
                                    <p:cond delay="0"/>
                                  </p:stCondLst>
                                  <p:childTnLst>
                                    <p:set>
                                      <p:cBhvr>
                                        <p:cTn id="28" dur="1" fill="hold">
                                          <p:stCondLst>
                                            <p:cond delay="0"/>
                                          </p:stCondLst>
                                        </p:cTn>
                                        <p:tgtEl>
                                          <p:spTgt spid="9233"/>
                                        </p:tgtEl>
                                        <p:attrNameLst>
                                          <p:attrName>style.visibility</p:attrName>
                                        </p:attrNameLst>
                                      </p:cBhvr>
                                      <p:to>
                                        <p:strVal val="visible"/>
                                      </p:to>
                                    </p:set>
                                    <p:animEffect>
                                      <p:cBhvr>
                                        <p:cTn id="29" dur="600"/>
                                        <p:tgtEl>
                                          <p:spTgt spid="9233"/>
                                        </p:tgtEl>
                                      </p:cBhvr>
                                    </p:animEffect>
                                  </p:childTnLst>
                                </p:cTn>
                              </p:par>
                            </p:childTnLst>
                          </p:cTn>
                        </p:par>
                        <p:par>
                          <p:cTn id="30" fill="hold" nodeType="afterGroup">
                            <p:stCondLst>
                              <p:cond delay="2200"/>
                            </p:stCondLst>
                            <p:childTnLst>
                              <p:par>
                                <p:cTn id="31" presetID="10" presetClass="entr" presetSubtype="0" fill="hold" grpId="0" nodeType="afterEffect">
                                  <p:stCondLst>
                                    <p:cond delay="0"/>
                                  </p:stCondLst>
                                  <p:childTnLst>
                                    <p:set>
                                      <p:cBhvr>
                                        <p:cTn id="32" dur="1" fill="hold">
                                          <p:stCondLst>
                                            <p:cond delay="0"/>
                                          </p:stCondLst>
                                        </p:cTn>
                                        <p:tgtEl>
                                          <p:spTgt spid="9227"/>
                                        </p:tgtEl>
                                        <p:attrNameLst>
                                          <p:attrName>style.visibility</p:attrName>
                                        </p:attrNameLst>
                                      </p:cBhvr>
                                      <p:to>
                                        <p:strVal val="visible"/>
                                      </p:to>
                                    </p:set>
                                    <p:animEffect transition="in" filter="fade">
                                      <p:cBhvr>
                                        <p:cTn id="33" dur="500"/>
                                        <p:tgtEl>
                                          <p:spTgt spid="9227"/>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9228"/>
                                        </p:tgtEl>
                                        <p:attrNameLst>
                                          <p:attrName>style.visibility</p:attrName>
                                        </p:attrNameLst>
                                      </p:cBhvr>
                                      <p:to>
                                        <p:strVal val="visible"/>
                                      </p:to>
                                    </p:set>
                                    <p:animEffect transition="in" filter="fade">
                                      <p:cBhvr>
                                        <p:cTn id="36" dur="500"/>
                                        <p:tgtEl>
                                          <p:spTgt spid="9228"/>
                                        </p:tgtEl>
                                      </p:cBhvr>
                                    </p:animEffect>
                                  </p:childTnLst>
                                </p:cTn>
                              </p:par>
                            </p:childTnLst>
                          </p:cTn>
                        </p:par>
                        <p:par>
                          <p:cTn id="37" fill="hold" nodeType="afterGroup">
                            <p:stCondLst>
                              <p:cond delay="2700"/>
                            </p:stCondLst>
                            <p:childTnLst>
                              <p:par>
                                <p:cTn id="38" presetID="1" presetClass="entr" presetSubtype="0" fill="hold" grpId="0" nodeType="afterEffect">
                                  <p:stCondLst>
                                    <p:cond delay="0"/>
                                  </p:stCondLst>
                                  <p:childTnLst>
                                    <p:set>
                                      <p:cBhvr>
                                        <p:cTn id="39" dur="1" fill="hold">
                                          <p:stCondLst>
                                            <p:cond delay="199"/>
                                          </p:stCondLst>
                                        </p:cTn>
                                        <p:tgtEl>
                                          <p:spTgt spid="9236"/>
                                        </p:tgtEl>
                                        <p:attrNameLst>
                                          <p:attrName>style.visibility</p:attrName>
                                        </p:attrNameLst>
                                      </p:cBhvr>
                                      <p:to>
                                        <p:strVal val="visible"/>
                                      </p:to>
                                    </p:set>
                                  </p:childTnLst>
                                </p:cTn>
                              </p:par>
                              <p:par>
                                <p:cTn id="40" presetID="18" presetClass="entr" presetSubtype="6" fill="hold" grpId="0" nodeType="withEffect">
                                  <p:stCondLst>
                                    <p:cond delay="0"/>
                                  </p:stCondLst>
                                  <p:childTnLst>
                                    <p:set>
                                      <p:cBhvr>
                                        <p:cTn id="41" dur="1" fill="hold">
                                          <p:stCondLst>
                                            <p:cond delay="0"/>
                                          </p:stCondLst>
                                        </p:cTn>
                                        <p:tgtEl>
                                          <p:spTgt spid="9235"/>
                                        </p:tgtEl>
                                        <p:attrNameLst>
                                          <p:attrName>style.visibility</p:attrName>
                                        </p:attrNameLst>
                                      </p:cBhvr>
                                      <p:to>
                                        <p:strVal val="visible"/>
                                      </p:to>
                                    </p:set>
                                    <p:animEffect>
                                      <p:cBhvr>
                                        <p:cTn id="42" dur="600"/>
                                        <p:tgtEl>
                                          <p:spTgt spid="9235"/>
                                        </p:tgtEl>
                                      </p:cBhvr>
                                    </p:animEffect>
                                  </p:childTnLst>
                                </p:cTn>
                              </p:par>
                            </p:childTnLst>
                          </p:cTn>
                        </p:par>
                        <p:par>
                          <p:cTn id="43" fill="hold" nodeType="afterGroup">
                            <p:stCondLst>
                              <p:cond delay="3300"/>
                            </p:stCondLst>
                            <p:childTnLst>
                              <p:par>
                                <p:cTn id="44" presetID="10" presetClass="entr" presetSubtype="0" fill="hold" grpId="0" nodeType="afterEffect">
                                  <p:stCondLst>
                                    <p:cond delay="0"/>
                                  </p:stCondLst>
                                  <p:childTnLst>
                                    <p:set>
                                      <p:cBhvr>
                                        <p:cTn id="45" dur="1" fill="hold">
                                          <p:stCondLst>
                                            <p:cond delay="0"/>
                                          </p:stCondLst>
                                        </p:cTn>
                                        <p:tgtEl>
                                          <p:spTgt spid="9229"/>
                                        </p:tgtEl>
                                        <p:attrNameLst>
                                          <p:attrName>style.visibility</p:attrName>
                                        </p:attrNameLst>
                                      </p:cBhvr>
                                      <p:to>
                                        <p:strVal val="visible"/>
                                      </p:to>
                                    </p:set>
                                    <p:animEffect transition="in" filter="fade">
                                      <p:cBhvr>
                                        <p:cTn id="46" dur="500"/>
                                        <p:tgtEl>
                                          <p:spTgt spid="9229"/>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9230"/>
                                        </p:tgtEl>
                                        <p:attrNameLst>
                                          <p:attrName>style.visibility</p:attrName>
                                        </p:attrNameLst>
                                      </p:cBhvr>
                                      <p:to>
                                        <p:strVal val="visible"/>
                                      </p:to>
                                    </p:set>
                                    <p:animEffect transition="in" filter="fade">
                                      <p:cBhvr>
                                        <p:cTn id="49" dur="500"/>
                                        <p:tgtEl>
                                          <p:spTgt spid="9230"/>
                                        </p:tgtEl>
                                      </p:cBhvr>
                                    </p:animEffect>
                                  </p:childTnLst>
                                </p:cTn>
                              </p:par>
                            </p:childTnLst>
                          </p:cTn>
                        </p:par>
                        <p:par>
                          <p:cTn id="50" fill="hold" nodeType="afterGroup">
                            <p:stCondLst>
                              <p:cond delay="3800"/>
                            </p:stCondLst>
                            <p:childTnLst>
                              <p:par>
                                <p:cTn id="51" presetID="1" presetClass="entr" presetSubtype="0" fill="hold" grpId="0" nodeType="afterEffect">
                                  <p:stCondLst>
                                    <p:cond delay="0"/>
                                  </p:stCondLst>
                                  <p:childTnLst>
                                    <p:set>
                                      <p:cBhvr>
                                        <p:cTn id="52" dur="1" fill="hold">
                                          <p:stCondLst>
                                            <p:cond delay="199"/>
                                          </p:stCondLst>
                                        </p:cTn>
                                        <p:tgtEl>
                                          <p:spTgt spid="9238"/>
                                        </p:tgtEl>
                                        <p:attrNameLst>
                                          <p:attrName>style.visibility</p:attrName>
                                        </p:attrNameLst>
                                      </p:cBhvr>
                                      <p:to>
                                        <p:strVal val="visible"/>
                                      </p:to>
                                    </p:set>
                                  </p:childTnLst>
                                </p:cTn>
                              </p:par>
                              <p:par>
                                <p:cTn id="53" presetID="18" presetClass="entr" presetSubtype="6" fill="hold" grpId="0" nodeType="withEffect">
                                  <p:stCondLst>
                                    <p:cond delay="0"/>
                                  </p:stCondLst>
                                  <p:childTnLst>
                                    <p:set>
                                      <p:cBhvr>
                                        <p:cTn id="54" dur="1" fill="hold">
                                          <p:stCondLst>
                                            <p:cond delay="0"/>
                                          </p:stCondLst>
                                        </p:cTn>
                                        <p:tgtEl>
                                          <p:spTgt spid="9237"/>
                                        </p:tgtEl>
                                        <p:attrNameLst>
                                          <p:attrName>style.visibility</p:attrName>
                                        </p:attrNameLst>
                                      </p:cBhvr>
                                      <p:to>
                                        <p:strVal val="visible"/>
                                      </p:to>
                                    </p:set>
                                    <p:animEffect>
                                      <p:cBhvr>
                                        <p:cTn id="55" dur="600"/>
                                        <p:tgtEl>
                                          <p:spTgt spid="92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8" grpId="0" bldLvl="0" animBg="1" autoUpdateAnimBg="0"/>
      <p:bldP spid="9219" grpId="0" bldLvl="0" animBg="1" autoUpdateAnimBg="0"/>
      <p:bldP spid="9220" grpId="0" bldLvl="0" animBg="1" autoUpdateAnimBg="0"/>
      <p:bldP spid="9227" grpId="0" bldLvl="0" animBg="1" autoUpdateAnimBg="0"/>
      <p:bldP spid="9228" grpId="0" bldLvl="0" animBg="1" autoUpdateAnimBg="0"/>
      <p:bldP spid="9229" grpId="0" bldLvl="0" animBg="1" autoUpdateAnimBg="0"/>
      <p:bldP spid="9230" grpId="0" bldLvl="0" animBg="1" autoUpdateAnimBg="0"/>
      <p:bldP spid="9231" grpId="0" bldLvl="0" autoUpdateAnimBg="0"/>
      <p:bldP spid="9232" grpId="0" bldLvl="0" autoUpdateAnimBg="0"/>
      <p:bldP spid="9233" grpId="0" bldLvl="0" autoUpdateAnimBg="0"/>
      <p:bldP spid="9234" grpId="0" bldLvl="0" autoUpdateAnimBg="0"/>
      <p:bldP spid="9235" grpId="0" bldLvl="0" autoUpdateAnimBg="0"/>
      <p:bldP spid="9236" grpId="0" bldLvl="0" autoUpdateAnimBg="0"/>
      <p:bldP spid="9237" grpId="0" bldLvl="0" autoUpdateAnimBg="0"/>
      <p:bldP spid="9238" grpId="0" bldLvl="0" autoUpdateAnimBg="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矩形 30"/>
          <p:cNvSpPr/>
          <p:nvPr/>
        </p:nvSpPr>
        <p:spPr>
          <a:xfrm>
            <a:off x="4272036" y="2144041"/>
            <a:ext cx="3708683" cy="538597"/>
          </a:xfrm>
          <a:prstGeom prst="rect">
            <a:avLst/>
          </a:prstGeom>
        </p:spPr>
        <p:txBody>
          <a:bodyPr wrap="none" lIns="121908" tIns="60954" rIns="121908" bIns="60954">
            <a:spAutoFit/>
          </a:bodyPr>
          <a:lstStyle/>
          <a:p>
            <a:r>
              <a:rPr lang="zh-CN" altLang="en-US" sz="2700" b="1" dirty="0">
                <a:solidFill>
                  <a:schemeClr val="accent1"/>
                </a:solidFill>
                <a:latin typeface="+mn-ea"/>
                <a:cs typeface="+mn-ea"/>
              </a:rPr>
              <a:t>单击此处添加标题文字</a:t>
            </a:r>
            <a:endParaRPr lang="en-US" altLang="zh-CN" sz="2700" b="1" dirty="0">
              <a:solidFill>
                <a:schemeClr val="accent1"/>
              </a:solidFill>
              <a:latin typeface="+mn-ea"/>
              <a:cs typeface="+mn-ea"/>
            </a:endParaRPr>
          </a:p>
        </p:txBody>
      </p:sp>
      <p:sp>
        <p:nvSpPr>
          <p:cNvPr id="2048" name="矩形 2047"/>
          <p:cNvSpPr/>
          <p:nvPr/>
        </p:nvSpPr>
        <p:spPr>
          <a:xfrm>
            <a:off x="4272036" y="2813447"/>
            <a:ext cx="6095207" cy="815596"/>
          </a:xfrm>
          <a:prstGeom prst="rect">
            <a:avLst/>
          </a:prstGeom>
        </p:spPr>
        <p:txBody>
          <a:bodyPr lIns="121908" tIns="60954" rIns="121908" bIns="60954">
            <a:spAutoFit/>
          </a:bodyPr>
          <a:lstStyle/>
          <a:p>
            <a:r>
              <a:rPr lang="zh-CN" altLang="en-US" sz="1500" dirty="0">
                <a:solidFill>
                  <a:schemeClr val="tx1">
                    <a:lumMod val="50000"/>
                    <a:lumOff val="50000"/>
                  </a:schemeClr>
                </a:solidFill>
                <a:latin typeface="+mn-ea"/>
                <a:cs typeface="+mn-ea"/>
              </a:rPr>
              <a:t>单击此处添加文字内容单击此处添加文字内容 单击此处添加文字内容单击此处添加文字内容单击此处添加文字内容 单击此处添加文字内容</a:t>
            </a:r>
          </a:p>
          <a:p>
            <a:r>
              <a:rPr lang="zh-CN" altLang="en-US" sz="1500" dirty="0">
                <a:solidFill>
                  <a:schemeClr val="tx1">
                    <a:lumMod val="50000"/>
                    <a:lumOff val="50000"/>
                  </a:schemeClr>
                </a:solidFill>
                <a:latin typeface="+mn-ea"/>
                <a:cs typeface="+mn-ea"/>
              </a:rPr>
              <a:t>单击此处添加文字内容单击此处添加文字内容 单击此处添加文字内容</a:t>
            </a:r>
          </a:p>
        </p:txBody>
      </p:sp>
      <p:sp>
        <p:nvSpPr>
          <p:cNvPr id="38" name="矩形 37"/>
          <p:cNvSpPr/>
          <p:nvPr/>
        </p:nvSpPr>
        <p:spPr>
          <a:xfrm>
            <a:off x="4272036" y="3613665"/>
            <a:ext cx="6095207" cy="815596"/>
          </a:xfrm>
          <a:prstGeom prst="rect">
            <a:avLst/>
          </a:prstGeom>
        </p:spPr>
        <p:txBody>
          <a:bodyPr lIns="121908" tIns="60954" rIns="121908" bIns="60954">
            <a:spAutoFit/>
          </a:bodyPr>
          <a:lstStyle/>
          <a:p>
            <a:r>
              <a:rPr lang="zh-CN" altLang="en-US" sz="1500" dirty="0">
                <a:solidFill>
                  <a:schemeClr val="tx1">
                    <a:lumMod val="50000"/>
                    <a:lumOff val="50000"/>
                  </a:schemeClr>
                </a:solidFill>
                <a:latin typeface="+mn-ea"/>
                <a:cs typeface="+mn-ea"/>
              </a:rPr>
              <a:t>单击此处添加文字内容单击此处添加文字内容 单击此处添加文字内容单击此处添加文字内容单击此处添加文字内容 单击此处添加文字内容</a:t>
            </a:r>
          </a:p>
          <a:p>
            <a:r>
              <a:rPr lang="zh-CN" altLang="en-US" sz="1500" dirty="0">
                <a:solidFill>
                  <a:schemeClr val="tx1">
                    <a:lumMod val="50000"/>
                    <a:lumOff val="50000"/>
                  </a:schemeClr>
                </a:solidFill>
                <a:latin typeface="+mn-ea"/>
                <a:cs typeface="+mn-ea"/>
              </a:rPr>
              <a:t>单击此处添加文字内容单击此处添加文字内容</a:t>
            </a:r>
          </a:p>
        </p:txBody>
      </p:sp>
      <p:pic>
        <p:nvPicPr>
          <p:cNvPr id="43" name="Picture 4"/>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156542" y="1398961"/>
            <a:ext cx="4428578" cy="5356774"/>
          </a:xfrm>
          <a:prstGeom prst="rect">
            <a:avLst/>
          </a:prstGeom>
          <a:noFill/>
          <a:extLst>
            <a:ext uri="{909E8E84-426E-40DD-AFC4-6F175D3DCCD1}">
              <a14:hiddenFill xmlns:a14="http://schemas.microsoft.com/office/drawing/2010/main">
                <a:solidFill>
                  <a:srgbClr val="FFFFFF"/>
                </a:solidFill>
              </a14:hiddenFill>
            </a:ext>
          </a:extLst>
        </p:spPr>
      </p:pic>
      <p:sp>
        <p:nvSpPr>
          <p:cNvPr id="3" name="标题 2"/>
          <p:cNvSpPr>
            <a:spLocks noGrp="1"/>
          </p:cNvSpPr>
          <p:nvPr>
            <p:ph type="title"/>
          </p:nvPr>
        </p:nvSpPr>
        <p:spPr/>
        <p:txBody>
          <a:bodyPr>
            <a:normAutofit/>
          </a:bodyPr>
          <a:lstStyle/>
          <a:p>
            <a:r>
              <a:rPr lang="zh-CN" altLang="en-US" dirty="0">
                <a:cs typeface="+mn-ea"/>
              </a:rPr>
              <a:t>单击此处添加标题</a:t>
            </a:r>
            <a:endParaRPr lang="zh-CN" altLang="en-US" dirty="0">
              <a:ea typeface="+mn-ea"/>
              <a:cs typeface="+mn-ea"/>
            </a:endParaRPr>
          </a:p>
        </p:txBody>
      </p:sp>
    </p:spTree>
    <p:extLst>
      <p:ext uri="{BB962C8B-B14F-4D97-AF65-F5344CB8AC3E}">
        <p14:creationId xmlns:p14="http://schemas.microsoft.com/office/powerpoint/2010/main" val="1972747394"/>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3"/>
                                        </p:tgtEl>
                                        <p:attrNameLst>
                                          <p:attrName>style.visibility</p:attrName>
                                        </p:attrNameLst>
                                      </p:cBhvr>
                                      <p:to>
                                        <p:strVal val="visible"/>
                                      </p:to>
                                    </p:set>
                                    <p:anim calcmode="lin" valueType="num">
                                      <p:cBhvr>
                                        <p:cTn id="7" dur="300" fill="hold"/>
                                        <p:tgtEl>
                                          <p:spTgt spid="43"/>
                                        </p:tgtEl>
                                        <p:attrNameLst>
                                          <p:attrName>ppt_w</p:attrName>
                                        </p:attrNameLst>
                                      </p:cBhvr>
                                      <p:tavLst>
                                        <p:tav tm="0">
                                          <p:val>
                                            <p:fltVal val="0"/>
                                          </p:val>
                                        </p:tav>
                                        <p:tav tm="100000">
                                          <p:val>
                                            <p:strVal val="#ppt_w"/>
                                          </p:val>
                                        </p:tav>
                                      </p:tavLst>
                                    </p:anim>
                                    <p:anim calcmode="lin" valueType="num">
                                      <p:cBhvr>
                                        <p:cTn id="8" dur="300" fill="hold"/>
                                        <p:tgtEl>
                                          <p:spTgt spid="43"/>
                                        </p:tgtEl>
                                        <p:attrNameLst>
                                          <p:attrName>ppt_h</p:attrName>
                                        </p:attrNameLst>
                                      </p:cBhvr>
                                      <p:tavLst>
                                        <p:tav tm="0">
                                          <p:val>
                                            <p:fltVal val="0"/>
                                          </p:val>
                                        </p:tav>
                                        <p:tav tm="100000">
                                          <p:val>
                                            <p:strVal val="#ppt_h"/>
                                          </p:val>
                                        </p:tav>
                                      </p:tavLst>
                                    </p:anim>
                                    <p:animEffect transition="in" filter="fade">
                                      <p:cBhvr>
                                        <p:cTn id="9" dur="300"/>
                                        <p:tgtEl>
                                          <p:spTgt spid="43"/>
                                        </p:tgtEl>
                                      </p:cBhvr>
                                    </p:animEffect>
                                  </p:childTnLst>
                                </p:cTn>
                              </p:par>
                            </p:childTnLst>
                          </p:cTn>
                        </p:par>
                        <p:par>
                          <p:cTn id="10" fill="hold">
                            <p:stCondLst>
                              <p:cond delay="300"/>
                            </p:stCondLst>
                            <p:childTnLst>
                              <p:par>
                                <p:cTn id="11" presetID="42" presetClass="entr" presetSubtype="0" fill="hold" grpId="0" nodeType="afterEffect">
                                  <p:stCondLst>
                                    <p:cond delay="0"/>
                                  </p:stCondLst>
                                  <p:childTnLst>
                                    <p:set>
                                      <p:cBhvr>
                                        <p:cTn id="12" dur="1" fill="hold">
                                          <p:stCondLst>
                                            <p:cond delay="0"/>
                                          </p:stCondLst>
                                        </p:cTn>
                                        <p:tgtEl>
                                          <p:spTgt spid="31"/>
                                        </p:tgtEl>
                                        <p:attrNameLst>
                                          <p:attrName>style.visibility</p:attrName>
                                        </p:attrNameLst>
                                      </p:cBhvr>
                                      <p:to>
                                        <p:strVal val="visible"/>
                                      </p:to>
                                    </p:set>
                                    <p:animEffect transition="in" filter="fade">
                                      <p:cBhvr>
                                        <p:cTn id="13" dur="250"/>
                                        <p:tgtEl>
                                          <p:spTgt spid="31"/>
                                        </p:tgtEl>
                                      </p:cBhvr>
                                    </p:animEffect>
                                    <p:anim calcmode="lin" valueType="num">
                                      <p:cBhvr>
                                        <p:cTn id="14" dur="250" fill="hold"/>
                                        <p:tgtEl>
                                          <p:spTgt spid="31"/>
                                        </p:tgtEl>
                                        <p:attrNameLst>
                                          <p:attrName>ppt_x</p:attrName>
                                        </p:attrNameLst>
                                      </p:cBhvr>
                                      <p:tavLst>
                                        <p:tav tm="0">
                                          <p:val>
                                            <p:strVal val="#ppt_x"/>
                                          </p:val>
                                        </p:tav>
                                        <p:tav tm="100000">
                                          <p:val>
                                            <p:strVal val="#ppt_x"/>
                                          </p:val>
                                        </p:tav>
                                      </p:tavLst>
                                    </p:anim>
                                    <p:anim calcmode="lin" valueType="num">
                                      <p:cBhvr>
                                        <p:cTn id="15" dur="250" fill="hold"/>
                                        <p:tgtEl>
                                          <p:spTgt spid="31"/>
                                        </p:tgtEl>
                                        <p:attrNameLst>
                                          <p:attrName>ppt_y</p:attrName>
                                        </p:attrNameLst>
                                      </p:cBhvr>
                                      <p:tavLst>
                                        <p:tav tm="0">
                                          <p:val>
                                            <p:strVal val="#ppt_y+.1"/>
                                          </p:val>
                                        </p:tav>
                                        <p:tav tm="100000">
                                          <p:val>
                                            <p:strVal val="#ppt_y"/>
                                          </p:val>
                                        </p:tav>
                                      </p:tavLst>
                                    </p:anim>
                                  </p:childTnLst>
                                </p:cTn>
                              </p:par>
                            </p:childTnLst>
                          </p:cTn>
                        </p:par>
                        <p:par>
                          <p:cTn id="16" fill="hold">
                            <p:stCondLst>
                              <p:cond delay="550"/>
                            </p:stCondLst>
                            <p:childTnLst>
                              <p:par>
                                <p:cTn id="17" presetID="22" presetClass="entr" presetSubtype="8" fill="hold" grpId="0" nodeType="afterEffect">
                                  <p:stCondLst>
                                    <p:cond delay="0"/>
                                  </p:stCondLst>
                                  <p:childTnLst>
                                    <p:set>
                                      <p:cBhvr>
                                        <p:cTn id="18" dur="1" fill="hold">
                                          <p:stCondLst>
                                            <p:cond delay="0"/>
                                          </p:stCondLst>
                                        </p:cTn>
                                        <p:tgtEl>
                                          <p:spTgt spid="2048"/>
                                        </p:tgtEl>
                                        <p:attrNameLst>
                                          <p:attrName>style.visibility</p:attrName>
                                        </p:attrNameLst>
                                      </p:cBhvr>
                                      <p:to>
                                        <p:strVal val="visible"/>
                                      </p:to>
                                    </p:set>
                                    <p:animEffect transition="in" filter="wipe(left)">
                                      <p:cBhvr>
                                        <p:cTn id="19" dur="250"/>
                                        <p:tgtEl>
                                          <p:spTgt spid="2048"/>
                                        </p:tgtEl>
                                      </p:cBhvr>
                                    </p:animEffect>
                                  </p:childTnLst>
                                </p:cTn>
                              </p:par>
                            </p:childTnLst>
                          </p:cTn>
                        </p:par>
                        <p:par>
                          <p:cTn id="20" fill="hold">
                            <p:stCondLst>
                              <p:cond delay="800"/>
                            </p:stCondLst>
                            <p:childTnLst>
                              <p:par>
                                <p:cTn id="21" presetID="22" presetClass="entr" presetSubtype="8" fill="hold" grpId="0" nodeType="afterEffect">
                                  <p:stCondLst>
                                    <p:cond delay="0"/>
                                  </p:stCondLst>
                                  <p:childTnLst>
                                    <p:set>
                                      <p:cBhvr>
                                        <p:cTn id="22" dur="1" fill="hold">
                                          <p:stCondLst>
                                            <p:cond delay="0"/>
                                          </p:stCondLst>
                                        </p:cTn>
                                        <p:tgtEl>
                                          <p:spTgt spid="38"/>
                                        </p:tgtEl>
                                        <p:attrNameLst>
                                          <p:attrName>style.visibility</p:attrName>
                                        </p:attrNameLst>
                                      </p:cBhvr>
                                      <p:to>
                                        <p:strVal val="visible"/>
                                      </p:to>
                                    </p:set>
                                    <p:animEffect transition="in" filter="wipe(left)">
                                      <p:cBhvr>
                                        <p:cTn id="23" dur="25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2048" grpId="0"/>
      <p:bldP spid="3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矩形 42"/>
          <p:cNvSpPr>
            <a:spLocks noChangeArrowheads="1"/>
          </p:cNvSpPr>
          <p:nvPr/>
        </p:nvSpPr>
        <p:spPr bwMode="auto">
          <a:xfrm>
            <a:off x="9785199" y="3838019"/>
            <a:ext cx="922747" cy="2260600"/>
          </a:xfrm>
          <a:prstGeom prst="rect">
            <a:avLst/>
          </a:prstGeom>
          <a:solidFill>
            <a:schemeClr val="accent1"/>
          </a:solidFill>
          <a:ln>
            <a:noFill/>
          </a:ln>
          <a:extLst/>
        </p:spPr>
        <p:txBody>
          <a:bodyPr lIns="121912" tIns="60956" rIns="121912" bIns="60956" anchor="ct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endParaRPr lang="zh-CN" altLang="zh-CN" sz="2400">
              <a:solidFill>
                <a:srgbClr val="FFFFFF"/>
              </a:solidFill>
              <a:sym typeface="微软雅黑" pitchFamily="34" charset="-122"/>
            </a:endParaRPr>
          </a:p>
        </p:txBody>
      </p:sp>
      <p:sp>
        <p:nvSpPr>
          <p:cNvPr id="42" name="矩形 37"/>
          <p:cNvSpPr>
            <a:spLocks noChangeArrowheads="1"/>
          </p:cNvSpPr>
          <p:nvPr/>
        </p:nvSpPr>
        <p:spPr bwMode="auto">
          <a:xfrm>
            <a:off x="4995541" y="3838019"/>
            <a:ext cx="4666641" cy="2260600"/>
          </a:xfrm>
          <a:prstGeom prst="rect">
            <a:avLst/>
          </a:prstGeom>
          <a:solidFill>
            <a:schemeClr val="accent2"/>
          </a:solidFill>
          <a:ln>
            <a:noFill/>
          </a:ln>
          <a:extLst/>
        </p:spPr>
        <p:txBody>
          <a:bodyPr lIns="121912" tIns="60956" rIns="121912" bIns="60956" anchor="ct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endParaRPr lang="zh-CN" altLang="zh-CN" sz="2400">
              <a:solidFill>
                <a:srgbClr val="FFFFFF"/>
              </a:solidFill>
              <a:sym typeface="微软雅黑" pitchFamily="34" charset="-122"/>
            </a:endParaRPr>
          </a:p>
        </p:txBody>
      </p:sp>
      <p:sp>
        <p:nvSpPr>
          <p:cNvPr id="43" name="矩形 46"/>
          <p:cNvSpPr>
            <a:spLocks noChangeAspect="1" noChangeArrowheads="1"/>
          </p:cNvSpPr>
          <p:nvPr/>
        </p:nvSpPr>
        <p:spPr bwMode="auto">
          <a:xfrm>
            <a:off x="1486295" y="3838019"/>
            <a:ext cx="3388342" cy="2260600"/>
          </a:xfrm>
          <a:prstGeom prst="rect">
            <a:avLst/>
          </a:prstGeom>
          <a:blipFill dpi="0" rotWithShape="1">
            <a:blip r:embed="rId3"/>
            <a:srcRect/>
            <a:stretch>
              <a:fillRect/>
            </a:stretch>
          </a:blipFill>
          <a:ln>
            <a:noFill/>
          </a:ln>
        </p:spPr>
        <p:txBody>
          <a:bodyPr lIns="121912" tIns="60956" rIns="121912" bIns="60956" anchor="ct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endParaRPr lang="zh-CN" altLang="zh-CN" sz="2400">
              <a:solidFill>
                <a:srgbClr val="FFFFFF"/>
              </a:solidFill>
              <a:sym typeface="微软雅黑" pitchFamily="34" charset="-122"/>
            </a:endParaRPr>
          </a:p>
        </p:txBody>
      </p:sp>
      <p:sp>
        <p:nvSpPr>
          <p:cNvPr id="44" name="矩形 47"/>
          <p:cNvSpPr>
            <a:spLocks noChangeAspect="1" noChangeArrowheads="1"/>
          </p:cNvSpPr>
          <p:nvPr/>
        </p:nvSpPr>
        <p:spPr bwMode="auto">
          <a:xfrm>
            <a:off x="3839988" y="1486139"/>
            <a:ext cx="3386226" cy="2258483"/>
          </a:xfrm>
          <a:prstGeom prst="rect">
            <a:avLst/>
          </a:prstGeom>
          <a:blipFill dpi="0" rotWithShape="1">
            <a:blip r:embed="rId4"/>
            <a:srcRect/>
            <a:stretch>
              <a:fillRect/>
            </a:stretch>
          </a:blipFill>
          <a:ln>
            <a:noFill/>
          </a:ln>
        </p:spPr>
        <p:txBody>
          <a:bodyPr lIns="121912" tIns="60956" rIns="121912" bIns="60956" anchor="ct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endParaRPr lang="zh-CN" altLang="zh-CN" sz="2400">
              <a:solidFill>
                <a:srgbClr val="FFFFFF"/>
              </a:solidFill>
              <a:sym typeface="微软雅黑" pitchFamily="34" charset="-122"/>
            </a:endParaRPr>
          </a:p>
        </p:txBody>
      </p:sp>
      <p:sp>
        <p:nvSpPr>
          <p:cNvPr id="45" name="矩形 1"/>
          <p:cNvSpPr>
            <a:spLocks noChangeArrowheads="1"/>
          </p:cNvSpPr>
          <p:nvPr/>
        </p:nvSpPr>
        <p:spPr bwMode="auto">
          <a:xfrm>
            <a:off x="1486298" y="1484019"/>
            <a:ext cx="2260305" cy="2260600"/>
          </a:xfrm>
          <a:prstGeom prst="rect">
            <a:avLst/>
          </a:prstGeom>
          <a:solidFill>
            <a:schemeClr val="accent3"/>
          </a:solidFill>
          <a:ln>
            <a:noFill/>
          </a:ln>
          <a:extLst/>
        </p:spPr>
        <p:txBody>
          <a:bodyPr lIns="121912" tIns="60956" rIns="121912" bIns="60956" anchor="ct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endParaRPr lang="zh-CN" altLang="zh-CN" sz="2400">
              <a:solidFill>
                <a:srgbClr val="FF8607"/>
              </a:solidFill>
              <a:sym typeface="微软雅黑" pitchFamily="34" charset="-122"/>
            </a:endParaRPr>
          </a:p>
        </p:txBody>
      </p:sp>
      <p:sp>
        <p:nvSpPr>
          <p:cNvPr id="46" name="矩形 59"/>
          <p:cNvSpPr>
            <a:spLocks noChangeAspect="1" noChangeArrowheads="1"/>
          </p:cNvSpPr>
          <p:nvPr/>
        </p:nvSpPr>
        <p:spPr bwMode="auto">
          <a:xfrm>
            <a:off x="7319602" y="1484019"/>
            <a:ext cx="3388342" cy="2260600"/>
          </a:xfrm>
          <a:prstGeom prst="rect">
            <a:avLst/>
          </a:prstGeom>
          <a:blipFill dpi="0" rotWithShape="1">
            <a:blip r:embed="rId5"/>
            <a:srcRect/>
            <a:stretch>
              <a:fillRect/>
            </a:stretch>
          </a:blipFill>
          <a:ln>
            <a:noFill/>
          </a:ln>
          <a:extLst/>
        </p:spPr>
        <p:txBody>
          <a:bodyPr lIns="121912" tIns="60956" rIns="121912" bIns="60956" anchor="ct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endParaRPr lang="zh-CN" altLang="zh-CN" sz="2400">
              <a:solidFill>
                <a:srgbClr val="FFFFFF"/>
              </a:solidFill>
              <a:sym typeface="微软雅黑" pitchFamily="34" charset="-122"/>
            </a:endParaRPr>
          </a:p>
        </p:txBody>
      </p:sp>
      <p:sp>
        <p:nvSpPr>
          <p:cNvPr id="47" name="矩形 56"/>
          <p:cNvSpPr>
            <a:spLocks noChangeArrowheads="1"/>
          </p:cNvSpPr>
          <p:nvPr/>
        </p:nvSpPr>
        <p:spPr bwMode="auto">
          <a:xfrm>
            <a:off x="1486297" y="1612398"/>
            <a:ext cx="2151841" cy="461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2" tIns="60956" rIns="121912" bIns="6095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eaLnBrk="1" hangingPunct="1">
              <a:spcBef>
                <a:spcPct val="0"/>
              </a:spcBef>
              <a:buFont typeface="Arial" charset="0"/>
              <a:buNone/>
            </a:pPr>
            <a:r>
              <a:rPr lang="zh-CN" altLang="en-US" sz="2200" b="1" dirty="0">
                <a:solidFill>
                  <a:schemeClr val="bg1"/>
                </a:solidFill>
                <a:sym typeface="微软雅黑" pitchFamily="34" charset="-122"/>
              </a:rPr>
              <a:t>添加主题</a:t>
            </a:r>
            <a:endParaRPr lang="zh-CN" altLang="en-US" sz="2200" dirty="0">
              <a:solidFill>
                <a:schemeClr val="bg1"/>
              </a:solidFill>
              <a:latin typeface="Arial" charset="0"/>
              <a:ea typeface="宋体" pitchFamily="2" charset="-122"/>
            </a:endParaRPr>
          </a:p>
        </p:txBody>
      </p:sp>
      <p:sp>
        <p:nvSpPr>
          <p:cNvPr id="48" name="矩形 57"/>
          <p:cNvSpPr>
            <a:spLocks noChangeArrowheads="1"/>
          </p:cNvSpPr>
          <p:nvPr/>
        </p:nvSpPr>
        <p:spPr bwMode="auto">
          <a:xfrm>
            <a:off x="1801999" y="2062123"/>
            <a:ext cx="1841573" cy="661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2" tIns="60956" rIns="121912" bIns="6095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a:lnSpc>
                <a:spcPts val="2133"/>
              </a:lnSpc>
              <a:spcBef>
                <a:spcPct val="0"/>
              </a:spcBef>
              <a:buNone/>
            </a:pPr>
            <a:r>
              <a:rPr lang="zh-CN" altLang="en-US" sz="1400" dirty="0">
                <a:solidFill>
                  <a:schemeClr val="bg1">
                    <a:lumMod val="95000"/>
                  </a:schemeClr>
                </a:solidFill>
                <a:sym typeface="微软雅黑" pitchFamily="34" charset="-122"/>
              </a:rPr>
              <a:t>文字描述，总结概括，内容大纲。</a:t>
            </a:r>
            <a:r>
              <a:rPr lang="en-US" altLang="zh-CN" sz="1400" dirty="0">
                <a:solidFill>
                  <a:schemeClr val="bg1">
                    <a:lumMod val="95000"/>
                  </a:schemeClr>
                </a:solidFill>
                <a:sym typeface="微软雅黑" pitchFamily="34" charset="-122"/>
              </a:rPr>
              <a:t> </a:t>
            </a:r>
            <a:endParaRPr lang="zh-CN" altLang="en-US" sz="1400" dirty="0">
              <a:solidFill>
                <a:schemeClr val="bg1">
                  <a:lumMod val="95000"/>
                </a:schemeClr>
              </a:solidFill>
              <a:sym typeface="微软雅黑" pitchFamily="34" charset="-122"/>
            </a:endParaRPr>
          </a:p>
        </p:txBody>
      </p:sp>
      <p:sp>
        <p:nvSpPr>
          <p:cNvPr id="49" name="矩形 44"/>
          <p:cNvSpPr>
            <a:spLocks noChangeArrowheads="1"/>
          </p:cNvSpPr>
          <p:nvPr/>
        </p:nvSpPr>
        <p:spPr bwMode="auto">
          <a:xfrm>
            <a:off x="5126611" y="3979316"/>
            <a:ext cx="3098252" cy="461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2" tIns="60956" rIns="121912" bIns="6095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eaLnBrk="1" hangingPunct="1">
              <a:spcBef>
                <a:spcPct val="0"/>
              </a:spcBef>
              <a:buFont typeface="Arial" charset="0"/>
              <a:buNone/>
            </a:pPr>
            <a:r>
              <a:rPr lang="zh-CN" altLang="en-US" sz="2200" b="1" dirty="0">
                <a:solidFill>
                  <a:schemeClr val="bg1">
                    <a:lumMod val="95000"/>
                  </a:schemeClr>
                </a:solidFill>
                <a:sym typeface="微软雅黑" pitchFamily="34" charset="-122"/>
              </a:rPr>
              <a:t>添加主题</a:t>
            </a:r>
            <a:endParaRPr lang="zh-CN" altLang="en-US" sz="2200" dirty="0">
              <a:solidFill>
                <a:schemeClr val="bg1">
                  <a:lumMod val="95000"/>
                </a:schemeClr>
              </a:solidFill>
              <a:latin typeface="Arial" charset="0"/>
              <a:ea typeface="宋体" pitchFamily="2" charset="-122"/>
            </a:endParaRPr>
          </a:p>
        </p:txBody>
      </p:sp>
      <p:sp>
        <p:nvSpPr>
          <p:cNvPr id="50" name="矩形 45"/>
          <p:cNvSpPr>
            <a:spLocks noChangeArrowheads="1"/>
          </p:cNvSpPr>
          <p:nvPr/>
        </p:nvSpPr>
        <p:spPr bwMode="auto">
          <a:xfrm>
            <a:off x="5126612" y="4382050"/>
            <a:ext cx="4280155" cy="9848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2" tIns="60956" rIns="121912" bIns="6095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1400" dirty="0">
                <a:solidFill>
                  <a:schemeClr val="bg1">
                    <a:lumMod val="95000"/>
                  </a:schemeClr>
                </a:solidFill>
                <a:sym typeface="微软雅黑" pitchFamily="34" charset="-122"/>
              </a:rPr>
              <a:t>右键点击图片选择设置图片格式可直接替换图片，在此录入上述图表的综合描述说明，</a:t>
            </a:r>
            <a:r>
              <a:rPr lang="zh-CN" altLang="en-US" sz="1400" dirty="0">
                <a:solidFill>
                  <a:schemeClr val="bg1">
                    <a:lumMod val="95000"/>
                  </a:schemeClr>
                </a:solidFill>
              </a:rPr>
              <a:t>在此录入上述图表的综合分析说明，在此录入上述图表的综合分析说明，在此录入上述图表的综合分析说明。 </a:t>
            </a:r>
          </a:p>
        </p:txBody>
      </p:sp>
      <p:sp>
        <p:nvSpPr>
          <p:cNvPr id="2" name="燕尾形 1"/>
          <p:cNvSpPr/>
          <p:nvPr/>
        </p:nvSpPr>
        <p:spPr>
          <a:xfrm>
            <a:off x="11084446" y="3487947"/>
            <a:ext cx="513280" cy="513347"/>
          </a:xfrm>
          <a:prstGeom prst="chevron">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4" name="燕尾形 23"/>
          <p:cNvSpPr/>
          <p:nvPr/>
        </p:nvSpPr>
        <p:spPr>
          <a:xfrm flipH="1">
            <a:off x="650839" y="3487947"/>
            <a:ext cx="513280" cy="513347"/>
          </a:xfrm>
          <a:prstGeom prst="chevron">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标题 3"/>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577111242"/>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5"/>
                                        </p:tgtEl>
                                        <p:attrNameLst>
                                          <p:attrName>style.visibility</p:attrName>
                                        </p:attrNameLst>
                                      </p:cBhvr>
                                      <p:to>
                                        <p:strVal val="visible"/>
                                      </p:to>
                                    </p:set>
                                    <p:anim calcmode="lin" valueType="num">
                                      <p:cBhvr additive="base">
                                        <p:cTn id="7" dur="500" fill="hold"/>
                                        <p:tgtEl>
                                          <p:spTgt spid="45"/>
                                        </p:tgtEl>
                                        <p:attrNameLst>
                                          <p:attrName>ppt_x</p:attrName>
                                        </p:attrNameLst>
                                      </p:cBhvr>
                                      <p:tavLst>
                                        <p:tav tm="0">
                                          <p:val>
                                            <p:strVal val="0-#ppt_w/2"/>
                                          </p:val>
                                        </p:tav>
                                        <p:tav tm="100000">
                                          <p:val>
                                            <p:strVal val="#ppt_x"/>
                                          </p:val>
                                        </p:tav>
                                      </p:tavLst>
                                    </p:anim>
                                    <p:anim calcmode="lin" valueType="num">
                                      <p:cBhvr additive="base">
                                        <p:cTn id="8" dur="500" fill="hold"/>
                                        <p:tgtEl>
                                          <p:spTgt spid="4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44"/>
                                        </p:tgtEl>
                                        <p:attrNameLst>
                                          <p:attrName>style.visibility</p:attrName>
                                        </p:attrNameLst>
                                      </p:cBhvr>
                                      <p:to>
                                        <p:strVal val="visible"/>
                                      </p:to>
                                    </p:set>
                                    <p:anim calcmode="lin" valueType="num">
                                      <p:cBhvr additive="base">
                                        <p:cTn id="12" dur="500" fill="hold"/>
                                        <p:tgtEl>
                                          <p:spTgt spid="44"/>
                                        </p:tgtEl>
                                        <p:attrNameLst>
                                          <p:attrName>ppt_x</p:attrName>
                                        </p:attrNameLst>
                                      </p:cBhvr>
                                      <p:tavLst>
                                        <p:tav tm="0">
                                          <p:val>
                                            <p:strVal val="0-#ppt_w/2"/>
                                          </p:val>
                                        </p:tav>
                                        <p:tav tm="100000">
                                          <p:val>
                                            <p:strVal val="#ppt_x"/>
                                          </p:val>
                                        </p:tav>
                                      </p:tavLst>
                                    </p:anim>
                                    <p:anim calcmode="lin" valueType="num">
                                      <p:cBhvr additive="base">
                                        <p:cTn id="13" dur="500" fill="hold"/>
                                        <p:tgtEl>
                                          <p:spTgt spid="44"/>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fill="hold" grpId="0" nodeType="afterEffect">
                                  <p:stCondLst>
                                    <p:cond delay="0"/>
                                  </p:stCondLst>
                                  <p:childTnLst>
                                    <p:set>
                                      <p:cBhvr>
                                        <p:cTn id="16" dur="1" fill="hold">
                                          <p:stCondLst>
                                            <p:cond delay="0"/>
                                          </p:stCondLst>
                                        </p:cTn>
                                        <p:tgtEl>
                                          <p:spTgt spid="46"/>
                                        </p:tgtEl>
                                        <p:attrNameLst>
                                          <p:attrName>style.visibility</p:attrName>
                                        </p:attrNameLst>
                                      </p:cBhvr>
                                      <p:to>
                                        <p:strVal val="visible"/>
                                      </p:to>
                                    </p:set>
                                    <p:anim calcmode="lin" valueType="num">
                                      <p:cBhvr additive="base">
                                        <p:cTn id="17" dur="500" fill="hold"/>
                                        <p:tgtEl>
                                          <p:spTgt spid="46"/>
                                        </p:tgtEl>
                                        <p:attrNameLst>
                                          <p:attrName>ppt_x</p:attrName>
                                        </p:attrNameLst>
                                      </p:cBhvr>
                                      <p:tavLst>
                                        <p:tav tm="0">
                                          <p:val>
                                            <p:strVal val="1+#ppt_w/2"/>
                                          </p:val>
                                        </p:tav>
                                        <p:tav tm="100000">
                                          <p:val>
                                            <p:strVal val="#ppt_x"/>
                                          </p:val>
                                        </p:tav>
                                      </p:tavLst>
                                    </p:anim>
                                    <p:anim calcmode="lin" valueType="num">
                                      <p:cBhvr additive="base">
                                        <p:cTn id="18" dur="500" fill="hold"/>
                                        <p:tgtEl>
                                          <p:spTgt spid="46"/>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grpId="0" nodeType="afterEffect">
                                  <p:stCondLst>
                                    <p:cond delay="0"/>
                                  </p:stCondLst>
                                  <p:childTnLst>
                                    <p:set>
                                      <p:cBhvr>
                                        <p:cTn id="21" dur="1" fill="hold">
                                          <p:stCondLst>
                                            <p:cond delay="0"/>
                                          </p:stCondLst>
                                        </p:cTn>
                                        <p:tgtEl>
                                          <p:spTgt spid="43"/>
                                        </p:tgtEl>
                                        <p:attrNameLst>
                                          <p:attrName>style.visibility</p:attrName>
                                        </p:attrNameLst>
                                      </p:cBhvr>
                                      <p:to>
                                        <p:strVal val="visible"/>
                                      </p:to>
                                    </p:set>
                                    <p:anim calcmode="lin" valueType="num">
                                      <p:cBhvr additive="base">
                                        <p:cTn id="22" dur="500" fill="hold"/>
                                        <p:tgtEl>
                                          <p:spTgt spid="43"/>
                                        </p:tgtEl>
                                        <p:attrNameLst>
                                          <p:attrName>ppt_x</p:attrName>
                                        </p:attrNameLst>
                                      </p:cBhvr>
                                      <p:tavLst>
                                        <p:tav tm="0">
                                          <p:val>
                                            <p:strVal val="0-#ppt_w/2"/>
                                          </p:val>
                                        </p:tav>
                                        <p:tav tm="100000">
                                          <p:val>
                                            <p:strVal val="#ppt_x"/>
                                          </p:val>
                                        </p:tav>
                                      </p:tavLst>
                                    </p:anim>
                                    <p:anim calcmode="lin" valueType="num">
                                      <p:cBhvr additive="base">
                                        <p:cTn id="23" dur="500" fill="hold"/>
                                        <p:tgtEl>
                                          <p:spTgt spid="43"/>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2" fill="hold" grpId="0" nodeType="afterEffect">
                                  <p:stCondLst>
                                    <p:cond delay="0"/>
                                  </p:stCondLst>
                                  <p:childTnLst>
                                    <p:set>
                                      <p:cBhvr>
                                        <p:cTn id="26" dur="1" fill="hold">
                                          <p:stCondLst>
                                            <p:cond delay="0"/>
                                          </p:stCondLst>
                                        </p:cTn>
                                        <p:tgtEl>
                                          <p:spTgt spid="42"/>
                                        </p:tgtEl>
                                        <p:attrNameLst>
                                          <p:attrName>style.visibility</p:attrName>
                                        </p:attrNameLst>
                                      </p:cBhvr>
                                      <p:to>
                                        <p:strVal val="visible"/>
                                      </p:to>
                                    </p:set>
                                    <p:anim calcmode="lin" valueType="num">
                                      <p:cBhvr additive="base">
                                        <p:cTn id="27" dur="500" fill="hold"/>
                                        <p:tgtEl>
                                          <p:spTgt spid="42"/>
                                        </p:tgtEl>
                                        <p:attrNameLst>
                                          <p:attrName>ppt_x</p:attrName>
                                        </p:attrNameLst>
                                      </p:cBhvr>
                                      <p:tavLst>
                                        <p:tav tm="0">
                                          <p:val>
                                            <p:strVal val="1+#ppt_w/2"/>
                                          </p:val>
                                        </p:tav>
                                        <p:tav tm="100000">
                                          <p:val>
                                            <p:strVal val="#ppt_x"/>
                                          </p:val>
                                        </p:tav>
                                      </p:tavLst>
                                    </p:anim>
                                    <p:anim calcmode="lin" valueType="num">
                                      <p:cBhvr additive="base">
                                        <p:cTn id="28" dur="500" fill="hold"/>
                                        <p:tgtEl>
                                          <p:spTgt spid="42"/>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 presetClass="entr" presetSubtype="2" fill="hold" grpId="0" nodeType="afterEffect">
                                  <p:stCondLst>
                                    <p:cond delay="0"/>
                                  </p:stCondLst>
                                  <p:childTnLst>
                                    <p:set>
                                      <p:cBhvr>
                                        <p:cTn id="31" dur="1" fill="hold">
                                          <p:stCondLst>
                                            <p:cond delay="0"/>
                                          </p:stCondLst>
                                        </p:cTn>
                                        <p:tgtEl>
                                          <p:spTgt spid="41"/>
                                        </p:tgtEl>
                                        <p:attrNameLst>
                                          <p:attrName>style.visibility</p:attrName>
                                        </p:attrNameLst>
                                      </p:cBhvr>
                                      <p:to>
                                        <p:strVal val="visible"/>
                                      </p:to>
                                    </p:set>
                                    <p:anim calcmode="lin" valueType="num">
                                      <p:cBhvr additive="base">
                                        <p:cTn id="32" dur="500" fill="hold"/>
                                        <p:tgtEl>
                                          <p:spTgt spid="41"/>
                                        </p:tgtEl>
                                        <p:attrNameLst>
                                          <p:attrName>ppt_x</p:attrName>
                                        </p:attrNameLst>
                                      </p:cBhvr>
                                      <p:tavLst>
                                        <p:tav tm="0">
                                          <p:val>
                                            <p:strVal val="1+#ppt_w/2"/>
                                          </p:val>
                                        </p:tav>
                                        <p:tav tm="100000">
                                          <p:val>
                                            <p:strVal val="#ppt_x"/>
                                          </p:val>
                                        </p:tav>
                                      </p:tavLst>
                                    </p:anim>
                                    <p:anim calcmode="lin" valueType="num">
                                      <p:cBhvr additive="base">
                                        <p:cTn id="33" dur="500" fill="hold"/>
                                        <p:tgtEl>
                                          <p:spTgt spid="41"/>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22" presetClass="entr" presetSubtype="1" fill="hold" grpId="0" nodeType="afterEffect">
                                  <p:stCondLst>
                                    <p:cond delay="0"/>
                                  </p:stCondLst>
                                  <p:childTnLst>
                                    <p:set>
                                      <p:cBhvr>
                                        <p:cTn id="36" dur="1" fill="hold">
                                          <p:stCondLst>
                                            <p:cond delay="0"/>
                                          </p:stCondLst>
                                        </p:cTn>
                                        <p:tgtEl>
                                          <p:spTgt spid="47"/>
                                        </p:tgtEl>
                                        <p:attrNameLst>
                                          <p:attrName>style.visibility</p:attrName>
                                        </p:attrNameLst>
                                      </p:cBhvr>
                                      <p:to>
                                        <p:strVal val="visible"/>
                                      </p:to>
                                    </p:set>
                                    <p:animEffect transition="in" filter="wipe(up)">
                                      <p:cBhvr>
                                        <p:cTn id="37" dur="500"/>
                                        <p:tgtEl>
                                          <p:spTgt spid="47"/>
                                        </p:tgtEl>
                                      </p:cBhvr>
                                    </p:animEffect>
                                  </p:childTnLst>
                                </p:cTn>
                              </p:par>
                            </p:childTnLst>
                          </p:cTn>
                        </p:par>
                        <p:par>
                          <p:cTn id="38" fill="hold">
                            <p:stCondLst>
                              <p:cond delay="3500"/>
                            </p:stCondLst>
                            <p:childTnLst>
                              <p:par>
                                <p:cTn id="39" presetID="22" presetClass="entr" presetSubtype="1" fill="hold" grpId="0" nodeType="afterEffect">
                                  <p:stCondLst>
                                    <p:cond delay="0"/>
                                  </p:stCondLst>
                                  <p:childTnLst>
                                    <p:set>
                                      <p:cBhvr>
                                        <p:cTn id="40" dur="1" fill="hold">
                                          <p:stCondLst>
                                            <p:cond delay="0"/>
                                          </p:stCondLst>
                                        </p:cTn>
                                        <p:tgtEl>
                                          <p:spTgt spid="48"/>
                                        </p:tgtEl>
                                        <p:attrNameLst>
                                          <p:attrName>style.visibility</p:attrName>
                                        </p:attrNameLst>
                                      </p:cBhvr>
                                      <p:to>
                                        <p:strVal val="visible"/>
                                      </p:to>
                                    </p:set>
                                    <p:animEffect transition="in" filter="wipe(up)">
                                      <p:cBhvr>
                                        <p:cTn id="41" dur="500"/>
                                        <p:tgtEl>
                                          <p:spTgt spid="48"/>
                                        </p:tgtEl>
                                      </p:cBhvr>
                                    </p:animEffect>
                                  </p:childTnLst>
                                </p:cTn>
                              </p:par>
                            </p:childTnLst>
                          </p:cTn>
                        </p:par>
                        <p:par>
                          <p:cTn id="42" fill="hold">
                            <p:stCondLst>
                              <p:cond delay="4000"/>
                            </p:stCondLst>
                            <p:childTnLst>
                              <p:par>
                                <p:cTn id="43" presetID="22" presetClass="entr" presetSubtype="1" fill="hold" grpId="0" nodeType="afterEffect">
                                  <p:stCondLst>
                                    <p:cond delay="0"/>
                                  </p:stCondLst>
                                  <p:childTnLst>
                                    <p:set>
                                      <p:cBhvr>
                                        <p:cTn id="44" dur="1" fill="hold">
                                          <p:stCondLst>
                                            <p:cond delay="0"/>
                                          </p:stCondLst>
                                        </p:cTn>
                                        <p:tgtEl>
                                          <p:spTgt spid="49"/>
                                        </p:tgtEl>
                                        <p:attrNameLst>
                                          <p:attrName>style.visibility</p:attrName>
                                        </p:attrNameLst>
                                      </p:cBhvr>
                                      <p:to>
                                        <p:strVal val="visible"/>
                                      </p:to>
                                    </p:set>
                                    <p:animEffect transition="in" filter="wipe(up)">
                                      <p:cBhvr>
                                        <p:cTn id="45" dur="500"/>
                                        <p:tgtEl>
                                          <p:spTgt spid="49"/>
                                        </p:tgtEl>
                                      </p:cBhvr>
                                    </p:animEffect>
                                  </p:childTnLst>
                                </p:cTn>
                              </p:par>
                            </p:childTnLst>
                          </p:cTn>
                        </p:par>
                        <p:par>
                          <p:cTn id="46" fill="hold">
                            <p:stCondLst>
                              <p:cond delay="4500"/>
                            </p:stCondLst>
                            <p:childTnLst>
                              <p:par>
                                <p:cTn id="47" presetID="22" presetClass="entr" presetSubtype="1" fill="hold" grpId="0" nodeType="afterEffect">
                                  <p:stCondLst>
                                    <p:cond delay="0"/>
                                  </p:stCondLst>
                                  <p:childTnLst>
                                    <p:set>
                                      <p:cBhvr>
                                        <p:cTn id="48" dur="1" fill="hold">
                                          <p:stCondLst>
                                            <p:cond delay="0"/>
                                          </p:stCondLst>
                                        </p:cTn>
                                        <p:tgtEl>
                                          <p:spTgt spid="50"/>
                                        </p:tgtEl>
                                        <p:attrNameLst>
                                          <p:attrName>style.visibility</p:attrName>
                                        </p:attrNameLst>
                                      </p:cBhvr>
                                      <p:to>
                                        <p:strVal val="visible"/>
                                      </p:to>
                                    </p:set>
                                    <p:animEffect transition="in" filter="wipe(up)">
                                      <p:cBhvr>
                                        <p:cTn id="49" dur="500"/>
                                        <p:tgtEl>
                                          <p:spTgt spid="50"/>
                                        </p:tgtEl>
                                      </p:cBhvr>
                                    </p:animEffect>
                                  </p:childTnLst>
                                </p:cTn>
                              </p:par>
                            </p:childTnLst>
                          </p:cTn>
                        </p:par>
                        <p:par>
                          <p:cTn id="50" fill="hold">
                            <p:stCondLst>
                              <p:cond delay="5000"/>
                            </p:stCondLst>
                            <p:childTnLst>
                              <p:par>
                                <p:cTn id="51" presetID="10" presetClass="entr" presetSubtype="0" fill="hold" grpId="0" nodeType="afterEffect">
                                  <p:stCondLst>
                                    <p:cond delay="0"/>
                                  </p:stCondLst>
                                  <p:childTnLst>
                                    <p:set>
                                      <p:cBhvr>
                                        <p:cTn id="52" dur="1" fill="hold">
                                          <p:stCondLst>
                                            <p:cond delay="0"/>
                                          </p:stCondLst>
                                        </p:cTn>
                                        <p:tgtEl>
                                          <p:spTgt spid="2"/>
                                        </p:tgtEl>
                                        <p:attrNameLst>
                                          <p:attrName>style.visibility</p:attrName>
                                        </p:attrNameLst>
                                      </p:cBhvr>
                                      <p:to>
                                        <p:strVal val="visible"/>
                                      </p:to>
                                    </p:set>
                                    <p:animEffect transition="in" filter="fade">
                                      <p:cBhvr>
                                        <p:cTn id="53" dur="500"/>
                                        <p:tgtEl>
                                          <p:spTgt spid="2"/>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24"/>
                                        </p:tgtEl>
                                        <p:attrNameLst>
                                          <p:attrName>style.visibility</p:attrName>
                                        </p:attrNameLst>
                                      </p:cBhvr>
                                      <p:to>
                                        <p:strVal val="visible"/>
                                      </p:to>
                                    </p:set>
                                    <p:animEffect transition="in" filter="fade">
                                      <p:cBhvr>
                                        <p:cTn id="56" dur="500"/>
                                        <p:tgtEl>
                                          <p:spTgt spid="24"/>
                                        </p:tgtEl>
                                      </p:cBhvr>
                                    </p:animEffect>
                                  </p:childTnLst>
                                </p:cTn>
                              </p:par>
                              <p:par>
                                <p:cTn id="57" presetID="6" presetClass="emph" presetSubtype="0" autoRev="1" fill="hold" grpId="1" nodeType="withEffect">
                                  <p:stCondLst>
                                    <p:cond delay="0"/>
                                  </p:stCondLst>
                                  <p:childTnLst>
                                    <p:animScale>
                                      <p:cBhvr>
                                        <p:cTn id="58" dur="750" fill="hold"/>
                                        <p:tgtEl>
                                          <p:spTgt spid="2"/>
                                        </p:tgtEl>
                                      </p:cBhvr>
                                      <p:by x="108000" y="108000"/>
                                    </p:animScale>
                                  </p:childTnLst>
                                </p:cTn>
                              </p:par>
                              <p:par>
                                <p:cTn id="59" presetID="6" presetClass="emph" presetSubtype="0" autoRev="1" fill="hold" grpId="1" nodeType="withEffect">
                                  <p:stCondLst>
                                    <p:cond delay="0"/>
                                  </p:stCondLst>
                                  <p:childTnLst>
                                    <p:animScale>
                                      <p:cBhvr>
                                        <p:cTn id="60" dur="750" fill="hold"/>
                                        <p:tgtEl>
                                          <p:spTgt spid="24"/>
                                        </p:tgtEl>
                                      </p:cBhvr>
                                      <p:by x="108000" y="108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p:bldP spid="42" grpId="0" animBg="1"/>
      <p:bldP spid="43" grpId="0" animBg="1"/>
      <p:bldP spid="44" grpId="0" animBg="1"/>
      <p:bldP spid="45" grpId="0" animBg="1"/>
      <p:bldP spid="46" grpId="0" animBg="1"/>
      <p:bldP spid="47" grpId="0"/>
      <p:bldP spid="48" grpId="0"/>
      <p:bldP spid="49" grpId="0"/>
      <p:bldP spid="50" grpId="0"/>
      <p:bldP spid="2" grpId="0" animBg="1"/>
      <p:bldP spid="2" grpId="1" animBg="1"/>
      <p:bldP spid="24" grpId="0" animBg="1"/>
      <p:bldP spid="24" grpId="1"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hart 1"/>
          <p:cNvGraphicFramePr/>
          <p:nvPr>
            <p:extLst/>
          </p:nvPr>
        </p:nvGraphicFramePr>
        <p:xfrm>
          <a:off x="947450" y="1530921"/>
          <a:ext cx="5778166" cy="3466448"/>
        </p:xfrm>
        <a:graphic>
          <a:graphicData uri="http://schemas.openxmlformats.org/drawingml/2006/chart">
            <c:chart xmlns:c="http://schemas.openxmlformats.org/drawingml/2006/chart" xmlns:r="http://schemas.openxmlformats.org/officeDocument/2006/relationships" r:id="rId3"/>
          </a:graphicData>
        </a:graphic>
      </p:graphicFrame>
      <p:sp>
        <p:nvSpPr>
          <p:cNvPr id="7" name="Rectangle 48"/>
          <p:cNvSpPr/>
          <p:nvPr/>
        </p:nvSpPr>
        <p:spPr>
          <a:xfrm>
            <a:off x="795" y="5426110"/>
            <a:ext cx="12190413" cy="143189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HK" altLang="en-US">
              <a:latin typeface="+mj-ea"/>
              <a:ea typeface="+mj-ea"/>
            </a:endParaRPr>
          </a:p>
        </p:txBody>
      </p:sp>
      <p:sp>
        <p:nvSpPr>
          <p:cNvPr id="8" name="TextBox 7"/>
          <p:cNvSpPr txBox="1"/>
          <p:nvPr/>
        </p:nvSpPr>
        <p:spPr>
          <a:xfrm>
            <a:off x="1347434" y="5693769"/>
            <a:ext cx="9740472" cy="615553"/>
          </a:xfrm>
          <a:prstGeom prst="rect">
            <a:avLst/>
          </a:prstGeom>
          <a:noFill/>
        </p:spPr>
        <p:txBody>
          <a:bodyPr wrap="square" lIns="121908" tIns="60954" rIns="121908" bIns="60954" rtlCol="0">
            <a:spAutoFit/>
          </a:bodyPr>
          <a:lstStyle/>
          <a:p>
            <a:r>
              <a:rPr lang="zh-CN" altLang="en-US" sz="1600" b="1" dirty="0">
                <a:solidFill>
                  <a:schemeClr val="bg1"/>
                </a:solidFill>
                <a:latin typeface="+mj-ea"/>
                <a:ea typeface="+mj-ea"/>
              </a:rPr>
              <a:t>此处添加详细</a:t>
            </a:r>
            <a:r>
              <a:rPr lang="zh-CN" altLang="en-US" sz="1600" dirty="0">
                <a:solidFill>
                  <a:schemeClr val="bg1"/>
                </a:solidFill>
                <a:latin typeface="+mj-ea"/>
                <a:ea typeface="+mj-ea"/>
              </a:rPr>
              <a:t>文本描述，建议与标题相关并符合整体语言风格，语言描述尽量简洁生动。尽量将每页幻灯片的字数控制在</a:t>
            </a:r>
            <a:r>
              <a:rPr lang="en-US" altLang="zh-CN" sz="1600" dirty="0">
                <a:solidFill>
                  <a:schemeClr val="bg1"/>
                </a:solidFill>
                <a:latin typeface="+mj-ea"/>
                <a:ea typeface="+mj-ea"/>
              </a:rPr>
              <a:t>200</a:t>
            </a:r>
            <a:r>
              <a:rPr lang="zh-CN" altLang="en-US" sz="1600" dirty="0">
                <a:solidFill>
                  <a:schemeClr val="bg1"/>
                </a:solidFill>
                <a:latin typeface="+mj-ea"/>
                <a:ea typeface="+mj-ea"/>
              </a:rPr>
              <a:t>字以内，据统计每页幻灯片的最好控制在</a:t>
            </a:r>
            <a:r>
              <a:rPr lang="en-US" altLang="zh-CN" sz="1600" dirty="0">
                <a:solidFill>
                  <a:schemeClr val="bg1"/>
                </a:solidFill>
                <a:latin typeface="+mj-ea"/>
                <a:ea typeface="+mj-ea"/>
              </a:rPr>
              <a:t>5</a:t>
            </a:r>
            <a:r>
              <a:rPr lang="zh-CN" altLang="en-US" sz="1600" dirty="0">
                <a:solidFill>
                  <a:schemeClr val="bg1"/>
                </a:solidFill>
                <a:latin typeface="+mj-ea"/>
                <a:ea typeface="+mj-ea"/>
              </a:rPr>
              <a:t>分钟之内。</a:t>
            </a:r>
            <a:endParaRPr lang="zh-HK" altLang="en-US" sz="1600" dirty="0">
              <a:solidFill>
                <a:schemeClr val="bg1"/>
              </a:solidFill>
              <a:latin typeface="+mj-ea"/>
              <a:ea typeface="+mj-ea"/>
            </a:endParaRPr>
          </a:p>
        </p:txBody>
      </p:sp>
      <p:sp>
        <p:nvSpPr>
          <p:cNvPr id="9" name="TextBox 8"/>
          <p:cNvSpPr txBox="1"/>
          <p:nvPr/>
        </p:nvSpPr>
        <p:spPr>
          <a:xfrm>
            <a:off x="5489168" y="1373258"/>
            <a:ext cx="2558968" cy="1231107"/>
          </a:xfrm>
          <a:prstGeom prst="rect">
            <a:avLst/>
          </a:prstGeom>
          <a:noFill/>
        </p:spPr>
        <p:txBody>
          <a:bodyPr wrap="square" lIns="121908" tIns="60954" rIns="121908" bIns="60954" rtlCol="0">
            <a:spAutoFit/>
          </a:bodyPr>
          <a:lstStyle/>
          <a:p>
            <a:r>
              <a:rPr lang="en-US" altLang="zh-HK" sz="5300" b="1" dirty="0">
                <a:solidFill>
                  <a:schemeClr val="accent1"/>
                </a:solidFill>
                <a:latin typeface="+mj-ea"/>
                <a:ea typeface="+mj-ea"/>
              </a:rPr>
              <a:t>+ 65%</a:t>
            </a:r>
          </a:p>
          <a:p>
            <a:r>
              <a:rPr lang="zh-CN" altLang="en-US" sz="1900" b="1" dirty="0">
                <a:solidFill>
                  <a:schemeClr val="accent1"/>
                </a:solidFill>
                <a:latin typeface="+mj-ea"/>
                <a:ea typeface="+mj-ea"/>
              </a:rPr>
              <a:t>年度数据</a:t>
            </a:r>
            <a:endParaRPr lang="zh-HK" altLang="en-US" sz="1900" b="1" dirty="0">
              <a:solidFill>
                <a:schemeClr val="accent1"/>
              </a:solidFill>
              <a:latin typeface="+mj-ea"/>
              <a:ea typeface="+mj-ea"/>
            </a:endParaRPr>
          </a:p>
        </p:txBody>
      </p:sp>
      <p:grpSp>
        <p:nvGrpSpPr>
          <p:cNvPr id="10" name="Group 10"/>
          <p:cNvGrpSpPr/>
          <p:nvPr/>
        </p:nvGrpSpPr>
        <p:grpSpPr>
          <a:xfrm>
            <a:off x="8048136" y="2204758"/>
            <a:ext cx="3063044" cy="492443"/>
            <a:chOff x="5658595" y="2148789"/>
            <a:chExt cx="2297582" cy="369332"/>
          </a:xfrm>
        </p:grpSpPr>
        <p:sp>
          <p:nvSpPr>
            <p:cNvPr id="11" name="TextBox 10"/>
            <p:cNvSpPr txBox="1"/>
            <p:nvPr/>
          </p:nvSpPr>
          <p:spPr>
            <a:xfrm>
              <a:off x="5809279" y="2148789"/>
              <a:ext cx="2146898" cy="369332"/>
            </a:xfrm>
            <a:prstGeom prst="rect">
              <a:avLst/>
            </a:prstGeom>
            <a:noFill/>
          </p:spPr>
          <p:txBody>
            <a:bodyPr wrap="square" rtlCol="0">
              <a:spAutoFit/>
            </a:bodyPr>
            <a:lstStyle/>
            <a:p>
              <a:r>
                <a:rPr lang="zh-CN" altLang="en-US" sz="1300" dirty="0">
                  <a:solidFill>
                    <a:schemeClr val="bg1">
                      <a:lumMod val="50000"/>
                    </a:schemeClr>
                  </a:solidFill>
                  <a:latin typeface="+mj-ea"/>
                  <a:ea typeface="+mj-ea"/>
                </a:rPr>
                <a:t>此处添加详细文本描述，建议与标题相关并符合整体语言</a:t>
              </a:r>
            </a:p>
          </p:txBody>
        </p:sp>
        <p:sp>
          <p:nvSpPr>
            <p:cNvPr id="12" name="Isosceles Triangle 59"/>
            <p:cNvSpPr/>
            <p:nvPr/>
          </p:nvSpPr>
          <p:spPr>
            <a:xfrm rot="5400000">
              <a:off x="5648105" y="2233010"/>
              <a:ext cx="152102" cy="131122"/>
            </a:xfrm>
            <a:prstGeom prst="triangl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solidFill>
                  <a:schemeClr val="accent1"/>
                </a:solidFill>
                <a:latin typeface="+mj-ea"/>
                <a:ea typeface="+mj-ea"/>
              </a:endParaRPr>
            </a:p>
          </p:txBody>
        </p:sp>
      </p:grpSp>
      <p:grpSp>
        <p:nvGrpSpPr>
          <p:cNvPr id="13" name="Group 62"/>
          <p:cNvGrpSpPr/>
          <p:nvPr/>
        </p:nvGrpSpPr>
        <p:grpSpPr>
          <a:xfrm>
            <a:off x="8048136" y="3065008"/>
            <a:ext cx="3063044" cy="492443"/>
            <a:chOff x="5658595" y="2148789"/>
            <a:chExt cx="2297582" cy="369332"/>
          </a:xfrm>
        </p:grpSpPr>
        <p:sp>
          <p:nvSpPr>
            <p:cNvPr id="14" name="TextBox 13"/>
            <p:cNvSpPr txBox="1"/>
            <p:nvPr/>
          </p:nvSpPr>
          <p:spPr>
            <a:xfrm>
              <a:off x="5809279" y="2148789"/>
              <a:ext cx="2146898" cy="369332"/>
            </a:xfrm>
            <a:prstGeom prst="rect">
              <a:avLst/>
            </a:prstGeom>
            <a:noFill/>
          </p:spPr>
          <p:txBody>
            <a:bodyPr wrap="square" rtlCol="0">
              <a:spAutoFit/>
            </a:bodyPr>
            <a:lstStyle/>
            <a:p>
              <a:r>
                <a:rPr lang="zh-CN" altLang="en-US" sz="1300" dirty="0">
                  <a:solidFill>
                    <a:schemeClr val="bg1">
                      <a:lumMod val="50000"/>
                    </a:schemeClr>
                  </a:solidFill>
                  <a:latin typeface="+mj-ea"/>
                  <a:ea typeface="+mj-ea"/>
                </a:rPr>
                <a:t>此处添加详细文本描述，建议与标题相关并符合整体语言</a:t>
              </a:r>
            </a:p>
          </p:txBody>
        </p:sp>
        <p:sp>
          <p:nvSpPr>
            <p:cNvPr id="15" name="Isosceles Triangle 70"/>
            <p:cNvSpPr/>
            <p:nvPr/>
          </p:nvSpPr>
          <p:spPr>
            <a:xfrm rot="5400000">
              <a:off x="5648105" y="2233010"/>
              <a:ext cx="152102" cy="131122"/>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latin typeface="+mj-ea"/>
                <a:ea typeface="+mj-ea"/>
              </a:endParaRPr>
            </a:p>
          </p:txBody>
        </p:sp>
      </p:grpSp>
      <p:grpSp>
        <p:nvGrpSpPr>
          <p:cNvPr id="16" name="Group 72"/>
          <p:cNvGrpSpPr/>
          <p:nvPr/>
        </p:nvGrpSpPr>
        <p:grpSpPr>
          <a:xfrm>
            <a:off x="8048136" y="4130442"/>
            <a:ext cx="3063044" cy="492443"/>
            <a:chOff x="5658595" y="2148789"/>
            <a:chExt cx="2297582" cy="369332"/>
          </a:xfrm>
        </p:grpSpPr>
        <p:sp>
          <p:nvSpPr>
            <p:cNvPr id="17" name="TextBox 16"/>
            <p:cNvSpPr txBox="1"/>
            <p:nvPr/>
          </p:nvSpPr>
          <p:spPr>
            <a:xfrm>
              <a:off x="5809279" y="2148789"/>
              <a:ext cx="2146898" cy="369332"/>
            </a:xfrm>
            <a:prstGeom prst="rect">
              <a:avLst/>
            </a:prstGeom>
            <a:noFill/>
          </p:spPr>
          <p:txBody>
            <a:bodyPr wrap="square" rtlCol="0">
              <a:spAutoFit/>
            </a:bodyPr>
            <a:lstStyle/>
            <a:p>
              <a:r>
                <a:rPr lang="zh-CN" altLang="en-US" sz="1300" dirty="0">
                  <a:solidFill>
                    <a:schemeClr val="bg1">
                      <a:lumMod val="50000"/>
                    </a:schemeClr>
                  </a:solidFill>
                  <a:latin typeface="+mj-ea"/>
                  <a:ea typeface="+mj-ea"/>
                </a:rPr>
                <a:t>此处添加详细文本描述，建议与标题相关并符合整体语言</a:t>
              </a:r>
            </a:p>
          </p:txBody>
        </p:sp>
        <p:sp>
          <p:nvSpPr>
            <p:cNvPr id="18" name="Isosceles Triangle 75"/>
            <p:cNvSpPr/>
            <p:nvPr/>
          </p:nvSpPr>
          <p:spPr>
            <a:xfrm rot="5400000">
              <a:off x="5648105" y="2233010"/>
              <a:ext cx="152102" cy="131122"/>
            </a:xfrm>
            <a:prstGeom prst="triangle">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latin typeface="+mj-ea"/>
                <a:ea typeface="+mj-ea"/>
              </a:endParaRPr>
            </a:p>
          </p:txBody>
        </p:sp>
      </p:grpSp>
      <p:grpSp>
        <p:nvGrpSpPr>
          <p:cNvPr id="21" name="Group 2"/>
          <p:cNvGrpSpPr/>
          <p:nvPr/>
        </p:nvGrpSpPr>
        <p:grpSpPr>
          <a:xfrm>
            <a:off x="3042506" y="2035097"/>
            <a:ext cx="923529" cy="365048"/>
            <a:chOff x="2281580" y="1526323"/>
            <a:chExt cx="692737" cy="273786"/>
          </a:xfrm>
        </p:grpSpPr>
        <p:sp>
          <p:nvSpPr>
            <p:cNvPr id="22" name="Rectangular Callout 11"/>
            <p:cNvSpPr/>
            <p:nvPr/>
          </p:nvSpPr>
          <p:spPr>
            <a:xfrm>
              <a:off x="2310929" y="1526323"/>
              <a:ext cx="663388" cy="273786"/>
            </a:xfrm>
            <a:prstGeom prst="wedgeRectCallout">
              <a:avLst>
                <a:gd name="adj1" fmla="val -20833"/>
                <a:gd name="adj2" fmla="val 77369"/>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latin typeface="+mj-ea"/>
                <a:ea typeface="+mj-ea"/>
              </a:endParaRPr>
            </a:p>
          </p:txBody>
        </p:sp>
        <p:sp>
          <p:nvSpPr>
            <p:cNvPr id="23" name="TextBox 22"/>
            <p:cNvSpPr txBox="1"/>
            <p:nvPr/>
          </p:nvSpPr>
          <p:spPr>
            <a:xfrm>
              <a:off x="2281580" y="1544253"/>
              <a:ext cx="638719" cy="219291"/>
            </a:xfrm>
            <a:prstGeom prst="rect">
              <a:avLst/>
            </a:prstGeom>
            <a:noFill/>
          </p:spPr>
          <p:txBody>
            <a:bodyPr wrap="none" rtlCol="0">
              <a:spAutoFit/>
            </a:bodyPr>
            <a:lstStyle/>
            <a:p>
              <a:r>
                <a:rPr lang="zh-CN" altLang="en-US" sz="1300" dirty="0">
                  <a:solidFill>
                    <a:schemeClr val="bg1"/>
                  </a:solidFill>
                  <a:latin typeface="+mj-ea"/>
                  <a:ea typeface="+mj-ea"/>
                </a:rPr>
                <a:t>添加标题</a:t>
              </a:r>
              <a:endParaRPr lang="zh-HK" altLang="en-US" sz="1300" dirty="0">
                <a:solidFill>
                  <a:schemeClr val="bg1"/>
                </a:solidFill>
                <a:latin typeface="+mj-ea"/>
                <a:ea typeface="+mj-ea"/>
              </a:endParaRPr>
            </a:p>
          </p:txBody>
        </p:sp>
      </p:grpSp>
      <p:sp>
        <p:nvSpPr>
          <p:cNvPr id="3" name="标题 2"/>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1266202737"/>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graphicEl>
                                              <a:chart seriesIdx="-3" categoryIdx="-3" bldStep="gridLegend"/>
                                            </p:graphicEl>
                                          </p:spTgt>
                                        </p:tgtEl>
                                        <p:attrNameLst>
                                          <p:attrName>style.visibility</p:attrName>
                                        </p:attrNameLst>
                                      </p:cBhvr>
                                      <p:to>
                                        <p:strVal val="visible"/>
                                      </p:to>
                                    </p:set>
                                    <p:animEffect transition="in" filter="wipe(left)">
                                      <p:cBhvr>
                                        <p:cTn id="7" dur="500"/>
                                        <p:tgtEl>
                                          <p:spTgt spid="6">
                                            <p:graphicEl>
                                              <a:chart seriesIdx="-3" categoryIdx="-3" bldStep="gridLegend"/>
                                            </p:graphicEl>
                                          </p:spTgt>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6">
                                            <p:graphicEl>
                                              <a:chart seriesIdx="0" categoryIdx="-4" bldStep="series"/>
                                            </p:graphicEl>
                                          </p:spTgt>
                                        </p:tgtEl>
                                        <p:attrNameLst>
                                          <p:attrName>style.visibility</p:attrName>
                                        </p:attrNameLst>
                                      </p:cBhvr>
                                      <p:to>
                                        <p:strVal val="visible"/>
                                      </p:to>
                                    </p:set>
                                    <p:animEffect transition="in" filter="wipe(left)">
                                      <p:cBhvr>
                                        <p:cTn id="11" dur="500"/>
                                        <p:tgtEl>
                                          <p:spTgt spid="6">
                                            <p:graphicEl>
                                              <a:chart seriesIdx="0" categoryIdx="-4" bldStep="series"/>
                                            </p:graphicEl>
                                          </p:spTgt>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6">
                                            <p:graphicEl>
                                              <a:chart seriesIdx="1" categoryIdx="-4" bldStep="series"/>
                                            </p:graphicEl>
                                          </p:spTgt>
                                        </p:tgtEl>
                                        <p:attrNameLst>
                                          <p:attrName>style.visibility</p:attrName>
                                        </p:attrNameLst>
                                      </p:cBhvr>
                                      <p:to>
                                        <p:strVal val="visible"/>
                                      </p:to>
                                    </p:set>
                                    <p:animEffect transition="in" filter="wipe(left)">
                                      <p:cBhvr>
                                        <p:cTn id="15" dur="500"/>
                                        <p:tgtEl>
                                          <p:spTgt spid="6">
                                            <p:graphicEl>
                                              <a:chart seriesIdx="1" categoryIdx="-4" bldStep="series"/>
                                            </p:graphicEl>
                                          </p:spTgt>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6">
                                            <p:graphicEl>
                                              <a:chart seriesIdx="2" categoryIdx="-4" bldStep="series"/>
                                            </p:graphicEl>
                                          </p:spTgt>
                                        </p:tgtEl>
                                        <p:attrNameLst>
                                          <p:attrName>style.visibility</p:attrName>
                                        </p:attrNameLst>
                                      </p:cBhvr>
                                      <p:to>
                                        <p:strVal val="visible"/>
                                      </p:to>
                                    </p:set>
                                    <p:animEffect transition="in" filter="wipe(left)">
                                      <p:cBhvr>
                                        <p:cTn id="19" dur="500"/>
                                        <p:tgtEl>
                                          <p:spTgt spid="6">
                                            <p:graphicEl>
                                              <a:chart seriesIdx="2" categoryIdx="-4" bldStep="series"/>
                                            </p:graphicEl>
                                          </p:spTgt>
                                        </p:tgtEl>
                                      </p:cBhvr>
                                    </p:animEffect>
                                  </p:childTnLst>
                                </p:cTn>
                              </p:par>
                            </p:childTnLst>
                          </p:cTn>
                        </p:par>
                        <p:par>
                          <p:cTn id="20" fill="hold">
                            <p:stCondLst>
                              <p:cond delay="2000"/>
                            </p:stCondLst>
                            <p:childTnLst>
                              <p:par>
                                <p:cTn id="21" presetID="53" presetClass="entr" presetSubtype="16" fill="hold" nodeType="afterEffect">
                                  <p:stCondLst>
                                    <p:cond delay="0"/>
                                  </p:stCondLst>
                                  <p:childTnLst>
                                    <p:set>
                                      <p:cBhvr>
                                        <p:cTn id="22" dur="1" fill="hold">
                                          <p:stCondLst>
                                            <p:cond delay="0"/>
                                          </p:stCondLst>
                                        </p:cTn>
                                        <p:tgtEl>
                                          <p:spTgt spid="21"/>
                                        </p:tgtEl>
                                        <p:attrNameLst>
                                          <p:attrName>style.visibility</p:attrName>
                                        </p:attrNameLst>
                                      </p:cBhvr>
                                      <p:to>
                                        <p:strVal val="visible"/>
                                      </p:to>
                                    </p:set>
                                    <p:anim calcmode="lin" valueType="num">
                                      <p:cBhvr>
                                        <p:cTn id="23" dur="500" fill="hold"/>
                                        <p:tgtEl>
                                          <p:spTgt spid="21"/>
                                        </p:tgtEl>
                                        <p:attrNameLst>
                                          <p:attrName>ppt_w</p:attrName>
                                        </p:attrNameLst>
                                      </p:cBhvr>
                                      <p:tavLst>
                                        <p:tav tm="0">
                                          <p:val>
                                            <p:fltVal val="0"/>
                                          </p:val>
                                        </p:tav>
                                        <p:tav tm="100000">
                                          <p:val>
                                            <p:strVal val="#ppt_w"/>
                                          </p:val>
                                        </p:tav>
                                      </p:tavLst>
                                    </p:anim>
                                    <p:anim calcmode="lin" valueType="num">
                                      <p:cBhvr>
                                        <p:cTn id="24" dur="500" fill="hold"/>
                                        <p:tgtEl>
                                          <p:spTgt spid="21"/>
                                        </p:tgtEl>
                                        <p:attrNameLst>
                                          <p:attrName>ppt_h</p:attrName>
                                        </p:attrNameLst>
                                      </p:cBhvr>
                                      <p:tavLst>
                                        <p:tav tm="0">
                                          <p:val>
                                            <p:fltVal val="0"/>
                                          </p:val>
                                        </p:tav>
                                        <p:tav tm="100000">
                                          <p:val>
                                            <p:strVal val="#ppt_h"/>
                                          </p:val>
                                        </p:tav>
                                      </p:tavLst>
                                    </p:anim>
                                    <p:animEffect transition="in" filter="fade">
                                      <p:cBhvr>
                                        <p:cTn id="25" dur="500"/>
                                        <p:tgtEl>
                                          <p:spTgt spid="21"/>
                                        </p:tgtEl>
                                      </p:cBhvr>
                                    </p:animEffect>
                                  </p:childTnLst>
                                </p:cTn>
                              </p:par>
                            </p:childTnLst>
                          </p:cTn>
                        </p:par>
                        <p:par>
                          <p:cTn id="26" fill="hold">
                            <p:stCondLst>
                              <p:cond delay="2500"/>
                            </p:stCondLst>
                            <p:childTnLst>
                              <p:par>
                                <p:cTn id="27" presetID="53" presetClass="entr" presetSubtype="16" fill="hold" grpId="0" nodeType="afterEffect">
                                  <p:stCondLst>
                                    <p:cond delay="0"/>
                                  </p:stCondLst>
                                  <p:childTnLst>
                                    <p:set>
                                      <p:cBhvr>
                                        <p:cTn id="28" dur="1" fill="hold">
                                          <p:stCondLst>
                                            <p:cond delay="0"/>
                                          </p:stCondLst>
                                        </p:cTn>
                                        <p:tgtEl>
                                          <p:spTgt spid="9"/>
                                        </p:tgtEl>
                                        <p:attrNameLst>
                                          <p:attrName>style.visibility</p:attrName>
                                        </p:attrNameLst>
                                      </p:cBhvr>
                                      <p:to>
                                        <p:strVal val="visible"/>
                                      </p:to>
                                    </p:set>
                                    <p:anim calcmode="lin" valueType="num">
                                      <p:cBhvr>
                                        <p:cTn id="29" dur="500" fill="hold"/>
                                        <p:tgtEl>
                                          <p:spTgt spid="9"/>
                                        </p:tgtEl>
                                        <p:attrNameLst>
                                          <p:attrName>ppt_w</p:attrName>
                                        </p:attrNameLst>
                                      </p:cBhvr>
                                      <p:tavLst>
                                        <p:tav tm="0">
                                          <p:val>
                                            <p:fltVal val="0"/>
                                          </p:val>
                                        </p:tav>
                                        <p:tav tm="100000">
                                          <p:val>
                                            <p:strVal val="#ppt_w"/>
                                          </p:val>
                                        </p:tav>
                                      </p:tavLst>
                                    </p:anim>
                                    <p:anim calcmode="lin" valueType="num">
                                      <p:cBhvr>
                                        <p:cTn id="30" dur="500" fill="hold"/>
                                        <p:tgtEl>
                                          <p:spTgt spid="9"/>
                                        </p:tgtEl>
                                        <p:attrNameLst>
                                          <p:attrName>ppt_h</p:attrName>
                                        </p:attrNameLst>
                                      </p:cBhvr>
                                      <p:tavLst>
                                        <p:tav tm="0">
                                          <p:val>
                                            <p:fltVal val="0"/>
                                          </p:val>
                                        </p:tav>
                                        <p:tav tm="100000">
                                          <p:val>
                                            <p:strVal val="#ppt_h"/>
                                          </p:val>
                                        </p:tav>
                                      </p:tavLst>
                                    </p:anim>
                                    <p:animEffect transition="in" filter="fade">
                                      <p:cBhvr>
                                        <p:cTn id="31" dur="500"/>
                                        <p:tgtEl>
                                          <p:spTgt spid="9"/>
                                        </p:tgtEl>
                                      </p:cBhvr>
                                    </p:animEffect>
                                  </p:childTnLst>
                                </p:cTn>
                              </p:par>
                            </p:childTnLst>
                          </p:cTn>
                        </p:par>
                        <p:par>
                          <p:cTn id="32" fill="hold">
                            <p:stCondLst>
                              <p:cond delay="3000"/>
                            </p:stCondLst>
                            <p:childTnLst>
                              <p:par>
                                <p:cTn id="33" presetID="31" presetClass="entr" presetSubtype="0" fill="hold" nodeType="afterEffect">
                                  <p:stCondLst>
                                    <p:cond delay="0"/>
                                  </p:stCondLst>
                                  <p:childTnLst>
                                    <p:set>
                                      <p:cBhvr>
                                        <p:cTn id="34" dur="1" fill="hold">
                                          <p:stCondLst>
                                            <p:cond delay="0"/>
                                          </p:stCondLst>
                                        </p:cTn>
                                        <p:tgtEl>
                                          <p:spTgt spid="10"/>
                                        </p:tgtEl>
                                        <p:attrNameLst>
                                          <p:attrName>style.visibility</p:attrName>
                                        </p:attrNameLst>
                                      </p:cBhvr>
                                      <p:to>
                                        <p:strVal val="visible"/>
                                      </p:to>
                                    </p:set>
                                    <p:anim calcmode="lin" valueType="num">
                                      <p:cBhvr>
                                        <p:cTn id="35" dur="500" fill="hold"/>
                                        <p:tgtEl>
                                          <p:spTgt spid="10"/>
                                        </p:tgtEl>
                                        <p:attrNameLst>
                                          <p:attrName>ppt_w</p:attrName>
                                        </p:attrNameLst>
                                      </p:cBhvr>
                                      <p:tavLst>
                                        <p:tav tm="0">
                                          <p:val>
                                            <p:fltVal val="0"/>
                                          </p:val>
                                        </p:tav>
                                        <p:tav tm="100000">
                                          <p:val>
                                            <p:strVal val="#ppt_w"/>
                                          </p:val>
                                        </p:tav>
                                      </p:tavLst>
                                    </p:anim>
                                    <p:anim calcmode="lin" valueType="num">
                                      <p:cBhvr>
                                        <p:cTn id="36" dur="500" fill="hold"/>
                                        <p:tgtEl>
                                          <p:spTgt spid="10"/>
                                        </p:tgtEl>
                                        <p:attrNameLst>
                                          <p:attrName>ppt_h</p:attrName>
                                        </p:attrNameLst>
                                      </p:cBhvr>
                                      <p:tavLst>
                                        <p:tav tm="0">
                                          <p:val>
                                            <p:fltVal val="0"/>
                                          </p:val>
                                        </p:tav>
                                        <p:tav tm="100000">
                                          <p:val>
                                            <p:strVal val="#ppt_h"/>
                                          </p:val>
                                        </p:tav>
                                      </p:tavLst>
                                    </p:anim>
                                    <p:anim calcmode="lin" valueType="num">
                                      <p:cBhvr>
                                        <p:cTn id="37" dur="500" fill="hold"/>
                                        <p:tgtEl>
                                          <p:spTgt spid="10"/>
                                        </p:tgtEl>
                                        <p:attrNameLst>
                                          <p:attrName>style.rotation</p:attrName>
                                        </p:attrNameLst>
                                      </p:cBhvr>
                                      <p:tavLst>
                                        <p:tav tm="0">
                                          <p:val>
                                            <p:fltVal val="90"/>
                                          </p:val>
                                        </p:tav>
                                        <p:tav tm="100000">
                                          <p:val>
                                            <p:fltVal val="0"/>
                                          </p:val>
                                        </p:tav>
                                      </p:tavLst>
                                    </p:anim>
                                    <p:animEffect transition="in" filter="fade">
                                      <p:cBhvr>
                                        <p:cTn id="38" dur="500"/>
                                        <p:tgtEl>
                                          <p:spTgt spid="10"/>
                                        </p:tgtEl>
                                      </p:cBhvr>
                                    </p:animEffect>
                                  </p:childTnLst>
                                </p:cTn>
                              </p:par>
                            </p:childTnLst>
                          </p:cTn>
                        </p:par>
                        <p:par>
                          <p:cTn id="39" fill="hold">
                            <p:stCondLst>
                              <p:cond delay="3500"/>
                            </p:stCondLst>
                            <p:childTnLst>
                              <p:par>
                                <p:cTn id="40" presetID="31" presetClass="entr" presetSubtype="0" fill="hold" nodeType="afterEffect">
                                  <p:stCondLst>
                                    <p:cond delay="0"/>
                                  </p:stCondLst>
                                  <p:childTnLst>
                                    <p:set>
                                      <p:cBhvr>
                                        <p:cTn id="41" dur="1" fill="hold">
                                          <p:stCondLst>
                                            <p:cond delay="0"/>
                                          </p:stCondLst>
                                        </p:cTn>
                                        <p:tgtEl>
                                          <p:spTgt spid="13"/>
                                        </p:tgtEl>
                                        <p:attrNameLst>
                                          <p:attrName>style.visibility</p:attrName>
                                        </p:attrNameLst>
                                      </p:cBhvr>
                                      <p:to>
                                        <p:strVal val="visible"/>
                                      </p:to>
                                    </p:set>
                                    <p:anim calcmode="lin" valueType="num">
                                      <p:cBhvr>
                                        <p:cTn id="42" dur="500" fill="hold"/>
                                        <p:tgtEl>
                                          <p:spTgt spid="13"/>
                                        </p:tgtEl>
                                        <p:attrNameLst>
                                          <p:attrName>ppt_w</p:attrName>
                                        </p:attrNameLst>
                                      </p:cBhvr>
                                      <p:tavLst>
                                        <p:tav tm="0">
                                          <p:val>
                                            <p:fltVal val="0"/>
                                          </p:val>
                                        </p:tav>
                                        <p:tav tm="100000">
                                          <p:val>
                                            <p:strVal val="#ppt_w"/>
                                          </p:val>
                                        </p:tav>
                                      </p:tavLst>
                                    </p:anim>
                                    <p:anim calcmode="lin" valueType="num">
                                      <p:cBhvr>
                                        <p:cTn id="43" dur="500" fill="hold"/>
                                        <p:tgtEl>
                                          <p:spTgt spid="13"/>
                                        </p:tgtEl>
                                        <p:attrNameLst>
                                          <p:attrName>ppt_h</p:attrName>
                                        </p:attrNameLst>
                                      </p:cBhvr>
                                      <p:tavLst>
                                        <p:tav tm="0">
                                          <p:val>
                                            <p:fltVal val="0"/>
                                          </p:val>
                                        </p:tav>
                                        <p:tav tm="100000">
                                          <p:val>
                                            <p:strVal val="#ppt_h"/>
                                          </p:val>
                                        </p:tav>
                                      </p:tavLst>
                                    </p:anim>
                                    <p:anim calcmode="lin" valueType="num">
                                      <p:cBhvr>
                                        <p:cTn id="44" dur="500" fill="hold"/>
                                        <p:tgtEl>
                                          <p:spTgt spid="13"/>
                                        </p:tgtEl>
                                        <p:attrNameLst>
                                          <p:attrName>style.rotation</p:attrName>
                                        </p:attrNameLst>
                                      </p:cBhvr>
                                      <p:tavLst>
                                        <p:tav tm="0">
                                          <p:val>
                                            <p:fltVal val="90"/>
                                          </p:val>
                                        </p:tav>
                                        <p:tav tm="100000">
                                          <p:val>
                                            <p:fltVal val="0"/>
                                          </p:val>
                                        </p:tav>
                                      </p:tavLst>
                                    </p:anim>
                                    <p:animEffect transition="in" filter="fade">
                                      <p:cBhvr>
                                        <p:cTn id="45" dur="500"/>
                                        <p:tgtEl>
                                          <p:spTgt spid="13"/>
                                        </p:tgtEl>
                                      </p:cBhvr>
                                    </p:animEffect>
                                  </p:childTnLst>
                                </p:cTn>
                              </p:par>
                            </p:childTnLst>
                          </p:cTn>
                        </p:par>
                        <p:par>
                          <p:cTn id="46" fill="hold">
                            <p:stCondLst>
                              <p:cond delay="4000"/>
                            </p:stCondLst>
                            <p:childTnLst>
                              <p:par>
                                <p:cTn id="47" presetID="31" presetClass="entr" presetSubtype="0" fill="hold" nodeType="afterEffect">
                                  <p:stCondLst>
                                    <p:cond delay="0"/>
                                  </p:stCondLst>
                                  <p:childTnLst>
                                    <p:set>
                                      <p:cBhvr>
                                        <p:cTn id="48" dur="1" fill="hold">
                                          <p:stCondLst>
                                            <p:cond delay="0"/>
                                          </p:stCondLst>
                                        </p:cTn>
                                        <p:tgtEl>
                                          <p:spTgt spid="16"/>
                                        </p:tgtEl>
                                        <p:attrNameLst>
                                          <p:attrName>style.visibility</p:attrName>
                                        </p:attrNameLst>
                                      </p:cBhvr>
                                      <p:to>
                                        <p:strVal val="visible"/>
                                      </p:to>
                                    </p:set>
                                    <p:anim calcmode="lin" valueType="num">
                                      <p:cBhvr>
                                        <p:cTn id="49" dur="500" fill="hold"/>
                                        <p:tgtEl>
                                          <p:spTgt spid="16"/>
                                        </p:tgtEl>
                                        <p:attrNameLst>
                                          <p:attrName>ppt_w</p:attrName>
                                        </p:attrNameLst>
                                      </p:cBhvr>
                                      <p:tavLst>
                                        <p:tav tm="0">
                                          <p:val>
                                            <p:fltVal val="0"/>
                                          </p:val>
                                        </p:tav>
                                        <p:tav tm="100000">
                                          <p:val>
                                            <p:strVal val="#ppt_w"/>
                                          </p:val>
                                        </p:tav>
                                      </p:tavLst>
                                    </p:anim>
                                    <p:anim calcmode="lin" valueType="num">
                                      <p:cBhvr>
                                        <p:cTn id="50" dur="500" fill="hold"/>
                                        <p:tgtEl>
                                          <p:spTgt spid="16"/>
                                        </p:tgtEl>
                                        <p:attrNameLst>
                                          <p:attrName>ppt_h</p:attrName>
                                        </p:attrNameLst>
                                      </p:cBhvr>
                                      <p:tavLst>
                                        <p:tav tm="0">
                                          <p:val>
                                            <p:fltVal val="0"/>
                                          </p:val>
                                        </p:tav>
                                        <p:tav tm="100000">
                                          <p:val>
                                            <p:strVal val="#ppt_h"/>
                                          </p:val>
                                        </p:tav>
                                      </p:tavLst>
                                    </p:anim>
                                    <p:anim calcmode="lin" valueType="num">
                                      <p:cBhvr>
                                        <p:cTn id="51" dur="500" fill="hold"/>
                                        <p:tgtEl>
                                          <p:spTgt spid="16"/>
                                        </p:tgtEl>
                                        <p:attrNameLst>
                                          <p:attrName>style.rotation</p:attrName>
                                        </p:attrNameLst>
                                      </p:cBhvr>
                                      <p:tavLst>
                                        <p:tav tm="0">
                                          <p:val>
                                            <p:fltVal val="90"/>
                                          </p:val>
                                        </p:tav>
                                        <p:tav tm="100000">
                                          <p:val>
                                            <p:fltVal val="0"/>
                                          </p:val>
                                        </p:tav>
                                      </p:tavLst>
                                    </p:anim>
                                    <p:animEffect transition="in" filter="fade">
                                      <p:cBhvr>
                                        <p:cTn id="52" dur="500"/>
                                        <p:tgtEl>
                                          <p:spTgt spid="16"/>
                                        </p:tgtEl>
                                      </p:cBhvr>
                                    </p:animEffect>
                                  </p:childTnLst>
                                </p:cTn>
                              </p:par>
                            </p:childTnLst>
                          </p:cTn>
                        </p:par>
                        <p:par>
                          <p:cTn id="53" fill="hold">
                            <p:stCondLst>
                              <p:cond delay="4500"/>
                            </p:stCondLst>
                            <p:childTnLst>
                              <p:par>
                                <p:cTn id="54" presetID="22" presetClass="entr" presetSubtype="4" fill="hold" grpId="0" nodeType="afterEffect">
                                  <p:stCondLst>
                                    <p:cond delay="0"/>
                                  </p:stCondLst>
                                  <p:childTnLst>
                                    <p:set>
                                      <p:cBhvr>
                                        <p:cTn id="55" dur="1" fill="hold">
                                          <p:stCondLst>
                                            <p:cond delay="0"/>
                                          </p:stCondLst>
                                        </p:cTn>
                                        <p:tgtEl>
                                          <p:spTgt spid="7"/>
                                        </p:tgtEl>
                                        <p:attrNameLst>
                                          <p:attrName>style.visibility</p:attrName>
                                        </p:attrNameLst>
                                      </p:cBhvr>
                                      <p:to>
                                        <p:strVal val="visible"/>
                                      </p:to>
                                    </p:set>
                                    <p:animEffect transition="in" filter="wipe(down)">
                                      <p:cBhvr>
                                        <p:cTn id="56" dur="500"/>
                                        <p:tgtEl>
                                          <p:spTgt spid="7"/>
                                        </p:tgtEl>
                                      </p:cBhvr>
                                    </p:animEffect>
                                  </p:childTnLst>
                                </p:cTn>
                              </p:par>
                            </p:childTnLst>
                          </p:cTn>
                        </p:par>
                        <p:par>
                          <p:cTn id="57" fill="hold">
                            <p:stCondLst>
                              <p:cond delay="5000"/>
                            </p:stCondLst>
                            <p:childTnLst>
                              <p:par>
                                <p:cTn id="58" presetID="10" presetClass="entr" presetSubtype="0" fill="hold" grpId="0" nodeType="afterEffect">
                                  <p:stCondLst>
                                    <p:cond delay="0"/>
                                  </p:stCondLst>
                                  <p:childTnLst>
                                    <p:set>
                                      <p:cBhvr>
                                        <p:cTn id="59" dur="1" fill="hold">
                                          <p:stCondLst>
                                            <p:cond delay="0"/>
                                          </p:stCondLst>
                                        </p:cTn>
                                        <p:tgtEl>
                                          <p:spTgt spid="8"/>
                                        </p:tgtEl>
                                        <p:attrNameLst>
                                          <p:attrName>style.visibility</p:attrName>
                                        </p:attrNameLst>
                                      </p:cBhvr>
                                      <p:to>
                                        <p:strVal val="visible"/>
                                      </p:to>
                                    </p:set>
                                    <p:animEffect transition="in" filter="fade">
                                      <p:cBhvr>
                                        <p:cTn id="6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p:bldSub>
          <a:bldChart bld="series"/>
        </p:bldSub>
      </p:bldGraphic>
      <p:bldP spid="7" grpId="0" animBg="1"/>
      <p:bldP spid="8" grpId="0"/>
      <p:bldP spid="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箭头3"/>
          <p:cNvSpPr>
            <a:spLocks/>
          </p:cNvSpPr>
          <p:nvPr/>
        </p:nvSpPr>
        <p:spPr bwMode="gray">
          <a:xfrm flipV="1">
            <a:off x="1397661" y="3592482"/>
            <a:ext cx="2145523" cy="1876425"/>
          </a:xfrm>
          <a:custGeom>
            <a:avLst/>
            <a:gdLst>
              <a:gd name="T0" fmla="*/ 118 w 933"/>
              <a:gd name="T1" fmla="*/ 1044 h 1182"/>
              <a:gd name="T2" fmla="*/ 128 w 933"/>
              <a:gd name="T3" fmla="*/ 340 h 1182"/>
              <a:gd name="T4" fmla="*/ 264 w 933"/>
              <a:gd name="T5" fmla="*/ 210 h 1182"/>
              <a:gd name="T6" fmla="*/ 720 w 933"/>
              <a:gd name="T7" fmla="*/ 202 h 1182"/>
              <a:gd name="T8" fmla="*/ 720 w 933"/>
              <a:gd name="T9" fmla="*/ 320 h 1182"/>
              <a:gd name="T10" fmla="*/ 933 w 933"/>
              <a:gd name="T11" fmla="*/ 153 h 1182"/>
              <a:gd name="T12" fmla="*/ 712 w 933"/>
              <a:gd name="T13" fmla="*/ 0 h 1182"/>
              <a:gd name="T14" fmla="*/ 714 w 933"/>
              <a:gd name="T15" fmla="*/ 92 h 1182"/>
              <a:gd name="T16" fmla="*/ 234 w 933"/>
              <a:gd name="T17" fmla="*/ 94 h 1182"/>
              <a:gd name="T18" fmla="*/ 0 w 933"/>
              <a:gd name="T19" fmla="*/ 298 h 1182"/>
              <a:gd name="T20" fmla="*/ 0 w 933"/>
              <a:gd name="T21" fmla="*/ 1058 h 1182"/>
              <a:gd name="T22" fmla="*/ 118 w 933"/>
              <a:gd name="T23" fmla="*/ 1044 h 1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chemeClr val="bg1">
              <a:lumMod val="75000"/>
            </a:schemeClr>
          </a:solidFill>
          <a:ln>
            <a:noFill/>
          </a:ln>
          <a:effectLst/>
          <a:extLst/>
        </p:spPr>
        <p:txBody>
          <a:bodyPr wrap="none" lIns="121894" tIns="60949" rIns="121894" bIns="60949"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8942">
              <a:defRPr/>
            </a:pPr>
            <a:endParaRPr lang="zh-CN" altLang="en-US">
              <a:solidFill>
                <a:sysClr val="windowText" lastClr="000000"/>
              </a:solidFill>
              <a:latin typeface="Calibri"/>
              <a:ea typeface="宋体"/>
            </a:endParaRPr>
          </a:p>
        </p:txBody>
      </p:sp>
      <p:sp>
        <p:nvSpPr>
          <p:cNvPr id="7" name="箭头2"/>
          <p:cNvSpPr>
            <a:spLocks/>
          </p:cNvSpPr>
          <p:nvPr/>
        </p:nvSpPr>
        <p:spPr bwMode="gray">
          <a:xfrm rot="16200000">
            <a:off x="2042937" y="2341958"/>
            <a:ext cx="477839" cy="2550252"/>
          </a:xfrm>
          <a:custGeom>
            <a:avLst/>
            <a:gdLst>
              <a:gd name="T0" fmla="*/ 37 w 142"/>
              <a:gd name="T1" fmla="*/ 1 h 604"/>
              <a:gd name="T2" fmla="*/ 45 w 142"/>
              <a:gd name="T3" fmla="*/ 472 h 604"/>
              <a:gd name="T4" fmla="*/ 0 w 142"/>
              <a:gd name="T5" fmla="*/ 474 h 604"/>
              <a:gd name="T6" fmla="*/ 72 w 142"/>
              <a:gd name="T7" fmla="*/ 604 h 604"/>
              <a:gd name="T8" fmla="*/ 142 w 142"/>
              <a:gd name="T9" fmla="*/ 474 h 604"/>
              <a:gd name="T10" fmla="*/ 100 w 142"/>
              <a:gd name="T11" fmla="*/ 474 h 604"/>
              <a:gd name="T12" fmla="*/ 99 w 142"/>
              <a:gd name="T13" fmla="*/ 0 h 604"/>
              <a:gd name="T14" fmla="*/ 37 w 142"/>
              <a:gd name="T15" fmla="*/ 1 h 6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2" h="604">
                <a:moveTo>
                  <a:pt x="37" y="1"/>
                </a:moveTo>
                <a:lnTo>
                  <a:pt x="45" y="472"/>
                </a:lnTo>
                <a:lnTo>
                  <a:pt x="0" y="474"/>
                </a:lnTo>
                <a:lnTo>
                  <a:pt x="72" y="604"/>
                </a:lnTo>
                <a:lnTo>
                  <a:pt x="142" y="474"/>
                </a:lnTo>
                <a:lnTo>
                  <a:pt x="100" y="474"/>
                </a:lnTo>
                <a:lnTo>
                  <a:pt x="99" y="0"/>
                </a:lnTo>
                <a:lnTo>
                  <a:pt x="37" y="1"/>
                </a:lnTo>
                <a:close/>
              </a:path>
            </a:pathLst>
          </a:custGeom>
          <a:solidFill>
            <a:schemeClr val="bg1">
              <a:lumMod val="75000"/>
            </a:schemeClr>
          </a:solidFill>
          <a:ln>
            <a:noFill/>
          </a:ln>
          <a:effectLst/>
          <a:extLst/>
        </p:spPr>
        <p:txBody>
          <a:bodyPr wrap="none" lIns="121894" tIns="60949" rIns="121894" bIns="60949"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8942">
              <a:defRPr/>
            </a:pPr>
            <a:endParaRPr lang="zh-CN" altLang="en-US">
              <a:solidFill>
                <a:sysClr val="windowText" lastClr="000000"/>
              </a:solidFill>
              <a:latin typeface="Calibri"/>
              <a:ea typeface="宋体"/>
            </a:endParaRPr>
          </a:p>
        </p:txBody>
      </p:sp>
      <p:sp>
        <p:nvSpPr>
          <p:cNvPr id="8" name="箭头1"/>
          <p:cNvSpPr>
            <a:spLocks/>
          </p:cNvSpPr>
          <p:nvPr/>
        </p:nvSpPr>
        <p:spPr bwMode="gray">
          <a:xfrm>
            <a:off x="1383863" y="1863694"/>
            <a:ext cx="2145523" cy="1876425"/>
          </a:xfrm>
          <a:custGeom>
            <a:avLst/>
            <a:gdLst>
              <a:gd name="T0" fmla="*/ 118 w 933"/>
              <a:gd name="T1" fmla="*/ 1044 h 1182"/>
              <a:gd name="T2" fmla="*/ 128 w 933"/>
              <a:gd name="T3" fmla="*/ 340 h 1182"/>
              <a:gd name="T4" fmla="*/ 264 w 933"/>
              <a:gd name="T5" fmla="*/ 210 h 1182"/>
              <a:gd name="T6" fmla="*/ 720 w 933"/>
              <a:gd name="T7" fmla="*/ 202 h 1182"/>
              <a:gd name="T8" fmla="*/ 720 w 933"/>
              <a:gd name="T9" fmla="*/ 320 h 1182"/>
              <a:gd name="T10" fmla="*/ 933 w 933"/>
              <a:gd name="T11" fmla="*/ 153 h 1182"/>
              <a:gd name="T12" fmla="*/ 712 w 933"/>
              <a:gd name="T13" fmla="*/ 0 h 1182"/>
              <a:gd name="T14" fmla="*/ 714 w 933"/>
              <a:gd name="T15" fmla="*/ 92 h 1182"/>
              <a:gd name="T16" fmla="*/ 234 w 933"/>
              <a:gd name="T17" fmla="*/ 94 h 1182"/>
              <a:gd name="T18" fmla="*/ 0 w 933"/>
              <a:gd name="T19" fmla="*/ 298 h 1182"/>
              <a:gd name="T20" fmla="*/ 0 w 933"/>
              <a:gd name="T21" fmla="*/ 1058 h 1182"/>
              <a:gd name="T22" fmla="*/ 118 w 933"/>
              <a:gd name="T23" fmla="*/ 1044 h 1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chemeClr val="bg1">
              <a:lumMod val="75000"/>
            </a:schemeClr>
          </a:solidFill>
          <a:ln>
            <a:noFill/>
          </a:ln>
          <a:effectLst/>
          <a:extLst/>
        </p:spPr>
        <p:txBody>
          <a:bodyPr wrap="none" lIns="121894" tIns="60949" rIns="121894" bIns="60949"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8942">
              <a:defRPr/>
            </a:pPr>
            <a:endParaRPr lang="zh-CN" altLang="en-US">
              <a:solidFill>
                <a:sysClr val="windowText" lastClr="000000"/>
              </a:solidFill>
              <a:latin typeface="Calibri"/>
              <a:ea typeface="宋体"/>
            </a:endParaRPr>
          </a:p>
        </p:txBody>
      </p:sp>
      <p:sp>
        <p:nvSpPr>
          <p:cNvPr id="9" name="文本1"/>
          <p:cNvSpPr>
            <a:spLocks noChangeArrowheads="1"/>
          </p:cNvSpPr>
          <p:nvPr/>
        </p:nvSpPr>
        <p:spPr bwMode="gray">
          <a:xfrm>
            <a:off x="4454333" y="1522381"/>
            <a:ext cx="7276153" cy="1280677"/>
          </a:xfrm>
          <a:prstGeom prst="roundRect">
            <a:avLst>
              <a:gd name="adj" fmla="val 11505"/>
            </a:avLst>
          </a:prstGeom>
          <a:gradFill>
            <a:gsLst>
              <a:gs pos="33000">
                <a:srgbClr val="F9F9F9"/>
              </a:gs>
              <a:gs pos="100000">
                <a:srgbClr val="D7D7D7"/>
              </a:gs>
            </a:gsLst>
            <a:lin ang="5400000" scaled="0"/>
          </a:gradFill>
          <a:ln w="25400" cap="flat" cmpd="sng" algn="ctr">
            <a:noFill/>
            <a:prstDash val="solid"/>
          </a:ln>
          <a:effectLst>
            <a:outerShdw blurRad="50800" dist="38100" dir="2700000" algn="tl" rotWithShape="0">
              <a:prstClr val="black">
                <a:alpha val="40000"/>
              </a:prstClr>
            </a:outerShdw>
          </a:effectLst>
          <a:extLst>
            <a:ext uri="{91240B29-F687-4F45-9708-019B960494DF}">
              <a14:hiddenLine xmlns:a14="http://schemas.microsoft.com/office/drawing/2010/main" w="6350" algn="ctr">
                <a:solidFill>
                  <a:schemeClr val="tx1"/>
                </a:solidFill>
                <a:prstDash val="sysDot"/>
                <a:round/>
                <a:headEnd/>
                <a:tailEnd/>
              </a14:hiddenLine>
            </a:ext>
          </a:extLst>
        </p:spPr>
        <p:txBody>
          <a:bodyPr lIns="121894" tIns="60949" rIns="121894" bIns="60949"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lnSpc>
                <a:spcPct val="120000"/>
              </a:lnSpc>
              <a:spcBef>
                <a:spcPct val="0"/>
              </a:spcBef>
              <a:spcAft>
                <a:spcPct val="0"/>
              </a:spcAft>
              <a:defRPr/>
            </a:pPr>
            <a:r>
              <a:rPr lang="zh-CN" altLang="en-US" sz="1900" b="1" dirty="0">
                <a:solidFill>
                  <a:schemeClr val="tx1">
                    <a:lumMod val="50000"/>
                    <a:lumOff val="50000"/>
                  </a:schemeClr>
                </a:solidFill>
                <a:latin typeface="微软雅黑" pitchFamily="34" charset="-122"/>
                <a:ea typeface="微软雅黑" pitchFamily="34" charset="-122"/>
              </a:rPr>
              <a:t>单击此处添加文本单击此处添加文本</a:t>
            </a:r>
            <a:endParaRPr lang="zh-CN" altLang="zh-CN" sz="1900" b="1" dirty="0">
              <a:solidFill>
                <a:schemeClr val="tx1">
                  <a:lumMod val="50000"/>
                  <a:lumOff val="50000"/>
                </a:schemeClr>
              </a:solidFill>
              <a:latin typeface="微软雅黑" pitchFamily="34" charset="-122"/>
              <a:ea typeface="微软雅黑" pitchFamily="34" charset="-122"/>
            </a:endParaRPr>
          </a:p>
        </p:txBody>
      </p:sp>
      <p:sp>
        <p:nvSpPr>
          <p:cNvPr id="10" name="文本2"/>
          <p:cNvSpPr>
            <a:spLocks noChangeArrowheads="1"/>
          </p:cNvSpPr>
          <p:nvPr/>
        </p:nvSpPr>
        <p:spPr bwMode="gray">
          <a:xfrm>
            <a:off x="4454333" y="3017808"/>
            <a:ext cx="7276153" cy="1289587"/>
          </a:xfrm>
          <a:prstGeom prst="roundRect">
            <a:avLst>
              <a:gd name="adj" fmla="val 11505"/>
            </a:avLst>
          </a:prstGeom>
          <a:gradFill>
            <a:gsLst>
              <a:gs pos="33000">
                <a:srgbClr val="F9F9F9"/>
              </a:gs>
              <a:gs pos="100000">
                <a:srgbClr val="D7D7D7"/>
              </a:gs>
            </a:gsLst>
            <a:lin ang="5400000" scaled="0"/>
          </a:gradFill>
          <a:ln w="25400" cap="flat" cmpd="sng" algn="ctr">
            <a:noFill/>
            <a:prstDash val="solid"/>
          </a:ln>
          <a:effectLst>
            <a:outerShdw blurRad="50800" dist="38100" dir="2700000" algn="tl" rotWithShape="0">
              <a:prstClr val="black">
                <a:alpha val="40000"/>
              </a:prstClr>
            </a:outerShdw>
          </a:effectLst>
          <a:extLst>
            <a:ext uri="{91240B29-F687-4F45-9708-019B960494DF}">
              <a14:hiddenLine xmlns:a14="http://schemas.microsoft.com/office/drawing/2010/main" w="6350" algn="ctr">
                <a:solidFill>
                  <a:schemeClr val="tx1"/>
                </a:solidFill>
                <a:prstDash val="sysDot"/>
                <a:round/>
                <a:headEnd/>
                <a:tailEnd/>
              </a14:hiddenLine>
            </a:ext>
          </a:extLst>
        </p:spPr>
        <p:txBody>
          <a:bodyPr lIns="121894" tIns="60949" rIns="121894" bIns="60949"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lnSpc>
                <a:spcPct val="120000"/>
              </a:lnSpc>
              <a:spcBef>
                <a:spcPct val="0"/>
              </a:spcBef>
              <a:spcAft>
                <a:spcPct val="0"/>
              </a:spcAft>
              <a:defRPr/>
            </a:pPr>
            <a:r>
              <a:rPr lang="zh-CN" altLang="en-US" sz="1900" b="1" dirty="0">
                <a:solidFill>
                  <a:schemeClr val="tx1">
                    <a:lumMod val="50000"/>
                    <a:lumOff val="50000"/>
                  </a:schemeClr>
                </a:solidFill>
                <a:latin typeface="微软雅黑" pitchFamily="34" charset="-122"/>
                <a:ea typeface="微软雅黑" pitchFamily="34" charset="-122"/>
              </a:rPr>
              <a:t>单击此处添加文本单击此处添加文本</a:t>
            </a:r>
            <a:endParaRPr lang="zh-CN" altLang="zh-CN" sz="1900" b="1" dirty="0">
              <a:solidFill>
                <a:schemeClr val="tx1">
                  <a:lumMod val="50000"/>
                  <a:lumOff val="50000"/>
                </a:schemeClr>
              </a:solidFill>
              <a:latin typeface="微软雅黑" pitchFamily="34" charset="-122"/>
              <a:ea typeface="微软雅黑" pitchFamily="34" charset="-122"/>
            </a:endParaRPr>
          </a:p>
        </p:txBody>
      </p:sp>
      <p:sp>
        <p:nvSpPr>
          <p:cNvPr id="11" name="标题2"/>
          <p:cNvSpPr>
            <a:spLocks noChangeArrowheads="1"/>
          </p:cNvSpPr>
          <p:nvPr/>
        </p:nvSpPr>
        <p:spPr bwMode="gray">
          <a:xfrm>
            <a:off x="3694547" y="3008283"/>
            <a:ext cx="2171417" cy="1298575"/>
          </a:xfrm>
          <a:prstGeom prst="roundRect">
            <a:avLst>
              <a:gd name="adj" fmla="val 11921"/>
            </a:avLst>
          </a:prstGeom>
          <a:solidFill>
            <a:schemeClr val="accent2"/>
          </a:solidFill>
          <a:ln w="3175" cap="flat" cmpd="sng" algn="ctr">
            <a:solidFill>
              <a:srgbClr val="D7D7D7"/>
            </a:solidFill>
            <a:prstDash val="solid"/>
          </a:ln>
          <a:effectLst>
            <a:outerShdw blurRad="50800" dist="38100" dir="2700000" algn="tl" rotWithShape="0">
              <a:prstClr val="black">
                <a:alpha val="40000"/>
              </a:prstClr>
            </a:outerShdw>
          </a:effectLst>
        </p:spPr>
        <p:txBody>
          <a:bodyPr lIns="124369" tIns="62183" rIns="124369" bIns="62183" anchor="ctr"/>
          <a:lstStyle/>
          <a:p>
            <a:pPr>
              <a:lnSpc>
                <a:spcPct val="120000"/>
              </a:lnSpc>
            </a:pPr>
            <a:r>
              <a:rPr lang="zh-CN" altLang="en-US" kern="0" dirty="0">
                <a:solidFill>
                  <a:srgbClr val="F9F9F9"/>
                </a:solidFill>
                <a:latin typeface="微软雅黑" pitchFamily="34" charset="-122"/>
                <a:ea typeface="微软雅黑" pitchFamily="34" charset="-122"/>
              </a:rPr>
              <a:t>此处添加标题</a:t>
            </a:r>
            <a:endParaRPr lang="zh-CN" altLang="zh-CN" kern="0" dirty="0">
              <a:solidFill>
                <a:srgbClr val="F9F9F9"/>
              </a:solidFill>
              <a:latin typeface="微软雅黑" pitchFamily="34" charset="-122"/>
              <a:ea typeface="微软雅黑" pitchFamily="34" charset="-122"/>
            </a:endParaRPr>
          </a:p>
        </p:txBody>
      </p:sp>
      <p:sp>
        <p:nvSpPr>
          <p:cNvPr id="12" name="文本3"/>
          <p:cNvSpPr>
            <a:spLocks noChangeArrowheads="1"/>
          </p:cNvSpPr>
          <p:nvPr/>
        </p:nvSpPr>
        <p:spPr bwMode="ltGray">
          <a:xfrm>
            <a:off x="4505122" y="4540222"/>
            <a:ext cx="7229592" cy="1286257"/>
          </a:xfrm>
          <a:prstGeom prst="roundRect">
            <a:avLst>
              <a:gd name="adj" fmla="val 11505"/>
            </a:avLst>
          </a:prstGeom>
          <a:gradFill>
            <a:gsLst>
              <a:gs pos="33000">
                <a:srgbClr val="F9F9F9"/>
              </a:gs>
              <a:gs pos="100000">
                <a:srgbClr val="D7D7D7"/>
              </a:gs>
            </a:gsLst>
            <a:lin ang="5400000" scaled="0"/>
          </a:gradFill>
          <a:ln w="25400" cap="flat" cmpd="sng" algn="ctr">
            <a:noFill/>
            <a:prstDash val="solid"/>
          </a:ln>
          <a:effectLst>
            <a:outerShdw blurRad="50800" dist="38100" dir="2700000" algn="tl" rotWithShape="0">
              <a:prstClr val="black">
                <a:alpha val="40000"/>
              </a:prstClr>
            </a:outerShdw>
          </a:effectLst>
          <a:extLst>
            <a:ext uri="{91240B29-F687-4F45-9708-019B960494DF}">
              <a14:hiddenLine xmlns:a14="http://schemas.microsoft.com/office/drawing/2010/main" w="6350" algn="ctr">
                <a:solidFill>
                  <a:schemeClr val="tx1"/>
                </a:solidFill>
                <a:prstDash val="sysDot"/>
                <a:round/>
                <a:headEnd/>
                <a:tailEnd/>
              </a14:hiddenLine>
            </a:ext>
          </a:extLst>
        </p:spPr>
        <p:txBody>
          <a:bodyPr lIns="121894" tIns="60949" rIns="121894" bIns="60949"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lnSpc>
                <a:spcPct val="120000"/>
              </a:lnSpc>
              <a:spcBef>
                <a:spcPct val="0"/>
              </a:spcBef>
              <a:spcAft>
                <a:spcPct val="0"/>
              </a:spcAft>
              <a:defRPr/>
            </a:pPr>
            <a:r>
              <a:rPr lang="zh-CN" altLang="en-US" sz="1900" b="1" dirty="0">
                <a:solidFill>
                  <a:schemeClr val="tx1">
                    <a:lumMod val="50000"/>
                    <a:lumOff val="50000"/>
                  </a:schemeClr>
                </a:solidFill>
                <a:latin typeface="微软雅黑" pitchFamily="34" charset="-122"/>
                <a:ea typeface="微软雅黑" pitchFamily="34" charset="-122"/>
              </a:rPr>
              <a:t>单击此处添加文本单击此处添加文本</a:t>
            </a:r>
            <a:endParaRPr lang="zh-CN" altLang="zh-CN" sz="1900" b="1" dirty="0">
              <a:solidFill>
                <a:schemeClr val="tx1">
                  <a:lumMod val="50000"/>
                  <a:lumOff val="50000"/>
                </a:schemeClr>
              </a:solidFill>
              <a:latin typeface="微软雅黑" pitchFamily="34" charset="-122"/>
              <a:ea typeface="微软雅黑" pitchFamily="34" charset="-122"/>
            </a:endParaRPr>
          </a:p>
        </p:txBody>
      </p:sp>
      <p:sp>
        <p:nvSpPr>
          <p:cNvPr id="13" name="标题3"/>
          <p:cNvSpPr>
            <a:spLocks noChangeArrowheads="1"/>
          </p:cNvSpPr>
          <p:nvPr/>
        </p:nvSpPr>
        <p:spPr bwMode="gray">
          <a:xfrm>
            <a:off x="3669150" y="4530695"/>
            <a:ext cx="2171417" cy="1298575"/>
          </a:xfrm>
          <a:prstGeom prst="roundRect">
            <a:avLst>
              <a:gd name="adj" fmla="val 11921"/>
            </a:avLst>
          </a:prstGeom>
          <a:solidFill>
            <a:schemeClr val="accent1"/>
          </a:solidFill>
          <a:ln w="3175" cap="flat" cmpd="sng" algn="ctr">
            <a:solidFill>
              <a:srgbClr val="D7D7D7"/>
            </a:solidFill>
            <a:prstDash val="solid"/>
          </a:ln>
          <a:effectLst>
            <a:outerShdw blurRad="50800" dist="38100" dir="2700000" algn="tl" rotWithShape="0">
              <a:prstClr val="black">
                <a:alpha val="40000"/>
              </a:prstClr>
            </a:outerShdw>
          </a:effectLst>
        </p:spPr>
        <p:txBody>
          <a:bodyPr lIns="124369" tIns="62183" rIns="124369" bIns="62183" anchor="ctr"/>
          <a:lstStyle/>
          <a:p>
            <a:pPr>
              <a:lnSpc>
                <a:spcPct val="120000"/>
              </a:lnSpc>
            </a:pPr>
            <a:r>
              <a:rPr lang="zh-CN" altLang="en-US" kern="0" dirty="0">
                <a:solidFill>
                  <a:srgbClr val="F9F9F9"/>
                </a:solidFill>
                <a:latin typeface="微软雅黑" pitchFamily="34" charset="-122"/>
                <a:ea typeface="微软雅黑" pitchFamily="34" charset="-122"/>
              </a:rPr>
              <a:t>此处添加标题</a:t>
            </a:r>
            <a:endParaRPr lang="zh-CN" altLang="zh-CN" kern="0" dirty="0">
              <a:solidFill>
                <a:srgbClr val="F9F9F9"/>
              </a:solidFill>
              <a:latin typeface="微软雅黑" pitchFamily="34" charset="-122"/>
              <a:ea typeface="微软雅黑" pitchFamily="34" charset="-122"/>
            </a:endParaRPr>
          </a:p>
        </p:txBody>
      </p:sp>
      <p:grpSp>
        <p:nvGrpSpPr>
          <p:cNvPr id="14" name="圆形"/>
          <p:cNvGrpSpPr/>
          <p:nvPr/>
        </p:nvGrpSpPr>
        <p:grpSpPr>
          <a:xfrm>
            <a:off x="480109" y="2624469"/>
            <a:ext cx="1973991" cy="1934387"/>
            <a:chOff x="4828393" y="2858615"/>
            <a:chExt cx="1931237" cy="1931674"/>
          </a:xfrm>
          <a:effectLst>
            <a:outerShdw blurRad="50800" dist="38100" dir="2700000" algn="tl" rotWithShape="0">
              <a:prstClr val="black">
                <a:alpha val="40000"/>
              </a:prstClr>
            </a:outerShdw>
          </a:effectLst>
        </p:grpSpPr>
        <p:sp>
          <p:nvSpPr>
            <p:cNvPr id="15" name="Oval 19"/>
            <p:cNvSpPr>
              <a:spLocks noChangeArrowheads="1"/>
            </p:cNvSpPr>
            <p:nvPr/>
          </p:nvSpPr>
          <p:spPr bwMode="auto">
            <a:xfrm>
              <a:off x="4828393" y="2858615"/>
              <a:ext cx="1931237" cy="1931674"/>
            </a:xfrm>
            <a:prstGeom prst="ellipse">
              <a:avLst/>
            </a:prstGeom>
            <a:solidFill>
              <a:schemeClr val="accent1"/>
            </a:solidFill>
            <a:ln w="9525">
              <a:solidFill>
                <a:srgbClr val="F9F9F9"/>
              </a:solidFill>
              <a:round/>
              <a:headEnd/>
              <a:tailEnd/>
            </a:ln>
            <a:effectLst/>
          </p:spPr>
          <p:txBody>
            <a:bodyPr anchor="ctr"/>
            <a:lstStyle/>
            <a:p>
              <a:pPr algn="ctr">
                <a:lnSpc>
                  <a:spcPct val="120000"/>
                </a:lnSpc>
                <a:defRPr/>
              </a:pPr>
              <a:r>
                <a:rPr lang="zh-CN" altLang="en-US" sz="3200" b="1" kern="0" dirty="0">
                  <a:solidFill>
                    <a:schemeClr val="bg1"/>
                  </a:solidFill>
                  <a:latin typeface="Arial" pitchFamily="34" charset="0"/>
                  <a:ea typeface="微软雅黑" pitchFamily="34" charset="-122"/>
                </a:rPr>
                <a:t>添加</a:t>
              </a:r>
              <a:endParaRPr lang="en-US" altLang="zh-CN" sz="3200" b="1" kern="0" dirty="0">
                <a:solidFill>
                  <a:schemeClr val="bg1"/>
                </a:solidFill>
                <a:latin typeface="Arial" pitchFamily="34" charset="0"/>
                <a:ea typeface="微软雅黑" pitchFamily="34" charset="-122"/>
              </a:endParaRPr>
            </a:p>
            <a:p>
              <a:pPr algn="ctr">
                <a:lnSpc>
                  <a:spcPct val="120000"/>
                </a:lnSpc>
                <a:defRPr/>
              </a:pPr>
              <a:r>
                <a:rPr lang="zh-CN" altLang="en-US" sz="3200" b="1" kern="0" dirty="0">
                  <a:solidFill>
                    <a:schemeClr val="bg1"/>
                  </a:solidFill>
                  <a:latin typeface="Arial" pitchFamily="34" charset="0"/>
                  <a:ea typeface="微软雅黑" pitchFamily="34" charset="-122"/>
                </a:rPr>
                <a:t>文本</a:t>
              </a:r>
            </a:p>
          </p:txBody>
        </p:sp>
        <p:sp>
          <p:nvSpPr>
            <p:cNvPr id="16" name="未知"/>
            <p:cNvSpPr>
              <a:spLocks/>
            </p:cNvSpPr>
            <p:nvPr/>
          </p:nvSpPr>
          <p:spPr bwMode="auto">
            <a:xfrm>
              <a:off x="5049912" y="2902929"/>
              <a:ext cx="1490214" cy="727147"/>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sz="3200" b="1" kern="0" dirty="0">
                <a:solidFill>
                  <a:schemeClr val="bg1"/>
                </a:solidFill>
                <a:ea typeface="微软雅黑" pitchFamily="34" charset="-122"/>
              </a:endParaRPr>
            </a:p>
          </p:txBody>
        </p:sp>
      </p:grpSp>
      <p:sp>
        <p:nvSpPr>
          <p:cNvPr id="17" name="标题1"/>
          <p:cNvSpPr>
            <a:spLocks noChangeArrowheads="1"/>
          </p:cNvSpPr>
          <p:nvPr/>
        </p:nvSpPr>
        <p:spPr bwMode="gray">
          <a:xfrm>
            <a:off x="3677616" y="1506508"/>
            <a:ext cx="2171417" cy="1298575"/>
          </a:xfrm>
          <a:prstGeom prst="roundRect">
            <a:avLst>
              <a:gd name="adj" fmla="val 11921"/>
            </a:avLst>
          </a:prstGeom>
          <a:solidFill>
            <a:schemeClr val="accent3"/>
          </a:solidFill>
          <a:ln w="3175" cap="flat" cmpd="sng" algn="ctr">
            <a:solidFill>
              <a:srgbClr val="D7D7D7"/>
            </a:solidFill>
            <a:prstDash val="solid"/>
          </a:ln>
          <a:effectLst>
            <a:outerShdw blurRad="50800" dist="38100" dir="2700000" algn="tl" rotWithShape="0">
              <a:prstClr val="black">
                <a:alpha val="40000"/>
              </a:prstClr>
            </a:outerShdw>
          </a:effectLst>
        </p:spPr>
        <p:txBody>
          <a:bodyPr lIns="124369" tIns="62183" rIns="124369" bIns="62183" anchor="ctr"/>
          <a:lstStyle/>
          <a:p>
            <a:pPr>
              <a:lnSpc>
                <a:spcPct val="120000"/>
              </a:lnSpc>
            </a:pPr>
            <a:r>
              <a:rPr lang="zh-CN" altLang="en-US" kern="0" dirty="0">
                <a:solidFill>
                  <a:srgbClr val="F9F9F9"/>
                </a:solidFill>
                <a:latin typeface="微软雅黑" pitchFamily="34" charset="-122"/>
                <a:ea typeface="微软雅黑" pitchFamily="34" charset="-122"/>
              </a:rPr>
              <a:t>此处添加标题</a:t>
            </a:r>
            <a:endParaRPr lang="zh-CN" altLang="zh-CN" kern="0" dirty="0">
              <a:solidFill>
                <a:srgbClr val="F9F9F9"/>
              </a:solidFill>
              <a:latin typeface="微软雅黑" pitchFamily="34" charset="-122"/>
              <a:ea typeface="微软雅黑" pitchFamily="34" charset="-122"/>
            </a:endParaRPr>
          </a:p>
        </p:txBody>
      </p:sp>
      <p:sp>
        <p:nvSpPr>
          <p:cNvPr id="3" name="标题 2"/>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3704756645"/>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childTnLst>
                                </p:cTn>
                              </p:par>
                              <p:par>
                                <p:cTn id="9" presetID="8" presetClass="emph" presetSubtype="0" fill="hold" nodeType="withEffect">
                                  <p:stCondLst>
                                    <p:cond delay="0"/>
                                  </p:stCondLst>
                                  <p:childTnLst>
                                    <p:animRot by="21600000">
                                      <p:cBhvr>
                                        <p:cTn id="10" dur="500" fill="hold"/>
                                        <p:tgtEl>
                                          <p:spTgt spid="14"/>
                                        </p:tgtEl>
                                        <p:attrNameLst>
                                          <p:attrName>r</p:attrName>
                                        </p:attrNameLst>
                                      </p:cBhvr>
                                    </p:animRo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ipe(left)">
                                      <p:cBhvr>
                                        <p:cTn id="14" dur="500"/>
                                        <p:tgtEl>
                                          <p:spTgt spid="8"/>
                                        </p:tgtEl>
                                      </p:cBhvr>
                                    </p:animEffect>
                                  </p:childTnLst>
                                </p:cTn>
                              </p:par>
                              <p:par>
                                <p:cTn id="15" presetID="22" presetClass="entr" presetSubtype="8"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left)">
                                      <p:cBhvr>
                                        <p:cTn id="17" dur="500"/>
                                        <p:tgtEl>
                                          <p:spTgt spid="7"/>
                                        </p:tgtEl>
                                      </p:cBhvr>
                                    </p:animEffect>
                                  </p:childTnLst>
                                </p:cTn>
                              </p:par>
                              <p:par>
                                <p:cTn id="18" presetID="22" presetClass="entr" presetSubtype="8" fill="hold" grpId="0" nodeType="with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wipe(left)">
                                      <p:cBhvr>
                                        <p:cTn id="20" dur="500"/>
                                        <p:tgtEl>
                                          <p:spTgt spid="6"/>
                                        </p:tgtEl>
                                      </p:cBhvr>
                                    </p:animEffect>
                                  </p:childTnLst>
                                </p:cTn>
                              </p:par>
                            </p:childTnLst>
                          </p:cTn>
                        </p:par>
                        <p:par>
                          <p:cTn id="21" fill="hold">
                            <p:stCondLst>
                              <p:cond delay="1000"/>
                            </p:stCondLst>
                            <p:childTnLst>
                              <p:par>
                                <p:cTn id="22" presetID="1" presetClass="entr" presetSubtype="0" fill="hold" grpId="1" nodeType="afterEffect">
                                  <p:stCondLst>
                                    <p:cond delay="500"/>
                                  </p:stCondLst>
                                  <p:childTnLst>
                                    <p:set>
                                      <p:cBhvr>
                                        <p:cTn id="23" dur="1" fill="hold">
                                          <p:stCondLst>
                                            <p:cond delay="0"/>
                                          </p:stCondLst>
                                        </p:cTn>
                                        <p:tgtEl>
                                          <p:spTgt spid="17"/>
                                        </p:tgtEl>
                                        <p:attrNameLst>
                                          <p:attrName>style.visibility</p:attrName>
                                        </p:attrNameLst>
                                      </p:cBhvr>
                                      <p:to>
                                        <p:strVal val="visible"/>
                                      </p:to>
                                    </p:set>
                                  </p:childTnLst>
                                </p:cTn>
                              </p:par>
                              <p:par>
                                <p:cTn id="24" presetID="50" presetClass="path" presetSubtype="0" accel="50000" decel="50000" fill="hold" grpId="0" nodeType="withEffect">
                                  <p:stCondLst>
                                    <p:cond delay="500"/>
                                  </p:stCondLst>
                                  <p:childTnLst>
                                    <p:animMotion origin="layout" path="M 3.61111E-6 8.64198E-7 L 0.00677 8.64198E-7 C 0.00902 0.05185 0.0033 0.2213 0.0033 0.31142 C 0.0033 0.40154 0.00659 0.59228 0.00642 0.54105 L 0.00225 0.00401 " pathEditMode="relative" rAng="0" ptsTypes="FfaAF">
                                      <p:cBhvr>
                                        <p:cTn id="25" dur="2000" fill="hold"/>
                                        <p:tgtEl>
                                          <p:spTgt spid="17"/>
                                        </p:tgtEl>
                                        <p:attrNameLst>
                                          <p:attrName>ppt_x</p:attrName>
                                          <p:attrName>ppt_y</p:attrName>
                                        </p:attrNameLst>
                                      </p:cBhvr>
                                      <p:rCtr x="451" y="29599"/>
                                    </p:animMotion>
                                  </p:childTnLst>
                                </p:cTn>
                              </p:par>
                              <p:par>
                                <p:cTn id="26" presetID="32" presetClass="emph" presetSubtype="0" fill="hold" grpId="2" nodeType="withEffect">
                                  <p:stCondLst>
                                    <p:cond delay="500"/>
                                  </p:stCondLst>
                                  <p:childTnLst>
                                    <p:animRot by="120000">
                                      <p:cBhvr>
                                        <p:cTn id="27" dur="200" fill="hold">
                                          <p:stCondLst>
                                            <p:cond delay="0"/>
                                          </p:stCondLst>
                                        </p:cTn>
                                        <p:tgtEl>
                                          <p:spTgt spid="17"/>
                                        </p:tgtEl>
                                        <p:attrNameLst>
                                          <p:attrName>r</p:attrName>
                                        </p:attrNameLst>
                                      </p:cBhvr>
                                    </p:animRot>
                                    <p:animRot by="-240000">
                                      <p:cBhvr>
                                        <p:cTn id="28" dur="400" fill="hold">
                                          <p:stCondLst>
                                            <p:cond delay="400"/>
                                          </p:stCondLst>
                                        </p:cTn>
                                        <p:tgtEl>
                                          <p:spTgt spid="17"/>
                                        </p:tgtEl>
                                        <p:attrNameLst>
                                          <p:attrName>r</p:attrName>
                                        </p:attrNameLst>
                                      </p:cBhvr>
                                    </p:animRot>
                                    <p:animRot by="240000">
                                      <p:cBhvr>
                                        <p:cTn id="29" dur="400" fill="hold">
                                          <p:stCondLst>
                                            <p:cond delay="800"/>
                                          </p:stCondLst>
                                        </p:cTn>
                                        <p:tgtEl>
                                          <p:spTgt spid="17"/>
                                        </p:tgtEl>
                                        <p:attrNameLst>
                                          <p:attrName>r</p:attrName>
                                        </p:attrNameLst>
                                      </p:cBhvr>
                                    </p:animRot>
                                    <p:animRot by="-240000">
                                      <p:cBhvr>
                                        <p:cTn id="30" dur="400" fill="hold">
                                          <p:stCondLst>
                                            <p:cond delay="1200"/>
                                          </p:stCondLst>
                                        </p:cTn>
                                        <p:tgtEl>
                                          <p:spTgt spid="17"/>
                                        </p:tgtEl>
                                        <p:attrNameLst>
                                          <p:attrName>r</p:attrName>
                                        </p:attrNameLst>
                                      </p:cBhvr>
                                    </p:animRot>
                                    <p:animRot by="120000">
                                      <p:cBhvr>
                                        <p:cTn id="31" dur="400" fill="hold">
                                          <p:stCondLst>
                                            <p:cond delay="1600"/>
                                          </p:stCondLst>
                                        </p:cTn>
                                        <p:tgtEl>
                                          <p:spTgt spid="17"/>
                                        </p:tgtEl>
                                        <p:attrNameLst>
                                          <p:attrName>r</p:attrName>
                                        </p:attrNameLst>
                                      </p:cBhvr>
                                    </p:animRot>
                                  </p:childTnLst>
                                </p:cTn>
                              </p:par>
                              <p:par>
                                <p:cTn id="32" presetID="10" presetClass="entr" presetSubtype="0" fill="hold" grpId="0" nodeType="withEffect">
                                  <p:stCondLst>
                                    <p:cond delay="1000"/>
                                  </p:stCondLst>
                                  <p:childTnLst>
                                    <p:set>
                                      <p:cBhvr>
                                        <p:cTn id="33" dur="1" fill="hold">
                                          <p:stCondLst>
                                            <p:cond delay="0"/>
                                          </p:stCondLst>
                                        </p:cTn>
                                        <p:tgtEl>
                                          <p:spTgt spid="11"/>
                                        </p:tgtEl>
                                        <p:attrNameLst>
                                          <p:attrName>style.visibility</p:attrName>
                                        </p:attrNameLst>
                                      </p:cBhvr>
                                      <p:to>
                                        <p:strVal val="visible"/>
                                      </p:to>
                                    </p:set>
                                    <p:animEffect transition="in" filter="fade">
                                      <p:cBhvr>
                                        <p:cTn id="34" dur="1000"/>
                                        <p:tgtEl>
                                          <p:spTgt spid="11"/>
                                        </p:tgtEl>
                                      </p:cBhvr>
                                    </p:animEffect>
                                  </p:childTnLst>
                                </p:cTn>
                              </p:par>
                              <p:par>
                                <p:cTn id="35" presetID="10" presetClass="entr" presetSubtype="0" fill="hold" grpId="0" nodeType="withEffect">
                                  <p:stCondLst>
                                    <p:cond delay="1500"/>
                                  </p:stCondLst>
                                  <p:childTnLst>
                                    <p:set>
                                      <p:cBhvr>
                                        <p:cTn id="36" dur="1" fill="hold">
                                          <p:stCondLst>
                                            <p:cond delay="0"/>
                                          </p:stCondLst>
                                        </p:cTn>
                                        <p:tgtEl>
                                          <p:spTgt spid="13"/>
                                        </p:tgtEl>
                                        <p:attrNameLst>
                                          <p:attrName>style.visibility</p:attrName>
                                        </p:attrNameLst>
                                      </p:cBhvr>
                                      <p:to>
                                        <p:strVal val="visible"/>
                                      </p:to>
                                    </p:set>
                                    <p:animEffect transition="in" filter="fade">
                                      <p:cBhvr>
                                        <p:cTn id="37" dur="1000"/>
                                        <p:tgtEl>
                                          <p:spTgt spid="13"/>
                                        </p:tgtEl>
                                      </p:cBhvr>
                                    </p:animEffect>
                                  </p:childTnLst>
                                </p:cTn>
                              </p:par>
                            </p:childTnLst>
                          </p:cTn>
                        </p:par>
                        <p:par>
                          <p:cTn id="38" fill="hold">
                            <p:stCondLst>
                              <p:cond delay="3500"/>
                            </p:stCondLst>
                            <p:childTnLst>
                              <p:par>
                                <p:cTn id="39" presetID="10" presetClass="entr" presetSubtype="0" fill="hold" grpId="0" nodeType="afterEffect">
                                  <p:stCondLst>
                                    <p:cond delay="0"/>
                                  </p:stCondLst>
                                  <p:childTnLst>
                                    <p:set>
                                      <p:cBhvr>
                                        <p:cTn id="40" dur="1" fill="hold">
                                          <p:stCondLst>
                                            <p:cond delay="0"/>
                                          </p:stCondLst>
                                        </p:cTn>
                                        <p:tgtEl>
                                          <p:spTgt spid="10"/>
                                        </p:tgtEl>
                                        <p:attrNameLst>
                                          <p:attrName>style.visibility</p:attrName>
                                        </p:attrNameLst>
                                      </p:cBhvr>
                                      <p:to>
                                        <p:strVal val="visible"/>
                                      </p:to>
                                    </p:set>
                                    <p:animEffect transition="in" filter="fade">
                                      <p:cBhvr>
                                        <p:cTn id="41" dur="500"/>
                                        <p:tgtEl>
                                          <p:spTgt spid="10"/>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9"/>
                                        </p:tgtEl>
                                        <p:attrNameLst>
                                          <p:attrName>style.visibility</p:attrName>
                                        </p:attrNameLst>
                                      </p:cBhvr>
                                      <p:to>
                                        <p:strVal val="visible"/>
                                      </p:to>
                                    </p:set>
                                    <p:animEffect transition="in" filter="fade">
                                      <p:cBhvr>
                                        <p:cTn id="44" dur="500"/>
                                        <p:tgtEl>
                                          <p:spTgt spid="9"/>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fade">
                                      <p:cBhvr>
                                        <p:cTn id="4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2" grpId="0" animBg="1"/>
      <p:bldP spid="13" grpId="0" animBg="1"/>
      <p:bldP spid="17" grpId="0" animBg="1"/>
      <p:bldP spid="17" grpId="1" animBg="1"/>
      <p:bldP spid="17" grpId="2"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0"/>
            <a:ext cx="12204700" cy="6858000"/>
          </a:xfrm>
          <a:prstGeom prst="rect">
            <a:avLst/>
          </a:prstGeom>
        </p:spPr>
      </p:pic>
      <p:sp>
        <p:nvSpPr>
          <p:cNvPr id="2" name="01"/>
          <p:cNvSpPr/>
          <p:nvPr/>
        </p:nvSpPr>
        <p:spPr>
          <a:xfrm>
            <a:off x="2545710" y="1839571"/>
            <a:ext cx="3031974" cy="3031974"/>
          </a:xfrm>
          <a:prstGeom prst="ellipse">
            <a:avLst/>
          </a:prstGeom>
          <a:solidFill>
            <a:schemeClr val="tx2">
              <a:alpha val="6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7">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 name="01"/>
          <p:cNvSpPr/>
          <p:nvPr/>
        </p:nvSpPr>
        <p:spPr>
          <a:xfrm>
            <a:off x="5347455" y="1243065"/>
            <a:ext cx="812940" cy="812938"/>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7">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 name="01"/>
          <p:cNvSpPr txBox="1"/>
          <p:nvPr/>
        </p:nvSpPr>
        <p:spPr>
          <a:xfrm>
            <a:off x="2622002" y="2144663"/>
            <a:ext cx="2879387" cy="2421753"/>
          </a:xfrm>
          <a:prstGeom prst="rect">
            <a:avLst/>
          </a:prstGeom>
          <a:noFill/>
        </p:spPr>
        <p:txBody>
          <a:bodyPr wrap="square" lIns="0" tIns="0" rIns="0" bIns="0" rtlCol="0">
            <a:spAutoFit/>
          </a:bodyPr>
          <a:lstStyle/>
          <a:p>
            <a:pPr algn="ctr"/>
            <a:r>
              <a:rPr lang="en-US" altLang="zh-CN" sz="15737" b="1"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02</a:t>
            </a:r>
            <a:endParaRPr lang="zh-CN" altLang="en-US" sz="15737"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 name="01"/>
          <p:cNvSpPr txBox="1"/>
          <p:nvPr/>
        </p:nvSpPr>
        <p:spPr>
          <a:xfrm>
            <a:off x="5930165" y="2477366"/>
            <a:ext cx="3416320" cy="699807"/>
          </a:xfrm>
          <a:prstGeom prst="rect">
            <a:avLst/>
          </a:prstGeom>
          <a:noFill/>
        </p:spPr>
        <p:txBody>
          <a:bodyPr wrap="none" rtlCol="0">
            <a:spAutoFit/>
          </a:bodyPr>
          <a:lstStyle/>
          <a:p>
            <a:pPr latinLnBrk="1">
              <a:lnSpc>
                <a:spcPct val="120000"/>
              </a:lnSpc>
              <a:defRPr/>
            </a:pPr>
            <a:r>
              <a:rPr kumimoji="1" lang="zh-CN" altLang="en-US" sz="3600" b="1"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kumimoji="1" lang="en-US" altLang="ko-KR" sz="3600" b="1"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 name="01"/>
          <p:cNvSpPr txBox="1"/>
          <p:nvPr/>
        </p:nvSpPr>
        <p:spPr>
          <a:xfrm>
            <a:off x="6041739" y="3261490"/>
            <a:ext cx="1838736" cy="350096"/>
          </a:xfrm>
          <a:prstGeom prst="rect">
            <a:avLst/>
          </a:prstGeom>
          <a:noFill/>
        </p:spPr>
        <p:txBody>
          <a:bodyPr wrap="square" lIns="0" tIns="0" rIns="0" bIns="0" rtlCol="0">
            <a:spAutoFit/>
          </a:bodyPr>
          <a:lstStyle/>
          <a:p>
            <a:pPr algn="just" latinLnBrk="1">
              <a:lnSpc>
                <a:spcPct val="120000"/>
              </a:lnSpc>
              <a:defRPr/>
            </a:pPr>
            <a:r>
              <a:rPr kumimoji="1" lang="zh-CN" altLang="en-US" sz="1896"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kumimoji="1" lang="en-US" altLang="ko-KR" sz="1896"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 name="01"/>
          <p:cNvSpPr txBox="1"/>
          <p:nvPr/>
        </p:nvSpPr>
        <p:spPr>
          <a:xfrm>
            <a:off x="6041739" y="3695303"/>
            <a:ext cx="1992890" cy="350096"/>
          </a:xfrm>
          <a:prstGeom prst="rect">
            <a:avLst/>
          </a:prstGeom>
          <a:noFill/>
        </p:spPr>
        <p:txBody>
          <a:bodyPr wrap="square" lIns="0" tIns="0" rIns="0" bIns="0" rtlCol="0">
            <a:spAutoFit/>
          </a:bodyPr>
          <a:lstStyle/>
          <a:p>
            <a:pPr algn="just" latinLnBrk="1">
              <a:lnSpc>
                <a:spcPct val="120000"/>
              </a:lnSpc>
              <a:defRPr/>
            </a:pPr>
            <a:r>
              <a:rPr kumimoji="1" lang="zh-CN" altLang="en-US" sz="1896"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kumimoji="1" lang="en-US" altLang="ko-KR" sz="1896"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 name="01"/>
          <p:cNvSpPr txBox="1"/>
          <p:nvPr/>
        </p:nvSpPr>
        <p:spPr>
          <a:xfrm>
            <a:off x="8312133" y="3265833"/>
            <a:ext cx="1838736" cy="350096"/>
          </a:xfrm>
          <a:prstGeom prst="rect">
            <a:avLst/>
          </a:prstGeom>
          <a:noFill/>
        </p:spPr>
        <p:txBody>
          <a:bodyPr wrap="square" lIns="0" tIns="0" rIns="0" bIns="0" rtlCol="0">
            <a:spAutoFit/>
          </a:bodyPr>
          <a:lstStyle/>
          <a:p>
            <a:pPr algn="just" latinLnBrk="1">
              <a:lnSpc>
                <a:spcPct val="120000"/>
              </a:lnSpc>
              <a:defRPr/>
            </a:pPr>
            <a:r>
              <a:rPr kumimoji="1" lang="zh-CN" altLang="en-US" sz="1896"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kumimoji="1" lang="en-US" altLang="ko-KR" sz="1896"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01"/>
          <p:cNvSpPr txBox="1"/>
          <p:nvPr/>
        </p:nvSpPr>
        <p:spPr>
          <a:xfrm>
            <a:off x="8312137" y="3700246"/>
            <a:ext cx="1838733" cy="350096"/>
          </a:xfrm>
          <a:prstGeom prst="rect">
            <a:avLst/>
          </a:prstGeom>
          <a:noFill/>
        </p:spPr>
        <p:txBody>
          <a:bodyPr wrap="square" lIns="0" tIns="0" rIns="0" bIns="0" rtlCol="0">
            <a:spAutoFit/>
          </a:bodyPr>
          <a:lstStyle/>
          <a:p>
            <a:pPr algn="just" latinLnBrk="1">
              <a:lnSpc>
                <a:spcPct val="120000"/>
              </a:lnSpc>
              <a:defRPr/>
            </a:pPr>
            <a:r>
              <a:rPr kumimoji="1" lang="zh-CN" altLang="en-US" sz="1896"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kumimoji="1" lang="en-US" altLang="ko-KR" sz="1896"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endParaRPr>
          </a:p>
        </p:txBody>
      </p:sp>
      <p:pic>
        <p:nvPicPr>
          <p:cNvPr id="11" name="图片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08442" y="492014"/>
            <a:ext cx="1997731" cy="6239144"/>
          </a:xfrm>
          <a:prstGeom prst="rect">
            <a:avLst/>
          </a:prstGeom>
        </p:spPr>
      </p:pic>
    </p:spTree>
    <p:extLst>
      <p:ext uri="{BB962C8B-B14F-4D97-AF65-F5344CB8AC3E}">
        <p14:creationId xmlns:p14="http://schemas.microsoft.com/office/powerpoint/2010/main" val="2823509268"/>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500"/>
                                        <p:tgtEl>
                                          <p:spTgt spid="10"/>
                                        </p:tgtEl>
                                      </p:cBhvr>
                                    </p:animEffect>
                                    <p:anim calcmode="lin" valueType="num">
                                      <p:cBhvr>
                                        <p:cTn id="8" dur="1500" fill="hold"/>
                                        <p:tgtEl>
                                          <p:spTgt spid="10"/>
                                        </p:tgtEl>
                                        <p:attrNameLst>
                                          <p:attrName>ppt_x</p:attrName>
                                        </p:attrNameLst>
                                      </p:cBhvr>
                                      <p:tavLst>
                                        <p:tav tm="0">
                                          <p:val>
                                            <p:strVal val="#ppt_x"/>
                                          </p:val>
                                        </p:tav>
                                        <p:tav tm="100000">
                                          <p:val>
                                            <p:strVal val="#ppt_x"/>
                                          </p:val>
                                        </p:tav>
                                      </p:tavLst>
                                    </p:anim>
                                    <p:anim calcmode="lin" valueType="num">
                                      <p:cBhvr>
                                        <p:cTn id="9" dur="1500" fill="hold"/>
                                        <p:tgtEl>
                                          <p:spTgt spid="10"/>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50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1500"/>
                                        <p:tgtEl>
                                          <p:spTgt spid="11"/>
                                        </p:tgtEl>
                                      </p:cBhvr>
                                    </p:animEffect>
                                    <p:anim calcmode="lin" valueType="num">
                                      <p:cBhvr>
                                        <p:cTn id="13" dur="1500" fill="hold"/>
                                        <p:tgtEl>
                                          <p:spTgt spid="11"/>
                                        </p:tgtEl>
                                        <p:attrNameLst>
                                          <p:attrName>ppt_x</p:attrName>
                                        </p:attrNameLst>
                                      </p:cBhvr>
                                      <p:tavLst>
                                        <p:tav tm="0">
                                          <p:val>
                                            <p:strVal val="#ppt_x"/>
                                          </p:val>
                                        </p:tav>
                                        <p:tav tm="100000">
                                          <p:val>
                                            <p:strVal val="#ppt_x"/>
                                          </p:val>
                                        </p:tav>
                                      </p:tavLst>
                                    </p:anim>
                                    <p:anim calcmode="lin" valueType="num">
                                      <p:cBhvr>
                                        <p:cTn id="14" dur="1500" fill="hold"/>
                                        <p:tgtEl>
                                          <p:spTgt spid="11"/>
                                        </p:tgtEl>
                                        <p:attrNameLst>
                                          <p:attrName>ppt_y</p:attrName>
                                        </p:attrNameLst>
                                      </p:cBhvr>
                                      <p:tavLst>
                                        <p:tav tm="0">
                                          <p:val>
                                            <p:strVal val="#ppt_y+.1"/>
                                          </p:val>
                                        </p:tav>
                                        <p:tav tm="100000">
                                          <p:val>
                                            <p:strVal val="#ppt_y"/>
                                          </p:val>
                                        </p:tav>
                                      </p:tavLst>
                                    </p:anim>
                                  </p:childTnLst>
                                </p:cTn>
                              </p:par>
                            </p:childTnLst>
                          </p:cTn>
                        </p:par>
                        <p:par>
                          <p:cTn id="15" fill="hold">
                            <p:stCondLst>
                              <p:cond delay="2000"/>
                            </p:stCondLst>
                            <p:childTnLst>
                              <p:par>
                                <p:cTn id="16" presetID="53" presetClass="entr" presetSubtype="16" fill="hold" grpId="0" nodeType="after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p:cTn id="18" dur="500" fill="hold"/>
                                        <p:tgtEl>
                                          <p:spTgt spid="2"/>
                                        </p:tgtEl>
                                        <p:attrNameLst>
                                          <p:attrName>ppt_w</p:attrName>
                                        </p:attrNameLst>
                                      </p:cBhvr>
                                      <p:tavLst>
                                        <p:tav tm="0">
                                          <p:val>
                                            <p:fltVal val="0"/>
                                          </p:val>
                                        </p:tav>
                                        <p:tav tm="100000">
                                          <p:val>
                                            <p:strVal val="#ppt_w"/>
                                          </p:val>
                                        </p:tav>
                                      </p:tavLst>
                                    </p:anim>
                                    <p:anim calcmode="lin" valueType="num">
                                      <p:cBhvr>
                                        <p:cTn id="19" dur="500" fill="hold"/>
                                        <p:tgtEl>
                                          <p:spTgt spid="2"/>
                                        </p:tgtEl>
                                        <p:attrNameLst>
                                          <p:attrName>ppt_h</p:attrName>
                                        </p:attrNameLst>
                                      </p:cBhvr>
                                      <p:tavLst>
                                        <p:tav tm="0">
                                          <p:val>
                                            <p:fltVal val="0"/>
                                          </p:val>
                                        </p:tav>
                                        <p:tav tm="100000">
                                          <p:val>
                                            <p:strVal val="#ppt_h"/>
                                          </p:val>
                                        </p:tav>
                                      </p:tavLst>
                                    </p:anim>
                                    <p:animEffect transition="in" filter="fade">
                                      <p:cBhvr>
                                        <p:cTn id="20" dur="500"/>
                                        <p:tgtEl>
                                          <p:spTgt spid="2"/>
                                        </p:tgtEl>
                                      </p:cBhvr>
                                    </p:animEffect>
                                  </p:childTnLst>
                                </p:cTn>
                              </p:par>
                            </p:childTnLst>
                          </p:cTn>
                        </p:par>
                        <p:par>
                          <p:cTn id="21" fill="hold">
                            <p:stCondLst>
                              <p:cond delay="2500"/>
                            </p:stCondLst>
                            <p:childTnLst>
                              <p:par>
                                <p:cTn id="22" presetID="53" presetClass="entr" presetSubtype="16" fill="hold" grpId="0" nodeType="afterEffect">
                                  <p:stCondLst>
                                    <p:cond delay="0"/>
                                  </p:stCondLst>
                                  <p:childTnLst>
                                    <p:set>
                                      <p:cBhvr>
                                        <p:cTn id="23" dur="1" fill="hold">
                                          <p:stCondLst>
                                            <p:cond delay="0"/>
                                          </p:stCondLst>
                                        </p:cTn>
                                        <p:tgtEl>
                                          <p:spTgt spid="3"/>
                                        </p:tgtEl>
                                        <p:attrNameLst>
                                          <p:attrName>style.visibility</p:attrName>
                                        </p:attrNameLst>
                                      </p:cBhvr>
                                      <p:to>
                                        <p:strVal val="visible"/>
                                      </p:to>
                                    </p:set>
                                    <p:anim calcmode="lin" valueType="num">
                                      <p:cBhvr>
                                        <p:cTn id="24" dur="500" fill="hold"/>
                                        <p:tgtEl>
                                          <p:spTgt spid="3"/>
                                        </p:tgtEl>
                                        <p:attrNameLst>
                                          <p:attrName>ppt_w</p:attrName>
                                        </p:attrNameLst>
                                      </p:cBhvr>
                                      <p:tavLst>
                                        <p:tav tm="0">
                                          <p:val>
                                            <p:fltVal val="0"/>
                                          </p:val>
                                        </p:tav>
                                        <p:tav tm="100000">
                                          <p:val>
                                            <p:strVal val="#ppt_w"/>
                                          </p:val>
                                        </p:tav>
                                      </p:tavLst>
                                    </p:anim>
                                    <p:anim calcmode="lin" valueType="num">
                                      <p:cBhvr>
                                        <p:cTn id="25" dur="500" fill="hold"/>
                                        <p:tgtEl>
                                          <p:spTgt spid="3"/>
                                        </p:tgtEl>
                                        <p:attrNameLst>
                                          <p:attrName>ppt_h</p:attrName>
                                        </p:attrNameLst>
                                      </p:cBhvr>
                                      <p:tavLst>
                                        <p:tav tm="0">
                                          <p:val>
                                            <p:fltVal val="0"/>
                                          </p:val>
                                        </p:tav>
                                        <p:tav tm="100000">
                                          <p:val>
                                            <p:strVal val="#ppt_h"/>
                                          </p:val>
                                        </p:tav>
                                      </p:tavLst>
                                    </p:anim>
                                    <p:animEffect transition="in" filter="fade">
                                      <p:cBhvr>
                                        <p:cTn id="26" dur="500"/>
                                        <p:tgtEl>
                                          <p:spTgt spid="3"/>
                                        </p:tgtEl>
                                      </p:cBhvr>
                                    </p:animEffect>
                                  </p:childTnLst>
                                </p:cTn>
                              </p:par>
                            </p:childTnLst>
                          </p:cTn>
                        </p:par>
                        <p:par>
                          <p:cTn id="27" fill="hold">
                            <p:stCondLst>
                              <p:cond delay="3000"/>
                            </p:stCondLst>
                            <p:childTnLst>
                              <p:par>
                                <p:cTn id="28" presetID="47" presetClass="entr" presetSubtype="0" fill="hold" grpId="0" nodeType="afterEffect">
                                  <p:stCondLst>
                                    <p:cond delay="0"/>
                                  </p:stCondLst>
                                  <p:childTnLst>
                                    <p:set>
                                      <p:cBhvr>
                                        <p:cTn id="29" dur="1" fill="hold">
                                          <p:stCondLst>
                                            <p:cond delay="0"/>
                                          </p:stCondLst>
                                        </p:cTn>
                                        <p:tgtEl>
                                          <p:spTgt spid="4"/>
                                        </p:tgtEl>
                                        <p:attrNameLst>
                                          <p:attrName>style.visibility</p:attrName>
                                        </p:attrNameLst>
                                      </p:cBhvr>
                                      <p:to>
                                        <p:strVal val="visible"/>
                                      </p:to>
                                    </p:set>
                                    <p:animEffect transition="in" filter="fade">
                                      <p:cBhvr>
                                        <p:cTn id="30" dur="500"/>
                                        <p:tgtEl>
                                          <p:spTgt spid="4"/>
                                        </p:tgtEl>
                                      </p:cBhvr>
                                    </p:animEffect>
                                    <p:anim calcmode="lin" valueType="num">
                                      <p:cBhvr>
                                        <p:cTn id="31" dur="500" fill="hold"/>
                                        <p:tgtEl>
                                          <p:spTgt spid="4"/>
                                        </p:tgtEl>
                                        <p:attrNameLst>
                                          <p:attrName>ppt_x</p:attrName>
                                        </p:attrNameLst>
                                      </p:cBhvr>
                                      <p:tavLst>
                                        <p:tav tm="0">
                                          <p:val>
                                            <p:strVal val="#ppt_x"/>
                                          </p:val>
                                        </p:tav>
                                        <p:tav tm="100000">
                                          <p:val>
                                            <p:strVal val="#ppt_x"/>
                                          </p:val>
                                        </p:tav>
                                      </p:tavLst>
                                    </p:anim>
                                    <p:anim calcmode="lin" valueType="num">
                                      <p:cBhvr>
                                        <p:cTn id="32" dur="500" fill="hold"/>
                                        <p:tgtEl>
                                          <p:spTgt spid="4"/>
                                        </p:tgtEl>
                                        <p:attrNameLst>
                                          <p:attrName>ppt_y</p:attrName>
                                        </p:attrNameLst>
                                      </p:cBhvr>
                                      <p:tavLst>
                                        <p:tav tm="0">
                                          <p:val>
                                            <p:strVal val="#ppt_y-.1"/>
                                          </p:val>
                                        </p:tav>
                                        <p:tav tm="100000">
                                          <p:val>
                                            <p:strVal val="#ppt_y"/>
                                          </p:val>
                                        </p:tav>
                                      </p:tavLst>
                                    </p:anim>
                                  </p:childTnLst>
                                </p:cTn>
                              </p:par>
                              <p:par>
                                <p:cTn id="33" presetID="12" presetClass="entr" presetSubtype="8" fill="hold" grpId="0" nodeType="withEffect">
                                  <p:stCondLst>
                                    <p:cond delay="0"/>
                                  </p:stCondLst>
                                  <p:childTnLst>
                                    <p:set>
                                      <p:cBhvr>
                                        <p:cTn id="34" dur="1" fill="hold">
                                          <p:stCondLst>
                                            <p:cond delay="0"/>
                                          </p:stCondLst>
                                        </p:cTn>
                                        <p:tgtEl>
                                          <p:spTgt spid="5"/>
                                        </p:tgtEl>
                                        <p:attrNameLst>
                                          <p:attrName>style.visibility</p:attrName>
                                        </p:attrNameLst>
                                      </p:cBhvr>
                                      <p:to>
                                        <p:strVal val="visible"/>
                                      </p:to>
                                    </p:set>
                                    <p:anim calcmode="lin" valueType="num">
                                      <p:cBhvr additive="base">
                                        <p:cTn id="35" dur="500"/>
                                        <p:tgtEl>
                                          <p:spTgt spid="5"/>
                                        </p:tgtEl>
                                        <p:attrNameLst>
                                          <p:attrName>ppt_x</p:attrName>
                                        </p:attrNameLst>
                                      </p:cBhvr>
                                      <p:tavLst>
                                        <p:tav tm="0">
                                          <p:val>
                                            <p:strVal val="#ppt_x-#ppt_w*1.125000"/>
                                          </p:val>
                                        </p:tav>
                                        <p:tav tm="100000">
                                          <p:val>
                                            <p:strVal val="#ppt_x"/>
                                          </p:val>
                                        </p:tav>
                                      </p:tavLst>
                                    </p:anim>
                                    <p:animEffect transition="in" filter="wipe(right)">
                                      <p:cBhvr>
                                        <p:cTn id="36" dur="500"/>
                                        <p:tgtEl>
                                          <p:spTgt spid="5"/>
                                        </p:tgtEl>
                                      </p:cBhvr>
                                    </p:animEffect>
                                  </p:childTnLst>
                                </p:cTn>
                              </p:par>
                            </p:childTnLst>
                          </p:cTn>
                        </p:par>
                        <p:par>
                          <p:cTn id="37" fill="hold">
                            <p:stCondLst>
                              <p:cond delay="3500"/>
                            </p:stCondLst>
                            <p:childTnLst>
                              <p:par>
                                <p:cTn id="38" presetID="2" presetClass="entr" presetSubtype="4" fill="hold" grpId="0" nodeType="afterEffect">
                                  <p:stCondLst>
                                    <p:cond delay="0"/>
                                  </p:stCondLst>
                                  <p:childTnLst>
                                    <p:set>
                                      <p:cBhvr>
                                        <p:cTn id="39" dur="1" fill="hold">
                                          <p:stCondLst>
                                            <p:cond delay="0"/>
                                          </p:stCondLst>
                                        </p:cTn>
                                        <p:tgtEl>
                                          <p:spTgt spid="6"/>
                                        </p:tgtEl>
                                        <p:attrNameLst>
                                          <p:attrName>style.visibility</p:attrName>
                                        </p:attrNameLst>
                                      </p:cBhvr>
                                      <p:to>
                                        <p:strVal val="visible"/>
                                      </p:to>
                                    </p:set>
                                    <p:anim calcmode="lin" valueType="num">
                                      <p:cBhvr additive="base">
                                        <p:cTn id="40" dur="500" fill="hold"/>
                                        <p:tgtEl>
                                          <p:spTgt spid="6"/>
                                        </p:tgtEl>
                                        <p:attrNameLst>
                                          <p:attrName>ppt_x</p:attrName>
                                        </p:attrNameLst>
                                      </p:cBhvr>
                                      <p:tavLst>
                                        <p:tav tm="0">
                                          <p:val>
                                            <p:strVal val="#ppt_x"/>
                                          </p:val>
                                        </p:tav>
                                        <p:tav tm="100000">
                                          <p:val>
                                            <p:strVal val="#ppt_x"/>
                                          </p:val>
                                        </p:tav>
                                      </p:tavLst>
                                    </p:anim>
                                    <p:anim calcmode="lin" valueType="num">
                                      <p:cBhvr additive="base">
                                        <p:cTn id="41" dur="500" fill="hold"/>
                                        <p:tgtEl>
                                          <p:spTgt spid="6"/>
                                        </p:tgtEl>
                                        <p:attrNameLst>
                                          <p:attrName>ppt_y</p:attrName>
                                        </p:attrNameLst>
                                      </p:cBhvr>
                                      <p:tavLst>
                                        <p:tav tm="0">
                                          <p:val>
                                            <p:strVal val="1+#ppt_h/2"/>
                                          </p:val>
                                        </p:tav>
                                        <p:tav tm="100000">
                                          <p:val>
                                            <p:strVal val="#ppt_y"/>
                                          </p:val>
                                        </p:tav>
                                      </p:tavLst>
                                    </p:anim>
                                  </p:childTnLst>
                                </p:cTn>
                              </p:par>
                              <p:par>
                                <p:cTn id="42" presetID="2" presetClass="entr" presetSubtype="4" fill="hold" grpId="0" nodeType="withEffect">
                                  <p:stCondLst>
                                    <p:cond delay="200"/>
                                  </p:stCondLst>
                                  <p:childTnLst>
                                    <p:set>
                                      <p:cBhvr>
                                        <p:cTn id="43" dur="1" fill="hold">
                                          <p:stCondLst>
                                            <p:cond delay="0"/>
                                          </p:stCondLst>
                                        </p:cTn>
                                        <p:tgtEl>
                                          <p:spTgt spid="7"/>
                                        </p:tgtEl>
                                        <p:attrNameLst>
                                          <p:attrName>style.visibility</p:attrName>
                                        </p:attrNameLst>
                                      </p:cBhvr>
                                      <p:to>
                                        <p:strVal val="visible"/>
                                      </p:to>
                                    </p:set>
                                    <p:anim calcmode="lin" valueType="num">
                                      <p:cBhvr additive="base">
                                        <p:cTn id="44" dur="500" fill="hold"/>
                                        <p:tgtEl>
                                          <p:spTgt spid="7"/>
                                        </p:tgtEl>
                                        <p:attrNameLst>
                                          <p:attrName>ppt_x</p:attrName>
                                        </p:attrNameLst>
                                      </p:cBhvr>
                                      <p:tavLst>
                                        <p:tav tm="0">
                                          <p:val>
                                            <p:strVal val="#ppt_x"/>
                                          </p:val>
                                        </p:tav>
                                        <p:tav tm="100000">
                                          <p:val>
                                            <p:strVal val="#ppt_x"/>
                                          </p:val>
                                        </p:tav>
                                      </p:tavLst>
                                    </p:anim>
                                    <p:anim calcmode="lin" valueType="num">
                                      <p:cBhvr additive="base">
                                        <p:cTn id="45" dur="500" fill="hold"/>
                                        <p:tgtEl>
                                          <p:spTgt spid="7"/>
                                        </p:tgtEl>
                                        <p:attrNameLst>
                                          <p:attrName>ppt_y</p:attrName>
                                        </p:attrNameLst>
                                      </p:cBhvr>
                                      <p:tavLst>
                                        <p:tav tm="0">
                                          <p:val>
                                            <p:strVal val="1+#ppt_h/2"/>
                                          </p:val>
                                        </p:tav>
                                        <p:tav tm="100000">
                                          <p:val>
                                            <p:strVal val="#ppt_y"/>
                                          </p:val>
                                        </p:tav>
                                      </p:tavLst>
                                    </p:anim>
                                  </p:childTnLst>
                                </p:cTn>
                              </p:par>
                              <p:par>
                                <p:cTn id="46" presetID="2" presetClass="entr" presetSubtype="4" fill="hold" grpId="0" nodeType="withEffect">
                                  <p:stCondLst>
                                    <p:cond delay="200"/>
                                  </p:stCondLst>
                                  <p:childTnLst>
                                    <p:set>
                                      <p:cBhvr>
                                        <p:cTn id="47" dur="1" fill="hold">
                                          <p:stCondLst>
                                            <p:cond delay="0"/>
                                          </p:stCondLst>
                                        </p:cTn>
                                        <p:tgtEl>
                                          <p:spTgt spid="8"/>
                                        </p:tgtEl>
                                        <p:attrNameLst>
                                          <p:attrName>style.visibility</p:attrName>
                                        </p:attrNameLst>
                                      </p:cBhvr>
                                      <p:to>
                                        <p:strVal val="visible"/>
                                      </p:to>
                                    </p:set>
                                    <p:anim calcmode="lin" valueType="num">
                                      <p:cBhvr additive="base">
                                        <p:cTn id="48" dur="500" fill="hold"/>
                                        <p:tgtEl>
                                          <p:spTgt spid="8"/>
                                        </p:tgtEl>
                                        <p:attrNameLst>
                                          <p:attrName>ppt_x</p:attrName>
                                        </p:attrNameLst>
                                      </p:cBhvr>
                                      <p:tavLst>
                                        <p:tav tm="0">
                                          <p:val>
                                            <p:strVal val="#ppt_x"/>
                                          </p:val>
                                        </p:tav>
                                        <p:tav tm="100000">
                                          <p:val>
                                            <p:strVal val="#ppt_x"/>
                                          </p:val>
                                        </p:tav>
                                      </p:tavLst>
                                    </p:anim>
                                    <p:anim calcmode="lin" valueType="num">
                                      <p:cBhvr additive="base">
                                        <p:cTn id="49" dur="500" fill="hold"/>
                                        <p:tgtEl>
                                          <p:spTgt spid="8"/>
                                        </p:tgtEl>
                                        <p:attrNameLst>
                                          <p:attrName>ppt_y</p:attrName>
                                        </p:attrNameLst>
                                      </p:cBhvr>
                                      <p:tavLst>
                                        <p:tav tm="0">
                                          <p:val>
                                            <p:strVal val="1+#ppt_h/2"/>
                                          </p:val>
                                        </p:tav>
                                        <p:tav tm="100000">
                                          <p:val>
                                            <p:strVal val="#ppt_y"/>
                                          </p:val>
                                        </p:tav>
                                      </p:tavLst>
                                    </p:anim>
                                  </p:childTnLst>
                                </p:cTn>
                              </p:par>
                              <p:par>
                                <p:cTn id="50" presetID="2" presetClass="entr" presetSubtype="4" fill="hold" grpId="0" nodeType="withEffect">
                                  <p:stCondLst>
                                    <p:cond delay="400"/>
                                  </p:stCondLst>
                                  <p:childTnLst>
                                    <p:set>
                                      <p:cBhvr>
                                        <p:cTn id="51" dur="1" fill="hold">
                                          <p:stCondLst>
                                            <p:cond delay="0"/>
                                          </p:stCondLst>
                                        </p:cTn>
                                        <p:tgtEl>
                                          <p:spTgt spid="9"/>
                                        </p:tgtEl>
                                        <p:attrNameLst>
                                          <p:attrName>style.visibility</p:attrName>
                                        </p:attrNameLst>
                                      </p:cBhvr>
                                      <p:to>
                                        <p:strVal val="visible"/>
                                      </p:to>
                                    </p:set>
                                    <p:anim calcmode="lin" valueType="num">
                                      <p:cBhvr additive="base">
                                        <p:cTn id="52" dur="500" fill="hold"/>
                                        <p:tgtEl>
                                          <p:spTgt spid="9"/>
                                        </p:tgtEl>
                                        <p:attrNameLst>
                                          <p:attrName>ppt_x</p:attrName>
                                        </p:attrNameLst>
                                      </p:cBhvr>
                                      <p:tavLst>
                                        <p:tav tm="0">
                                          <p:val>
                                            <p:strVal val="#ppt_x"/>
                                          </p:val>
                                        </p:tav>
                                        <p:tav tm="100000">
                                          <p:val>
                                            <p:strVal val="#ppt_x"/>
                                          </p:val>
                                        </p:tav>
                                      </p:tavLst>
                                    </p:anim>
                                    <p:anim calcmode="lin" valueType="num">
                                      <p:cBhvr additive="base">
                                        <p:cTn id="53"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p:bldP spid="5" grpId="0"/>
      <p:bldP spid="6" grpId="0"/>
      <p:bldP spid="7" grpId="0"/>
      <p:bldP spid="8" grpId="0"/>
      <p:bldP spid="9" grpId="0"/>
    </p:bldLst>
  </p:timing>
</p:sld>
</file>

<file path=ppt/theme/theme1.xml><?xml version="1.0" encoding="utf-8"?>
<a:theme xmlns:a="http://schemas.openxmlformats.org/drawingml/2006/main" name="Office 主题">
  <a:themeElements>
    <a:clrScheme name="自定义 2280">
      <a:dk1>
        <a:sysClr val="windowText" lastClr="000000"/>
      </a:dk1>
      <a:lt1>
        <a:sysClr val="window" lastClr="FFFFFF"/>
      </a:lt1>
      <a:dk2>
        <a:srgbClr val="01556E"/>
      </a:dk2>
      <a:lt2>
        <a:srgbClr val="32912D"/>
      </a:lt2>
      <a:accent1>
        <a:srgbClr val="E94744"/>
      </a:accent1>
      <a:accent2>
        <a:srgbClr val="01556E"/>
      </a:accent2>
      <a:accent3>
        <a:srgbClr val="32912D"/>
      </a:accent3>
      <a:accent4>
        <a:srgbClr val="E94744"/>
      </a:accent4>
      <a:accent5>
        <a:srgbClr val="01556E"/>
      </a:accent5>
      <a:accent6>
        <a:srgbClr val="32912D"/>
      </a:accent6>
      <a:hlink>
        <a:srgbClr val="0563C1"/>
      </a:hlink>
      <a:folHlink>
        <a:srgbClr val="954F72"/>
      </a:folHlink>
    </a:clrScheme>
    <a:fontScheme name="自定义 1">
      <a:majorFont>
        <a:latin typeface="Arial Black"/>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1_自定义设计方案">
  <a:themeElements>
    <a:clrScheme name="自定义 33">
      <a:dk1>
        <a:sysClr val="windowText" lastClr="000000"/>
      </a:dk1>
      <a:lt1>
        <a:sysClr val="window" lastClr="FFFFFF"/>
      </a:lt1>
      <a:dk2>
        <a:srgbClr val="44546A"/>
      </a:dk2>
      <a:lt2>
        <a:srgbClr val="E7E6E6"/>
      </a:lt2>
      <a:accent1>
        <a:srgbClr val="A2D605"/>
      </a:accent1>
      <a:accent2>
        <a:srgbClr val="4C7121"/>
      </a:accent2>
      <a:accent3>
        <a:srgbClr val="A2D605"/>
      </a:accent3>
      <a:accent4>
        <a:srgbClr val="4C7121"/>
      </a:accent4>
      <a:accent5>
        <a:srgbClr val="A2D605"/>
      </a:accent5>
      <a:accent6>
        <a:srgbClr val="4C7121"/>
      </a:accent6>
      <a:hlink>
        <a:srgbClr val="A2D605"/>
      </a:hlink>
      <a:folHlink>
        <a:srgbClr val="4C7121"/>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469</TotalTime>
  <Words>3212</Words>
  <Application>Microsoft Office PowerPoint</Application>
  <PresentationFormat>自定义</PresentationFormat>
  <Paragraphs>363</Paragraphs>
  <Slides>30</Slides>
  <Notes>18</Notes>
  <HiddenSlides>0</HiddenSlides>
  <MMClips>1</MMClips>
  <ScaleCrop>false</ScaleCrop>
  <HeadingPairs>
    <vt:vector size="4" baseType="variant">
      <vt:variant>
        <vt:lpstr>主题</vt:lpstr>
      </vt:variant>
      <vt:variant>
        <vt:i4>2</vt:i4>
      </vt:variant>
      <vt:variant>
        <vt:lpstr>幻灯片标题</vt:lpstr>
      </vt:variant>
      <vt:variant>
        <vt:i4>30</vt:i4>
      </vt:variant>
    </vt:vector>
  </HeadingPairs>
  <TitlesOfParts>
    <vt:vector size="32" baseType="lpstr">
      <vt:lpstr>Office 主题</vt:lpstr>
      <vt:lpstr>1_自定义设计方案</vt:lpstr>
      <vt:lpstr>PowerPoint 演示文稿</vt:lpstr>
      <vt:lpstr>PowerPoint 演示文稿</vt:lpstr>
      <vt:lpstr>PowerPoint 演示文稿</vt:lpstr>
      <vt:lpstr>单击此处添加标题</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单击此处添加标题</vt:lpstr>
      <vt:lpstr>PowerPoint 演示文稿</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小鹿PPT；http://pptx.taobao.com</dc:title>
  <dc:creator>小鹿PPT; http://pptx.taobao.com</dc:creator>
  <dc:description>小鹿PPT；http://pptx.taobao.com</dc:description>
  <cp:lastModifiedBy>ThinK For H</cp:lastModifiedBy>
  <cp:revision>1</cp:revision>
  <dcterms:created xsi:type="dcterms:W3CDTF">2015-05-05T08:02:14Z</dcterms:created>
  <dcterms:modified xsi:type="dcterms:W3CDTF">2018-05-30T14:24:20Z</dcterms:modified>
</cp:coreProperties>
</file>