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7" r:id="rId3"/>
    <p:sldId id="259" r:id="rId4"/>
    <p:sldId id="264" r:id="rId5"/>
    <p:sldId id="261" r:id="rId6"/>
    <p:sldId id="278" r:id="rId7"/>
    <p:sldId id="263" r:id="rId8"/>
    <p:sldId id="256" r:id="rId9"/>
    <p:sldId id="262" r:id="rId10"/>
    <p:sldId id="266" r:id="rId11"/>
    <p:sldId id="265" r:id="rId12"/>
    <p:sldId id="268" r:id="rId13"/>
    <p:sldId id="269" r:id="rId14"/>
    <p:sldId id="270" r:id="rId15"/>
    <p:sldId id="271" r:id="rId16"/>
    <p:sldId id="274" r:id="rId17"/>
    <p:sldId id="272" r:id="rId18"/>
    <p:sldId id="273" r:id="rId19"/>
    <p:sldId id="276" r:id="rId20"/>
    <p:sldId id="277" r:id="rId21"/>
    <p:sldId id="279" r:id="rId22"/>
    <p:sldId id="2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1A5"/>
    <a:srgbClr val="32BFD6"/>
    <a:srgbClr val="0EAA9B"/>
    <a:srgbClr val="E6E6E6"/>
    <a:srgbClr val="1B78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1A12F-59C1-46E7-9957-86D543E6740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2B6F6-FE81-4E44-A017-94B8653D1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9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068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96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42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312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336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2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010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55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993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4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50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4252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4938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800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10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80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45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135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84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028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259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B6F6-FE81-4E44-A017-94B8653D15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582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883744-ABF0-45C1-9BA0-E430729DA6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D3E4154-EF7E-4121-A22A-8C3E7466E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0747C7A-0139-4853-8DA4-B7698E6C2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6E4E9B-1AE4-4170-8D04-913CCF951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EE97E55-0EED-437F-9C3D-E0A0A7155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2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0AC0A4-2303-4BFC-BA00-FE29978BD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62FFD5A-80D8-4492-939A-F21402301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198D4A-2532-4F9E-9638-C38C4AB6A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59F5A4-561A-48EB-902E-E9EC7BCF9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651EB7B-0F58-48E0-AB97-E9B65D493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9D5F356-B561-4D48-B2DD-B377588B5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D361308-7960-4F65-890E-F5F0386053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B557FA7-7863-419E-932D-8EFCD38F7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E26E67-0BD8-4022-98FF-317D1DB8E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A85A4F-B226-4EA0-A4FD-9E00DFAB2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2789EA-78CD-4891-B4FA-BF7DC320D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9085580-3E3F-4620-B18E-AE5B789A6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F4C8A33-89CC-4032-9F62-91B843F04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879C590-843C-4D6A-9D7E-2396F6017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0274217-6BED-40CD-9E7B-29D9920A1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30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3EBE28-96B5-44D6-8A87-12D6A8EC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9DD4F10-9292-45CE-A788-E7AABE29A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56631F3-32AE-4686-82C5-EBAC3A098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5B403D-AC76-488D-9A03-9A09558BE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6F9ECD-3B53-4D30-B04D-103C16643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6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8E1A4E-4197-4C55-8417-C88F336CF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22DF9FC-A010-42C6-86C2-B550D293B0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A230F5A-BC53-43B6-B487-62793C6EE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7939801-E5BB-4FF8-9EBD-0FC5615BC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1D065C9-3293-4618-B6A7-A16E8CA48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40ECB60-A9EC-4E54-AC76-7C20E553A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2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B41103-345C-4CBE-9398-3713D65B5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1E21F2D-9EEF-469F-8DB0-7A4CD321CB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1DEF449-63DF-4780-A231-A21EF02179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338B8C5-D7E0-449D-8DE0-CA2BC813C3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DD2B20D-78F5-4F7F-B688-9DC71AFC19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24A5259-671F-420D-A116-8EB13F6A1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9DF0089-428E-4CE5-AC4A-BEB94689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D3F3486-DD09-42CF-A1CD-742524E85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4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C9B002-40BF-4987-A33C-CF692EA17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EF55E53-2A9D-4E7F-A5BE-22E4F6343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31EC115-BA8A-4C0A-A077-FAAE2816C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D47FD04-04F5-4231-995B-167437852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2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27237BD-A3FA-4C34-83CB-3E4FA2CB8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75EA12-7B0D-4039-B4A8-F3EA7175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B095B1-3F83-43A3-948C-DCFE5AE1F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4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AD1A98-1D0A-440F-B354-198240C05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D0F849D-8E2A-4657-AFDF-AFF85C3F8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1E48A98-28B1-4A9B-9BA1-570CC92659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4CCA72-3934-4099-8B37-B74E09685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40C08C6-14C0-4B3B-BC12-FFEDF13EF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9422C5C-AFA3-4F55-9B90-124A07B3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91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DF024D-2C92-4B0E-B68A-4229CE66D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11CD90A-BCF0-455D-8456-265ACE6ADF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A07F3D8-B1B9-46D2-B964-AA6125CE09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61E11B8-66B2-423E-BA23-ED7563794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F920F33-B2DA-4BBF-93AD-460EA4A3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D28BD04-575A-4FD8-83F6-532C30F32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0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B300194-ABFD-4CA6-BEBE-F521E8258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BDBCF06-973A-40F3-9762-E3AF28BE16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9FFBE36-CFEF-4ACD-8FB1-9320CE7AB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451FE-0084-4697-B039-56E7E25CBDC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E8C2C8A-0E4B-4584-97B4-DEF2F924D1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482DBC-44F0-4506-B83F-6457E35AE4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E9B66-F064-46C8-9639-5D650E6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37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19786AB-6DF4-4311-BF89-363EA3545B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6855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5F97BD5-08B6-43B0-B484-1A9532C928AD}"/>
              </a:ext>
            </a:extLst>
          </p:cNvPr>
          <p:cNvSpPr/>
          <p:nvPr/>
        </p:nvSpPr>
        <p:spPr>
          <a:xfrm>
            <a:off x="7743825" y="0"/>
            <a:ext cx="4448175" cy="6858000"/>
          </a:xfrm>
          <a:prstGeom prst="rect">
            <a:avLst/>
          </a:prstGeom>
          <a:solidFill>
            <a:srgbClr val="2191A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081E474-E447-45E8-8AF5-87DDB477E41C}"/>
              </a:ext>
            </a:extLst>
          </p:cNvPr>
          <p:cNvSpPr txBox="1"/>
          <p:nvPr/>
        </p:nvSpPr>
        <p:spPr>
          <a:xfrm>
            <a:off x="8555633" y="2414648"/>
            <a:ext cx="31598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旷野的风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116D67B-5EF2-406D-92AD-411C668CD3B0}"/>
              </a:ext>
            </a:extLst>
          </p:cNvPr>
          <p:cNvSpPr/>
          <p:nvPr/>
        </p:nvSpPr>
        <p:spPr>
          <a:xfrm>
            <a:off x="11144250" y="-1"/>
            <a:ext cx="45719" cy="2062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DBCB08E-BB4A-4B78-A49E-16B656B70EDC}"/>
              </a:ext>
            </a:extLst>
          </p:cNvPr>
          <p:cNvSpPr/>
          <p:nvPr/>
        </p:nvSpPr>
        <p:spPr>
          <a:xfrm>
            <a:off x="11144250" y="5133413"/>
            <a:ext cx="45719" cy="2014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0FDDFDF-D5F1-4154-B296-FE9598B72378}"/>
              </a:ext>
            </a:extLst>
          </p:cNvPr>
          <p:cNvSpPr/>
          <p:nvPr/>
        </p:nvSpPr>
        <p:spPr>
          <a:xfrm>
            <a:off x="7247300" y="3520022"/>
            <a:ext cx="4231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 Put crepe bows round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white necks of public doves, Let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traffic policemen wear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black cotton gloves. He was my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North, my South, my East and West. </a:t>
            </a:r>
          </a:p>
        </p:txBody>
      </p:sp>
      <p:pic>
        <p:nvPicPr>
          <p:cNvPr id="2" name="GIN - Longing">
            <a:hlinkClick r:id="" action="ppaction://media"/>
            <a:extLst>
              <a:ext uri="{FF2B5EF4-FFF2-40B4-BE49-F238E27FC236}">
                <a16:creationId xmlns:a16="http://schemas.microsoft.com/office/drawing/2014/main" xmlns="" id="{E803346D-99F4-482E-B6D6-286897880C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7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23380" y="16230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6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14" grpId="0"/>
      <p:bldP spid="16" grpId="0" animBg="1"/>
      <p:bldP spid="17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680139A-1CDD-4AC9-BFA6-201200F21F15}"/>
              </a:ext>
            </a:extLst>
          </p:cNvPr>
          <p:cNvGrpSpPr/>
          <p:nvPr/>
        </p:nvGrpSpPr>
        <p:grpSpPr>
          <a:xfrm>
            <a:off x="2556698" y="2497658"/>
            <a:ext cx="7078603" cy="1862683"/>
            <a:chOff x="2413942" y="2497342"/>
            <a:chExt cx="7078603" cy="18626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AADA0E7-47A1-4D12-998D-FF3C1DC284FB}"/>
                </a:ext>
              </a:extLst>
            </p:cNvPr>
            <p:cNvSpPr/>
            <p:nvPr/>
          </p:nvSpPr>
          <p:spPr>
            <a:xfrm>
              <a:off x="2413942" y="2497975"/>
              <a:ext cx="7078603" cy="1862050"/>
            </a:xfrm>
            <a:prstGeom prst="rect">
              <a:avLst/>
            </a:prstGeom>
            <a:solidFill>
              <a:srgbClr val="2191A5"/>
            </a:solidFill>
            <a:ln>
              <a:noFill/>
            </a:ln>
            <a:effectLst>
              <a:outerShdw blurRad="101600" dist="101600" dir="2700000" algn="tl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9F86767D-69AF-45B0-812B-584815CDFC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70" t="21571" r="27993" b="38509"/>
            <a:stretch/>
          </p:blipFill>
          <p:spPr>
            <a:xfrm>
              <a:off x="2413942" y="2497342"/>
              <a:ext cx="1908679" cy="1862683"/>
            </a:xfrm>
            <a:prstGeom prst="rect">
              <a:avLst/>
            </a:prstGeom>
            <a:effectLst/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0C8FFC3-AB34-4C48-A2E6-1EC169E62CD2}"/>
                </a:ext>
              </a:extLst>
            </p:cNvPr>
            <p:cNvGrpSpPr/>
            <p:nvPr/>
          </p:nvGrpSpPr>
          <p:grpSpPr>
            <a:xfrm>
              <a:off x="4891416" y="2988408"/>
              <a:ext cx="3810659" cy="880550"/>
              <a:chOff x="5001475" y="3040041"/>
              <a:chExt cx="3810659" cy="880550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4D80A696-25ED-44CD-98E3-7D1F87B78831}"/>
                  </a:ext>
                </a:extLst>
              </p:cNvPr>
              <p:cNvSpPr txBox="1"/>
              <p:nvPr/>
            </p:nvSpPr>
            <p:spPr>
              <a:xfrm>
                <a:off x="5001475" y="3040041"/>
                <a:ext cx="260840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latin typeface="新蒂文征明简繁" panose="03000600000000000000" pitchFamily="66" charset="-122"/>
                    <a:ea typeface="新蒂文征明简繁" panose="03000600000000000000" pitchFamily="66" charset="-122"/>
                  </a:rPr>
                  <a:t>旷野的风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98D45FC4-4EC7-4A96-A07A-81B5DB4FADB7}"/>
                  </a:ext>
                </a:extLst>
              </p:cNvPr>
              <p:cNvSpPr/>
              <p:nvPr/>
            </p:nvSpPr>
            <p:spPr>
              <a:xfrm>
                <a:off x="5001475" y="3612814"/>
                <a:ext cx="381065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方正仿宋_GBK" panose="03000509000000000000" pitchFamily="65" charset="-122"/>
                    <a:ea typeface="方正仿宋_GBK" panose="03000509000000000000" pitchFamily="65" charset="-122"/>
                  </a:rPr>
                  <a:t>Click here to enter the text of this section</a:t>
                </a:r>
                <a:endParaRPr lang="zh-CN" altLang="en-US" sz="1400" dirty="0">
                  <a:solidFill>
                    <a:schemeClr val="bg1"/>
                  </a:solidFill>
                  <a:latin typeface="方正仿宋_GBK" panose="03000509000000000000" pitchFamily="65" charset="-122"/>
                  <a:ea typeface="方正仿宋_GBK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184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BD41A09-9591-4C5E-A282-A3246C660534}"/>
              </a:ext>
            </a:extLst>
          </p:cNvPr>
          <p:cNvSpPr/>
          <p:nvPr/>
        </p:nvSpPr>
        <p:spPr>
          <a:xfrm>
            <a:off x="4670106" y="1496258"/>
            <a:ext cx="2851788" cy="3865484"/>
          </a:xfrm>
          <a:prstGeom prst="rect">
            <a:avLst/>
          </a:prstGeom>
          <a:solidFill>
            <a:srgbClr val="2191A5"/>
          </a:solidFill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1EAD80D-B03F-4C30-B2F7-F991D7689504}"/>
              </a:ext>
            </a:extLst>
          </p:cNvPr>
          <p:cNvSpPr/>
          <p:nvPr/>
        </p:nvSpPr>
        <p:spPr>
          <a:xfrm>
            <a:off x="898206" y="1496258"/>
            <a:ext cx="2851788" cy="3865484"/>
          </a:xfrm>
          <a:prstGeom prst="rect">
            <a:avLst/>
          </a:prstGeom>
          <a:solidFill>
            <a:srgbClr val="2191A5"/>
          </a:solidFill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F1AE5FC-A180-435E-B6F2-C37710C1A449}"/>
              </a:ext>
            </a:extLst>
          </p:cNvPr>
          <p:cNvSpPr/>
          <p:nvPr/>
        </p:nvSpPr>
        <p:spPr>
          <a:xfrm>
            <a:off x="8442006" y="1496258"/>
            <a:ext cx="2851788" cy="3865484"/>
          </a:xfrm>
          <a:prstGeom prst="rect">
            <a:avLst/>
          </a:prstGeom>
          <a:solidFill>
            <a:srgbClr val="2191A5"/>
          </a:solidFill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593D42-574D-486D-89A3-427AAADF30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-1" r="280" b="695"/>
          <a:stretch/>
        </p:blipFill>
        <p:spPr>
          <a:xfrm>
            <a:off x="4771166" y="1623177"/>
            <a:ext cx="2649668" cy="1996322"/>
          </a:xfrm>
          <a:prstGeom prst="rect">
            <a:avLst/>
          </a:prstGeom>
          <a:effectLst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3EDC8DC-61BE-49BC-BA68-325D2DC94F6A}"/>
              </a:ext>
            </a:extLst>
          </p:cNvPr>
          <p:cNvSpPr/>
          <p:nvPr/>
        </p:nvSpPr>
        <p:spPr>
          <a:xfrm>
            <a:off x="4821749" y="3828901"/>
            <a:ext cx="28517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input the replacement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text and suggest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 replacing it with this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33560CC-DB3B-4586-A6CF-FCCCCA316229}"/>
              </a:ext>
            </a:extLst>
          </p:cNvPr>
          <p:cNvSpPr/>
          <p:nvPr/>
        </p:nvSpPr>
        <p:spPr>
          <a:xfrm>
            <a:off x="1049848" y="3828901"/>
            <a:ext cx="28517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input the replacement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text and suggest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 replacing it with this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EDE7631-9747-425B-AF26-AA1501E76F89}"/>
              </a:ext>
            </a:extLst>
          </p:cNvPr>
          <p:cNvSpPr/>
          <p:nvPr/>
        </p:nvSpPr>
        <p:spPr>
          <a:xfrm>
            <a:off x="8593651" y="3828901"/>
            <a:ext cx="28517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input the replacement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text and suggest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 replacing it with this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E4621EB-296A-4047-B06E-4E3967CDAF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-1" r="280" b="695"/>
          <a:stretch/>
        </p:blipFill>
        <p:spPr>
          <a:xfrm>
            <a:off x="999266" y="1623177"/>
            <a:ext cx="2649668" cy="1996322"/>
          </a:xfrm>
          <a:prstGeom prst="rect">
            <a:avLst/>
          </a:prstGeom>
          <a:effectLst/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5B29EBF-4FBB-4CAD-A454-84A690AC38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-1" r="280" b="695"/>
          <a:stretch/>
        </p:blipFill>
        <p:spPr>
          <a:xfrm>
            <a:off x="8543066" y="1623177"/>
            <a:ext cx="2649668" cy="199632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8989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69D1131-4ADF-438A-9A0B-666B00F9D124}"/>
              </a:ext>
            </a:extLst>
          </p:cNvPr>
          <p:cNvSpPr/>
          <p:nvPr/>
        </p:nvSpPr>
        <p:spPr>
          <a:xfrm>
            <a:off x="365414" y="401882"/>
            <a:ext cx="11461172" cy="6054233"/>
          </a:xfrm>
          <a:prstGeom prst="rect">
            <a:avLst/>
          </a:prstGeom>
          <a:solidFill>
            <a:srgbClr val="2191A5"/>
          </a:solidFill>
          <a:ln>
            <a:noFill/>
          </a:ln>
          <a:effectLst>
            <a:outerShdw blurRad="101600" dist="889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B83BE0D-21C3-497D-9C57-36365CFB96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-1" r="280" b="695"/>
          <a:stretch/>
        </p:blipFill>
        <p:spPr>
          <a:xfrm>
            <a:off x="3790950" y="401882"/>
            <a:ext cx="8035636" cy="6054234"/>
          </a:xfrm>
          <a:prstGeom prst="rect">
            <a:avLst/>
          </a:prstGeom>
          <a:effectLst/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1D87D71-236C-4779-AD4B-35C8EF1A1148}"/>
              </a:ext>
            </a:extLst>
          </p:cNvPr>
          <p:cNvSpPr txBox="1"/>
          <p:nvPr/>
        </p:nvSpPr>
        <p:spPr>
          <a:xfrm>
            <a:off x="742950" y="1537776"/>
            <a:ext cx="2165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此处标题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8FDDB8C-55FF-4470-BEFD-2CB2697E0951}"/>
              </a:ext>
            </a:extLst>
          </p:cNvPr>
          <p:cNvSpPr/>
          <p:nvPr/>
        </p:nvSpPr>
        <p:spPr>
          <a:xfrm>
            <a:off x="809354" y="2045607"/>
            <a:ext cx="2141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Text content</a:t>
            </a:r>
            <a:endParaRPr lang="zh-CN" altLang="en-US" sz="24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436B5CF-CF9E-470F-BE1C-DB213BEB84EA}"/>
              </a:ext>
            </a:extLst>
          </p:cNvPr>
          <p:cNvSpPr/>
          <p:nvPr/>
        </p:nvSpPr>
        <p:spPr>
          <a:xfrm>
            <a:off x="742950" y="287997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are not wanted now: 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one; Pack up the moon and dismantle the sun;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9849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313C60AA-7F24-4C33-AE16-2384A402C8D6}"/>
              </a:ext>
            </a:extLst>
          </p:cNvPr>
          <p:cNvSpPr/>
          <p:nvPr/>
        </p:nvSpPr>
        <p:spPr>
          <a:xfrm>
            <a:off x="0" y="0"/>
            <a:ext cx="12192000" cy="533400"/>
          </a:xfrm>
          <a:prstGeom prst="parallelogram">
            <a:avLst>
              <a:gd name="adj" fmla="val 0"/>
            </a:avLst>
          </a:prstGeom>
          <a:solidFill>
            <a:srgbClr val="2191A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5A29D90-EC4F-43ED-94A9-244353D1CC7C}"/>
              </a:ext>
            </a:extLst>
          </p:cNvPr>
          <p:cNvSpPr/>
          <p:nvPr/>
        </p:nvSpPr>
        <p:spPr>
          <a:xfrm>
            <a:off x="637166" y="1889836"/>
            <a:ext cx="2150710" cy="3162300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B83BE0D-21C3-497D-9C57-36365CFB96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t="4510" r="53382" b="25183"/>
          <a:stretch/>
        </p:blipFill>
        <p:spPr>
          <a:xfrm>
            <a:off x="541916" y="1825212"/>
            <a:ext cx="2150710" cy="3131674"/>
          </a:xfrm>
          <a:prstGeom prst="rect">
            <a:avLst/>
          </a:prstGeom>
          <a:effectLst/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B86D16B-0032-49E5-831A-692D2214B59F}"/>
              </a:ext>
            </a:extLst>
          </p:cNvPr>
          <p:cNvSpPr/>
          <p:nvPr/>
        </p:nvSpPr>
        <p:spPr>
          <a:xfrm>
            <a:off x="3304166" y="1889836"/>
            <a:ext cx="2150710" cy="3162300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CFED7D9-ACEA-433D-92D8-3474075D36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t="4510" r="53382" b="25183"/>
          <a:stretch/>
        </p:blipFill>
        <p:spPr>
          <a:xfrm>
            <a:off x="3208916" y="1825212"/>
            <a:ext cx="2150710" cy="3131674"/>
          </a:xfrm>
          <a:prstGeom prst="rect">
            <a:avLst/>
          </a:prstGeom>
          <a:effectLst/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1308657-278B-4E33-B69B-7857B100A2E8}"/>
              </a:ext>
            </a:extLst>
          </p:cNvPr>
          <p:cNvSpPr/>
          <p:nvPr/>
        </p:nvSpPr>
        <p:spPr>
          <a:xfrm>
            <a:off x="5875916" y="1889836"/>
            <a:ext cx="2150710" cy="3162300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74B3687-1EF7-4309-9FEB-E0BE782F63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t="4510" r="53382" b="25183"/>
          <a:stretch/>
        </p:blipFill>
        <p:spPr>
          <a:xfrm>
            <a:off x="5780666" y="1825212"/>
            <a:ext cx="2150710" cy="3131674"/>
          </a:xfrm>
          <a:prstGeom prst="rect">
            <a:avLst/>
          </a:prstGeom>
          <a:effectLst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68A7B46-D205-468A-A88F-FCCAC2298E00}"/>
              </a:ext>
            </a:extLst>
          </p:cNvPr>
          <p:cNvSpPr/>
          <p:nvPr/>
        </p:nvSpPr>
        <p:spPr>
          <a:xfrm>
            <a:off x="8542916" y="1889836"/>
            <a:ext cx="3107168" cy="3166037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12AACBF-06D9-4437-A33E-987A9F678E17}"/>
              </a:ext>
            </a:extLst>
          </p:cNvPr>
          <p:cNvSpPr/>
          <p:nvPr/>
        </p:nvSpPr>
        <p:spPr>
          <a:xfrm>
            <a:off x="8447666" y="1825212"/>
            <a:ext cx="3107168" cy="3166037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8106918-7060-4836-A293-BDFF23234440}"/>
              </a:ext>
            </a:extLst>
          </p:cNvPr>
          <p:cNvSpPr txBox="1"/>
          <p:nvPr/>
        </p:nvSpPr>
        <p:spPr>
          <a:xfrm>
            <a:off x="9419487" y="2433411"/>
            <a:ext cx="1925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Headlines</a:t>
            </a:r>
            <a:endParaRPr lang="zh-CN" altLang="en-US" sz="32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F47F5A6-F121-434E-88AA-8E8239BA1D52}"/>
              </a:ext>
            </a:extLst>
          </p:cNvPr>
          <p:cNvSpPr/>
          <p:nvPr/>
        </p:nvSpPr>
        <p:spPr>
          <a:xfrm>
            <a:off x="8257166" y="3082810"/>
            <a:ext cx="31071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are not wanted now: 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one;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Pack up the moon and 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dismantle the sun; </a:t>
            </a:r>
            <a:endParaRPr lang="zh-CN" altLang="en-US" dirty="0">
              <a:solidFill>
                <a:srgbClr val="2191A5"/>
              </a:solidFill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12F916C9-9D38-4AF6-B2E1-D2797B3E4123}"/>
              </a:ext>
            </a:extLst>
          </p:cNvPr>
          <p:cNvSpPr/>
          <p:nvPr/>
        </p:nvSpPr>
        <p:spPr>
          <a:xfrm>
            <a:off x="0" y="6347685"/>
            <a:ext cx="12192000" cy="533400"/>
          </a:xfrm>
          <a:prstGeom prst="parallelogram">
            <a:avLst>
              <a:gd name="adj" fmla="val 0"/>
            </a:avLst>
          </a:prstGeom>
          <a:solidFill>
            <a:srgbClr val="2191A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39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  <p:bldP spid="15" grpId="0" animBg="1"/>
      <p:bldP spid="16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5F49374-F9CB-44CB-AE2B-ADB5E12C7A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r="280" b="20662"/>
          <a:stretch/>
        </p:blipFill>
        <p:spPr>
          <a:xfrm>
            <a:off x="559844" y="810295"/>
            <a:ext cx="8035636" cy="4836868"/>
          </a:xfrm>
          <a:prstGeom prst="rect">
            <a:avLst/>
          </a:prstGeom>
          <a:effectLst/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C6DAA76-C396-4C24-BA97-BEDE34673580}"/>
              </a:ext>
            </a:extLst>
          </p:cNvPr>
          <p:cNvSpPr/>
          <p:nvPr/>
        </p:nvSpPr>
        <p:spPr>
          <a:xfrm>
            <a:off x="8843130" y="1382286"/>
            <a:ext cx="47015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working week and my </a:t>
            </a:r>
          </a:p>
          <a:p>
            <a:endParaRPr lang="en-US" altLang="zh-CN" sz="20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Sunday rest, </a:t>
            </a:r>
          </a:p>
          <a:p>
            <a:endParaRPr lang="en-US" altLang="zh-CN" sz="20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noon, my midnight,</a:t>
            </a:r>
          </a:p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</a:t>
            </a:r>
          </a:p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talk, my song; </a:t>
            </a:r>
          </a:p>
          <a:p>
            <a:endParaRPr lang="en-US" altLang="zh-CN" sz="20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thought that </a:t>
            </a:r>
          </a:p>
          <a:p>
            <a:endParaRPr lang="en-US" altLang="zh-CN" sz="20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love would last forever;</a:t>
            </a:r>
          </a:p>
          <a:p>
            <a:endParaRPr lang="en-US" altLang="zh-CN" sz="20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r>
              <a:rPr lang="en-US" altLang="zh-CN" sz="20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was wrong.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52BD7E-D32D-41DF-9A19-8B1565AF3263}"/>
              </a:ext>
            </a:extLst>
          </p:cNvPr>
          <p:cNvSpPr/>
          <p:nvPr/>
        </p:nvSpPr>
        <p:spPr>
          <a:xfrm flipH="1">
            <a:off x="1481864" y="1182015"/>
            <a:ext cx="8035636" cy="4836868"/>
          </a:xfrm>
          <a:prstGeom prst="rect">
            <a:avLst/>
          </a:prstGeom>
          <a:noFill/>
          <a:ln w="25400"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3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680139A-1CDD-4AC9-BFA6-201200F21F15}"/>
              </a:ext>
            </a:extLst>
          </p:cNvPr>
          <p:cNvGrpSpPr/>
          <p:nvPr/>
        </p:nvGrpSpPr>
        <p:grpSpPr>
          <a:xfrm>
            <a:off x="2556698" y="2497658"/>
            <a:ext cx="7078603" cy="1862683"/>
            <a:chOff x="2413942" y="2497342"/>
            <a:chExt cx="7078603" cy="18626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AADA0E7-47A1-4D12-998D-FF3C1DC284FB}"/>
                </a:ext>
              </a:extLst>
            </p:cNvPr>
            <p:cNvSpPr/>
            <p:nvPr/>
          </p:nvSpPr>
          <p:spPr>
            <a:xfrm>
              <a:off x="2413942" y="2497975"/>
              <a:ext cx="7078603" cy="1862050"/>
            </a:xfrm>
            <a:prstGeom prst="rect">
              <a:avLst/>
            </a:prstGeom>
            <a:solidFill>
              <a:srgbClr val="2191A5"/>
            </a:solidFill>
            <a:ln>
              <a:noFill/>
            </a:ln>
            <a:effectLst>
              <a:outerShdw blurRad="101600" dist="101600" dir="2700000" algn="tl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9F86767D-69AF-45B0-812B-584815CDFC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70" t="21571" r="27993" b="38509"/>
            <a:stretch/>
          </p:blipFill>
          <p:spPr>
            <a:xfrm>
              <a:off x="2413942" y="2497342"/>
              <a:ext cx="1908679" cy="1862683"/>
            </a:xfrm>
            <a:prstGeom prst="rect">
              <a:avLst/>
            </a:prstGeom>
            <a:effectLst/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0C8FFC3-AB34-4C48-A2E6-1EC169E62CD2}"/>
                </a:ext>
              </a:extLst>
            </p:cNvPr>
            <p:cNvGrpSpPr/>
            <p:nvPr/>
          </p:nvGrpSpPr>
          <p:grpSpPr>
            <a:xfrm>
              <a:off x="4891416" y="2988408"/>
              <a:ext cx="3810659" cy="880550"/>
              <a:chOff x="5001475" y="3040041"/>
              <a:chExt cx="3810659" cy="880550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4D80A696-25ED-44CD-98E3-7D1F87B78831}"/>
                  </a:ext>
                </a:extLst>
              </p:cNvPr>
              <p:cNvSpPr txBox="1"/>
              <p:nvPr/>
            </p:nvSpPr>
            <p:spPr>
              <a:xfrm>
                <a:off x="5001475" y="3040041"/>
                <a:ext cx="260840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latin typeface="新蒂文征明简繁" panose="03000600000000000000" pitchFamily="66" charset="-122"/>
                    <a:ea typeface="新蒂文征明简繁" panose="03000600000000000000" pitchFamily="66" charset="-122"/>
                  </a:rPr>
                  <a:t>旷野的风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98D45FC4-4EC7-4A96-A07A-81B5DB4FADB7}"/>
                  </a:ext>
                </a:extLst>
              </p:cNvPr>
              <p:cNvSpPr/>
              <p:nvPr/>
            </p:nvSpPr>
            <p:spPr>
              <a:xfrm>
                <a:off x="5001475" y="3612814"/>
                <a:ext cx="381065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方正仿宋_GBK" panose="03000509000000000000" pitchFamily="65" charset="-122"/>
                    <a:ea typeface="方正仿宋_GBK" panose="03000509000000000000" pitchFamily="65" charset="-122"/>
                  </a:rPr>
                  <a:t>Click here to enter the text of this section</a:t>
                </a:r>
                <a:endParaRPr lang="zh-CN" altLang="en-US" sz="1400" dirty="0">
                  <a:solidFill>
                    <a:schemeClr val="bg1"/>
                  </a:solidFill>
                  <a:latin typeface="方正仿宋_GBK" panose="03000509000000000000" pitchFamily="65" charset="-122"/>
                  <a:ea typeface="方正仿宋_GBK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141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B320702-7EF1-4E01-A894-EBC2D51B09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5" t="164" r="139" b="68732"/>
          <a:stretch/>
        </p:blipFill>
        <p:spPr>
          <a:xfrm>
            <a:off x="1337228" y="3600450"/>
            <a:ext cx="4758772" cy="2409523"/>
          </a:xfrm>
          <a:prstGeom prst="rect">
            <a:avLst/>
          </a:prstGeom>
          <a:effectLst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4FFCD65-C871-435E-912B-833D70CC11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2" t="15345" r="33153" b="53552"/>
          <a:stretch/>
        </p:blipFill>
        <p:spPr>
          <a:xfrm>
            <a:off x="6290228" y="3612908"/>
            <a:ext cx="4758772" cy="2409523"/>
          </a:xfrm>
          <a:prstGeom prst="rect">
            <a:avLst/>
          </a:prstGeom>
          <a:effectLst/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1176D38-FB06-479C-BC6C-6FC67E300DC5}"/>
              </a:ext>
            </a:extLst>
          </p:cNvPr>
          <p:cNvSpPr/>
          <p:nvPr/>
        </p:nvSpPr>
        <p:spPr>
          <a:xfrm>
            <a:off x="1203878" y="1882353"/>
            <a:ext cx="8606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are not </a:t>
            </a:r>
          </a:p>
          <a:p>
            <a:r>
              <a:rPr lang="en-US" altLang="zh-CN" sz="24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wanted now: put out every one;</a:t>
            </a:r>
          </a:p>
          <a:p>
            <a:r>
              <a:rPr lang="en-US" altLang="zh-CN" sz="24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Pack up the moon and dismantle the sun; </a:t>
            </a:r>
            <a:endParaRPr lang="zh-CN" altLang="en-US" sz="2400" dirty="0">
              <a:solidFill>
                <a:srgbClr val="2191A5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AD50532-A769-40E0-8EF8-A6472B972E29}"/>
              </a:ext>
            </a:extLst>
          </p:cNvPr>
          <p:cNvSpPr txBox="1"/>
          <p:nvPr/>
        </p:nvSpPr>
        <p:spPr>
          <a:xfrm>
            <a:off x="1203878" y="1028961"/>
            <a:ext cx="2165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此处标题</a:t>
            </a:r>
          </a:p>
        </p:txBody>
      </p:sp>
    </p:spTree>
    <p:extLst>
      <p:ext uri="{BB962C8B-B14F-4D97-AF65-F5344CB8AC3E}">
        <p14:creationId xmlns:p14="http://schemas.microsoft.com/office/powerpoint/2010/main" val="345803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16D91E90-496B-4102-AC00-0348AFC41A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" t="1074" r="8804" b="28619"/>
          <a:stretch/>
        </p:blipFill>
        <p:spPr>
          <a:xfrm>
            <a:off x="637166" y="1289118"/>
            <a:ext cx="7505430" cy="4413642"/>
          </a:xfrm>
          <a:prstGeom prst="rect">
            <a:avLst/>
          </a:prstGeom>
          <a:effectLst/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71487D9-B7A5-40F7-82FE-584397CB2752}"/>
              </a:ext>
            </a:extLst>
          </p:cNvPr>
          <p:cNvSpPr/>
          <p:nvPr/>
        </p:nvSpPr>
        <p:spPr>
          <a:xfrm>
            <a:off x="8447666" y="1353742"/>
            <a:ext cx="3107168" cy="4238226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1A5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C93D1B0-8E7C-44A3-8C7C-171BF6EDDD24}"/>
              </a:ext>
            </a:extLst>
          </p:cNvPr>
          <p:cNvSpPr/>
          <p:nvPr/>
        </p:nvSpPr>
        <p:spPr>
          <a:xfrm>
            <a:off x="8352416" y="1289118"/>
            <a:ext cx="3107168" cy="4238226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91A5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F018EC1-9B90-4719-BF89-EA3B4AF33342}"/>
              </a:ext>
            </a:extLst>
          </p:cNvPr>
          <p:cNvSpPr txBox="1"/>
          <p:nvPr/>
        </p:nvSpPr>
        <p:spPr>
          <a:xfrm>
            <a:off x="9324237" y="2433411"/>
            <a:ext cx="192552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Headlines</a:t>
            </a:r>
            <a:endParaRPr lang="zh-CN" altLang="en-US" sz="32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02840CD-D32A-4683-82F4-03DF82E2F61C}"/>
              </a:ext>
            </a:extLst>
          </p:cNvPr>
          <p:cNvSpPr/>
          <p:nvPr/>
        </p:nvSpPr>
        <p:spPr>
          <a:xfrm>
            <a:off x="8161916" y="3082810"/>
            <a:ext cx="3107168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are not wanted now: 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one;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Pack up the moon and </a:t>
            </a:r>
          </a:p>
          <a:p>
            <a:pPr algn="r"/>
            <a:r>
              <a:rPr lang="en-US" altLang="zh-CN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dismantle the sun; </a:t>
            </a:r>
            <a:endParaRPr lang="zh-CN" altLang="en-US" dirty="0">
              <a:solidFill>
                <a:srgbClr val="2191A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93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74B3687-1EF7-4309-9FEB-E0BE782F63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" t="-1451" r="51607" b="31144"/>
          <a:stretch/>
        </p:blipFill>
        <p:spPr>
          <a:xfrm>
            <a:off x="1593377" y="1642186"/>
            <a:ext cx="2749776" cy="3131674"/>
          </a:xfrm>
          <a:prstGeom prst="rect">
            <a:avLst/>
          </a:prstGeom>
          <a:effectLst/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13F1667-42AA-4F7F-BE6D-A6D263FE2C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" t="-1451" r="51607" b="31144"/>
          <a:stretch/>
        </p:blipFill>
        <p:spPr>
          <a:xfrm>
            <a:off x="4721112" y="1642186"/>
            <a:ext cx="2749776" cy="3131674"/>
          </a:xfrm>
          <a:prstGeom prst="rect">
            <a:avLst/>
          </a:prstGeom>
          <a:effectLst/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DDF5B68-A850-4083-896C-4843C6660C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" t="-1451" r="51607" b="31144"/>
          <a:stretch/>
        </p:blipFill>
        <p:spPr>
          <a:xfrm>
            <a:off x="7848847" y="1642186"/>
            <a:ext cx="2749776" cy="3131674"/>
          </a:xfrm>
          <a:prstGeom prst="rect">
            <a:avLst/>
          </a:prstGeom>
          <a:effectLst/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23EE98E-01B0-4ACC-BEF2-57094577A2CE}"/>
              </a:ext>
            </a:extLst>
          </p:cNvPr>
          <p:cNvSpPr txBox="1"/>
          <p:nvPr/>
        </p:nvSpPr>
        <p:spPr>
          <a:xfrm>
            <a:off x="2192251" y="4954204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D0F0132-3340-4409-B523-CC895239393A}"/>
              </a:ext>
            </a:extLst>
          </p:cNvPr>
          <p:cNvSpPr txBox="1"/>
          <p:nvPr/>
        </p:nvSpPr>
        <p:spPr>
          <a:xfrm>
            <a:off x="5319986" y="4954204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558CC06-275F-4FA4-9CD8-CF53E303ECD6}"/>
              </a:ext>
            </a:extLst>
          </p:cNvPr>
          <p:cNvSpPr txBox="1"/>
          <p:nvPr/>
        </p:nvSpPr>
        <p:spPr>
          <a:xfrm>
            <a:off x="8447721" y="4954204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328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69D1131-4ADF-438A-9A0B-666B00F9D124}"/>
              </a:ext>
            </a:extLst>
          </p:cNvPr>
          <p:cNvSpPr/>
          <p:nvPr/>
        </p:nvSpPr>
        <p:spPr>
          <a:xfrm>
            <a:off x="365414" y="401884"/>
            <a:ext cx="11461172" cy="6054233"/>
          </a:xfrm>
          <a:prstGeom prst="rect">
            <a:avLst/>
          </a:prstGeom>
          <a:solidFill>
            <a:srgbClr val="2191A5"/>
          </a:solidFill>
          <a:ln>
            <a:noFill/>
          </a:ln>
          <a:effectLst>
            <a:outerShdw blurRad="101600" dist="889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B83BE0D-21C3-497D-9C57-36365CFB96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-1" r="280" b="695"/>
          <a:stretch/>
        </p:blipFill>
        <p:spPr>
          <a:xfrm>
            <a:off x="365414" y="401883"/>
            <a:ext cx="8035636" cy="6054234"/>
          </a:xfrm>
          <a:prstGeom prst="rect">
            <a:avLst/>
          </a:prstGeom>
          <a:effectLst/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1D87D71-236C-4779-AD4B-35C8EF1A1148}"/>
              </a:ext>
            </a:extLst>
          </p:cNvPr>
          <p:cNvSpPr txBox="1"/>
          <p:nvPr/>
        </p:nvSpPr>
        <p:spPr>
          <a:xfrm>
            <a:off x="9090709" y="1618467"/>
            <a:ext cx="2165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大海沙滩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8FDDB8C-55FF-4470-BEFD-2CB2697E0951}"/>
              </a:ext>
            </a:extLst>
          </p:cNvPr>
          <p:cNvSpPr/>
          <p:nvPr/>
        </p:nvSpPr>
        <p:spPr>
          <a:xfrm>
            <a:off x="9157113" y="2126298"/>
            <a:ext cx="2141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Text content</a:t>
            </a:r>
            <a:endParaRPr lang="zh-CN" altLang="en-US" sz="24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436B5CF-CF9E-470F-BE1C-DB213BEB84EA}"/>
              </a:ext>
            </a:extLst>
          </p:cNvPr>
          <p:cNvSpPr/>
          <p:nvPr/>
        </p:nvSpPr>
        <p:spPr>
          <a:xfrm>
            <a:off x="5203046" y="284187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</a:t>
            </a:r>
          </a:p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are not wanted now: </a:t>
            </a:r>
          </a:p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</a:t>
            </a:r>
          </a:p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one; Pack up the moon and dismantle the sun;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752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828436C-ADF3-4BB3-8326-FB83AC6D9F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5" r="31749" b="5754"/>
          <a:stretch/>
        </p:blipFill>
        <p:spPr>
          <a:xfrm>
            <a:off x="217380" y="556116"/>
            <a:ext cx="3329523" cy="5745767"/>
          </a:xfrm>
          <a:prstGeom prst="rect">
            <a:avLst/>
          </a:prstGeom>
          <a:effectLst>
            <a:outerShdw blurRad="1016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EF36950-7C89-4F98-A483-A74D15886F94}"/>
              </a:ext>
            </a:extLst>
          </p:cNvPr>
          <p:cNvSpPr/>
          <p:nvPr/>
        </p:nvSpPr>
        <p:spPr>
          <a:xfrm>
            <a:off x="3781042" y="556116"/>
            <a:ext cx="8193578" cy="5745767"/>
          </a:xfrm>
          <a:prstGeom prst="rect">
            <a:avLst/>
          </a:prstGeom>
          <a:solidFill>
            <a:srgbClr val="2191A5"/>
          </a:solidFill>
          <a:ln>
            <a:noFill/>
          </a:ln>
          <a:effectLst>
            <a:outerShdw blurRad="101600" dist="889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CA76507-D145-447D-A648-6B50B1FD65A2}"/>
              </a:ext>
            </a:extLst>
          </p:cNvPr>
          <p:cNvSpPr txBox="1"/>
          <p:nvPr/>
        </p:nvSpPr>
        <p:spPr>
          <a:xfrm>
            <a:off x="4153662" y="1585733"/>
            <a:ext cx="26084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关于我们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0267034-EB6C-4693-B67E-303B2852E635}"/>
              </a:ext>
            </a:extLst>
          </p:cNvPr>
          <p:cNvSpPr/>
          <p:nvPr/>
        </p:nvSpPr>
        <p:spPr>
          <a:xfrm>
            <a:off x="4270041" y="2062787"/>
            <a:ext cx="18758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About us</a:t>
            </a:r>
            <a:endParaRPr lang="zh-CN" altLang="en-US" sz="32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F63203F-AE76-43AE-B44A-95E5D3862F24}"/>
              </a:ext>
            </a:extLst>
          </p:cNvPr>
          <p:cNvSpPr/>
          <p:nvPr/>
        </p:nvSpPr>
        <p:spPr>
          <a:xfrm>
            <a:off x="4270041" y="2832228"/>
            <a:ext cx="68275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are not wanted now: </a:t>
            </a:r>
          </a:p>
          <a:p>
            <a:r>
              <a:rPr lang="en-US" altLang="zh-CN" sz="25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one; </a:t>
            </a:r>
          </a:p>
          <a:p>
            <a:r>
              <a:rPr lang="en-US" altLang="zh-CN" sz="25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Pack up the moon and dismantle the sun; Pour away the ocean and sweep up the wood; For nothing now can </a:t>
            </a:r>
          </a:p>
          <a:p>
            <a:r>
              <a:rPr lang="en-US" altLang="zh-CN" sz="25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278584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680139A-1CDD-4AC9-BFA6-201200F21F15}"/>
              </a:ext>
            </a:extLst>
          </p:cNvPr>
          <p:cNvGrpSpPr/>
          <p:nvPr/>
        </p:nvGrpSpPr>
        <p:grpSpPr>
          <a:xfrm>
            <a:off x="2556698" y="2497658"/>
            <a:ext cx="7078603" cy="1862683"/>
            <a:chOff x="2413942" y="2497342"/>
            <a:chExt cx="7078603" cy="18626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AADA0E7-47A1-4D12-998D-FF3C1DC284FB}"/>
                </a:ext>
              </a:extLst>
            </p:cNvPr>
            <p:cNvSpPr/>
            <p:nvPr/>
          </p:nvSpPr>
          <p:spPr>
            <a:xfrm>
              <a:off x="2413942" y="2497975"/>
              <a:ext cx="7078603" cy="1862050"/>
            </a:xfrm>
            <a:prstGeom prst="rect">
              <a:avLst/>
            </a:prstGeom>
            <a:solidFill>
              <a:srgbClr val="2191A5"/>
            </a:solidFill>
            <a:ln>
              <a:noFill/>
            </a:ln>
            <a:effectLst>
              <a:outerShdw blurRad="101600" dist="101600" dir="2700000" algn="tl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9F86767D-69AF-45B0-812B-584815CDFC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70" t="21571" r="27993" b="38509"/>
            <a:stretch/>
          </p:blipFill>
          <p:spPr>
            <a:xfrm>
              <a:off x="2413942" y="2497342"/>
              <a:ext cx="1908679" cy="1862683"/>
            </a:xfrm>
            <a:prstGeom prst="rect">
              <a:avLst/>
            </a:prstGeom>
            <a:effectLst/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0C8FFC3-AB34-4C48-A2E6-1EC169E62CD2}"/>
                </a:ext>
              </a:extLst>
            </p:cNvPr>
            <p:cNvGrpSpPr/>
            <p:nvPr/>
          </p:nvGrpSpPr>
          <p:grpSpPr>
            <a:xfrm>
              <a:off x="4624716" y="2911466"/>
              <a:ext cx="4077359" cy="957492"/>
              <a:chOff x="4734775" y="2963099"/>
              <a:chExt cx="4077359" cy="95749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4D80A696-25ED-44CD-98E3-7D1F87B78831}"/>
                  </a:ext>
                </a:extLst>
              </p:cNvPr>
              <p:cNvSpPr txBox="1"/>
              <p:nvPr/>
            </p:nvSpPr>
            <p:spPr>
              <a:xfrm>
                <a:off x="4734775" y="2963099"/>
                <a:ext cx="183575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latin typeface="新蒂文征明简繁" panose="03000600000000000000" pitchFamily="66" charset="-122"/>
                    <a:ea typeface="新蒂文征明简繁" panose="03000600000000000000" pitchFamily="66" charset="-122"/>
                  </a:rPr>
                  <a:t> 总 结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98D45FC4-4EC7-4A96-A07A-81B5DB4FADB7}"/>
                  </a:ext>
                </a:extLst>
              </p:cNvPr>
              <p:cNvSpPr/>
              <p:nvPr/>
            </p:nvSpPr>
            <p:spPr>
              <a:xfrm>
                <a:off x="5001475" y="3612814"/>
                <a:ext cx="381065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方正仿宋_GBK" panose="03000509000000000000" pitchFamily="65" charset="-122"/>
                    <a:ea typeface="方正仿宋_GBK" panose="03000509000000000000" pitchFamily="65" charset="-122"/>
                  </a:rPr>
                  <a:t>Click here to enter the text of this section</a:t>
                </a:r>
                <a:endParaRPr lang="zh-CN" altLang="en-US" sz="1400" dirty="0">
                  <a:solidFill>
                    <a:schemeClr val="bg1"/>
                  </a:solidFill>
                  <a:latin typeface="方正仿宋_GBK" panose="03000509000000000000" pitchFamily="65" charset="-122"/>
                  <a:ea typeface="方正仿宋_GBK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8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05CC39-DBA1-4D80-B761-B103186C27D2}"/>
              </a:ext>
            </a:extLst>
          </p:cNvPr>
          <p:cNvSpPr/>
          <p:nvPr/>
        </p:nvSpPr>
        <p:spPr>
          <a:xfrm>
            <a:off x="1647823" y="1238250"/>
            <a:ext cx="8896350" cy="4381500"/>
          </a:xfrm>
          <a:prstGeom prst="rect">
            <a:avLst/>
          </a:prstGeom>
          <a:solidFill>
            <a:srgbClr val="2191A5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7606C4B-0140-4D4F-89F1-E7330E3043D8}"/>
              </a:ext>
            </a:extLst>
          </p:cNvPr>
          <p:cNvSpPr txBox="1"/>
          <p:nvPr/>
        </p:nvSpPr>
        <p:spPr>
          <a:xfrm>
            <a:off x="2276473" y="2060976"/>
            <a:ext cx="16161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总结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F08F161-41A3-4524-A397-5FBBE05EFF25}"/>
              </a:ext>
            </a:extLst>
          </p:cNvPr>
          <p:cNvSpPr/>
          <p:nvPr/>
        </p:nvSpPr>
        <p:spPr>
          <a:xfrm>
            <a:off x="2594368" y="2903847"/>
            <a:ext cx="82605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Pack up the moon and dismantle the sun; 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Pour away the ocean and sweep 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up the wood; For nothing now can ever 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130261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A21EBF0-6548-4DCC-9D80-6AD6A155B128}"/>
              </a:ext>
            </a:extLst>
          </p:cNvPr>
          <p:cNvSpPr/>
          <p:nvPr/>
        </p:nvSpPr>
        <p:spPr>
          <a:xfrm>
            <a:off x="1924049" y="1028700"/>
            <a:ext cx="4800600" cy="4800600"/>
          </a:xfrm>
          <a:prstGeom prst="ellipse">
            <a:avLst/>
          </a:prstGeom>
          <a:noFill/>
          <a:ln w="34925"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28DD79D-52B1-4B83-A95E-26354419754F}"/>
              </a:ext>
            </a:extLst>
          </p:cNvPr>
          <p:cNvSpPr txBox="1"/>
          <p:nvPr/>
        </p:nvSpPr>
        <p:spPr>
          <a:xfrm>
            <a:off x="4208576" y="2705725"/>
            <a:ext cx="5032147" cy="14465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2191A5"/>
                </a:solidFill>
              </a:rPr>
              <a:t>感谢欣赏</a:t>
            </a:r>
          </a:p>
        </p:txBody>
      </p:sp>
    </p:spTree>
    <p:extLst>
      <p:ext uri="{BB962C8B-B14F-4D97-AF65-F5344CB8AC3E}">
        <p14:creationId xmlns:p14="http://schemas.microsoft.com/office/powerpoint/2010/main" val="107547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7D1967E-12DC-4219-AD69-C1FAF252D1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4" r="44" b="5754"/>
          <a:stretch/>
        </p:blipFill>
        <p:spPr>
          <a:xfrm>
            <a:off x="193964" y="556116"/>
            <a:ext cx="5902036" cy="5745767"/>
          </a:xfrm>
          <a:prstGeom prst="rect">
            <a:avLst/>
          </a:prstGeom>
          <a:effectLst/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5F97BD5-08B6-43B0-B484-1A9532C928AD}"/>
              </a:ext>
            </a:extLst>
          </p:cNvPr>
          <p:cNvSpPr/>
          <p:nvPr/>
        </p:nvSpPr>
        <p:spPr>
          <a:xfrm>
            <a:off x="5331355" y="556116"/>
            <a:ext cx="6666681" cy="5745767"/>
          </a:xfrm>
          <a:prstGeom prst="rect">
            <a:avLst/>
          </a:prstGeom>
          <a:solidFill>
            <a:srgbClr val="2191A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081E474-E447-45E8-8AF5-87DDB477E41C}"/>
              </a:ext>
            </a:extLst>
          </p:cNvPr>
          <p:cNvSpPr txBox="1"/>
          <p:nvPr/>
        </p:nvSpPr>
        <p:spPr>
          <a:xfrm>
            <a:off x="9010477" y="1476039"/>
            <a:ext cx="18389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目录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116D67B-5EF2-406D-92AD-411C668CD3B0}"/>
              </a:ext>
            </a:extLst>
          </p:cNvPr>
          <p:cNvSpPr/>
          <p:nvPr/>
        </p:nvSpPr>
        <p:spPr>
          <a:xfrm>
            <a:off x="10488930" y="-726028"/>
            <a:ext cx="45719" cy="2062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DBCB08E-BB4A-4B78-A49E-16B656B70EDC}"/>
              </a:ext>
            </a:extLst>
          </p:cNvPr>
          <p:cNvSpPr/>
          <p:nvPr/>
        </p:nvSpPr>
        <p:spPr>
          <a:xfrm>
            <a:off x="10488930" y="5579819"/>
            <a:ext cx="45719" cy="2014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0FDDFDF-D5F1-4154-B296-FE9598B72378}"/>
              </a:ext>
            </a:extLst>
          </p:cNvPr>
          <p:cNvSpPr/>
          <p:nvPr/>
        </p:nvSpPr>
        <p:spPr>
          <a:xfrm>
            <a:off x="6484837" y="2511137"/>
            <a:ext cx="423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点 此 输 入 第 一 章 标 题 </a:t>
            </a:r>
            <a:endParaRPr lang="en-US" altLang="zh-CN" sz="24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72E1A96-693A-44A7-92EB-85663D10AFDB}"/>
              </a:ext>
            </a:extLst>
          </p:cNvPr>
          <p:cNvSpPr/>
          <p:nvPr/>
        </p:nvSpPr>
        <p:spPr>
          <a:xfrm>
            <a:off x="6484836" y="3078739"/>
            <a:ext cx="423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点 此 输 入 第 一 章 标 题 </a:t>
            </a:r>
            <a:r>
              <a:rPr lang="en-US" altLang="zh-CN" sz="2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D735389-E665-4460-8D7A-07683C1A7C50}"/>
              </a:ext>
            </a:extLst>
          </p:cNvPr>
          <p:cNvSpPr/>
          <p:nvPr/>
        </p:nvSpPr>
        <p:spPr>
          <a:xfrm>
            <a:off x="6484835" y="3646341"/>
            <a:ext cx="423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点 此 输 入 第 一 章 标 题 </a:t>
            </a:r>
            <a:r>
              <a:rPr lang="en-US" altLang="zh-CN" sz="2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 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FA2EE86-50B4-4991-8D5D-B501FC83D47D}"/>
              </a:ext>
            </a:extLst>
          </p:cNvPr>
          <p:cNvSpPr/>
          <p:nvPr/>
        </p:nvSpPr>
        <p:spPr>
          <a:xfrm>
            <a:off x="6484834" y="4213943"/>
            <a:ext cx="423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点 此 输 入 第 一 章 标 题 </a:t>
            </a:r>
            <a:r>
              <a:rPr lang="en-US" altLang="zh-CN" sz="2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 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B11B127-327F-45F0-9EC3-3FCA6B59A95C}"/>
              </a:ext>
            </a:extLst>
          </p:cNvPr>
          <p:cNvSpPr/>
          <p:nvPr/>
        </p:nvSpPr>
        <p:spPr>
          <a:xfrm>
            <a:off x="6492680" y="4775280"/>
            <a:ext cx="4231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总 结</a:t>
            </a:r>
            <a:endParaRPr lang="en-US" altLang="zh-CN" sz="28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7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6" grpId="0" animBg="1"/>
      <p:bldP spid="17" grpId="0" animBg="1"/>
      <p:bldP spid="19" grpId="0"/>
      <p:bldP spid="9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DA73B1F-E581-40D3-BEDC-111434A0ED37}"/>
              </a:ext>
            </a:extLst>
          </p:cNvPr>
          <p:cNvSpPr/>
          <p:nvPr/>
        </p:nvSpPr>
        <p:spPr>
          <a:xfrm>
            <a:off x="365414" y="401884"/>
            <a:ext cx="11461172" cy="6054233"/>
          </a:xfrm>
          <a:prstGeom prst="rect">
            <a:avLst/>
          </a:prstGeom>
          <a:solidFill>
            <a:srgbClr val="2191A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62E9FC0-0E2D-41B2-8129-F390E8CC89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34" t="5178" r="8061" b="70976"/>
          <a:stretch/>
        </p:blipFill>
        <p:spPr>
          <a:xfrm>
            <a:off x="8168986" y="3912289"/>
            <a:ext cx="1120486" cy="1090819"/>
          </a:xfrm>
          <a:prstGeom prst="rect">
            <a:avLst/>
          </a:prstGeom>
          <a:effectLst/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C2E449FA-3FFE-4589-8478-8B7AB1B5D2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6" t="3391" r="48830" b="77882"/>
          <a:stretch/>
        </p:blipFill>
        <p:spPr>
          <a:xfrm>
            <a:off x="6852371" y="3912289"/>
            <a:ext cx="1120486" cy="1090819"/>
          </a:xfrm>
          <a:prstGeom prst="rect">
            <a:avLst/>
          </a:prstGeom>
          <a:effectLst/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0E74991-337C-4D9E-A87C-787D61B728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7" t="32760" r="10906" b="50000"/>
          <a:stretch/>
        </p:blipFill>
        <p:spPr>
          <a:xfrm>
            <a:off x="5535757" y="3912290"/>
            <a:ext cx="1120486" cy="1090819"/>
          </a:xfrm>
          <a:prstGeom prst="rect">
            <a:avLst/>
          </a:prstGeom>
          <a:effectLst/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5F29D8E-6173-46E2-8A0C-08C1A71EFE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2" t="41056" r="65492" b="41056"/>
          <a:stretch/>
        </p:blipFill>
        <p:spPr>
          <a:xfrm>
            <a:off x="4219142" y="3912289"/>
            <a:ext cx="1120486" cy="1090819"/>
          </a:xfrm>
          <a:prstGeom prst="rect">
            <a:avLst/>
          </a:prstGeom>
          <a:effectLst/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A89D422-8742-474F-9E57-48581D555E0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8" t="61415" r="64467" b="20919"/>
          <a:stretch/>
        </p:blipFill>
        <p:spPr>
          <a:xfrm>
            <a:off x="2902528" y="3912290"/>
            <a:ext cx="1120486" cy="1090819"/>
          </a:xfrm>
          <a:prstGeom prst="rect">
            <a:avLst/>
          </a:prstGeom>
          <a:effectLst/>
        </p:spPr>
      </p:pic>
      <p:sp>
        <p:nvSpPr>
          <p:cNvPr id="5" name="立方体 4">
            <a:extLst>
              <a:ext uri="{FF2B5EF4-FFF2-40B4-BE49-F238E27FC236}">
                <a16:creationId xmlns:a16="http://schemas.microsoft.com/office/drawing/2014/main" xmlns="" id="{BF64501D-BE0C-42CB-97C6-C91DA7C46E52}"/>
              </a:ext>
            </a:extLst>
          </p:cNvPr>
          <p:cNvSpPr/>
          <p:nvPr/>
        </p:nvSpPr>
        <p:spPr>
          <a:xfrm>
            <a:off x="5730154" y="1524591"/>
            <a:ext cx="731693" cy="731693"/>
          </a:xfrm>
          <a:prstGeom prst="cub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425E8D9-8AE6-459C-8A85-8A094900E101}"/>
              </a:ext>
            </a:extLst>
          </p:cNvPr>
          <p:cNvSpPr txBox="1"/>
          <p:nvPr/>
        </p:nvSpPr>
        <p:spPr>
          <a:xfrm>
            <a:off x="5351245" y="2484045"/>
            <a:ext cx="1489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Headlines</a:t>
            </a:r>
            <a:endParaRPr lang="zh-CN" altLang="en-US" sz="24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011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680139A-1CDD-4AC9-BFA6-201200F21F15}"/>
              </a:ext>
            </a:extLst>
          </p:cNvPr>
          <p:cNvGrpSpPr/>
          <p:nvPr/>
        </p:nvGrpSpPr>
        <p:grpSpPr>
          <a:xfrm>
            <a:off x="2556698" y="2497658"/>
            <a:ext cx="7078603" cy="1862683"/>
            <a:chOff x="2413942" y="2497342"/>
            <a:chExt cx="7078603" cy="186268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AADA0E7-47A1-4D12-998D-FF3C1DC284FB}"/>
                </a:ext>
              </a:extLst>
            </p:cNvPr>
            <p:cNvSpPr/>
            <p:nvPr/>
          </p:nvSpPr>
          <p:spPr>
            <a:xfrm>
              <a:off x="2413942" y="2497975"/>
              <a:ext cx="7078603" cy="1862050"/>
            </a:xfrm>
            <a:prstGeom prst="rect">
              <a:avLst/>
            </a:prstGeom>
            <a:solidFill>
              <a:srgbClr val="2191A5"/>
            </a:solidFill>
            <a:ln>
              <a:noFill/>
            </a:ln>
            <a:effectLst>
              <a:outerShdw blurRad="101600" dist="101600" dir="2700000" algn="tl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9F86767D-69AF-45B0-812B-584815CDFC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70" t="21571" r="27993" b="38509"/>
            <a:stretch/>
          </p:blipFill>
          <p:spPr>
            <a:xfrm>
              <a:off x="2413942" y="2497342"/>
              <a:ext cx="1908679" cy="1862683"/>
            </a:xfrm>
            <a:prstGeom prst="rect">
              <a:avLst/>
            </a:prstGeom>
            <a:effectLst/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0C8FFC3-AB34-4C48-A2E6-1EC169E62CD2}"/>
                </a:ext>
              </a:extLst>
            </p:cNvPr>
            <p:cNvGrpSpPr/>
            <p:nvPr/>
          </p:nvGrpSpPr>
          <p:grpSpPr>
            <a:xfrm>
              <a:off x="4891416" y="2988408"/>
              <a:ext cx="3810659" cy="880550"/>
              <a:chOff x="5001475" y="3040041"/>
              <a:chExt cx="3810659" cy="880550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4D80A696-25ED-44CD-98E3-7D1F87B78831}"/>
                  </a:ext>
                </a:extLst>
              </p:cNvPr>
              <p:cNvSpPr txBox="1"/>
              <p:nvPr/>
            </p:nvSpPr>
            <p:spPr>
              <a:xfrm>
                <a:off x="5001475" y="3040041"/>
                <a:ext cx="260840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latin typeface="新蒂文征明简繁" panose="03000600000000000000" pitchFamily="66" charset="-122"/>
                    <a:ea typeface="新蒂文征明简繁" panose="03000600000000000000" pitchFamily="66" charset="-122"/>
                  </a:rPr>
                  <a:t>旷野的风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98D45FC4-4EC7-4A96-A07A-81B5DB4FADB7}"/>
                  </a:ext>
                </a:extLst>
              </p:cNvPr>
              <p:cNvSpPr/>
              <p:nvPr/>
            </p:nvSpPr>
            <p:spPr>
              <a:xfrm>
                <a:off x="5001475" y="3612814"/>
                <a:ext cx="381065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方正仿宋_GBK" panose="03000509000000000000" pitchFamily="65" charset="-122"/>
                    <a:ea typeface="方正仿宋_GBK" panose="03000509000000000000" pitchFamily="65" charset="-122"/>
                  </a:rPr>
                  <a:t>Click here to enter the text of this section</a:t>
                </a:r>
                <a:endParaRPr lang="zh-CN" altLang="en-US" sz="1400" dirty="0">
                  <a:solidFill>
                    <a:schemeClr val="bg1"/>
                  </a:solidFill>
                  <a:latin typeface="方正仿宋_GBK" panose="03000509000000000000" pitchFamily="65" charset="-122"/>
                  <a:ea typeface="方正仿宋_GBK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564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CD1A041-D036-486E-8D92-013E2EE492BC}"/>
              </a:ext>
            </a:extLst>
          </p:cNvPr>
          <p:cNvSpPr/>
          <p:nvPr/>
        </p:nvSpPr>
        <p:spPr>
          <a:xfrm>
            <a:off x="1613735" y="725153"/>
            <a:ext cx="847725" cy="847725"/>
          </a:xfrm>
          <a:prstGeom prst="ellipse">
            <a:avLst/>
          </a:prstGeom>
          <a:solidFill>
            <a:srgbClr val="2191A5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298C73D-E708-4C99-8AC6-B7B51692A1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5" t="9895" r="22452" b="11290"/>
          <a:stretch/>
        </p:blipFill>
        <p:spPr>
          <a:xfrm flipH="1">
            <a:off x="4229100" y="0"/>
            <a:ext cx="7962900" cy="6858000"/>
          </a:xfrm>
          <a:prstGeom prst="rect">
            <a:avLst/>
          </a:prstGeom>
          <a:effectLst/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C61D17D-1698-44C4-8AAF-5C3EF183370A}"/>
              </a:ext>
            </a:extLst>
          </p:cNvPr>
          <p:cNvSpPr txBox="1"/>
          <p:nvPr/>
        </p:nvSpPr>
        <p:spPr>
          <a:xfrm>
            <a:off x="1261583" y="1736231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16D69C32-2E82-4A43-9FD8-3428091D9B05}"/>
              </a:ext>
            </a:extLst>
          </p:cNvPr>
          <p:cNvSpPr/>
          <p:nvPr/>
        </p:nvSpPr>
        <p:spPr>
          <a:xfrm>
            <a:off x="1613735" y="2630153"/>
            <a:ext cx="847725" cy="847725"/>
          </a:xfrm>
          <a:prstGeom prst="ellipse">
            <a:avLst/>
          </a:prstGeom>
          <a:solidFill>
            <a:srgbClr val="2191A5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DB6CF52-2BFE-413B-BDE1-569BFEC3D9F8}"/>
              </a:ext>
            </a:extLst>
          </p:cNvPr>
          <p:cNvSpPr txBox="1"/>
          <p:nvPr/>
        </p:nvSpPr>
        <p:spPr>
          <a:xfrm>
            <a:off x="1261583" y="3641231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E6B545AD-E2A3-486C-BBB8-4111F76D57EB}"/>
              </a:ext>
            </a:extLst>
          </p:cNvPr>
          <p:cNvSpPr/>
          <p:nvPr/>
        </p:nvSpPr>
        <p:spPr>
          <a:xfrm>
            <a:off x="1613735" y="4535153"/>
            <a:ext cx="847725" cy="847725"/>
          </a:xfrm>
          <a:prstGeom prst="ellipse">
            <a:avLst/>
          </a:prstGeom>
          <a:solidFill>
            <a:srgbClr val="2191A5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9DB8902-0A28-4AF7-87B1-F7C2F9349116}"/>
              </a:ext>
            </a:extLst>
          </p:cNvPr>
          <p:cNvSpPr txBox="1"/>
          <p:nvPr/>
        </p:nvSpPr>
        <p:spPr>
          <a:xfrm>
            <a:off x="1261583" y="5546231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771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69D1131-4ADF-438A-9A0B-666B00F9D124}"/>
              </a:ext>
            </a:extLst>
          </p:cNvPr>
          <p:cNvSpPr/>
          <p:nvPr/>
        </p:nvSpPr>
        <p:spPr>
          <a:xfrm>
            <a:off x="365414" y="401884"/>
            <a:ext cx="11461172" cy="6054233"/>
          </a:xfrm>
          <a:prstGeom prst="rect">
            <a:avLst/>
          </a:prstGeom>
          <a:solidFill>
            <a:srgbClr val="2191A5"/>
          </a:solidFill>
          <a:ln>
            <a:noFill/>
          </a:ln>
          <a:effectLst>
            <a:outerShdw blurRad="101600" dist="889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B83BE0D-21C3-497D-9C57-36365CFB96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14512" r="1029" b="42160"/>
          <a:stretch/>
        </p:blipFill>
        <p:spPr>
          <a:xfrm flipH="1">
            <a:off x="357544" y="401882"/>
            <a:ext cx="11469042" cy="3770067"/>
          </a:xfrm>
          <a:prstGeom prst="rect">
            <a:avLst/>
          </a:prstGeom>
          <a:effectLst/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A753829-09BF-434B-B5C0-F5D66EF4E289}"/>
              </a:ext>
            </a:extLst>
          </p:cNvPr>
          <p:cNvSpPr/>
          <p:nvPr/>
        </p:nvSpPr>
        <p:spPr>
          <a:xfrm>
            <a:off x="1428750" y="5255424"/>
            <a:ext cx="93345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23814C7-E8D6-45DF-BCE4-69026A3BCE3F}"/>
              </a:ext>
            </a:extLst>
          </p:cNvPr>
          <p:cNvSpPr/>
          <p:nvPr/>
        </p:nvSpPr>
        <p:spPr>
          <a:xfrm>
            <a:off x="6000750" y="5125883"/>
            <a:ext cx="304800" cy="304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8A9FD10-1A9B-4EDE-ABE7-33145C3947BE}"/>
              </a:ext>
            </a:extLst>
          </p:cNvPr>
          <p:cNvSpPr/>
          <p:nvPr/>
        </p:nvSpPr>
        <p:spPr>
          <a:xfrm>
            <a:off x="4642139" y="5192558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5363384-5522-4997-A17A-E6C02710BA88}"/>
              </a:ext>
            </a:extLst>
          </p:cNvPr>
          <p:cNvSpPr/>
          <p:nvPr/>
        </p:nvSpPr>
        <p:spPr>
          <a:xfrm>
            <a:off x="3224646" y="5192558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BB0AEB4D-80CA-49C8-8EF2-9FF084518BAD}"/>
              </a:ext>
            </a:extLst>
          </p:cNvPr>
          <p:cNvSpPr/>
          <p:nvPr/>
        </p:nvSpPr>
        <p:spPr>
          <a:xfrm>
            <a:off x="2240973" y="5169699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418F1963-79E6-43F1-B607-B4F60A2F30C9}"/>
              </a:ext>
            </a:extLst>
          </p:cNvPr>
          <p:cNvSpPr/>
          <p:nvPr/>
        </p:nvSpPr>
        <p:spPr>
          <a:xfrm>
            <a:off x="8086725" y="5192558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227E8709-4206-42ED-A970-227234D01FE7}"/>
              </a:ext>
            </a:extLst>
          </p:cNvPr>
          <p:cNvSpPr/>
          <p:nvPr/>
        </p:nvSpPr>
        <p:spPr>
          <a:xfrm>
            <a:off x="8910204" y="5192558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D86F6FE-C45D-4AB6-9C02-3DAAF0E1AF5A}"/>
              </a:ext>
            </a:extLst>
          </p:cNvPr>
          <p:cNvSpPr txBox="1"/>
          <p:nvPr/>
        </p:nvSpPr>
        <p:spPr>
          <a:xfrm>
            <a:off x="5498793" y="5493549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32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89A8756-2C80-454C-8094-52FEB474D3F2}"/>
              </a:ext>
            </a:extLst>
          </p:cNvPr>
          <p:cNvSpPr txBox="1"/>
          <p:nvPr/>
        </p:nvSpPr>
        <p:spPr>
          <a:xfrm>
            <a:off x="4079215" y="4688030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7309BE2-7E96-4DEF-8EB7-5F03B619D093}"/>
              </a:ext>
            </a:extLst>
          </p:cNvPr>
          <p:cNvSpPr txBox="1"/>
          <p:nvPr/>
        </p:nvSpPr>
        <p:spPr>
          <a:xfrm>
            <a:off x="2631339" y="5495787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A6D4F46-4CBD-44F2-96A6-EC2050DD5BE3}"/>
              </a:ext>
            </a:extLst>
          </p:cNvPr>
          <p:cNvSpPr txBox="1"/>
          <p:nvPr/>
        </p:nvSpPr>
        <p:spPr>
          <a:xfrm>
            <a:off x="7396436" y="5514044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8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620F929-38BF-46D4-9727-5EFB85F3A3B4}"/>
              </a:ext>
            </a:extLst>
          </p:cNvPr>
          <p:cNvSpPr txBox="1"/>
          <p:nvPr/>
        </p:nvSpPr>
        <p:spPr>
          <a:xfrm>
            <a:off x="1733426" y="4636380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32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BA1574D-2FD1-47E1-8FC7-614FB542A765}"/>
              </a:ext>
            </a:extLst>
          </p:cNvPr>
          <p:cNvSpPr txBox="1"/>
          <p:nvPr/>
        </p:nvSpPr>
        <p:spPr>
          <a:xfrm>
            <a:off x="8402657" y="4657252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32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10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 animBg="1"/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20" grpId="0"/>
      <p:bldP spid="21" grpId="0"/>
      <p:bldP spid="22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B79FE70-CD57-42CA-9AA2-FF04E606FAD1}"/>
              </a:ext>
            </a:extLst>
          </p:cNvPr>
          <p:cNvSpPr/>
          <p:nvPr/>
        </p:nvSpPr>
        <p:spPr>
          <a:xfrm>
            <a:off x="2315525" y="2371724"/>
            <a:ext cx="1857375" cy="1857375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B672CAC-B813-4B32-AC98-0A3B21BDF2D6}"/>
              </a:ext>
            </a:extLst>
          </p:cNvPr>
          <p:cNvSpPr/>
          <p:nvPr/>
        </p:nvSpPr>
        <p:spPr>
          <a:xfrm>
            <a:off x="5167312" y="2371724"/>
            <a:ext cx="1857375" cy="1857375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6FC50C1-AD11-4950-8F18-08827DC8D380}"/>
              </a:ext>
            </a:extLst>
          </p:cNvPr>
          <p:cNvSpPr/>
          <p:nvPr/>
        </p:nvSpPr>
        <p:spPr>
          <a:xfrm>
            <a:off x="8006713" y="2371724"/>
            <a:ext cx="1857375" cy="1857375"/>
          </a:xfrm>
          <a:prstGeom prst="rect">
            <a:avLst/>
          </a:prstGeom>
          <a:noFill/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54A5190-74A5-4AFF-82E9-1CD7CD631146}"/>
              </a:ext>
            </a:extLst>
          </p:cNvPr>
          <p:cNvSpPr/>
          <p:nvPr/>
        </p:nvSpPr>
        <p:spPr>
          <a:xfrm>
            <a:off x="2215512" y="2249566"/>
            <a:ext cx="1857375" cy="1857375"/>
          </a:xfrm>
          <a:prstGeom prst="rect">
            <a:avLst/>
          </a:prstGeom>
          <a:solidFill>
            <a:srgbClr val="2191A5"/>
          </a:solidFill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0B5ADF5-915D-49FE-B417-1A8405235110}"/>
              </a:ext>
            </a:extLst>
          </p:cNvPr>
          <p:cNvSpPr/>
          <p:nvPr/>
        </p:nvSpPr>
        <p:spPr>
          <a:xfrm>
            <a:off x="5067299" y="2249566"/>
            <a:ext cx="1857375" cy="1857375"/>
          </a:xfrm>
          <a:prstGeom prst="rect">
            <a:avLst/>
          </a:prstGeom>
          <a:solidFill>
            <a:srgbClr val="2191A5"/>
          </a:solidFill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C3F07CB-1594-4F77-A7AE-186FB613CCEB}"/>
              </a:ext>
            </a:extLst>
          </p:cNvPr>
          <p:cNvSpPr/>
          <p:nvPr/>
        </p:nvSpPr>
        <p:spPr>
          <a:xfrm>
            <a:off x="7906700" y="2249566"/>
            <a:ext cx="1857375" cy="1857375"/>
          </a:xfrm>
          <a:prstGeom prst="rect">
            <a:avLst/>
          </a:prstGeom>
          <a:solidFill>
            <a:srgbClr val="2191A5"/>
          </a:solidFill>
          <a:ln>
            <a:solidFill>
              <a:srgbClr val="2191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84276FB-A465-46A6-8C7E-40A16660CF98}"/>
              </a:ext>
            </a:extLst>
          </p:cNvPr>
          <p:cNvSpPr txBox="1"/>
          <p:nvPr/>
        </p:nvSpPr>
        <p:spPr>
          <a:xfrm>
            <a:off x="2456432" y="3020813"/>
            <a:ext cx="1505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输入文本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7BBE00E-8C0C-46F7-B642-20A71D9A00F6}"/>
              </a:ext>
            </a:extLst>
          </p:cNvPr>
          <p:cNvSpPr txBox="1"/>
          <p:nvPr/>
        </p:nvSpPr>
        <p:spPr>
          <a:xfrm>
            <a:off x="2530170" y="4473415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1E70C62-648B-45C0-B216-E80C385DC7F9}"/>
              </a:ext>
            </a:extLst>
          </p:cNvPr>
          <p:cNvSpPr txBox="1"/>
          <p:nvPr/>
        </p:nvSpPr>
        <p:spPr>
          <a:xfrm>
            <a:off x="5301317" y="3020813"/>
            <a:ext cx="1505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输入文本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6635031-06ED-4FFD-AFAE-423CC405C419}"/>
              </a:ext>
            </a:extLst>
          </p:cNvPr>
          <p:cNvSpPr txBox="1"/>
          <p:nvPr/>
        </p:nvSpPr>
        <p:spPr>
          <a:xfrm>
            <a:off x="5375055" y="4473415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6E3CF4E-199D-42E5-BE05-F209B58B524D}"/>
              </a:ext>
            </a:extLst>
          </p:cNvPr>
          <p:cNvSpPr txBox="1"/>
          <p:nvPr/>
        </p:nvSpPr>
        <p:spPr>
          <a:xfrm>
            <a:off x="8146202" y="3020813"/>
            <a:ext cx="1505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输入文本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2DA6E4A-C909-4314-9259-5869E10318E1}"/>
              </a:ext>
            </a:extLst>
          </p:cNvPr>
          <p:cNvSpPr txBox="1"/>
          <p:nvPr/>
        </p:nvSpPr>
        <p:spPr>
          <a:xfrm>
            <a:off x="8219940" y="4473415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2191A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solidFill>
                <a:srgbClr val="2191A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5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4" grpId="0" animBg="1"/>
      <p:bldP spid="6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69D1131-4ADF-438A-9A0B-666B00F9D124}"/>
              </a:ext>
            </a:extLst>
          </p:cNvPr>
          <p:cNvSpPr/>
          <p:nvPr/>
        </p:nvSpPr>
        <p:spPr>
          <a:xfrm>
            <a:off x="365414" y="401884"/>
            <a:ext cx="11461172" cy="6054233"/>
          </a:xfrm>
          <a:prstGeom prst="rect">
            <a:avLst/>
          </a:prstGeom>
          <a:solidFill>
            <a:srgbClr val="2191A5"/>
          </a:solidFill>
          <a:ln>
            <a:noFill/>
          </a:ln>
          <a:effectLst>
            <a:outerShdw blurRad="101600" dist="88900" dir="2700000" algn="tl" rotWithShape="0">
              <a:schemeClr val="bg2">
                <a:lumMod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B83BE0D-21C3-497D-9C57-36365CFB96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-1" r="280" b="695"/>
          <a:stretch/>
        </p:blipFill>
        <p:spPr>
          <a:xfrm>
            <a:off x="365414" y="401883"/>
            <a:ext cx="8035636" cy="6054234"/>
          </a:xfrm>
          <a:prstGeom prst="rect">
            <a:avLst/>
          </a:prstGeom>
          <a:effectLst/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1D87D71-236C-4779-AD4B-35C8EF1A1148}"/>
              </a:ext>
            </a:extLst>
          </p:cNvPr>
          <p:cNvSpPr txBox="1"/>
          <p:nvPr/>
        </p:nvSpPr>
        <p:spPr>
          <a:xfrm>
            <a:off x="9090709" y="1618467"/>
            <a:ext cx="223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文本内容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8FDDB8C-55FF-4470-BEFD-2CB2697E0951}"/>
              </a:ext>
            </a:extLst>
          </p:cNvPr>
          <p:cNvSpPr/>
          <p:nvPr/>
        </p:nvSpPr>
        <p:spPr>
          <a:xfrm>
            <a:off x="9157113" y="2126298"/>
            <a:ext cx="2141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Text content</a:t>
            </a:r>
            <a:endParaRPr lang="zh-CN" altLang="en-US" sz="24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436B5CF-CF9E-470F-BE1C-DB213BEB84EA}"/>
              </a:ext>
            </a:extLst>
          </p:cNvPr>
          <p:cNvSpPr/>
          <p:nvPr/>
        </p:nvSpPr>
        <p:spPr>
          <a:xfrm>
            <a:off x="5203046" y="284187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</a:t>
            </a:r>
          </a:p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are not wanted now: </a:t>
            </a:r>
          </a:p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</a:t>
            </a:r>
          </a:p>
          <a:p>
            <a:pPr algn="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one; Pack up the moon and dismantle the sun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451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海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Calibri Light"/>
        <a:ea typeface="新蒂文征明简繁"/>
        <a:cs typeface=""/>
      </a:majorFont>
      <a:minorFont>
        <a:latin typeface="新蒂文征明简繁"/>
        <a:ea typeface="新蒂文征明简繁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471</Words>
  <Application>Microsoft Office PowerPoint</Application>
  <PresentationFormat>宽屏</PresentationFormat>
  <Paragraphs>135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方正仿宋_GBK</vt:lpstr>
      <vt:lpstr>新蒂文征明简繁</vt:lpstr>
      <vt:lpstr>杨任东竹石体-Regular</vt:lpstr>
      <vt:lpstr>Arial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</dc:title>
  <dc:creator>李 疏遥</dc:creator>
  <cp:lastModifiedBy>user</cp:lastModifiedBy>
  <cp:revision>25</cp:revision>
  <dcterms:created xsi:type="dcterms:W3CDTF">2018-04-24T11:21:56Z</dcterms:created>
  <dcterms:modified xsi:type="dcterms:W3CDTF">2018-05-25T05:37:19Z</dcterms:modified>
</cp:coreProperties>
</file>