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2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3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4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59" r:id="rId9"/>
    <p:sldId id="268" r:id="rId10"/>
    <p:sldId id="269" r:id="rId11"/>
    <p:sldId id="270" r:id="rId12"/>
    <p:sldId id="271" r:id="rId13"/>
    <p:sldId id="260" r:id="rId14"/>
    <p:sldId id="273" r:id="rId15"/>
    <p:sldId id="274" r:id="rId16"/>
    <p:sldId id="275" r:id="rId17"/>
    <p:sldId id="276" r:id="rId18"/>
    <p:sldId id="261" r:id="rId19"/>
    <p:sldId id="278" r:id="rId20"/>
    <p:sldId id="279" r:id="rId21"/>
    <p:sldId id="280" r:id="rId22"/>
    <p:sldId id="281" r:id="rId23"/>
    <p:sldId id="26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C59"/>
    <a:srgbClr val="FFC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4" autoAdjust="0"/>
    <p:restoredTop sz="95018" autoAdjust="0"/>
  </p:normalViewPr>
  <p:slideViewPr>
    <p:cSldViewPr snapToGrid="0" showGuides="1">
      <p:cViewPr varScale="1">
        <p:scale>
          <a:sx n="87" d="100"/>
          <a:sy n="87" d="100"/>
        </p:scale>
        <p:origin x="64" y="4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B399B-3EAC-40DC-BFE7-8280B5EA2537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1695F-9E7B-4D9F-81CE-A76A240286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770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809D31-2F57-4666-87F7-3D44672FC17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5951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363EE-971A-4F65-8318-703A5355E9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07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CA1B6A-7C1F-4E22-9450-0FE0119ECF2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0684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3BC7D2-2FFD-48AE-BD95-39F5A376F2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0300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 dirty="0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1695F-9E7B-4D9F-81CE-A76A240286E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50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305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01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881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890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17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98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321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78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401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37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633C7-0C01-4672-8BF1-E8A9B0B9344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76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emf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5" Type="http://schemas.openxmlformats.org/officeDocument/2006/relationships/tags" Target="../tags/tag58.xml"/><Relationship Id="rId10" Type="http://schemas.openxmlformats.org/officeDocument/2006/relationships/tags" Target="../tags/tag63.xml"/><Relationship Id="rId4" Type="http://schemas.openxmlformats.org/officeDocument/2006/relationships/tags" Target="../tags/tag57.xml"/><Relationship Id="rId9" Type="http://schemas.openxmlformats.org/officeDocument/2006/relationships/tags" Target="../tags/tag6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3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12" Type="http://schemas.openxmlformats.org/officeDocument/2006/relationships/image" Target="../media/image12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1.emf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9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tags" Target="../tags/tag106.xml"/><Relationship Id="rId3" Type="http://schemas.openxmlformats.org/officeDocument/2006/relationships/tags" Target="../tags/tag91.xml"/><Relationship Id="rId21" Type="http://schemas.openxmlformats.org/officeDocument/2006/relationships/notesSlide" Target="../notesSlides/notesSlide3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tags" Target="../tags/tag105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20" Type="http://schemas.openxmlformats.org/officeDocument/2006/relationships/slideLayout" Target="../slideLayouts/slideLayout6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10" Type="http://schemas.openxmlformats.org/officeDocument/2006/relationships/tags" Target="../tags/tag98.xml"/><Relationship Id="rId19" Type="http://schemas.openxmlformats.org/officeDocument/2006/relationships/tags" Target="../tags/tag107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12" Type="http://schemas.openxmlformats.org/officeDocument/2006/relationships/image" Target="../media/image12.png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1.emf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114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113.xml"/><Relationship Id="rId9" Type="http://schemas.openxmlformats.org/officeDocument/2006/relationships/tags" Target="../tags/tag1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7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6.png"/><Relationship Id="rId5" Type="http://schemas.openxmlformats.org/officeDocument/2006/relationships/tags" Target="../tags/tag5.xml"/><Relationship Id="rId10" Type="http://schemas.openxmlformats.org/officeDocument/2006/relationships/image" Target="../media/image1.emf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12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1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28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image" Target="../media/image27.png"/><Relationship Id="rId2" Type="http://schemas.openxmlformats.org/officeDocument/2006/relationships/tags" Target="../tags/tag18.xml"/><Relationship Id="rId16" Type="http://schemas.openxmlformats.org/officeDocument/2006/relationships/image" Target="../media/image26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image" Target="../media/image25.png"/><Relationship Id="rId10" Type="http://schemas.openxmlformats.org/officeDocument/2006/relationships/tags" Target="../tags/tag26.xml"/><Relationship Id="rId19" Type="http://schemas.openxmlformats.org/officeDocument/2006/relationships/image" Target="../media/image29.png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12" Type="http://schemas.openxmlformats.org/officeDocument/2006/relationships/image" Target="../media/image12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1.emf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3" Type="http://schemas.openxmlformats.org/officeDocument/2006/relationships/tags" Target="../tags/tag33.xml"/><Relationship Id="rId21" Type="http://schemas.openxmlformats.org/officeDocument/2006/relationships/tags" Target="../tags/tag51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5" Type="http://schemas.openxmlformats.org/officeDocument/2006/relationships/notesSlide" Target="../notesSlides/notesSlide2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24" Type="http://schemas.openxmlformats.org/officeDocument/2006/relationships/slideLayout" Target="../slideLayouts/slideLayout6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23" Type="http://schemas.openxmlformats.org/officeDocument/2006/relationships/tags" Target="../tags/tag53.xml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Relationship Id="rId22" Type="http://schemas.openxmlformats.org/officeDocument/2006/relationships/tags" Target="../tags/tag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063" y="-48125"/>
            <a:ext cx="12264189" cy="69475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2844">
            <a:off x="-1619528" y="-2241124"/>
            <a:ext cx="5268642" cy="32302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810" y="1775949"/>
            <a:ext cx="2693486" cy="412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72393">
            <a:off x="8877819" y="2008754"/>
            <a:ext cx="1958631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032" y="2829507"/>
            <a:ext cx="1793798" cy="26460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5143">
            <a:off x="763065" y="1401522"/>
            <a:ext cx="1480884" cy="252383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7050">
            <a:off x="9332166" y="516214"/>
            <a:ext cx="2586812" cy="86560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7" b="86973"/>
          <a:stretch/>
        </p:blipFill>
        <p:spPr>
          <a:xfrm>
            <a:off x="3273874" y="1257217"/>
            <a:ext cx="945087" cy="3336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194" y="195057"/>
            <a:ext cx="1258096" cy="120533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33" r="81426" b="13177"/>
          <a:stretch/>
        </p:blipFill>
        <p:spPr>
          <a:xfrm>
            <a:off x="9057161" y="1236713"/>
            <a:ext cx="826176" cy="816426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36"/>
          <a:stretch/>
        </p:blipFill>
        <p:spPr>
          <a:xfrm rot="2741008">
            <a:off x="5468944" y="3827223"/>
            <a:ext cx="1059682" cy="1780356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39" r="15418"/>
          <a:stretch/>
        </p:blipFill>
        <p:spPr>
          <a:xfrm>
            <a:off x="6630631" y="513279"/>
            <a:ext cx="1891033" cy="877839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3233700" y="2214001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教育教学模版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3586726" y="3370234"/>
            <a:ext cx="503881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dirty="0">
                <a:solidFill>
                  <a:srgbClr val="FFC2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3380314" y="3350791"/>
            <a:ext cx="5412812" cy="0"/>
          </a:xfrm>
          <a:prstGeom prst="line">
            <a:avLst/>
          </a:prstGeom>
          <a:ln>
            <a:solidFill>
              <a:srgbClr val="F8B7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4008909" y="3866753"/>
            <a:ext cx="1980029" cy="400110"/>
          </a:xfrm>
          <a:prstGeom prst="rect">
            <a:avLst/>
          </a:prstGeom>
          <a:solidFill>
            <a:srgbClr val="FFC229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培训人：成长营</a:t>
            </a: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6305317" y="3866753"/>
            <a:ext cx="1614546" cy="400110"/>
          </a:xfrm>
          <a:prstGeom prst="rect">
            <a:avLst/>
          </a:prstGeom>
          <a:solidFill>
            <a:srgbClr val="FFC229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120152" y="2090603"/>
            <a:ext cx="5937009" cy="1628525"/>
          </a:xfrm>
          <a:prstGeom prst="rect">
            <a:avLst/>
          </a:prstGeom>
          <a:noFill/>
          <a:ln w="38100">
            <a:solidFill>
              <a:srgbClr val="956C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17320" y="3104416"/>
            <a:ext cx="1871647" cy="5191154"/>
            <a:chOff x="-3507035" y="949017"/>
            <a:chExt cx="2723527" cy="755390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307"/>
            <a:stretch/>
          </p:blipFill>
          <p:spPr>
            <a:xfrm>
              <a:off x="-1327310" y="1644926"/>
              <a:ext cx="543802" cy="6858000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449"/>
            <a:stretch/>
          </p:blipFill>
          <p:spPr>
            <a:xfrm>
              <a:off x="-3507035" y="949017"/>
              <a:ext cx="2154074" cy="6858000"/>
            </a:xfrm>
            <a:prstGeom prst="rect">
              <a:avLst/>
            </a:prstGeom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52" t="7175" r="52540" b="4762"/>
            <a:stretch/>
          </p:blipFill>
          <p:spPr>
            <a:xfrm>
              <a:off x="-2775098" y="1775637"/>
              <a:ext cx="1605518" cy="6039293"/>
            </a:xfrm>
            <a:prstGeom prst="rect">
              <a:avLst/>
            </a:prstGeom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960" r="22687"/>
            <a:stretch/>
          </p:blipFill>
          <p:spPr>
            <a:xfrm>
              <a:off x="-2053023" y="1323751"/>
              <a:ext cx="1084521" cy="6858000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27294">
            <a:off x="8629165" y="5012409"/>
            <a:ext cx="3406324" cy="214396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68" y="5217995"/>
            <a:ext cx="3659176" cy="132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398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Desc_1"/>
          <p:cNvSpPr txBox="1"/>
          <p:nvPr>
            <p:custDataLst>
              <p:tags r:id="rId2"/>
            </p:custDataLst>
          </p:nvPr>
        </p:nvSpPr>
        <p:spPr>
          <a:xfrm>
            <a:off x="7860815" y="1818334"/>
            <a:ext cx="2141505" cy="3697748"/>
          </a:xfrm>
          <a:prstGeom prst="rect">
            <a:avLst/>
          </a:prstGeom>
          <a:solidFill>
            <a:srgbClr val="FFC229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contourClr>
              <a:srgbClr val="FFFFFF"/>
            </a:contourClr>
          </a:sp3d>
        </p:spPr>
        <p:txBody>
          <a:bodyPr tIns="81000" rIns="67500" bIns="8100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MH_Other_1"/>
          <p:cNvSpPr/>
          <p:nvPr>
            <p:custDataLst>
              <p:tags r:id="rId3"/>
            </p:custDataLst>
          </p:nvPr>
        </p:nvSpPr>
        <p:spPr>
          <a:xfrm>
            <a:off x="2155601" y="4996970"/>
            <a:ext cx="5149850" cy="519112"/>
          </a:xfrm>
          <a:prstGeom prst="rect">
            <a:avLst/>
          </a:prstGeom>
          <a:noFill/>
          <a:ln>
            <a:solidFill>
              <a:srgbClr val="956C59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MH_SubTitle_4"/>
          <p:cNvSpPr/>
          <p:nvPr>
            <p:custDataLst>
              <p:tags r:id="rId4"/>
            </p:custDataLst>
          </p:nvPr>
        </p:nvSpPr>
        <p:spPr>
          <a:xfrm>
            <a:off x="2369915" y="4709633"/>
            <a:ext cx="3900487" cy="574675"/>
          </a:xfrm>
          <a:prstGeom prst="roundRect">
            <a:avLst/>
          </a:prstGeom>
          <a:solidFill>
            <a:srgbClr val="956C5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点击此处添加文字</a:t>
            </a:r>
          </a:p>
        </p:txBody>
      </p:sp>
      <p:sp>
        <p:nvSpPr>
          <p:cNvPr id="12" name="MH_Other_3"/>
          <p:cNvSpPr/>
          <p:nvPr>
            <p:custDataLst>
              <p:tags r:id="rId5"/>
            </p:custDataLst>
          </p:nvPr>
        </p:nvSpPr>
        <p:spPr>
          <a:xfrm>
            <a:off x="2155601" y="4033358"/>
            <a:ext cx="5149850" cy="519113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MH_SubTitle_3"/>
          <p:cNvSpPr/>
          <p:nvPr>
            <p:custDataLst>
              <p:tags r:id="rId6"/>
            </p:custDataLst>
          </p:nvPr>
        </p:nvSpPr>
        <p:spPr>
          <a:xfrm>
            <a:off x="2369915" y="3746021"/>
            <a:ext cx="3900487" cy="574675"/>
          </a:xfrm>
          <a:prstGeom prst="round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点击此处添加文字</a:t>
            </a:r>
          </a:p>
        </p:txBody>
      </p:sp>
      <p:sp>
        <p:nvSpPr>
          <p:cNvPr id="14" name="MH_Other_4"/>
          <p:cNvSpPr/>
          <p:nvPr>
            <p:custDataLst>
              <p:tags r:id="rId7"/>
            </p:custDataLst>
          </p:nvPr>
        </p:nvSpPr>
        <p:spPr>
          <a:xfrm>
            <a:off x="2155601" y="3069745"/>
            <a:ext cx="5149850" cy="519112"/>
          </a:xfrm>
          <a:prstGeom prst="rect">
            <a:avLst/>
          </a:prstGeom>
          <a:noFill/>
          <a:ln>
            <a:solidFill>
              <a:srgbClr val="E8392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MH_SubTitle_2"/>
          <p:cNvSpPr/>
          <p:nvPr>
            <p:custDataLst>
              <p:tags r:id="rId8"/>
            </p:custDataLst>
          </p:nvPr>
        </p:nvSpPr>
        <p:spPr>
          <a:xfrm>
            <a:off x="2369915" y="2782408"/>
            <a:ext cx="3900487" cy="574675"/>
          </a:xfrm>
          <a:prstGeom prst="roundRect">
            <a:avLst/>
          </a:prstGeom>
          <a:solidFill>
            <a:srgbClr val="E8392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点击此处添加文字</a:t>
            </a:r>
          </a:p>
        </p:txBody>
      </p:sp>
      <p:sp>
        <p:nvSpPr>
          <p:cNvPr id="16" name="MH_Other_5"/>
          <p:cNvSpPr/>
          <p:nvPr>
            <p:custDataLst>
              <p:tags r:id="rId9"/>
            </p:custDataLst>
          </p:nvPr>
        </p:nvSpPr>
        <p:spPr>
          <a:xfrm>
            <a:off x="2155601" y="2106133"/>
            <a:ext cx="5149850" cy="519113"/>
          </a:xfrm>
          <a:prstGeom prst="rect">
            <a:avLst/>
          </a:prstGeom>
          <a:noFill/>
          <a:ln>
            <a:solidFill>
              <a:srgbClr val="0970A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MH_SubTitle_1"/>
          <p:cNvSpPr/>
          <p:nvPr>
            <p:custDataLst>
              <p:tags r:id="rId10"/>
            </p:custDataLst>
          </p:nvPr>
        </p:nvSpPr>
        <p:spPr>
          <a:xfrm>
            <a:off x="2369915" y="1818796"/>
            <a:ext cx="3900487" cy="574675"/>
          </a:xfrm>
          <a:prstGeom prst="roundRect">
            <a:avLst/>
          </a:prstGeom>
          <a:solidFill>
            <a:srgbClr val="0970A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9700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点击此处添加文字</a:t>
            </a:r>
          </a:p>
        </p:txBody>
      </p:sp>
      <p:sp>
        <p:nvSpPr>
          <p:cNvPr id="3" name="矩形 2"/>
          <p:cNvSpPr/>
          <p:nvPr/>
        </p:nvSpPr>
        <p:spPr>
          <a:xfrm>
            <a:off x="8065013" y="2320306"/>
            <a:ext cx="1733107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" name="MH_Number_1"/>
          <p:cNvSpPr/>
          <p:nvPr>
            <p:custDataLst>
              <p:tags r:id="rId1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MH_Entry_1"/>
          <p:cNvSpPr/>
          <p:nvPr>
            <p:custDataLst>
              <p:tags r:id="rId1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2" name="图文框 2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9662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H_Other_1"/>
          <p:cNvSpPr/>
          <p:nvPr/>
        </p:nvSpPr>
        <p:spPr>
          <a:xfrm>
            <a:off x="1524000" y="2336800"/>
            <a:ext cx="9144000" cy="2960688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MH_Other_2"/>
          <p:cNvSpPr/>
          <p:nvPr/>
        </p:nvSpPr>
        <p:spPr>
          <a:xfrm>
            <a:off x="2680460" y="2336801"/>
            <a:ext cx="488950" cy="779463"/>
          </a:xfrm>
          <a:prstGeom prst="rect">
            <a:avLst/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MH_SubTitle_1"/>
          <p:cNvSpPr/>
          <p:nvPr/>
        </p:nvSpPr>
        <p:spPr>
          <a:xfrm>
            <a:off x="2058160" y="3116263"/>
            <a:ext cx="1733550" cy="5635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MH_Text_1"/>
          <p:cNvSpPr/>
          <p:nvPr/>
        </p:nvSpPr>
        <p:spPr>
          <a:xfrm>
            <a:off x="2058160" y="3787775"/>
            <a:ext cx="1733550" cy="15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34" name="MH_Other_3"/>
          <p:cNvSpPr/>
          <p:nvPr/>
        </p:nvSpPr>
        <p:spPr>
          <a:xfrm>
            <a:off x="4832318" y="2336801"/>
            <a:ext cx="488950" cy="779463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MH_SubTitle_2"/>
          <p:cNvSpPr/>
          <p:nvPr/>
        </p:nvSpPr>
        <p:spPr>
          <a:xfrm>
            <a:off x="4208432" y="3101975"/>
            <a:ext cx="1735137" cy="565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MH_Text_2"/>
          <p:cNvSpPr/>
          <p:nvPr/>
        </p:nvSpPr>
        <p:spPr>
          <a:xfrm>
            <a:off x="4208432" y="3773489"/>
            <a:ext cx="1735137" cy="1525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37" name="MH_Other_4"/>
          <p:cNvSpPr/>
          <p:nvPr/>
        </p:nvSpPr>
        <p:spPr>
          <a:xfrm>
            <a:off x="6998426" y="2336801"/>
            <a:ext cx="488950" cy="779463"/>
          </a:xfrm>
          <a:prstGeom prst="rect">
            <a:avLst/>
          </a:pr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MH_SubTitle_3"/>
          <p:cNvSpPr/>
          <p:nvPr/>
        </p:nvSpPr>
        <p:spPr>
          <a:xfrm>
            <a:off x="6376127" y="3101975"/>
            <a:ext cx="1735137" cy="565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MH_Text_3"/>
          <p:cNvSpPr/>
          <p:nvPr/>
        </p:nvSpPr>
        <p:spPr>
          <a:xfrm>
            <a:off x="6376127" y="3773489"/>
            <a:ext cx="1735137" cy="1525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40" name="MH_Other_5"/>
          <p:cNvSpPr/>
          <p:nvPr/>
        </p:nvSpPr>
        <p:spPr>
          <a:xfrm>
            <a:off x="9084435" y="2336801"/>
            <a:ext cx="488950" cy="779463"/>
          </a:xfrm>
          <a:prstGeom prst="rect">
            <a:avLst/>
          </a:prstGeom>
          <a:solidFill>
            <a:srgbClr val="097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MH_SubTitle_4"/>
          <p:cNvSpPr/>
          <p:nvPr/>
        </p:nvSpPr>
        <p:spPr>
          <a:xfrm>
            <a:off x="8462135" y="3101975"/>
            <a:ext cx="1735138" cy="565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MH_Text_4"/>
          <p:cNvSpPr/>
          <p:nvPr/>
        </p:nvSpPr>
        <p:spPr>
          <a:xfrm>
            <a:off x="8462135" y="3773489"/>
            <a:ext cx="1735138" cy="1525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18" name="MH_Number_1"/>
          <p:cNvSpPr/>
          <p:nvPr>
            <p:custDataLst>
              <p:tags r:id="rId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MH_Entry_1"/>
          <p:cNvSpPr/>
          <p:nvPr>
            <p:custDataLst>
              <p:tags r:id="rId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2" name="图文框 2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379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H_Other_1"/>
          <p:cNvSpPr>
            <a:spLocks noEditPoints="1"/>
          </p:cNvSpPr>
          <p:nvPr/>
        </p:nvSpPr>
        <p:spPr bwMode="auto">
          <a:xfrm>
            <a:off x="5187950" y="2906078"/>
            <a:ext cx="1816100" cy="1816100"/>
          </a:xfrm>
          <a:custGeom>
            <a:avLst/>
            <a:gdLst>
              <a:gd name="T0" fmla="*/ 2147483646 w 211"/>
              <a:gd name="T1" fmla="*/ 2147483646 h 211"/>
              <a:gd name="T2" fmla="*/ 2147483646 w 211"/>
              <a:gd name="T3" fmla="*/ 0 h 211"/>
              <a:gd name="T4" fmla="*/ 2147483646 w 211"/>
              <a:gd name="T5" fmla="*/ 2147483646 h 211"/>
              <a:gd name="T6" fmla="*/ 2147483646 w 211"/>
              <a:gd name="T7" fmla="*/ 2147483646 h 211"/>
              <a:gd name="T8" fmla="*/ 2147483646 w 211"/>
              <a:gd name="T9" fmla="*/ 2147483646 h 211"/>
              <a:gd name="T10" fmla="*/ 2147483646 w 211"/>
              <a:gd name="T11" fmla="*/ 2147483646 h 211"/>
              <a:gd name="T12" fmla="*/ 2147483646 w 211"/>
              <a:gd name="T13" fmla="*/ 2147483646 h 211"/>
              <a:gd name="T14" fmla="*/ 2147483646 w 211"/>
              <a:gd name="T15" fmla="*/ 2147483646 h 211"/>
              <a:gd name="T16" fmla="*/ 0 w 211"/>
              <a:gd name="T17" fmla="*/ 2147483646 h 211"/>
              <a:gd name="T18" fmla="*/ 2147483646 w 211"/>
              <a:gd name="T19" fmla="*/ 2147483646 h 211"/>
              <a:gd name="T20" fmla="*/ 2147483646 w 211"/>
              <a:gd name="T21" fmla="*/ 2147483646 h 211"/>
              <a:gd name="T22" fmla="*/ 2147483646 w 211"/>
              <a:gd name="T23" fmla="*/ 2147483646 h 211"/>
              <a:gd name="T24" fmla="*/ 2147483646 w 211"/>
              <a:gd name="T25" fmla="*/ 2147483646 h 211"/>
              <a:gd name="T26" fmla="*/ 2147483646 w 211"/>
              <a:gd name="T27" fmla="*/ 2147483646 h 211"/>
              <a:gd name="T28" fmla="*/ 2147483646 w 211"/>
              <a:gd name="T29" fmla="*/ 2147483646 h 211"/>
              <a:gd name="T30" fmla="*/ 2147483646 w 211"/>
              <a:gd name="T31" fmla="*/ 2147483646 h 211"/>
              <a:gd name="T32" fmla="*/ 2147483646 w 211"/>
              <a:gd name="T33" fmla="*/ 2147483646 h 211"/>
              <a:gd name="T34" fmla="*/ 2147483646 w 211"/>
              <a:gd name="T35" fmla="*/ 0 h 211"/>
              <a:gd name="T36" fmla="*/ 2147483646 w 211"/>
              <a:gd name="T37" fmla="*/ 2147483646 h 211"/>
              <a:gd name="T38" fmla="*/ 0 w 211"/>
              <a:gd name="T39" fmla="*/ 2147483646 h 211"/>
              <a:gd name="T40" fmla="*/ 2147483646 w 211"/>
              <a:gd name="T41" fmla="*/ 2147483646 h 211"/>
              <a:gd name="T42" fmla="*/ 2147483646 w 211"/>
              <a:gd name="T43" fmla="*/ 2147483646 h 211"/>
              <a:gd name="T44" fmla="*/ 2147483646 w 211"/>
              <a:gd name="T45" fmla="*/ 2147483646 h 211"/>
              <a:gd name="T46" fmla="*/ 2147483646 w 211"/>
              <a:gd name="T47" fmla="*/ 2147483646 h 211"/>
              <a:gd name="T48" fmla="*/ 2147483646 w 211"/>
              <a:gd name="T49" fmla="*/ 2147483646 h 211"/>
              <a:gd name="T50" fmla="*/ 2147483646 w 211"/>
              <a:gd name="T51" fmla="*/ 2147483646 h 211"/>
              <a:gd name="T52" fmla="*/ 2147483646 w 211"/>
              <a:gd name="T53" fmla="*/ 2147483646 h 211"/>
              <a:gd name="T54" fmla="*/ 2147483646 w 211"/>
              <a:gd name="T55" fmla="*/ 2147483646 h 2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MH_Other_2"/>
          <p:cNvSpPr>
            <a:spLocks/>
          </p:cNvSpPr>
          <p:nvPr/>
        </p:nvSpPr>
        <p:spPr bwMode="auto">
          <a:xfrm>
            <a:off x="4267200" y="1977390"/>
            <a:ext cx="1746250" cy="1746250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2147483646 h 203"/>
              <a:gd name="T6" fmla="*/ 2147483646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0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FFC22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MH_Other_3"/>
          <p:cNvSpPr>
            <a:spLocks/>
          </p:cNvSpPr>
          <p:nvPr/>
        </p:nvSpPr>
        <p:spPr bwMode="auto">
          <a:xfrm>
            <a:off x="4267200" y="3896678"/>
            <a:ext cx="1746250" cy="1746250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0 h 203"/>
              <a:gd name="T6" fmla="*/ 0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2147483646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MH_Other_4"/>
          <p:cNvSpPr>
            <a:spLocks/>
          </p:cNvSpPr>
          <p:nvPr/>
        </p:nvSpPr>
        <p:spPr bwMode="auto">
          <a:xfrm>
            <a:off x="6186488" y="1977390"/>
            <a:ext cx="1738312" cy="1746250"/>
          </a:xfrm>
          <a:custGeom>
            <a:avLst/>
            <a:gdLst>
              <a:gd name="T0" fmla="*/ 2147483646 w 202"/>
              <a:gd name="T1" fmla="*/ 2147483646 h 203"/>
              <a:gd name="T2" fmla="*/ 0 w 202"/>
              <a:gd name="T3" fmla="*/ 0 h 203"/>
              <a:gd name="T4" fmla="*/ 0 w 202"/>
              <a:gd name="T5" fmla="*/ 2147483646 h 203"/>
              <a:gd name="T6" fmla="*/ 2147483646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2147483646 h 203"/>
              <a:gd name="T16" fmla="*/ 2147483646 w 202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E8392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MH_Other_5"/>
          <p:cNvSpPr>
            <a:spLocks/>
          </p:cNvSpPr>
          <p:nvPr/>
        </p:nvSpPr>
        <p:spPr bwMode="auto">
          <a:xfrm>
            <a:off x="6186488" y="3896678"/>
            <a:ext cx="1738312" cy="1746250"/>
          </a:xfrm>
          <a:custGeom>
            <a:avLst/>
            <a:gdLst>
              <a:gd name="T0" fmla="*/ 2147483646 w 202"/>
              <a:gd name="T1" fmla="*/ 0 h 203"/>
              <a:gd name="T2" fmla="*/ 2147483646 w 202"/>
              <a:gd name="T3" fmla="*/ 2147483646 h 203"/>
              <a:gd name="T4" fmla="*/ 0 w 202"/>
              <a:gd name="T5" fmla="*/ 2147483646 h 203"/>
              <a:gd name="T6" fmla="*/ 0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0 h 203"/>
              <a:gd name="T16" fmla="*/ 2147483646 w 202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0970A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MH_SubTitle_1"/>
          <p:cNvSpPr txBox="1">
            <a:spLocks noChangeArrowheads="1"/>
          </p:cNvSpPr>
          <p:nvPr/>
        </p:nvSpPr>
        <p:spPr bwMode="auto">
          <a:xfrm>
            <a:off x="2152650" y="2032954"/>
            <a:ext cx="2413000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pic>
        <p:nvPicPr>
          <p:cNvPr id="34" name="MH_Other_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1" y="2558416"/>
            <a:ext cx="804863" cy="36512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5" name="MH_Other_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2534603"/>
            <a:ext cx="493712" cy="493712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7" name="MH_Other_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552315"/>
            <a:ext cx="712788" cy="4445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8" name="MH_Other_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423728"/>
            <a:ext cx="433388" cy="64611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9" name="MH_SubTitle_3"/>
          <p:cNvSpPr txBox="1">
            <a:spLocks noChangeArrowheads="1"/>
          </p:cNvSpPr>
          <p:nvPr/>
        </p:nvSpPr>
        <p:spPr bwMode="auto">
          <a:xfrm>
            <a:off x="2162175" y="4955541"/>
            <a:ext cx="2413000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40" name="MH_SubTitle_2"/>
          <p:cNvSpPr txBox="1">
            <a:spLocks noChangeArrowheads="1"/>
          </p:cNvSpPr>
          <p:nvPr/>
        </p:nvSpPr>
        <p:spPr bwMode="auto">
          <a:xfrm>
            <a:off x="7743452" y="2032954"/>
            <a:ext cx="2411413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41" name="MH_SubTitle_4"/>
          <p:cNvSpPr txBox="1">
            <a:spLocks noChangeArrowheads="1"/>
          </p:cNvSpPr>
          <p:nvPr/>
        </p:nvSpPr>
        <p:spPr bwMode="auto">
          <a:xfrm>
            <a:off x="7730752" y="4955541"/>
            <a:ext cx="2411413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20" name="MH_Number_1"/>
          <p:cNvSpPr/>
          <p:nvPr>
            <p:custDataLst>
              <p:tags r:id="rId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MH_Entry_1"/>
          <p:cNvSpPr/>
          <p:nvPr>
            <p:custDataLst>
              <p:tags r:id="rId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5" name="图文框 2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23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063" y="-48125"/>
            <a:ext cx="12264189" cy="6947520"/>
          </a:xfrm>
          <a:prstGeom prst="rect">
            <a:avLst/>
          </a:prstGeom>
        </p:spPr>
      </p:pic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131704" y="1899136"/>
            <a:ext cx="3068831" cy="3066757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4529167" y="2824452"/>
            <a:ext cx="6943359" cy="1201422"/>
          </a:xfrm>
          <a:prstGeom prst="rect">
            <a:avLst/>
          </a:prstGeom>
          <a:noFill/>
          <a:ln w="38100"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5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51078">
            <a:off x="7312199" y="2113720"/>
            <a:ext cx="195863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55557" y="-108338"/>
            <a:ext cx="1793798" cy="2646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13" y="7219"/>
            <a:ext cx="1480884" cy="25238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7" b="86973"/>
          <a:stretch/>
        </p:blipFill>
        <p:spPr>
          <a:xfrm>
            <a:off x="10527439" y="6186586"/>
            <a:ext cx="945087" cy="3336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76" y="5475577"/>
            <a:ext cx="1258096" cy="12053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33" r="81426" b="13177"/>
          <a:stretch/>
        </p:blipFill>
        <p:spPr>
          <a:xfrm>
            <a:off x="10999982" y="1214697"/>
            <a:ext cx="826176" cy="8164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36"/>
          <a:stretch/>
        </p:blipFill>
        <p:spPr>
          <a:xfrm rot="2741008">
            <a:off x="4619111" y="325777"/>
            <a:ext cx="1059682" cy="17803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39" r="15418"/>
          <a:stretch/>
        </p:blipFill>
        <p:spPr>
          <a:xfrm>
            <a:off x="2207362" y="5475577"/>
            <a:ext cx="1891033" cy="87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09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H_SubTitle_2"/>
          <p:cNvSpPr/>
          <p:nvPr/>
        </p:nvSpPr>
        <p:spPr>
          <a:xfrm>
            <a:off x="6333140" y="2044182"/>
            <a:ext cx="5080080" cy="1150134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tIns="0" rIns="0" bIns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MH_Other_3"/>
          <p:cNvSpPr/>
          <p:nvPr/>
        </p:nvSpPr>
        <p:spPr>
          <a:xfrm>
            <a:off x="6327426" y="2044182"/>
            <a:ext cx="771283" cy="1150133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097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28800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MH_SubTitle_1"/>
          <p:cNvSpPr/>
          <p:nvPr/>
        </p:nvSpPr>
        <p:spPr>
          <a:xfrm flipH="1">
            <a:off x="755736" y="2044181"/>
            <a:ext cx="5080078" cy="1150135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82800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MH_Other_6"/>
          <p:cNvSpPr/>
          <p:nvPr/>
        </p:nvSpPr>
        <p:spPr>
          <a:xfrm flipH="1">
            <a:off x="5070247" y="2044183"/>
            <a:ext cx="771282" cy="1159930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MH_SubTitle_4"/>
          <p:cNvSpPr/>
          <p:nvPr/>
        </p:nvSpPr>
        <p:spPr>
          <a:xfrm>
            <a:off x="6333140" y="4142654"/>
            <a:ext cx="5080080" cy="1159927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tIns="0" rIns="0" bIns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MH_Other_9"/>
          <p:cNvSpPr/>
          <p:nvPr/>
        </p:nvSpPr>
        <p:spPr>
          <a:xfrm>
            <a:off x="6327426" y="4142654"/>
            <a:ext cx="771283" cy="1159926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28800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MH_SubTitle_3"/>
          <p:cNvSpPr/>
          <p:nvPr/>
        </p:nvSpPr>
        <p:spPr>
          <a:xfrm flipH="1">
            <a:off x="755735" y="4142654"/>
            <a:ext cx="5080079" cy="1159927"/>
          </a:xfrm>
          <a:prstGeom prst="homePlate">
            <a:avLst>
              <a:gd name="adj" fmla="val 76562"/>
            </a:avLst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828000" bIns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MH_Other_12"/>
          <p:cNvSpPr/>
          <p:nvPr/>
        </p:nvSpPr>
        <p:spPr>
          <a:xfrm flipH="1">
            <a:off x="5070247" y="4142653"/>
            <a:ext cx="771282" cy="1159927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16568" y="2073934"/>
            <a:ext cx="363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064181" y="2085200"/>
            <a:ext cx="363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40" name="矩形 39"/>
          <p:cNvSpPr/>
          <p:nvPr/>
        </p:nvSpPr>
        <p:spPr>
          <a:xfrm>
            <a:off x="1616568" y="4193464"/>
            <a:ext cx="363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064181" y="4193464"/>
            <a:ext cx="363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9" name="MH_Number_1"/>
          <p:cNvSpPr/>
          <p:nvPr>
            <p:custDataLst>
              <p:tags r:id="rId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MH_Entry_1"/>
          <p:cNvSpPr/>
          <p:nvPr>
            <p:custDataLst>
              <p:tags r:id="rId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2" name="图文框 2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16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MH_Other_1"/>
          <p:cNvSpPr/>
          <p:nvPr>
            <p:custDataLst>
              <p:tags r:id="rId1"/>
            </p:custDataLst>
          </p:nvPr>
        </p:nvSpPr>
        <p:spPr>
          <a:xfrm>
            <a:off x="5227818" y="2803785"/>
            <a:ext cx="1736362" cy="173636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MH_SubTitle_1"/>
          <p:cNvSpPr/>
          <p:nvPr>
            <p:custDataLst>
              <p:tags r:id="rId2"/>
            </p:custDataLst>
          </p:nvPr>
        </p:nvSpPr>
        <p:spPr>
          <a:xfrm>
            <a:off x="3876353" y="2198328"/>
            <a:ext cx="2088825" cy="1431472"/>
          </a:xfrm>
          <a:custGeom>
            <a:avLst/>
            <a:gdLst>
              <a:gd name="connsiteX0" fmla="*/ 492296 w 2336641"/>
              <a:gd name="connsiteY0" fmla="*/ 0 h 1601848"/>
              <a:gd name="connsiteX1" fmla="*/ 1657485 w 2336641"/>
              <a:gd name="connsiteY1" fmla="*/ 0 h 1601848"/>
              <a:gd name="connsiteX2" fmla="*/ 1844345 w 2336641"/>
              <a:gd name="connsiteY2" fmla="*/ 0 h 1601848"/>
              <a:gd name="connsiteX3" fmla="*/ 2336641 w 2336641"/>
              <a:gd name="connsiteY3" fmla="*/ 0 h 1601848"/>
              <a:gd name="connsiteX4" fmla="*/ 2336641 w 2336641"/>
              <a:gd name="connsiteY4" fmla="*/ 340586 h 1601848"/>
              <a:gd name="connsiteX5" fmla="*/ 2336641 w 2336641"/>
              <a:gd name="connsiteY5" fmla="*/ 413428 h 1601848"/>
              <a:gd name="connsiteX6" fmla="*/ 2336641 w 2336641"/>
              <a:gd name="connsiteY6" fmla="*/ 492296 h 1601848"/>
              <a:gd name="connsiteX7" fmla="*/ 2336641 w 2336641"/>
              <a:gd name="connsiteY7" fmla="*/ 557721 h 1601848"/>
              <a:gd name="connsiteX8" fmla="*/ 2336641 w 2336641"/>
              <a:gd name="connsiteY8" fmla="*/ 1109552 h 1601848"/>
              <a:gd name="connsiteX9" fmla="*/ 1844345 w 2336641"/>
              <a:gd name="connsiteY9" fmla="*/ 1601848 h 1601848"/>
              <a:gd name="connsiteX10" fmla="*/ 679157 w 2336641"/>
              <a:gd name="connsiteY10" fmla="*/ 1601848 h 1601848"/>
              <a:gd name="connsiteX11" fmla="*/ 492296 w 2336641"/>
              <a:gd name="connsiteY11" fmla="*/ 1601848 h 1601848"/>
              <a:gd name="connsiteX12" fmla="*/ 0 w 2336641"/>
              <a:gd name="connsiteY12" fmla="*/ 1601848 h 1601848"/>
              <a:gd name="connsiteX13" fmla="*/ 0 w 2336641"/>
              <a:gd name="connsiteY13" fmla="*/ 1312171 h 1601848"/>
              <a:gd name="connsiteX14" fmla="*/ 0 w 2336641"/>
              <a:gd name="connsiteY14" fmla="*/ 1188420 h 1601848"/>
              <a:gd name="connsiteX15" fmla="*/ 0 w 2336641"/>
              <a:gd name="connsiteY15" fmla="*/ 1109552 h 1601848"/>
              <a:gd name="connsiteX16" fmla="*/ 0 w 2336641"/>
              <a:gd name="connsiteY16" fmla="*/ 1045713 h 1601848"/>
              <a:gd name="connsiteX17" fmla="*/ 0 w 2336641"/>
              <a:gd name="connsiteY17" fmla="*/ 492296 h 1601848"/>
              <a:gd name="connsiteX18" fmla="*/ 492296 w 2336641"/>
              <a:gd name="connsiteY18" fmla="*/ 0 h 16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36641" h="1601848">
                <a:moveTo>
                  <a:pt x="492296" y="0"/>
                </a:moveTo>
                <a:lnTo>
                  <a:pt x="1657485" y="0"/>
                </a:lnTo>
                <a:lnTo>
                  <a:pt x="1844345" y="0"/>
                </a:lnTo>
                <a:lnTo>
                  <a:pt x="2336641" y="0"/>
                </a:lnTo>
                <a:lnTo>
                  <a:pt x="2336641" y="340586"/>
                </a:lnTo>
                <a:lnTo>
                  <a:pt x="2336641" y="413428"/>
                </a:lnTo>
                <a:lnTo>
                  <a:pt x="2336641" y="492296"/>
                </a:lnTo>
                <a:lnTo>
                  <a:pt x="2336641" y="557721"/>
                </a:lnTo>
                <a:lnTo>
                  <a:pt x="2336641" y="1109552"/>
                </a:lnTo>
                <a:cubicBezTo>
                  <a:pt x="2336641" y="1381439"/>
                  <a:pt x="2116232" y="1601848"/>
                  <a:pt x="1844345" y="1601848"/>
                </a:cubicBezTo>
                <a:lnTo>
                  <a:pt x="679157" y="1601848"/>
                </a:lnTo>
                <a:lnTo>
                  <a:pt x="492296" y="1601848"/>
                </a:lnTo>
                <a:lnTo>
                  <a:pt x="0" y="1601848"/>
                </a:lnTo>
                <a:lnTo>
                  <a:pt x="0" y="1312171"/>
                </a:lnTo>
                <a:lnTo>
                  <a:pt x="0" y="1188420"/>
                </a:lnTo>
                <a:lnTo>
                  <a:pt x="0" y="1109552"/>
                </a:lnTo>
                <a:lnTo>
                  <a:pt x="0" y="1045713"/>
                </a:lnTo>
                <a:lnTo>
                  <a:pt x="0" y="492296"/>
                </a:lnTo>
                <a:cubicBezTo>
                  <a:pt x="0" y="220409"/>
                  <a:pt x="220409" y="0"/>
                  <a:pt x="492296" y="0"/>
                </a:cubicBezTo>
                <a:close/>
              </a:path>
            </a:pathLst>
          </a:cu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15" name="MH_SubTitle_4"/>
          <p:cNvSpPr/>
          <p:nvPr>
            <p:custDataLst>
              <p:tags r:id="rId3"/>
            </p:custDataLst>
          </p:nvPr>
        </p:nvSpPr>
        <p:spPr>
          <a:xfrm>
            <a:off x="3876353" y="3833061"/>
            <a:ext cx="2088825" cy="1431472"/>
          </a:xfrm>
          <a:custGeom>
            <a:avLst/>
            <a:gdLst>
              <a:gd name="connsiteX0" fmla="*/ 0 w 2336641"/>
              <a:gd name="connsiteY0" fmla="*/ 0 h 1601848"/>
              <a:gd name="connsiteX1" fmla="*/ 492296 w 2336641"/>
              <a:gd name="connsiteY1" fmla="*/ 0 h 1601848"/>
              <a:gd name="connsiteX2" fmla="*/ 679156 w 2336641"/>
              <a:gd name="connsiteY2" fmla="*/ 0 h 1601848"/>
              <a:gd name="connsiteX3" fmla="*/ 1844345 w 2336641"/>
              <a:gd name="connsiteY3" fmla="*/ 0 h 1601848"/>
              <a:gd name="connsiteX4" fmla="*/ 2336641 w 2336641"/>
              <a:gd name="connsiteY4" fmla="*/ 492296 h 1601848"/>
              <a:gd name="connsiteX5" fmla="*/ 2336641 w 2336641"/>
              <a:gd name="connsiteY5" fmla="*/ 953072 h 1601848"/>
              <a:gd name="connsiteX6" fmla="*/ 2336641 w 2336641"/>
              <a:gd name="connsiteY6" fmla="*/ 1109552 h 1601848"/>
              <a:gd name="connsiteX7" fmla="*/ 2336641 w 2336641"/>
              <a:gd name="connsiteY7" fmla="*/ 1188420 h 1601848"/>
              <a:gd name="connsiteX8" fmla="*/ 2336641 w 2336641"/>
              <a:gd name="connsiteY8" fmla="*/ 1372172 h 1601848"/>
              <a:gd name="connsiteX9" fmla="*/ 2336641 w 2336641"/>
              <a:gd name="connsiteY9" fmla="*/ 1601848 h 1601848"/>
              <a:gd name="connsiteX10" fmla="*/ 1844345 w 2336641"/>
              <a:gd name="connsiteY10" fmla="*/ 1601848 h 1601848"/>
              <a:gd name="connsiteX11" fmla="*/ 1657484 w 2336641"/>
              <a:gd name="connsiteY11" fmla="*/ 1601848 h 1601848"/>
              <a:gd name="connsiteX12" fmla="*/ 492296 w 2336641"/>
              <a:gd name="connsiteY12" fmla="*/ 1601848 h 1601848"/>
              <a:gd name="connsiteX13" fmla="*/ 0 w 2336641"/>
              <a:gd name="connsiteY13" fmla="*/ 1109552 h 1601848"/>
              <a:gd name="connsiteX14" fmla="*/ 0 w 2336641"/>
              <a:gd name="connsiteY14" fmla="*/ 614097 h 1601848"/>
              <a:gd name="connsiteX15" fmla="*/ 0 w 2336641"/>
              <a:gd name="connsiteY15" fmla="*/ 492296 h 1601848"/>
              <a:gd name="connsiteX16" fmla="*/ 0 w 2336641"/>
              <a:gd name="connsiteY16" fmla="*/ 413428 h 1601848"/>
              <a:gd name="connsiteX17" fmla="*/ 0 w 2336641"/>
              <a:gd name="connsiteY17" fmla="*/ 347639 h 16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6641" h="1601848">
                <a:moveTo>
                  <a:pt x="0" y="0"/>
                </a:moveTo>
                <a:lnTo>
                  <a:pt x="492296" y="0"/>
                </a:lnTo>
                <a:lnTo>
                  <a:pt x="679156" y="0"/>
                </a:lnTo>
                <a:lnTo>
                  <a:pt x="1844345" y="0"/>
                </a:lnTo>
                <a:cubicBezTo>
                  <a:pt x="2116233" y="0"/>
                  <a:pt x="2336641" y="220409"/>
                  <a:pt x="2336641" y="492296"/>
                </a:cubicBezTo>
                <a:lnTo>
                  <a:pt x="2336641" y="953072"/>
                </a:lnTo>
                <a:lnTo>
                  <a:pt x="2336641" y="1109552"/>
                </a:lnTo>
                <a:lnTo>
                  <a:pt x="2336641" y="1188420"/>
                </a:lnTo>
                <a:lnTo>
                  <a:pt x="2336641" y="1372172"/>
                </a:lnTo>
                <a:lnTo>
                  <a:pt x="2336641" y="1601848"/>
                </a:lnTo>
                <a:lnTo>
                  <a:pt x="1844345" y="1601848"/>
                </a:lnTo>
                <a:lnTo>
                  <a:pt x="1657484" y="1601848"/>
                </a:lnTo>
                <a:lnTo>
                  <a:pt x="492296" y="1601848"/>
                </a:lnTo>
                <a:cubicBezTo>
                  <a:pt x="220409" y="1601848"/>
                  <a:pt x="0" y="1381440"/>
                  <a:pt x="0" y="1109552"/>
                </a:cubicBezTo>
                <a:lnTo>
                  <a:pt x="0" y="614097"/>
                </a:lnTo>
                <a:lnTo>
                  <a:pt x="0" y="492296"/>
                </a:lnTo>
                <a:lnTo>
                  <a:pt x="0" y="413428"/>
                </a:lnTo>
                <a:lnTo>
                  <a:pt x="0" y="347639"/>
                </a:lnTo>
                <a:close/>
              </a:path>
            </a:pathLst>
          </a:custGeom>
          <a:solidFill>
            <a:srgbClr val="097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17" name="MH_SubTitle_2"/>
          <p:cNvSpPr/>
          <p:nvPr>
            <p:custDataLst>
              <p:tags r:id="rId4"/>
            </p:custDataLst>
          </p:nvPr>
        </p:nvSpPr>
        <p:spPr>
          <a:xfrm>
            <a:off x="6226822" y="2198328"/>
            <a:ext cx="2088825" cy="1431472"/>
          </a:xfrm>
          <a:custGeom>
            <a:avLst/>
            <a:gdLst>
              <a:gd name="connsiteX0" fmla="*/ 0 w 2336641"/>
              <a:gd name="connsiteY0" fmla="*/ 0 h 1601848"/>
              <a:gd name="connsiteX1" fmla="*/ 492296 w 2336641"/>
              <a:gd name="connsiteY1" fmla="*/ 0 h 1601848"/>
              <a:gd name="connsiteX2" fmla="*/ 679156 w 2336641"/>
              <a:gd name="connsiteY2" fmla="*/ 0 h 1601848"/>
              <a:gd name="connsiteX3" fmla="*/ 1844345 w 2336641"/>
              <a:gd name="connsiteY3" fmla="*/ 0 h 1601848"/>
              <a:gd name="connsiteX4" fmla="*/ 2336641 w 2336641"/>
              <a:gd name="connsiteY4" fmla="*/ 492296 h 1601848"/>
              <a:gd name="connsiteX5" fmla="*/ 2336641 w 2336641"/>
              <a:gd name="connsiteY5" fmla="*/ 1004404 h 1601848"/>
              <a:gd name="connsiteX6" fmla="*/ 2336641 w 2336641"/>
              <a:gd name="connsiteY6" fmla="*/ 1109552 h 1601848"/>
              <a:gd name="connsiteX7" fmla="*/ 2336641 w 2336641"/>
              <a:gd name="connsiteY7" fmla="*/ 1188420 h 1601848"/>
              <a:gd name="connsiteX8" fmla="*/ 2336641 w 2336641"/>
              <a:gd name="connsiteY8" fmla="*/ 1423504 h 1601848"/>
              <a:gd name="connsiteX9" fmla="*/ 2336641 w 2336641"/>
              <a:gd name="connsiteY9" fmla="*/ 1601848 h 1601848"/>
              <a:gd name="connsiteX10" fmla="*/ 1844345 w 2336641"/>
              <a:gd name="connsiteY10" fmla="*/ 1601848 h 1601848"/>
              <a:gd name="connsiteX11" fmla="*/ 1657484 w 2336641"/>
              <a:gd name="connsiteY11" fmla="*/ 1601848 h 1601848"/>
              <a:gd name="connsiteX12" fmla="*/ 492296 w 2336641"/>
              <a:gd name="connsiteY12" fmla="*/ 1601848 h 1601848"/>
              <a:gd name="connsiteX13" fmla="*/ 0 w 2336641"/>
              <a:gd name="connsiteY13" fmla="*/ 1109552 h 1601848"/>
              <a:gd name="connsiteX14" fmla="*/ 0 w 2336641"/>
              <a:gd name="connsiteY14" fmla="*/ 588548 h 1601848"/>
              <a:gd name="connsiteX15" fmla="*/ 0 w 2336641"/>
              <a:gd name="connsiteY15" fmla="*/ 492296 h 1601848"/>
              <a:gd name="connsiteX16" fmla="*/ 0 w 2336641"/>
              <a:gd name="connsiteY16" fmla="*/ 413428 h 1601848"/>
              <a:gd name="connsiteX17" fmla="*/ 0 w 2336641"/>
              <a:gd name="connsiteY17" fmla="*/ 371414 h 16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6641" h="1601848">
                <a:moveTo>
                  <a:pt x="0" y="0"/>
                </a:moveTo>
                <a:lnTo>
                  <a:pt x="492296" y="0"/>
                </a:lnTo>
                <a:lnTo>
                  <a:pt x="679156" y="0"/>
                </a:lnTo>
                <a:lnTo>
                  <a:pt x="1844345" y="0"/>
                </a:lnTo>
                <a:cubicBezTo>
                  <a:pt x="2116232" y="0"/>
                  <a:pt x="2336641" y="220409"/>
                  <a:pt x="2336641" y="492296"/>
                </a:cubicBezTo>
                <a:lnTo>
                  <a:pt x="2336641" y="1004404"/>
                </a:lnTo>
                <a:lnTo>
                  <a:pt x="2336641" y="1109552"/>
                </a:lnTo>
                <a:lnTo>
                  <a:pt x="2336641" y="1188420"/>
                </a:lnTo>
                <a:lnTo>
                  <a:pt x="2336641" y="1423504"/>
                </a:lnTo>
                <a:lnTo>
                  <a:pt x="2336641" y="1601848"/>
                </a:lnTo>
                <a:lnTo>
                  <a:pt x="1844345" y="1601848"/>
                </a:lnTo>
                <a:lnTo>
                  <a:pt x="1657484" y="1601848"/>
                </a:lnTo>
                <a:lnTo>
                  <a:pt x="492296" y="1601848"/>
                </a:lnTo>
                <a:cubicBezTo>
                  <a:pt x="220408" y="1601848"/>
                  <a:pt x="0" y="1381439"/>
                  <a:pt x="0" y="1109552"/>
                </a:cubicBezTo>
                <a:lnTo>
                  <a:pt x="0" y="588548"/>
                </a:lnTo>
                <a:lnTo>
                  <a:pt x="0" y="492296"/>
                </a:lnTo>
                <a:lnTo>
                  <a:pt x="0" y="413428"/>
                </a:lnTo>
                <a:lnTo>
                  <a:pt x="0" y="371414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18" name="MH_SubTitle_3"/>
          <p:cNvSpPr/>
          <p:nvPr>
            <p:custDataLst>
              <p:tags r:id="rId5"/>
            </p:custDataLst>
          </p:nvPr>
        </p:nvSpPr>
        <p:spPr>
          <a:xfrm>
            <a:off x="6226819" y="3837587"/>
            <a:ext cx="2088825" cy="1431472"/>
          </a:xfrm>
          <a:custGeom>
            <a:avLst/>
            <a:gdLst>
              <a:gd name="connsiteX0" fmla="*/ 492296 w 2336641"/>
              <a:gd name="connsiteY0" fmla="*/ 0 h 1601848"/>
              <a:gd name="connsiteX1" fmla="*/ 1657484 w 2336641"/>
              <a:gd name="connsiteY1" fmla="*/ 0 h 1601848"/>
              <a:gd name="connsiteX2" fmla="*/ 1844345 w 2336641"/>
              <a:gd name="connsiteY2" fmla="*/ 0 h 1601848"/>
              <a:gd name="connsiteX3" fmla="*/ 2336641 w 2336641"/>
              <a:gd name="connsiteY3" fmla="*/ 0 h 1601848"/>
              <a:gd name="connsiteX4" fmla="*/ 2336641 w 2336641"/>
              <a:gd name="connsiteY4" fmla="*/ 297807 h 1601848"/>
              <a:gd name="connsiteX5" fmla="*/ 2336641 w 2336641"/>
              <a:gd name="connsiteY5" fmla="*/ 413429 h 1601848"/>
              <a:gd name="connsiteX6" fmla="*/ 2336641 w 2336641"/>
              <a:gd name="connsiteY6" fmla="*/ 492296 h 1601848"/>
              <a:gd name="connsiteX7" fmla="*/ 2336641 w 2336641"/>
              <a:gd name="connsiteY7" fmla="*/ 716907 h 1601848"/>
              <a:gd name="connsiteX8" fmla="*/ 2336641 w 2336641"/>
              <a:gd name="connsiteY8" fmla="*/ 1109552 h 1601848"/>
              <a:gd name="connsiteX9" fmla="*/ 1844345 w 2336641"/>
              <a:gd name="connsiteY9" fmla="*/ 1601848 h 1601848"/>
              <a:gd name="connsiteX10" fmla="*/ 679156 w 2336641"/>
              <a:gd name="connsiteY10" fmla="*/ 1601848 h 1601848"/>
              <a:gd name="connsiteX11" fmla="*/ 492296 w 2336641"/>
              <a:gd name="connsiteY11" fmla="*/ 1601848 h 1601848"/>
              <a:gd name="connsiteX12" fmla="*/ 0 w 2336641"/>
              <a:gd name="connsiteY12" fmla="*/ 1601848 h 1601848"/>
              <a:gd name="connsiteX13" fmla="*/ 0 w 2336641"/>
              <a:gd name="connsiteY13" fmla="*/ 1461527 h 1601848"/>
              <a:gd name="connsiteX14" fmla="*/ 0 w 2336641"/>
              <a:gd name="connsiteY14" fmla="*/ 1188420 h 1601848"/>
              <a:gd name="connsiteX15" fmla="*/ 0 w 2336641"/>
              <a:gd name="connsiteY15" fmla="*/ 1109552 h 1601848"/>
              <a:gd name="connsiteX16" fmla="*/ 0 w 2336641"/>
              <a:gd name="connsiteY16" fmla="*/ 1042427 h 1601848"/>
              <a:gd name="connsiteX17" fmla="*/ 0 w 2336641"/>
              <a:gd name="connsiteY17" fmla="*/ 492296 h 1601848"/>
              <a:gd name="connsiteX18" fmla="*/ 492296 w 2336641"/>
              <a:gd name="connsiteY18" fmla="*/ 0 h 16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36641" h="1601848">
                <a:moveTo>
                  <a:pt x="492296" y="0"/>
                </a:moveTo>
                <a:lnTo>
                  <a:pt x="1657484" y="0"/>
                </a:lnTo>
                <a:lnTo>
                  <a:pt x="1844345" y="0"/>
                </a:lnTo>
                <a:lnTo>
                  <a:pt x="2336641" y="0"/>
                </a:lnTo>
                <a:lnTo>
                  <a:pt x="2336641" y="297807"/>
                </a:lnTo>
                <a:lnTo>
                  <a:pt x="2336641" y="413429"/>
                </a:lnTo>
                <a:lnTo>
                  <a:pt x="2336641" y="492296"/>
                </a:lnTo>
                <a:lnTo>
                  <a:pt x="2336641" y="716907"/>
                </a:lnTo>
                <a:lnTo>
                  <a:pt x="2336641" y="1109552"/>
                </a:lnTo>
                <a:cubicBezTo>
                  <a:pt x="2336641" y="1381440"/>
                  <a:pt x="2116232" y="1601848"/>
                  <a:pt x="1844345" y="1601848"/>
                </a:cubicBezTo>
                <a:lnTo>
                  <a:pt x="679156" y="1601848"/>
                </a:lnTo>
                <a:lnTo>
                  <a:pt x="492296" y="1601848"/>
                </a:lnTo>
                <a:lnTo>
                  <a:pt x="0" y="1601848"/>
                </a:lnTo>
                <a:lnTo>
                  <a:pt x="0" y="1461527"/>
                </a:lnTo>
                <a:lnTo>
                  <a:pt x="0" y="1188420"/>
                </a:lnTo>
                <a:lnTo>
                  <a:pt x="0" y="1109552"/>
                </a:lnTo>
                <a:lnTo>
                  <a:pt x="0" y="1042427"/>
                </a:lnTo>
                <a:lnTo>
                  <a:pt x="0" y="492296"/>
                </a:lnTo>
                <a:cubicBezTo>
                  <a:pt x="0" y="220409"/>
                  <a:pt x="220408" y="0"/>
                  <a:pt x="492296" y="0"/>
                </a:cubicBezTo>
                <a:close/>
              </a:path>
            </a:pathLst>
          </a:cu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813551" y="1580146"/>
            <a:ext cx="3073835" cy="137268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15644" y="1580146"/>
            <a:ext cx="3073835" cy="137268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3551" y="4507730"/>
            <a:ext cx="3073835" cy="137268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15644" y="4507730"/>
            <a:ext cx="3073835" cy="137268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MH_Number_1"/>
          <p:cNvSpPr/>
          <p:nvPr>
            <p:custDataLst>
              <p:tags r:id="rId6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MH_Entry_1"/>
          <p:cNvSpPr/>
          <p:nvPr>
            <p:custDataLst>
              <p:tags r:id="rId7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8" name="图文框 27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223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49135" y="4125764"/>
            <a:ext cx="11093729" cy="1347189"/>
          </a:xfrm>
          <a:custGeom>
            <a:avLst/>
            <a:gdLst>
              <a:gd name="T0" fmla="*/ 0 w 5760"/>
              <a:gd name="T1" fmla="*/ 0 h 700"/>
              <a:gd name="T2" fmla="*/ 72 w 5760"/>
              <a:gd name="T3" fmla="*/ 38 h 700"/>
              <a:gd name="T4" fmla="*/ 197 w 5760"/>
              <a:gd name="T5" fmla="*/ 96 h 700"/>
              <a:gd name="T6" fmla="*/ 378 w 5760"/>
              <a:gd name="T7" fmla="*/ 175 h 700"/>
              <a:gd name="T8" fmla="*/ 613 w 5760"/>
              <a:gd name="T9" fmla="*/ 266 h 700"/>
              <a:gd name="T10" fmla="*/ 748 w 5760"/>
              <a:gd name="T11" fmla="*/ 314 h 700"/>
              <a:gd name="T12" fmla="*/ 895 w 5760"/>
              <a:gd name="T13" fmla="*/ 363 h 700"/>
              <a:gd name="T14" fmla="*/ 1053 w 5760"/>
              <a:gd name="T15" fmla="*/ 412 h 700"/>
              <a:gd name="T16" fmla="*/ 1221 w 5760"/>
              <a:gd name="T17" fmla="*/ 458 h 700"/>
              <a:gd name="T18" fmla="*/ 1400 w 5760"/>
              <a:gd name="T19" fmla="*/ 504 h 700"/>
              <a:gd name="T20" fmla="*/ 1588 w 5760"/>
              <a:gd name="T21" fmla="*/ 547 h 700"/>
              <a:gd name="T22" fmla="*/ 1786 w 5760"/>
              <a:gd name="T23" fmla="*/ 586 h 700"/>
              <a:gd name="T24" fmla="*/ 1991 w 5760"/>
              <a:gd name="T25" fmla="*/ 621 h 700"/>
              <a:gd name="T26" fmla="*/ 2206 w 5760"/>
              <a:gd name="T27" fmla="*/ 651 h 700"/>
              <a:gd name="T28" fmla="*/ 2427 w 5760"/>
              <a:gd name="T29" fmla="*/ 674 h 700"/>
              <a:gd name="T30" fmla="*/ 2656 w 5760"/>
              <a:gd name="T31" fmla="*/ 691 h 700"/>
              <a:gd name="T32" fmla="*/ 2890 w 5760"/>
              <a:gd name="T33" fmla="*/ 699 h 700"/>
              <a:gd name="T34" fmla="*/ 3132 w 5760"/>
              <a:gd name="T35" fmla="*/ 699 h 700"/>
              <a:gd name="T36" fmla="*/ 3378 w 5760"/>
              <a:gd name="T37" fmla="*/ 690 h 700"/>
              <a:gd name="T38" fmla="*/ 3630 w 5760"/>
              <a:gd name="T39" fmla="*/ 670 h 700"/>
              <a:gd name="T40" fmla="*/ 3821 w 5760"/>
              <a:gd name="T41" fmla="*/ 648 h 700"/>
              <a:gd name="T42" fmla="*/ 3950 w 5760"/>
              <a:gd name="T43" fmla="*/ 629 h 700"/>
              <a:gd name="T44" fmla="*/ 4080 w 5760"/>
              <a:gd name="T45" fmla="*/ 608 h 700"/>
              <a:gd name="T46" fmla="*/ 4211 w 5760"/>
              <a:gd name="T47" fmla="*/ 583 h 700"/>
              <a:gd name="T48" fmla="*/ 4343 w 5760"/>
              <a:gd name="T49" fmla="*/ 555 h 700"/>
              <a:gd name="T50" fmla="*/ 4475 w 5760"/>
              <a:gd name="T51" fmla="*/ 523 h 700"/>
              <a:gd name="T52" fmla="*/ 4608 w 5760"/>
              <a:gd name="T53" fmla="*/ 489 h 700"/>
              <a:gd name="T54" fmla="*/ 4742 w 5760"/>
              <a:gd name="T55" fmla="*/ 450 h 700"/>
              <a:gd name="T56" fmla="*/ 4876 w 5760"/>
              <a:gd name="T57" fmla="*/ 408 h 700"/>
              <a:gd name="T58" fmla="*/ 5012 w 5760"/>
              <a:gd name="T59" fmla="*/ 363 h 700"/>
              <a:gd name="T60" fmla="*/ 5146 w 5760"/>
              <a:gd name="T61" fmla="*/ 313 h 700"/>
              <a:gd name="T62" fmla="*/ 5283 w 5760"/>
              <a:gd name="T63" fmla="*/ 259 h 700"/>
              <a:gd name="T64" fmla="*/ 5418 w 5760"/>
              <a:gd name="T65" fmla="*/ 201 h 700"/>
              <a:gd name="T66" fmla="*/ 5555 w 5760"/>
              <a:gd name="T67" fmla="*/ 138 h 700"/>
              <a:gd name="T68" fmla="*/ 5692 w 5760"/>
              <a:gd name="T69" fmla="*/ 72 h 700"/>
              <a:gd name="T70" fmla="*/ 5760 w 5760"/>
              <a:gd name="T71" fmla="*/ 37 h 700"/>
              <a:gd name="T72" fmla="*/ 5623 w 5760"/>
              <a:gd name="T73" fmla="*/ 63 h 700"/>
              <a:gd name="T74" fmla="*/ 5460 w 5760"/>
              <a:gd name="T75" fmla="*/ 92 h 700"/>
              <a:gd name="T76" fmla="*/ 5242 w 5760"/>
              <a:gd name="T77" fmla="*/ 127 h 700"/>
              <a:gd name="T78" fmla="*/ 4971 w 5760"/>
              <a:gd name="T79" fmla="*/ 164 h 700"/>
              <a:gd name="T80" fmla="*/ 4653 w 5760"/>
              <a:gd name="T81" fmla="*/ 203 h 700"/>
              <a:gd name="T82" fmla="*/ 4294 w 5760"/>
              <a:gd name="T83" fmla="*/ 241 h 700"/>
              <a:gd name="T84" fmla="*/ 3898 w 5760"/>
              <a:gd name="T85" fmla="*/ 272 h 700"/>
              <a:gd name="T86" fmla="*/ 3579 w 5760"/>
              <a:gd name="T87" fmla="*/ 291 h 700"/>
              <a:gd name="T88" fmla="*/ 3358 w 5760"/>
              <a:gd name="T89" fmla="*/ 300 h 700"/>
              <a:gd name="T90" fmla="*/ 3132 w 5760"/>
              <a:gd name="T91" fmla="*/ 307 h 700"/>
              <a:gd name="T92" fmla="*/ 2898 w 5760"/>
              <a:gd name="T93" fmla="*/ 310 h 700"/>
              <a:gd name="T94" fmla="*/ 2660 w 5760"/>
              <a:gd name="T95" fmla="*/ 309 h 700"/>
              <a:gd name="T96" fmla="*/ 2417 w 5760"/>
              <a:gd name="T97" fmla="*/ 306 h 700"/>
              <a:gd name="T98" fmla="*/ 2170 w 5760"/>
              <a:gd name="T99" fmla="*/ 297 h 700"/>
              <a:gd name="T100" fmla="*/ 1920 w 5760"/>
              <a:gd name="T101" fmla="*/ 284 h 700"/>
              <a:gd name="T102" fmla="*/ 1667 w 5760"/>
              <a:gd name="T103" fmla="*/ 266 h 700"/>
              <a:gd name="T104" fmla="*/ 1412 w 5760"/>
              <a:gd name="T105" fmla="*/ 242 h 700"/>
              <a:gd name="T106" fmla="*/ 1155 w 5760"/>
              <a:gd name="T107" fmla="*/ 212 h 700"/>
              <a:gd name="T108" fmla="*/ 898 w 5760"/>
              <a:gd name="T109" fmla="*/ 177 h 700"/>
              <a:gd name="T110" fmla="*/ 640 w 5760"/>
              <a:gd name="T111" fmla="*/ 136 h 700"/>
              <a:gd name="T112" fmla="*/ 383 w 5760"/>
              <a:gd name="T113" fmla="*/ 87 h 700"/>
              <a:gd name="T114" fmla="*/ 128 w 5760"/>
              <a:gd name="T115" fmla="*/ 31 h 700"/>
              <a:gd name="T116" fmla="*/ 0 w 5760"/>
              <a:gd name="T117" fmla="*/ 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60" h="700">
                <a:moveTo>
                  <a:pt x="0" y="0"/>
                </a:moveTo>
                <a:lnTo>
                  <a:pt x="0" y="0"/>
                </a:lnTo>
                <a:lnTo>
                  <a:pt x="32" y="17"/>
                </a:lnTo>
                <a:lnTo>
                  <a:pt x="72" y="38"/>
                </a:lnTo>
                <a:lnTo>
                  <a:pt x="128" y="64"/>
                </a:lnTo>
                <a:lnTo>
                  <a:pt x="197" y="96"/>
                </a:lnTo>
                <a:lnTo>
                  <a:pt x="281" y="134"/>
                </a:lnTo>
                <a:lnTo>
                  <a:pt x="378" y="175"/>
                </a:lnTo>
                <a:lnTo>
                  <a:pt x="490" y="219"/>
                </a:lnTo>
                <a:lnTo>
                  <a:pt x="613" y="266"/>
                </a:lnTo>
                <a:lnTo>
                  <a:pt x="679" y="290"/>
                </a:lnTo>
                <a:lnTo>
                  <a:pt x="748" y="314"/>
                </a:lnTo>
                <a:lnTo>
                  <a:pt x="820" y="339"/>
                </a:lnTo>
                <a:lnTo>
                  <a:pt x="895" y="363"/>
                </a:lnTo>
                <a:lnTo>
                  <a:pt x="973" y="387"/>
                </a:lnTo>
                <a:lnTo>
                  <a:pt x="1053" y="412"/>
                </a:lnTo>
                <a:lnTo>
                  <a:pt x="1136" y="436"/>
                </a:lnTo>
                <a:lnTo>
                  <a:pt x="1221" y="458"/>
                </a:lnTo>
                <a:lnTo>
                  <a:pt x="1310" y="482"/>
                </a:lnTo>
                <a:lnTo>
                  <a:pt x="1400" y="504"/>
                </a:lnTo>
                <a:lnTo>
                  <a:pt x="1494" y="526"/>
                </a:lnTo>
                <a:lnTo>
                  <a:pt x="1588" y="547"/>
                </a:lnTo>
                <a:lnTo>
                  <a:pt x="1686" y="568"/>
                </a:lnTo>
                <a:lnTo>
                  <a:pt x="1786" y="586"/>
                </a:lnTo>
                <a:lnTo>
                  <a:pt x="1888" y="604"/>
                </a:lnTo>
                <a:lnTo>
                  <a:pt x="1991" y="621"/>
                </a:lnTo>
                <a:lnTo>
                  <a:pt x="2097" y="636"/>
                </a:lnTo>
                <a:lnTo>
                  <a:pt x="2206" y="651"/>
                </a:lnTo>
                <a:lnTo>
                  <a:pt x="2315" y="664"/>
                </a:lnTo>
                <a:lnTo>
                  <a:pt x="2427" y="674"/>
                </a:lnTo>
                <a:lnTo>
                  <a:pt x="2541" y="683"/>
                </a:lnTo>
                <a:lnTo>
                  <a:pt x="2656" y="691"/>
                </a:lnTo>
                <a:lnTo>
                  <a:pt x="2772" y="695"/>
                </a:lnTo>
                <a:lnTo>
                  <a:pt x="2890" y="699"/>
                </a:lnTo>
                <a:lnTo>
                  <a:pt x="3010" y="700"/>
                </a:lnTo>
                <a:lnTo>
                  <a:pt x="3132" y="699"/>
                </a:lnTo>
                <a:lnTo>
                  <a:pt x="3254" y="695"/>
                </a:lnTo>
                <a:lnTo>
                  <a:pt x="3378" y="690"/>
                </a:lnTo>
                <a:lnTo>
                  <a:pt x="3503" y="681"/>
                </a:lnTo>
                <a:lnTo>
                  <a:pt x="3630" y="670"/>
                </a:lnTo>
                <a:lnTo>
                  <a:pt x="3756" y="656"/>
                </a:lnTo>
                <a:lnTo>
                  <a:pt x="3821" y="648"/>
                </a:lnTo>
                <a:lnTo>
                  <a:pt x="3885" y="638"/>
                </a:lnTo>
                <a:lnTo>
                  <a:pt x="3950" y="629"/>
                </a:lnTo>
                <a:lnTo>
                  <a:pt x="4015" y="619"/>
                </a:lnTo>
                <a:lnTo>
                  <a:pt x="4080" y="608"/>
                </a:lnTo>
                <a:lnTo>
                  <a:pt x="4145" y="596"/>
                </a:lnTo>
                <a:lnTo>
                  <a:pt x="4211" y="583"/>
                </a:lnTo>
                <a:lnTo>
                  <a:pt x="4277" y="569"/>
                </a:lnTo>
                <a:lnTo>
                  <a:pt x="4343" y="555"/>
                </a:lnTo>
                <a:lnTo>
                  <a:pt x="4409" y="539"/>
                </a:lnTo>
                <a:lnTo>
                  <a:pt x="4475" y="523"/>
                </a:lnTo>
                <a:lnTo>
                  <a:pt x="4541" y="506"/>
                </a:lnTo>
                <a:lnTo>
                  <a:pt x="4608" y="489"/>
                </a:lnTo>
                <a:lnTo>
                  <a:pt x="4674" y="470"/>
                </a:lnTo>
                <a:lnTo>
                  <a:pt x="4742" y="450"/>
                </a:lnTo>
                <a:lnTo>
                  <a:pt x="4809" y="430"/>
                </a:lnTo>
                <a:lnTo>
                  <a:pt x="4876" y="408"/>
                </a:lnTo>
                <a:lnTo>
                  <a:pt x="4943" y="386"/>
                </a:lnTo>
                <a:lnTo>
                  <a:pt x="5012" y="363"/>
                </a:lnTo>
                <a:lnTo>
                  <a:pt x="5079" y="338"/>
                </a:lnTo>
                <a:lnTo>
                  <a:pt x="5146" y="313"/>
                </a:lnTo>
                <a:lnTo>
                  <a:pt x="5214" y="286"/>
                </a:lnTo>
                <a:lnTo>
                  <a:pt x="5283" y="259"/>
                </a:lnTo>
                <a:lnTo>
                  <a:pt x="5350" y="231"/>
                </a:lnTo>
                <a:lnTo>
                  <a:pt x="5418" y="201"/>
                </a:lnTo>
                <a:lnTo>
                  <a:pt x="5487" y="170"/>
                </a:lnTo>
                <a:lnTo>
                  <a:pt x="5555" y="138"/>
                </a:lnTo>
                <a:lnTo>
                  <a:pt x="5623" y="106"/>
                </a:lnTo>
                <a:lnTo>
                  <a:pt x="5692" y="72"/>
                </a:lnTo>
                <a:lnTo>
                  <a:pt x="5760" y="37"/>
                </a:lnTo>
                <a:lnTo>
                  <a:pt x="5760" y="37"/>
                </a:lnTo>
                <a:lnTo>
                  <a:pt x="5725" y="44"/>
                </a:lnTo>
                <a:lnTo>
                  <a:pt x="5623" y="63"/>
                </a:lnTo>
                <a:lnTo>
                  <a:pt x="5549" y="77"/>
                </a:lnTo>
                <a:lnTo>
                  <a:pt x="5460" y="92"/>
                </a:lnTo>
                <a:lnTo>
                  <a:pt x="5358" y="109"/>
                </a:lnTo>
                <a:lnTo>
                  <a:pt x="5242" y="127"/>
                </a:lnTo>
                <a:lnTo>
                  <a:pt x="5112" y="145"/>
                </a:lnTo>
                <a:lnTo>
                  <a:pt x="4971" y="164"/>
                </a:lnTo>
                <a:lnTo>
                  <a:pt x="4818" y="184"/>
                </a:lnTo>
                <a:lnTo>
                  <a:pt x="4653" y="203"/>
                </a:lnTo>
                <a:lnTo>
                  <a:pt x="4478" y="223"/>
                </a:lnTo>
                <a:lnTo>
                  <a:pt x="4294" y="241"/>
                </a:lnTo>
                <a:lnTo>
                  <a:pt x="4100" y="257"/>
                </a:lnTo>
                <a:lnTo>
                  <a:pt x="3898" y="272"/>
                </a:lnTo>
                <a:lnTo>
                  <a:pt x="3688" y="285"/>
                </a:lnTo>
                <a:lnTo>
                  <a:pt x="3579" y="291"/>
                </a:lnTo>
                <a:lnTo>
                  <a:pt x="3470" y="296"/>
                </a:lnTo>
                <a:lnTo>
                  <a:pt x="3358" y="300"/>
                </a:lnTo>
                <a:lnTo>
                  <a:pt x="3246" y="303"/>
                </a:lnTo>
                <a:lnTo>
                  <a:pt x="3132" y="307"/>
                </a:lnTo>
                <a:lnTo>
                  <a:pt x="3016" y="309"/>
                </a:lnTo>
                <a:lnTo>
                  <a:pt x="2898" y="310"/>
                </a:lnTo>
                <a:lnTo>
                  <a:pt x="2780" y="310"/>
                </a:lnTo>
                <a:lnTo>
                  <a:pt x="2660" y="309"/>
                </a:lnTo>
                <a:lnTo>
                  <a:pt x="2539" y="308"/>
                </a:lnTo>
                <a:lnTo>
                  <a:pt x="2417" y="306"/>
                </a:lnTo>
                <a:lnTo>
                  <a:pt x="2294" y="302"/>
                </a:lnTo>
                <a:lnTo>
                  <a:pt x="2170" y="297"/>
                </a:lnTo>
                <a:lnTo>
                  <a:pt x="2045" y="291"/>
                </a:lnTo>
                <a:lnTo>
                  <a:pt x="1920" y="284"/>
                </a:lnTo>
                <a:lnTo>
                  <a:pt x="1793" y="275"/>
                </a:lnTo>
                <a:lnTo>
                  <a:pt x="1667" y="266"/>
                </a:lnTo>
                <a:lnTo>
                  <a:pt x="1539" y="254"/>
                </a:lnTo>
                <a:lnTo>
                  <a:pt x="1412" y="242"/>
                </a:lnTo>
                <a:lnTo>
                  <a:pt x="1284" y="228"/>
                </a:lnTo>
                <a:lnTo>
                  <a:pt x="1155" y="212"/>
                </a:lnTo>
                <a:lnTo>
                  <a:pt x="1026" y="196"/>
                </a:lnTo>
                <a:lnTo>
                  <a:pt x="898" y="177"/>
                </a:lnTo>
                <a:lnTo>
                  <a:pt x="769" y="158"/>
                </a:lnTo>
                <a:lnTo>
                  <a:pt x="640" y="136"/>
                </a:lnTo>
                <a:lnTo>
                  <a:pt x="512" y="112"/>
                </a:lnTo>
                <a:lnTo>
                  <a:pt x="383" y="87"/>
                </a:lnTo>
                <a:lnTo>
                  <a:pt x="255" y="60"/>
                </a:lnTo>
                <a:lnTo>
                  <a:pt x="128" y="3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MH_SubTitle_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188719" y="3350373"/>
            <a:ext cx="1390506" cy="1392673"/>
          </a:xfrm>
          <a:custGeom>
            <a:avLst/>
            <a:gdLst>
              <a:gd name="T0" fmla="*/ 642 w 642"/>
              <a:gd name="T1" fmla="*/ 338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8 w 642"/>
              <a:gd name="T11" fmla="*/ 548 h 643"/>
              <a:gd name="T12" fmla="*/ 513 w 642"/>
              <a:gd name="T13" fmla="*/ 579 h 643"/>
              <a:gd name="T14" fmla="*/ 474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7 w 642"/>
              <a:gd name="T29" fmla="*/ 604 h 643"/>
              <a:gd name="T30" fmla="*/ 128 w 642"/>
              <a:gd name="T31" fmla="*/ 579 h 643"/>
              <a:gd name="T32" fmla="*/ 93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7 w 642"/>
              <a:gd name="T41" fmla="*/ 386 h 643"/>
              <a:gd name="T42" fmla="*/ 0 w 642"/>
              <a:gd name="T43" fmla="*/ 338 h 643"/>
              <a:gd name="T44" fmla="*/ 0 w 642"/>
              <a:gd name="T45" fmla="*/ 304 h 643"/>
              <a:gd name="T46" fmla="*/ 7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3 w 642"/>
              <a:gd name="T55" fmla="*/ 95 h 643"/>
              <a:gd name="T56" fmla="*/ 128 w 642"/>
              <a:gd name="T57" fmla="*/ 64 h 643"/>
              <a:gd name="T58" fmla="*/ 167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4 w 642"/>
              <a:gd name="T73" fmla="*/ 39 h 643"/>
              <a:gd name="T74" fmla="*/ 513 w 642"/>
              <a:gd name="T75" fmla="*/ 64 h 643"/>
              <a:gd name="T76" fmla="*/ 548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8"/>
                </a:lnTo>
                <a:lnTo>
                  <a:pt x="640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1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6" y="488"/>
                </a:lnTo>
                <a:lnTo>
                  <a:pt x="588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8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4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7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6" y="618"/>
                </a:lnTo>
                <a:lnTo>
                  <a:pt x="182" y="611"/>
                </a:lnTo>
                <a:lnTo>
                  <a:pt x="167" y="604"/>
                </a:lnTo>
                <a:lnTo>
                  <a:pt x="155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5" y="560"/>
                </a:lnTo>
                <a:lnTo>
                  <a:pt x="93" y="548"/>
                </a:lnTo>
                <a:lnTo>
                  <a:pt x="83" y="538"/>
                </a:lnTo>
                <a:lnTo>
                  <a:pt x="73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2" y="460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1"/>
                </a:lnTo>
                <a:lnTo>
                  <a:pt x="7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8"/>
                </a:lnTo>
                <a:lnTo>
                  <a:pt x="0" y="321"/>
                </a:lnTo>
                <a:lnTo>
                  <a:pt x="0" y="321"/>
                </a:lnTo>
                <a:lnTo>
                  <a:pt x="0" y="304"/>
                </a:lnTo>
                <a:lnTo>
                  <a:pt x="1" y="288"/>
                </a:lnTo>
                <a:lnTo>
                  <a:pt x="3" y="272"/>
                </a:lnTo>
                <a:lnTo>
                  <a:pt x="7" y="256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3" y="117"/>
                </a:lnTo>
                <a:lnTo>
                  <a:pt x="83" y="105"/>
                </a:lnTo>
                <a:lnTo>
                  <a:pt x="93" y="95"/>
                </a:lnTo>
                <a:lnTo>
                  <a:pt x="105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5" y="47"/>
                </a:lnTo>
                <a:lnTo>
                  <a:pt x="167" y="39"/>
                </a:lnTo>
                <a:lnTo>
                  <a:pt x="182" y="32"/>
                </a:lnTo>
                <a:lnTo>
                  <a:pt x="196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3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3"/>
                </a:lnTo>
                <a:lnTo>
                  <a:pt x="386" y="7"/>
                </a:lnTo>
                <a:lnTo>
                  <a:pt x="401" y="10"/>
                </a:lnTo>
                <a:lnTo>
                  <a:pt x="417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4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8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8" y="141"/>
                </a:lnTo>
                <a:lnTo>
                  <a:pt x="596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0" y="288"/>
                </a:lnTo>
                <a:lnTo>
                  <a:pt x="642" y="304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rgbClr val="E83921"/>
          </a:solidFill>
          <a:ln>
            <a:noFill/>
          </a:ln>
          <a:extLst/>
        </p:spPr>
        <p:txBody>
          <a:bodyPr anchor="ctr" anchorCtr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12" name="MH_SubTitle_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330793" y="3586455"/>
            <a:ext cx="1390506" cy="1392672"/>
          </a:xfrm>
          <a:custGeom>
            <a:avLst/>
            <a:gdLst>
              <a:gd name="T0" fmla="*/ 642 w 642"/>
              <a:gd name="T1" fmla="*/ 339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7 w 642"/>
              <a:gd name="T11" fmla="*/ 548 h 643"/>
              <a:gd name="T12" fmla="*/ 513 w 642"/>
              <a:gd name="T13" fmla="*/ 579 h 643"/>
              <a:gd name="T14" fmla="*/ 473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8 w 642"/>
              <a:gd name="T29" fmla="*/ 604 h 643"/>
              <a:gd name="T30" fmla="*/ 128 w 642"/>
              <a:gd name="T31" fmla="*/ 579 h 643"/>
              <a:gd name="T32" fmla="*/ 94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6 w 642"/>
              <a:gd name="T41" fmla="*/ 386 h 643"/>
              <a:gd name="T42" fmla="*/ 0 w 642"/>
              <a:gd name="T43" fmla="*/ 339 h 643"/>
              <a:gd name="T44" fmla="*/ 0 w 642"/>
              <a:gd name="T45" fmla="*/ 305 h 643"/>
              <a:gd name="T46" fmla="*/ 6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4 w 642"/>
              <a:gd name="T55" fmla="*/ 95 h 643"/>
              <a:gd name="T56" fmla="*/ 128 w 642"/>
              <a:gd name="T57" fmla="*/ 64 h 643"/>
              <a:gd name="T58" fmla="*/ 168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3 w 642"/>
              <a:gd name="T73" fmla="*/ 39 h 643"/>
              <a:gd name="T74" fmla="*/ 513 w 642"/>
              <a:gd name="T75" fmla="*/ 64 h 643"/>
              <a:gd name="T76" fmla="*/ 547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5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9"/>
                </a:lnTo>
                <a:lnTo>
                  <a:pt x="641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2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5" y="488"/>
                </a:lnTo>
                <a:lnTo>
                  <a:pt x="587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7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3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6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5" y="618"/>
                </a:lnTo>
                <a:lnTo>
                  <a:pt x="182" y="611"/>
                </a:lnTo>
                <a:lnTo>
                  <a:pt x="168" y="604"/>
                </a:lnTo>
                <a:lnTo>
                  <a:pt x="154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4" y="560"/>
                </a:lnTo>
                <a:lnTo>
                  <a:pt x="94" y="548"/>
                </a:lnTo>
                <a:lnTo>
                  <a:pt x="83" y="538"/>
                </a:lnTo>
                <a:lnTo>
                  <a:pt x="72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1" y="460"/>
                </a:lnTo>
                <a:lnTo>
                  <a:pt x="25" y="447"/>
                </a:lnTo>
                <a:lnTo>
                  <a:pt x="19" y="432"/>
                </a:lnTo>
                <a:lnTo>
                  <a:pt x="14" y="417"/>
                </a:lnTo>
                <a:lnTo>
                  <a:pt x="10" y="402"/>
                </a:lnTo>
                <a:lnTo>
                  <a:pt x="6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9"/>
                </a:lnTo>
                <a:lnTo>
                  <a:pt x="0" y="321"/>
                </a:lnTo>
                <a:lnTo>
                  <a:pt x="0" y="321"/>
                </a:lnTo>
                <a:lnTo>
                  <a:pt x="0" y="305"/>
                </a:lnTo>
                <a:lnTo>
                  <a:pt x="1" y="288"/>
                </a:lnTo>
                <a:lnTo>
                  <a:pt x="3" y="272"/>
                </a:lnTo>
                <a:lnTo>
                  <a:pt x="6" y="256"/>
                </a:lnTo>
                <a:lnTo>
                  <a:pt x="10" y="242"/>
                </a:lnTo>
                <a:lnTo>
                  <a:pt x="14" y="226"/>
                </a:lnTo>
                <a:lnTo>
                  <a:pt x="19" y="211"/>
                </a:lnTo>
                <a:lnTo>
                  <a:pt x="25" y="196"/>
                </a:lnTo>
                <a:lnTo>
                  <a:pt x="31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2" y="117"/>
                </a:lnTo>
                <a:lnTo>
                  <a:pt x="83" y="105"/>
                </a:lnTo>
                <a:lnTo>
                  <a:pt x="94" y="95"/>
                </a:lnTo>
                <a:lnTo>
                  <a:pt x="104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4" y="47"/>
                </a:lnTo>
                <a:lnTo>
                  <a:pt x="168" y="39"/>
                </a:lnTo>
                <a:lnTo>
                  <a:pt x="182" y="32"/>
                </a:lnTo>
                <a:lnTo>
                  <a:pt x="195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4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4"/>
                </a:lnTo>
                <a:lnTo>
                  <a:pt x="386" y="7"/>
                </a:lnTo>
                <a:lnTo>
                  <a:pt x="401" y="10"/>
                </a:lnTo>
                <a:lnTo>
                  <a:pt x="416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3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7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7" y="141"/>
                </a:lnTo>
                <a:lnTo>
                  <a:pt x="595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1" y="288"/>
                </a:lnTo>
                <a:lnTo>
                  <a:pt x="642" y="305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rgbClr val="0970A0"/>
          </a:solidFill>
          <a:ln>
            <a:noFill/>
          </a:ln>
          <a:extLst/>
        </p:spPr>
        <p:txBody>
          <a:bodyPr anchor="ctr" anchorCtr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20" name="MH_SubTitle_4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8610606" y="3350373"/>
            <a:ext cx="1392672" cy="1392673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9 w 643"/>
              <a:gd name="T11" fmla="*/ 549 h 643"/>
              <a:gd name="T12" fmla="*/ 514 w 643"/>
              <a:gd name="T13" fmla="*/ 579 h 643"/>
              <a:gd name="T14" fmla="*/ 475 w 643"/>
              <a:gd name="T15" fmla="*/ 604 h 643"/>
              <a:gd name="T16" fmla="*/ 432 w 643"/>
              <a:gd name="T17" fmla="*/ 624 h 643"/>
              <a:gd name="T18" fmla="*/ 386 w 643"/>
              <a:gd name="T19" fmla="*/ 636 h 643"/>
              <a:gd name="T20" fmla="*/ 338 w 643"/>
              <a:gd name="T21" fmla="*/ 643 h 643"/>
              <a:gd name="T22" fmla="*/ 305 w 643"/>
              <a:gd name="T23" fmla="*/ 643 h 643"/>
              <a:gd name="T24" fmla="*/ 256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19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19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6 w 643"/>
              <a:gd name="T63" fmla="*/ 7 h 643"/>
              <a:gd name="T64" fmla="*/ 305 w 643"/>
              <a:gd name="T65" fmla="*/ 0 h 643"/>
              <a:gd name="T66" fmla="*/ 338 w 643"/>
              <a:gd name="T67" fmla="*/ 0 h 643"/>
              <a:gd name="T68" fmla="*/ 386 w 643"/>
              <a:gd name="T69" fmla="*/ 7 h 643"/>
              <a:gd name="T70" fmla="*/ 432 w 643"/>
              <a:gd name="T71" fmla="*/ 20 h 643"/>
              <a:gd name="T72" fmla="*/ 475 w 643"/>
              <a:gd name="T73" fmla="*/ 39 h 643"/>
              <a:gd name="T74" fmla="*/ 514 w 643"/>
              <a:gd name="T75" fmla="*/ 64 h 643"/>
              <a:gd name="T76" fmla="*/ 549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2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59" y="538"/>
                </a:lnTo>
                <a:lnTo>
                  <a:pt x="549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1" y="588"/>
                </a:lnTo>
                <a:lnTo>
                  <a:pt x="488" y="596"/>
                </a:lnTo>
                <a:lnTo>
                  <a:pt x="475" y="604"/>
                </a:lnTo>
                <a:lnTo>
                  <a:pt x="460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6" y="636"/>
                </a:lnTo>
                <a:lnTo>
                  <a:pt x="370" y="640"/>
                </a:lnTo>
                <a:lnTo>
                  <a:pt x="354" y="642"/>
                </a:lnTo>
                <a:lnTo>
                  <a:pt x="338" y="643"/>
                </a:lnTo>
                <a:lnTo>
                  <a:pt x="321" y="643"/>
                </a:lnTo>
                <a:lnTo>
                  <a:pt x="321" y="643"/>
                </a:lnTo>
                <a:lnTo>
                  <a:pt x="305" y="643"/>
                </a:lnTo>
                <a:lnTo>
                  <a:pt x="288" y="642"/>
                </a:lnTo>
                <a:lnTo>
                  <a:pt x="272" y="640"/>
                </a:lnTo>
                <a:lnTo>
                  <a:pt x="256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2" y="611"/>
                </a:lnTo>
                <a:lnTo>
                  <a:pt x="169" y="604"/>
                </a:lnTo>
                <a:lnTo>
                  <a:pt x="155" y="596"/>
                </a:lnTo>
                <a:lnTo>
                  <a:pt x="141" y="588"/>
                </a:lnTo>
                <a:lnTo>
                  <a:pt x="129" y="579"/>
                </a:lnTo>
                <a:lnTo>
                  <a:pt x="117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3"/>
                </a:lnTo>
                <a:lnTo>
                  <a:pt x="7" y="387"/>
                </a:lnTo>
                <a:lnTo>
                  <a:pt x="4" y="371"/>
                </a:lnTo>
                <a:lnTo>
                  <a:pt x="2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2" y="289"/>
                </a:lnTo>
                <a:lnTo>
                  <a:pt x="4" y="273"/>
                </a:lnTo>
                <a:lnTo>
                  <a:pt x="7" y="257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7" y="73"/>
                </a:lnTo>
                <a:lnTo>
                  <a:pt x="129" y="64"/>
                </a:lnTo>
                <a:lnTo>
                  <a:pt x="141" y="55"/>
                </a:lnTo>
                <a:lnTo>
                  <a:pt x="155" y="47"/>
                </a:lnTo>
                <a:lnTo>
                  <a:pt x="169" y="39"/>
                </a:lnTo>
                <a:lnTo>
                  <a:pt x="182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6" y="7"/>
                </a:lnTo>
                <a:lnTo>
                  <a:pt x="272" y="4"/>
                </a:lnTo>
                <a:lnTo>
                  <a:pt x="288" y="2"/>
                </a:lnTo>
                <a:lnTo>
                  <a:pt x="305" y="0"/>
                </a:lnTo>
                <a:lnTo>
                  <a:pt x="321" y="0"/>
                </a:lnTo>
                <a:lnTo>
                  <a:pt x="321" y="0"/>
                </a:lnTo>
                <a:lnTo>
                  <a:pt x="338" y="0"/>
                </a:lnTo>
                <a:lnTo>
                  <a:pt x="354" y="2"/>
                </a:lnTo>
                <a:lnTo>
                  <a:pt x="370" y="4"/>
                </a:lnTo>
                <a:lnTo>
                  <a:pt x="386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0" y="32"/>
                </a:lnTo>
                <a:lnTo>
                  <a:pt x="475" y="39"/>
                </a:lnTo>
                <a:lnTo>
                  <a:pt x="488" y="47"/>
                </a:lnTo>
                <a:lnTo>
                  <a:pt x="501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9" y="95"/>
                </a:lnTo>
                <a:lnTo>
                  <a:pt x="559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2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rgbClr val="FFC229"/>
          </a:solidFill>
          <a:ln>
            <a:noFill/>
          </a:ln>
          <a:extLst/>
        </p:spPr>
        <p:txBody>
          <a:bodyPr anchor="ctr" anchorCtr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16" name="MH_SubTitle_3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466367" y="3573460"/>
            <a:ext cx="1392672" cy="1392672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8 w 643"/>
              <a:gd name="T11" fmla="*/ 549 h 643"/>
              <a:gd name="T12" fmla="*/ 514 w 643"/>
              <a:gd name="T13" fmla="*/ 579 h 643"/>
              <a:gd name="T14" fmla="*/ 474 w 643"/>
              <a:gd name="T15" fmla="*/ 604 h 643"/>
              <a:gd name="T16" fmla="*/ 432 w 643"/>
              <a:gd name="T17" fmla="*/ 624 h 643"/>
              <a:gd name="T18" fmla="*/ 387 w 643"/>
              <a:gd name="T19" fmla="*/ 636 h 643"/>
              <a:gd name="T20" fmla="*/ 339 w 643"/>
              <a:gd name="T21" fmla="*/ 643 h 643"/>
              <a:gd name="T22" fmla="*/ 306 w 643"/>
              <a:gd name="T23" fmla="*/ 643 h 643"/>
              <a:gd name="T24" fmla="*/ 257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20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20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7 w 643"/>
              <a:gd name="T63" fmla="*/ 7 h 643"/>
              <a:gd name="T64" fmla="*/ 306 w 643"/>
              <a:gd name="T65" fmla="*/ 0 h 643"/>
              <a:gd name="T66" fmla="*/ 339 w 643"/>
              <a:gd name="T67" fmla="*/ 0 h 643"/>
              <a:gd name="T68" fmla="*/ 387 w 643"/>
              <a:gd name="T69" fmla="*/ 7 h 643"/>
              <a:gd name="T70" fmla="*/ 432 w 643"/>
              <a:gd name="T71" fmla="*/ 20 h 643"/>
              <a:gd name="T72" fmla="*/ 474 w 643"/>
              <a:gd name="T73" fmla="*/ 39 h 643"/>
              <a:gd name="T74" fmla="*/ 514 w 643"/>
              <a:gd name="T75" fmla="*/ 64 h 643"/>
              <a:gd name="T76" fmla="*/ 548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3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60" y="538"/>
                </a:lnTo>
                <a:lnTo>
                  <a:pt x="548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2" y="588"/>
                </a:lnTo>
                <a:lnTo>
                  <a:pt x="488" y="596"/>
                </a:lnTo>
                <a:lnTo>
                  <a:pt x="474" y="604"/>
                </a:lnTo>
                <a:lnTo>
                  <a:pt x="461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7" y="636"/>
                </a:lnTo>
                <a:lnTo>
                  <a:pt x="371" y="640"/>
                </a:lnTo>
                <a:lnTo>
                  <a:pt x="355" y="642"/>
                </a:lnTo>
                <a:lnTo>
                  <a:pt x="339" y="643"/>
                </a:lnTo>
                <a:lnTo>
                  <a:pt x="322" y="643"/>
                </a:lnTo>
                <a:lnTo>
                  <a:pt x="322" y="643"/>
                </a:lnTo>
                <a:lnTo>
                  <a:pt x="306" y="643"/>
                </a:lnTo>
                <a:lnTo>
                  <a:pt x="289" y="642"/>
                </a:lnTo>
                <a:lnTo>
                  <a:pt x="273" y="640"/>
                </a:lnTo>
                <a:lnTo>
                  <a:pt x="257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3" y="611"/>
                </a:lnTo>
                <a:lnTo>
                  <a:pt x="169" y="604"/>
                </a:lnTo>
                <a:lnTo>
                  <a:pt x="155" y="596"/>
                </a:lnTo>
                <a:lnTo>
                  <a:pt x="142" y="588"/>
                </a:lnTo>
                <a:lnTo>
                  <a:pt x="129" y="579"/>
                </a:lnTo>
                <a:lnTo>
                  <a:pt x="118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20" y="432"/>
                </a:lnTo>
                <a:lnTo>
                  <a:pt x="15" y="417"/>
                </a:lnTo>
                <a:lnTo>
                  <a:pt x="11" y="403"/>
                </a:lnTo>
                <a:lnTo>
                  <a:pt x="7" y="387"/>
                </a:lnTo>
                <a:lnTo>
                  <a:pt x="4" y="371"/>
                </a:lnTo>
                <a:lnTo>
                  <a:pt x="1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1" y="289"/>
                </a:lnTo>
                <a:lnTo>
                  <a:pt x="4" y="273"/>
                </a:lnTo>
                <a:lnTo>
                  <a:pt x="7" y="257"/>
                </a:lnTo>
                <a:lnTo>
                  <a:pt x="11" y="242"/>
                </a:lnTo>
                <a:lnTo>
                  <a:pt x="15" y="226"/>
                </a:lnTo>
                <a:lnTo>
                  <a:pt x="20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8" y="73"/>
                </a:lnTo>
                <a:lnTo>
                  <a:pt x="129" y="64"/>
                </a:lnTo>
                <a:lnTo>
                  <a:pt x="142" y="55"/>
                </a:lnTo>
                <a:lnTo>
                  <a:pt x="155" y="47"/>
                </a:lnTo>
                <a:lnTo>
                  <a:pt x="169" y="39"/>
                </a:lnTo>
                <a:lnTo>
                  <a:pt x="183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7" y="7"/>
                </a:lnTo>
                <a:lnTo>
                  <a:pt x="273" y="4"/>
                </a:lnTo>
                <a:lnTo>
                  <a:pt x="289" y="2"/>
                </a:lnTo>
                <a:lnTo>
                  <a:pt x="306" y="0"/>
                </a:lnTo>
                <a:lnTo>
                  <a:pt x="322" y="0"/>
                </a:lnTo>
                <a:lnTo>
                  <a:pt x="322" y="0"/>
                </a:lnTo>
                <a:lnTo>
                  <a:pt x="339" y="0"/>
                </a:lnTo>
                <a:lnTo>
                  <a:pt x="355" y="2"/>
                </a:lnTo>
                <a:lnTo>
                  <a:pt x="371" y="4"/>
                </a:lnTo>
                <a:lnTo>
                  <a:pt x="387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1" y="32"/>
                </a:lnTo>
                <a:lnTo>
                  <a:pt x="474" y="39"/>
                </a:lnTo>
                <a:lnTo>
                  <a:pt x="488" y="47"/>
                </a:lnTo>
                <a:lnTo>
                  <a:pt x="502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8" y="95"/>
                </a:lnTo>
                <a:lnTo>
                  <a:pt x="560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3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  <a:extLst/>
        </p:spPr>
        <p:txBody>
          <a:bodyPr anchor="ctr" anchorCtr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23" name="MH_SubTitle_1"/>
          <p:cNvSpPr txBox="1">
            <a:spLocks noChangeArrowheads="1"/>
          </p:cNvSpPr>
          <p:nvPr/>
        </p:nvSpPr>
        <p:spPr bwMode="auto">
          <a:xfrm>
            <a:off x="2156335" y="1998840"/>
            <a:ext cx="1550507" cy="104204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24" name="MH_SubTitle_1"/>
          <p:cNvSpPr txBox="1">
            <a:spLocks noChangeArrowheads="1"/>
          </p:cNvSpPr>
          <p:nvPr/>
        </p:nvSpPr>
        <p:spPr bwMode="auto">
          <a:xfrm>
            <a:off x="4277819" y="2176443"/>
            <a:ext cx="1550507" cy="104204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25" name="MH_SubTitle_1"/>
          <p:cNvSpPr txBox="1">
            <a:spLocks noChangeArrowheads="1"/>
          </p:cNvSpPr>
          <p:nvPr/>
        </p:nvSpPr>
        <p:spPr bwMode="auto">
          <a:xfrm>
            <a:off x="6392856" y="2190644"/>
            <a:ext cx="1550507" cy="104204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26" name="MH_SubTitle_1"/>
          <p:cNvSpPr txBox="1">
            <a:spLocks noChangeArrowheads="1"/>
          </p:cNvSpPr>
          <p:nvPr/>
        </p:nvSpPr>
        <p:spPr bwMode="auto">
          <a:xfrm>
            <a:off x="8427211" y="2071459"/>
            <a:ext cx="1550507" cy="104204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小鹿模板极简主义设计，极致简约风潮流所向，通用设计，完美兼容。</a:t>
            </a:r>
          </a:p>
        </p:txBody>
      </p:sp>
      <p:sp>
        <p:nvSpPr>
          <p:cNvPr id="17" name="MH_Number_1"/>
          <p:cNvSpPr/>
          <p:nvPr>
            <p:custDataLst>
              <p:tags r:id="rId7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MH_Entry_1"/>
          <p:cNvSpPr/>
          <p:nvPr>
            <p:custDataLst>
              <p:tags r:id="rId8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1" name="图文框 2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4623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MH_Other_1"/>
          <p:cNvSpPr/>
          <p:nvPr>
            <p:custDataLst>
              <p:tags r:id="rId2"/>
            </p:custDataLst>
          </p:nvPr>
        </p:nvSpPr>
        <p:spPr>
          <a:xfrm flipV="1">
            <a:off x="3605310" y="2592015"/>
            <a:ext cx="111125" cy="101600"/>
          </a:xfrm>
          <a:prstGeom prst="rtTriangle">
            <a:avLst/>
          </a:prstGeom>
          <a:solidFill>
            <a:schemeClr val="tx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MH_Other_2"/>
          <p:cNvSpPr/>
          <p:nvPr>
            <p:custDataLst>
              <p:tags r:id="rId3"/>
            </p:custDataLst>
          </p:nvPr>
        </p:nvSpPr>
        <p:spPr>
          <a:xfrm>
            <a:off x="3605310" y="2037977"/>
            <a:ext cx="111125" cy="101600"/>
          </a:xfrm>
          <a:prstGeom prst="rtTriangle">
            <a:avLst/>
          </a:prstGeom>
          <a:solidFill>
            <a:schemeClr val="tx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MH_Other_3"/>
          <p:cNvSpPr/>
          <p:nvPr>
            <p:custDataLst>
              <p:tags r:id="rId4"/>
            </p:custDataLst>
          </p:nvPr>
        </p:nvSpPr>
        <p:spPr>
          <a:xfrm flipV="1">
            <a:off x="3605310" y="3519115"/>
            <a:ext cx="111125" cy="101600"/>
          </a:xfrm>
          <a:prstGeom prst="rtTriangle">
            <a:avLst/>
          </a:prstGeom>
          <a:solidFill>
            <a:schemeClr val="tx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605310" y="2965077"/>
            <a:ext cx="111125" cy="101600"/>
          </a:xfrm>
          <a:prstGeom prst="rtTriangle">
            <a:avLst/>
          </a:prstGeom>
          <a:solidFill>
            <a:schemeClr val="tx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MH_Other_5"/>
          <p:cNvSpPr/>
          <p:nvPr>
            <p:custDataLst>
              <p:tags r:id="rId6"/>
            </p:custDataLst>
          </p:nvPr>
        </p:nvSpPr>
        <p:spPr>
          <a:xfrm flipV="1">
            <a:off x="3605310" y="4444627"/>
            <a:ext cx="111125" cy="101600"/>
          </a:xfrm>
          <a:prstGeom prst="rtTriangle">
            <a:avLst/>
          </a:prstGeom>
          <a:solidFill>
            <a:schemeClr val="tx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MH_Other_6"/>
          <p:cNvSpPr/>
          <p:nvPr>
            <p:custDataLst>
              <p:tags r:id="rId7"/>
            </p:custDataLst>
          </p:nvPr>
        </p:nvSpPr>
        <p:spPr>
          <a:xfrm>
            <a:off x="3605310" y="3892178"/>
            <a:ext cx="111125" cy="100013"/>
          </a:xfrm>
          <a:prstGeom prst="rtTriangle">
            <a:avLst/>
          </a:prstGeom>
          <a:solidFill>
            <a:schemeClr val="tx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MH_Other_7"/>
          <p:cNvSpPr/>
          <p:nvPr>
            <p:custDataLst>
              <p:tags r:id="rId8"/>
            </p:custDataLst>
          </p:nvPr>
        </p:nvSpPr>
        <p:spPr>
          <a:xfrm flipV="1">
            <a:off x="3605310" y="5371727"/>
            <a:ext cx="111125" cy="101600"/>
          </a:xfrm>
          <a:prstGeom prst="rtTriangle">
            <a:avLst/>
          </a:prstGeom>
          <a:solidFill>
            <a:schemeClr val="tx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MH_Other_8"/>
          <p:cNvSpPr/>
          <p:nvPr>
            <p:custDataLst>
              <p:tags r:id="rId9"/>
            </p:custDataLst>
          </p:nvPr>
        </p:nvSpPr>
        <p:spPr>
          <a:xfrm>
            <a:off x="3605310" y="4817690"/>
            <a:ext cx="111125" cy="101600"/>
          </a:xfrm>
          <a:prstGeom prst="rtTriangle">
            <a:avLst/>
          </a:prstGeom>
          <a:solidFill>
            <a:schemeClr val="tx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MH_Other_9"/>
          <p:cNvSpPr/>
          <p:nvPr>
            <p:custDataLst>
              <p:tags r:id="rId10"/>
            </p:custDataLst>
          </p:nvPr>
        </p:nvSpPr>
        <p:spPr>
          <a:xfrm>
            <a:off x="2767109" y="2037977"/>
            <a:ext cx="2108200" cy="655638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MH_Other_10"/>
          <p:cNvSpPr/>
          <p:nvPr>
            <p:custDataLst>
              <p:tags r:id="rId11"/>
            </p:custDataLst>
          </p:nvPr>
        </p:nvSpPr>
        <p:spPr>
          <a:xfrm>
            <a:off x="2767109" y="2965077"/>
            <a:ext cx="2108200" cy="655638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MH_Other_11"/>
          <p:cNvSpPr/>
          <p:nvPr>
            <p:custDataLst>
              <p:tags r:id="rId12"/>
            </p:custDataLst>
          </p:nvPr>
        </p:nvSpPr>
        <p:spPr>
          <a:xfrm>
            <a:off x="2767109" y="3892177"/>
            <a:ext cx="2108200" cy="654050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MH_Other_12"/>
          <p:cNvSpPr/>
          <p:nvPr>
            <p:custDataLst>
              <p:tags r:id="rId13"/>
            </p:custDataLst>
          </p:nvPr>
        </p:nvSpPr>
        <p:spPr>
          <a:xfrm>
            <a:off x="2767109" y="4817691"/>
            <a:ext cx="2108200" cy="655637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MH_SubTitle_1"/>
          <p:cNvSpPr/>
          <p:nvPr>
            <p:custDataLst>
              <p:tags r:id="rId14"/>
            </p:custDataLst>
          </p:nvPr>
        </p:nvSpPr>
        <p:spPr>
          <a:xfrm>
            <a:off x="1725709" y="2037977"/>
            <a:ext cx="1879600" cy="655638"/>
          </a:xfrm>
          <a:prstGeom prst="rect">
            <a:avLst/>
          </a:prstGeom>
          <a:solidFill>
            <a:srgbClr val="FFC229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13" name="MH_SubTitle_2"/>
          <p:cNvSpPr/>
          <p:nvPr>
            <p:custDataLst>
              <p:tags r:id="rId15"/>
            </p:custDataLst>
          </p:nvPr>
        </p:nvSpPr>
        <p:spPr>
          <a:xfrm>
            <a:off x="1725709" y="2965077"/>
            <a:ext cx="1879600" cy="655638"/>
          </a:xfrm>
          <a:prstGeom prst="rect">
            <a:avLst/>
          </a:prstGeom>
          <a:solidFill>
            <a:srgbClr val="0970A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15" name="MH_SubTitle_3"/>
          <p:cNvSpPr/>
          <p:nvPr>
            <p:custDataLst>
              <p:tags r:id="rId16"/>
            </p:custDataLst>
          </p:nvPr>
        </p:nvSpPr>
        <p:spPr>
          <a:xfrm>
            <a:off x="1725709" y="3892177"/>
            <a:ext cx="1879600" cy="654050"/>
          </a:xfrm>
          <a:prstGeom prst="rect">
            <a:avLst/>
          </a:prstGeom>
          <a:solidFill>
            <a:srgbClr val="956C59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17" name="MH_SubTitle_4"/>
          <p:cNvSpPr/>
          <p:nvPr>
            <p:custDataLst>
              <p:tags r:id="rId17"/>
            </p:custDataLst>
          </p:nvPr>
        </p:nvSpPr>
        <p:spPr>
          <a:xfrm>
            <a:off x="1725709" y="4817691"/>
            <a:ext cx="1879600" cy="655637"/>
          </a:xfrm>
          <a:prstGeom prst="rect">
            <a:avLst/>
          </a:prstGeom>
          <a:solidFill>
            <a:srgbClr val="E8392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4959545" y="1827957"/>
            <a:ext cx="5798105" cy="1052596"/>
          </a:xfrm>
          <a:prstGeom prst="rect">
            <a:avLst/>
          </a:prstGeom>
          <a:ln>
            <a:solidFill>
              <a:srgbClr val="FFC229"/>
            </a:solidFill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959545" y="2782342"/>
            <a:ext cx="5798105" cy="1052596"/>
          </a:xfrm>
          <a:prstGeom prst="rect">
            <a:avLst/>
          </a:prstGeom>
          <a:ln>
            <a:solidFill>
              <a:srgbClr val="0970A0"/>
            </a:solidFill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59545" y="3684415"/>
            <a:ext cx="5798105" cy="1052596"/>
          </a:xfrm>
          <a:prstGeom prst="rect">
            <a:avLst/>
          </a:prstGeom>
          <a:ln>
            <a:solidFill>
              <a:srgbClr val="956C59"/>
            </a:solidFill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59545" y="4619211"/>
            <a:ext cx="5798105" cy="1052596"/>
          </a:xfrm>
          <a:prstGeom prst="rect">
            <a:avLst/>
          </a:prstGeom>
          <a:ln>
            <a:solidFill>
              <a:srgbClr val="E83921"/>
            </a:solidFill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MH_Number_1"/>
          <p:cNvSpPr/>
          <p:nvPr>
            <p:custDataLst>
              <p:tags r:id="rId18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MH_Entry_1"/>
          <p:cNvSpPr/>
          <p:nvPr>
            <p:custDataLst>
              <p:tags r:id="rId19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42" name="图文框 4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8358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063" y="-48125"/>
            <a:ext cx="12264189" cy="6947520"/>
          </a:xfrm>
          <a:prstGeom prst="rect">
            <a:avLst/>
          </a:prstGeom>
        </p:spPr>
      </p:pic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131704" y="1899136"/>
            <a:ext cx="3068831" cy="3066757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4529167" y="2824452"/>
            <a:ext cx="6943359" cy="1201422"/>
          </a:xfrm>
          <a:prstGeom prst="rect">
            <a:avLst/>
          </a:prstGeom>
          <a:noFill/>
          <a:ln w="38100"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5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51078">
            <a:off x="7312199" y="2113720"/>
            <a:ext cx="195863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55557" y="-108338"/>
            <a:ext cx="1793798" cy="2646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13" y="7219"/>
            <a:ext cx="1480884" cy="25238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7" b="86973"/>
          <a:stretch/>
        </p:blipFill>
        <p:spPr>
          <a:xfrm>
            <a:off x="10527439" y="6186586"/>
            <a:ext cx="945087" cy="3336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76" y="5475577"/>
            <a:ext cx="1258096" cy="12053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33" r="81426" b="13177"/>
          <a:stretch/>
        </p:blipFill>
        <p:spPr>
          <a:xfrm>
            <a:off x="10999982" y="1214697"/>
            <a:ext cx="826176" cy="8164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36"/>
          <a:stretch/>
        </p:blipFill>
        <p:spPr>
          <a:xfrm rot="2741008">
            <a:off x="4619111" y="325777"/>
            <a:ext cx="1059682" cy="17803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39" r="15418"/>
          <a:stretch/>
        </p:blipFill>
        <p:spPr>
          <a:xfrm>
            <a:off x="2207362" y="5475577"/>
            <a:ext cx="1891033" cy="87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43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4642482" y="2002163"/>
            <a:ext cx="1658432" cy="1344158"/>
          </a:xfrm>
          <a:custGeom>
            <a:avLst/>
            <a:gdLst>
              <a:gd name="T0" fmla="*/ 1165 w 1381"/>
              <a:gd name="T1" fmla="*/ 639 h 1119"/>
              <a:gd name="T2" fmla="*/ 1112 w 1381"/>
              <a:gd name="T3" fmla="*/ 646 h 1119"/>
              <a:gd name="T4" fmla="*/ 1062 w 1381"/>
              <a:gd name="T5" fmla="*/ 658 h 1119"/>
              <a:gd name="T6" fmla="*/ 1038 w 1381"/>
              <a:gd name="T7" fmla="*/ 665 h 1119"/>
              <a:gd name="T8" fmla="*/ 1002 w 1381"/>
              <a:gd name="T9" fmla="*/ 677 h 1119"/>
              <a:gd name="T10" fmla="*/ 966 w 1381"/>
              <a:gd name="T11" fmla="*/ 692 h 1119"/>
              <a:gd name="T12" fmla="*/ 921 w 1381"/>
              <a:gd name="T13" fmla="*/ 714 h 1119"/>
              <a:gd name="T14" fmla="*/ 879 w 1381"/>
              <a:gd name="T15" fmla="*/ 741 h 1119"/>
              <a:gd name="T16" fmla="*/ 838 w 1381"/>
              <a:gd name="T17" fmla="*/ 770 h 1119"/>
              <a:gd name="T18" fmla="*/ 799 w 1381"/>
              <a:gd name="T19" fmla="*/ 801 h 1119"/>
              <a:gd name="T20" fmla="*/ 781 w 1381"/>
              <a:gd name="T21" fmla="*/ 818 h 1119"/>
              <a:gd name="T22" fmla="*/ 747 w 1381"/>
              <a:gd name="T23" fmla="*/ 854 h 1119"/>
              <a:gd name="T24" fmla="*/ 716 w 1381"/>
              <a:gd name="T25" fmla="*/ 894 h 1119"/>
              <a:gd name="T26" fmla="*/ 701 w 1381"/>
              <a:gd name="T27" fmla="*/ 914 h 1119"/>
              <a:gd name="T28" fmla="*/ 674 w 1381"/>
              <a:gd name="T29" fmla="*/ 956 h 1119"/>
              <a:gd name="T30" fmla="*/ 656 w 1381"/>
              <a:gd name="T31" fmla="*/ 989 h 1119"/>
              <a:gd name="T32" fmla="*/ 640 w 1381"/>
              <a:gd name="T33" fmla="*/ 1023 h 1119"/>
              <a:gd name="T34" fmla="*/ 621 w 1381"/>
              <a:gd name="T35" fmla="*/ 1071 h 1119"/>
              <a:gd name="T36" fmla="*/ 610 w 1381"/>
              <a:gd name="T37" fmla="*/ 1107 h 1119"/>
              <a:gd name="T38" fmla="*/ 383 w 1381"/>
              <a:gd name="T39" fmla="*/ 833 h 1119"/>
              <a:gd name="T40" fmla="*/ 7 w 1381"/>
              <a:gd name="T41" fmla="*/ 899 h 1119"/>
              <a:gd name="T42" fmla="*/ 23 w 1381"/>
              <a:gd name="T43" fmla="*/ 850 h 1119"/>
              <a:gd name="T44" fmla="*/ 42 w 1381"/>
              <a:gd name="T45" fmla="*/ 804 h 1119"/>
              <a:gd name="T46" fmla="*/ 61 w 1381"/>
              <a:gd name="T47" fmla="*/ 758 h 1119"/>
              <a:gd name="T48" fmla="*/ 83 w 1381"/>
              <a:gd name="T49" fmla="*/ 712 h 1119"/>
              <a:gd name="T50" fmla="*/ 105 w 1381"/>
              <a:gd name="T51" fmla="*/ 668 h 1119"/>
              <a:gd name="T52" fmla="*/ 130 w 1381"/>
              <a:gd name="T53" fmla="*/ 625 h 1119"/>
              <a:gd name="T54" fmla="*/ 156 w 1381"/>
              <a:gd name="T55" fmla="*/ 583 h 1119"/>
              <a:gd name="T56" fmla="*/ 184 w 1381"/>
              <a:gd name="T57" fmla="*/ 541 h 1119"/>
              <a:gd name="T58" fmla="*/ 214 w 1381"/>
              <a:gd name="T59" fmla="*/ 502 h 1119"/>
              <a:gd name="T60" fmla="*/ 245 w 1381"/>
              <a:gd name="T61" fmla="*/ 463 h 1119"/>
              <a:gd name="T62" fmla="*/ 277 w 1381"/>
              <a:gd name="T63" fmla="*/ 426 h 1119"/>
              <a:gd name="T64" fmla="*/ 310 w 1381"/>
              <a:gd name="T65" fmla="*/ 389 h 1119"/>
              <a:gd name="T66" fmla="*/ 345 w 1381"/>
              <a:gd name="T67" fmla="*/ 354 h 1119"/>
              <a:gd name="T68" fmla="*/ 382 w 1381"/>
              <a:gd name="T69" fmla="*/ 321 h 1119"/>
              <a:gd name="T70" fmla="*/ 439 w 1381"/>
              <a:gd name="T71" fmla="*/ 274 h 1119"/>
              <a:gd name="T72" fmla="*/ 478 w 1381"/>
              <a:gd name="T73" fmla="*/ 244 h 1119"/>
              <a:gd name="T74" fmla="*/ 519 w 1381"/>
              <a:gd name="T75" fmla="*/ 215 h 1119"/>
              <a:gd name="T76" fmla="*/ 561 w 1381"/>
              <a:gd name="T77" fmla="*/ 188 h 1119"/>
              <a:gd name="T78" fmla="*/ 603 w 1381"/>
              <a:gd name="T79" fmla="*/ 163 h 1119"/>
              <a:gd name="T80" fmla="*/ 647 w 1381"/>
              <a:gd name="T81" fmla="*/ 140 h 1119"/>
              <a:gd name="T82" fmla="*/ 693 w 1381"/>
              <a:gd name="T83" fmla="*/ 118 h 1119"/>
              <a:gd name="T84" fmla="*/ 738 w 1381"/>
              <a:gd name="T85" fmla="*/ 98 h 1119"/>
              <a:gd name="T86" fmla="*/ 785 w 1381"/>
              <a:gd name="T87" fmla="*/ 79 h 1119"/>
              <a:gd name="T88" fmla="*/ 833 w 1381"/>
              <a:gd name="T89" fmla="*/ 62 h 1119"/>
              <a:gd name="T90" fmla="*/ 882 w 1381"/>
              <a:gd name="T91" fmla="*/ 47 h 1119"/>
              <a:gd name="T92" fmla="*/ 931 w 1381"/>
              <a:gd name="T93" fmla="*/ 35 h 1119"/>
              <a:gd name="T94" fmla="*/ 980 w 1381"/>
              <a:gd name="T95" fmla="*/ 24 h 1119"/>
              <a:gd name="T96" fmla="*/ 1032 w 1381"/>
              <a:gd name="T97" fmla="*/ 15 h 1119"/>
              <a:gd name="T98" fmla="*/ 1083 w 1381"/>
              <a:gd name="T99" fmla="*/ 8 h 1119"/>
              <a:gd name="T100" fmla="*/ 1135 w 1381"/>
              <a:gd name="T101" fmla="*/ 3 h 1119"/>
              <a:gd name="T102" fmla="*/ 1188 w 1381"/>
              <a:gd name="T103" fmla="*/ 0 h 1119"/>
              <a:gd name="T104" fmla="*/ 1190 w 1381"/>
              <a:gd name="T105" fmla="*/ 637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1" h="1119">
                <a:moveTo>
                  <a:pt x="1191" y="637"/>
                </a:moveTo>
                <a:lnTo>
                  <a:pt x="1165" y="639"/>
                </a:lnTo>
                <a:lnTo>
                  <a:pt x="1138" y="642"/>
                </a:lnTo>
                <a:lnTo>
                  <a:pt x="1112" y="646"/>
                </a:lnTo>
                <a:lnTo>
                  <a:pt x="1087" y="652"/>
                </a:lnTo>
                <a:lnTo>
                  <a:pt x="1062" y="658"/>
                </a:lnTo>
                <a:lnTo>
                  <a:pt x="1050" y="661"/>
                </a:lnTo>
                <a:lnTo>
                  <a:pt x="1038" y="665"/>
                </a:lnTo>
                <a:lnTo>
                  <a:pt x="1014" y="673"/>
                </a:lnTo>
                <a:lnTo>
                  <a:pt x="1002" y="677"/>
                </a:lnTo>
                <a:lnTo>
                  <a:pt x="989" y="682"/>
                </a:lnTo>
                <a:lnTo>
                  <a:pt x="966" y="692"/>
                </a:lnTo>
                <a:lnTo>
                  <a:pt x="943" y="703"/>
                </a:lnTo>
                <a:lnTo>
                  <a:pt x="921" y="714"/>
                </a:lnTo>
                <a:lnTo>
                  <a:pt x="900" y="728"/>
                </a:lnTo>
                <a:lnTo>
                  <a:pt x="879" y="741"/>
                </a:lnTo>
                <a:lnTo>
                  <a:pt x="858" y="755"/>
                </a:lnTo>
                <a:lnTo>
                  <a:pt x="838" y="770"/>
                </a:lnTo>
                <a:lnTo>
                  <a:pt x="818" y="785"/>
                </a:lnTo>
                <a:lnTo>
                  <a:pt x="799" y="801"/>
                </a:lnTo>
                <a:lnTo>
                  <a:pt x="790" y="810"/>
                </a:lnTo>
                <a:lnTo>
                  <a:pt x="781" y="818"/>
                </a:lnTo>
                <a:lnTo>
                  <a:pt x="764" y="836"/>
                </a:lnTo>
                <a:lnTo>
                  <a:pt x="747" y="854"/>
                </a:lnTo>
                <a:lnTo>
                  <a:pt x="731" y="873"/>
                </a:lnTo>
                <a:lnTo>
                  <a:pt x="716" y="894"/>
                </a:lnTo>
                <a:lnTo>
                  <a:pt x="708" y="904"/>
                </a:lnTo>
                <a:lnTo>
                  <a:pt x="701" y="914"/>
                </a:lnTo>
                <a:lnTo>
                  <a:pt x="687" y="934"/>
                </a:lnTo>
                <a:lnTo>
                  <a:pt x="674" y="956"/>
                </a:lnTo>
                <a:lnTo>
                  <a:pt x="661" y="978"/>
                </a:lnTo>
                <a:lnTo>
                  <a:pt x="656" y="989"/>
                </a:lnTo>
                <a:lnTo>
                  <a:pt x="650" y="1000"/>
                </a:lnTo>
                <a:lnTo>
                  <a:pt x="640" y="1023"/>
                </a:lnTo>
                <a:lnTo>
                  <a:pt x="630" y="1047"/>
                </a:lnTo>
                <a:lnTo>
                  <a:pt x="621" y="1071"/>
                </a:lnTo>
                <a:lnTo>
                  <a:pt x="614" y="1095"/>
                </a:lnTo>
                <a:lnTo>
                  <a:pt x="610" y="1107"/>
                </a:lnTo>
                <a:lnTo>
                  <a:pt x="607" y="1119"/>
                </a:lnTo>
                <a:lnTo>
                  <a:pt x="383" y="833"/>
                </a:lnTo>
                <a:lnTo>
                  <a:pt x="0" y="923"/>
                </a:lnTo>
                <a:lnTo>
                  <a:pt x="7" y="899"/>
                </a:lnTo>
                <a:lnTo>
                  <a:pt x="15" y="874"/>
                </a:lnTo>
                <a:lnTo>
                  <a:pt x="23" y="850"/>
                </a:lnTo>
                <a:lnTo>
                  <a:pt x="33" y="827"/>
                </a:lnTo>
                <a:lnTo>
                  <a:pt x="42" y="804"/>
                </a:lnTo>
                <a:lnTo>
                  <a:pt x="51" y="781"/>
                </a:lnTo>
                <a:lnTo>
                  <a:pt x="61" y="758"/>
                </a:lnTo>
                <a:lnTo>
                  <a:pt x="72" y="735"/>
                </a:lnTo>
                <a:lnTo>
                  <a:pt x="83" y="712"/>
                </a:lnTo>
                <a:lnTo>
                  <a:pt x="94" y="690"/>
                </a:lnTo>
                <a:lnTo>
                  <a:pt x="105" y="668"/>
                </a:lnTo>
                <a:lnTo>
                  <a:pt x="117" y="646"/>
                </a:lnTo>
                <a:lnTo>
                  <a:pt x="130" y="625"/>
                </a:lnTo>
                <a:lnTo>
                  <a:pt x="143" y="604"/>
                </a:lnTo>
                <a:lnTo>
                  <a:pt x="156" y="583"/>
                </a:lnTo>
                <a:lnTo>
                  <a:pt x="170" y="562"/>
                </a:lnTo>
                <a:lnTo>
                  <a:pt x="184" y="541"/>
                </a:lnTo>
                <a:lnTo>
                  <a:pt x="199" y="521"/>
                </a:lnTo>
                <a:lnTo>
                  <a:pt x="214" y="502"/>
                </a:lnTo>
                <a:lnTo>
                  <a:pt x="229" y="482"/>
                </a:lnTo>
                <a:lnTo>
                  <a:pt x="245" y="463"/>
                </a:lnTo>
                <a:lnTo>
                  <a:pt x="260" y="444"/>
                </a:lnTo>
                <a:lnTo>
                  <a:pt x="277" y="426"/>
                </a:lnTo>
                <a:lnTo>
                  <a:pt x="293" y="408"/>
                </a:lnTo>
                <a:lnTo>
                  <a:pt x="310" y="389"/>
                </a:lnTo>
                <a:lnTo>
                  <a:pt x="327" y="371"/>
                </a:lnTo>
                <a:lnTo>
                  <a:pt x="345" y="354"/>
                </a:lnTo>
                <a:lnTo>
                  <a:pt x="364" y="337"/>
                </a:lnTo>
                <a:lnTo>
                  <a:pt x="382" y="321"/>
                </a:lnTo>
                <a:lnTo>
                  <a:pt x="401" y="305"/>
                </a:lnTo>
                <a:lnTo>
                  <a:pt x="439" y="274"/>
                </a:lnTo>
                <a:lnTo>
                  <a:pt x="458" y="259"/>
                </a:lnTo>
                <a:lnTo>
                  <a:pt x="478" y="244"/>
                </a:lnTo>
                <a:lnTo>
                  <a:pt x="498" y="229"/>
                </a:lnTo>
                <a:lnTo>
                  <a:pt x="519" y="215"/>
                </a:lnTo>
                <a:lnTo>
                  <a:pt x="540" y="201"/>
                </a:lnTo>
                <a:lnTo>
                  <a:pt x="561" y="188"/>
                </a:lnTo>
                <a:lnTo>
                  <a:pt x="582" y="175"/>
                </a:lnTo>
                <a:lnTo>
                  <a:pt x="603" y="163"/>
                </a:lnTo>
                <a:lnTo>
                  <a:pt x="625" y="151"/>
                </a:lnTo>
                <a:lnTo>
                  <a:pt x="647" y="140"/>
                </a:lnTo>
                <a:lnTo>
                  <a:pt x="669" y="129"/>
                </a:lnTo>
                <a:lnTo>
                  <a:pt x="693" y="118"/>
                </a:lnTo>
                <a:lnTo>
                  <a:pt x="715" y="108"/>
                </a:lnTo>
                <a:lnTo>
                  <a:pt x="738" y="98"/>
                </a:lnTo>
                <a:lnTo>
                  <a:pt x="762" y="88"/>
                </a:lnTo>
                <a:lnTo>
                  <a:pt x="785" y="79"/>
                </a:lnTo>
                <a:lnTo>
                  <a:pt x="808" y="70"/>
                </a:lnTo>
                <a:lnTo>
                  <a:pt x="833" y="62"/>
                </a:lnTo>
                <a:lnTo>
                  <a:pt x="857" y="54"/>
                </a:lnTo>
                <a:lnTo>
                  <a:pt x="882" y="47"/>
                </a:lnTo>
                <a:lnTo>
                  <a:pt x="906" y="41"/>
                </a:lnTo>
                <a:lnTo>
                  <a:pt x="931" y="35"/>
                </a:lnTo>
                <a:lnTo>
                  <a:pt x="955" y="29"/>
                </a:lnTo>
                <a:lnTo>
                  <a:pt x="980" y="24"/>
                </a:lnTo>
                <a:lnTo>
                  <a:pt x="1006" y="19"/>
                </a:lnTo>
                <a:lnTo>
                  <a:pt x="1032" y="15"/>
                </a:lnTo>
                <a:lnTo>
                  <a:pt x="1057" y="11"/>
                </a:lnTo>
                <a:lnTo>
                  <a:pt x="1083" y="8"/>
                </a:lnTo>
                <a:lnTo>
                  <a:pt x="1109" y="5"/>
                </a:lnTo>
                <a:lnTo>
                  <a:pt x="1135" y="3"/>
                </a:lnTo>
                <a:lnTo>
                  <a:pt x="1162" y="1"/>
                </a:lnTo>
                <a:lnTo>
                  <a:pt x="1188" y="0"/>
                </a:lnTo>
                <a:lnTo>
                  <a:pt x="1381" y="334"/>
                </a:lnTo>
                <a:lnTo>
                  <a:pt x="1190" y="637"/>
                </a:lnTo>
                <a:lnTo>
                  <a:pt x="1191" y="637"/>
                </a:lnTo>
                <a:close/>
              </a:path>
            </a:pathLst>
          </a:custGeom>
          <a:solidFill>
            <a:srgbClr val="FFC229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4" name="MH_Other_2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6148025" y="2002164"/>
            <a:ext cx="1429096" cy="1388750"/>
          </a:xfrm>
          <a:custGeom>
            <a:avLst/>
            <a:gdLst>
              <a:gd name="T0" fmla="*/ 25 w 1190"/>
              <a:gd name="T1" fmla="*/ 637 h 1155"/>
              <a:gd name="T2" fmla="*/ 49 w 1190"/>
              <a:gd name="T3" fmla="*/ 639 h 1155"/>
              <a:gd name="T4" fmla="*/ 98 w 1190"/>
              <a:gd name="T5" fmla="*/ 647 h 1155"/>
              <a:gd name="T6" fmla="*/ 121 w 1190"/>
              <a:gd name="T7" fmla="*/ 652 h 1155"/>
              <a:gd name="T8" fmla="*/ 167 w 1190"/>
              <a:gd name="T9" fmla="*/ 664 h 1155"/>
              <a:gd name="T10" fmla="*/ 201 w 1190"/>
              <a:gd name="T11" fmla="*/ 675 h 1155"/>
              <a:gd name="T12" fmla="*/ 235 w 1190"/>
              <a:gd name="T13" fmla="*/ 688 h 1155"/>
              <a:gd name="T14" fmla="*/ 256 w 1190"/>
              <a:gd name="T15" fmla="*/ 698 h 1155"/>
              <a:gd name="T16" fmla="*/ 277 w 1190"/>
              <a:gd name="T17" fmla="*/ 708 h 1155"/>
              <a:gd name="T18" fmla="*/ 297 w 1190"/>
              <a:gd name="T19" fmla="*/ 721 h 1155"/>
              <a:gd name="T20" fmla="*/ 317 w 1190"/>
              <a:gd name="T21" fmla="*/ 733 h 1155"/>
              <a:gd name="T22" fmla="*/ 356 w 1190"/>
              <a:gd name="T23" fmla="*/ 758 h 1155"/>
              <a:gd name="T24" fmla="*/ 393 w 1190"/>
              <a:gd name="T25" fmla="*/ 787 h 1155"/>
              <a:gd name="T26" fmla="*/ 427 w 1190"/>
              <a:gd name="T27" fmla="*/ 818 h 1155"/>
              <a:gd name="T28" fmla="*/ 443 w 1190"/>
              <a:gd name="T29" fmla="*/ 834 h 1155"/>
              <a:gd name="T30" fmla="*/ 467 w 1190"/>
              <a:gd name="T31" fmla="*/ 860 h 1155"/>
              <a:gd name="T32" fmla="*/ 489 w 1190"/>
              <a:gd name="T33" fmla="*/ 888 h 1155"/>
              <a:gd name="T34" fmla="*/ 515 w 1190"/>
              <a:gd name="T35" fmla="*/ 926 h 1155"/>
              <a:gd name="T36" fmla="*/ 541 w 1190"/>
              <a:gd name="T37" fmla="*/ 965 h 1155"/>
              <a:gd name="T38" fmla="*/ 562 w 1190"/>
              <a:gd name="T39" fmla="*/ 1007 h 1155"/>
              <a:gd name="T40" fmla="*/ 580 w 1190"/>
              <a:gd name="T41" fmla="*/ 1051 h 1155"/>
              <a:gd name="T42" fmla="*/ 1190 w 1190"/>
              <a:gd name="T43" fmla="*/ 865 h 1155"/>
              <a:gd name="T44" fmla="*/ 1173 w 1190"/>
              <a:gd name="T45" fmla="*/ 819 h 1155"/>
              <a:gd name="T46" fmla="*/ 1154 w 1190"/>
              <a:gd name="T47" fmla="*/ 774 h 1155"/>
              <a:gd name="T48" fmla="*/ 1134 w 1190"/>
              <a:gd name="T49" fmla="*/ 730 h 1155"/>
              <a:gd name="T50" fmla="*/ 1112 w 1190"/>
              <a:gd name="T51" fmla="*/ 685 h 1155"/>
              <a:gd name="T52" fmla="*/ 1089 w 1190"/>
              <a:gd name="T53" fmla="*/ 643 h 1155"/>
              <a:gd name="T54" fmla="*/ 1064 w 1190"/>
              <a:gd name="T55" fmla="*/ 602 h 1155"/>
              <a:gd name="T56" fmla="*/ 1038 w 1190"/>
              <a:gd name="T57" fmla="*/ 561 h 1155"/>
              <a:gd name="T58" fmla="*/ 1009 w 1190"/>
              <a:gd name="T59" fmla="*/ 521 h 1155"/>
              <a:gd name="T60" fmla="*/ 980 w 1190"/>
              <a:gd name="T61" fmla="*/ 483 h 1155"/>
              <a:gd name="T62" fmla="*/ 934 w 1190"/>
              <a:gd name="T63" fmla="*/ 428 h 1155"/>
              <a:gd name="T64" fmla="*/ 901 w 1190"/>
              <a:gd name="T65" fmla="*/ 392 h 1155"/>
              <a:gd name="T66" fmla="*/ 868 w 1190"/>
              <a:gd name="T67" fmla="*/ 358 h 1155"/>
              <a:gd name="T68" fmla="*/ 831 w 1190"/>
              <a:gd name="T69" fmla="*/ 326 h 1155"/>
              <a:gd name="T70" fmla="*/ 795 w 1190"/>
              <a:gd name="T71" fmla="*/ 294 h 1155"/>
              <a:gd name="T72" fmla="*/ 758 w 1190"/>
              <a:gd name="T73" fmla="*/ 264 h 1155"/>
              <a:gd name="T74" fmla="*/ 719 w 1190"/>
              <a:gd name="T75" fmla="*/ 235 h 1155"/>
              <a:gd name="T76" fmla="*/ 678 w 1190"/>
              <a:gd name="T77" fmla="*/ 208 h 1155"/>
              <a:gd name="T78" fmla="*/ 638 w 1190"/>
              <a:gd name="T79" fmla="*/ 182 h 1155"/>
              <a:gd name="T80" fmla="*/ 596 w 1190"/>
              <a:gd name="T81" fmla="*/ 158 h 1155"/>
              <a:gd name="T82" fmla="*/ 553 w 1190"/>
              <a:gd name="T83" fmla="*/ 136 h 1155"/>
              <a:gd name="T84" fmla="*/ 508 w 1190"/>
              <a:gd name="T85" fmla="*/ 115 h 1155"/>
              <a:gd name="T86" fmla="*/ 464 w 1190"/>
              <a:gd name="T87" fmla="*/ 96 h 1155"/>
              <a:gd name="T88" fmla="*/ 418 w 1190"/>
              <a:gd name="T89" fmla="*/ 77 h 1155"/>
              <a:gd name="T90" fmla="*/ 371 w 1190"/>
              <a:gd name="T91" fmla="*/ 61 h 1155"/>
              <a:gd name="T92" fmla="*/ 324 w 1190"/>
              <a:gd name="T93" fmla="*/ 47 h 1155"/>
              <a:gd name="T94" fmla="*/ 276 w 1190"/>
              <a:gd name="T95" fmla="*/ 34 h 1155"/>
              <a:gd name="T96" fmla="*/ 202 w 1190"/>
              <a:gd name="T97" fmla="*/ 19 h 1155"/>
              <a:gd name="T98" fmla="*/ 153 w 1190"/>
              <a:gd name="T99" fmla="*/ 12 h 1155"/>
              <a:gd name="T100" fmla="*/ 102 w 1190"/>
              <a:gd name="T101" fmla="*/ 6 h 1155"/>
              <a:gd name="T102" fmla="*/ 51 w 1190"/>
              <a:gd name="T103" fmla="*/ 2 h 1155"/>
              <a:gd name="T104" fmla="*/ 0 w 1190"/>
              <a:gd name="T105" fmla="*/ 0 h 1155"/>
              <a:gd name="T106" fmla="*/ 0 w 1190"/>
              <a:gd name="T107" fmla="*/ 636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90" h="1155">
                <a:moveTo>
                  <a:pt x="0" y="636"/>
                </a:moveTo>
                <a:lnTo>
                  <a:pt x="25" y="637"/>
                </a:lnTo>
                <a:lnTo>
                  <a:pt x="37" y="638"/>
                </a:lnTo>
                <a:lnTo>
                  <a:pt x="49" y="639"/>
                </a:lnTo>
                <a:lnTo>
                  <a:pt x="74" y="643"/>
                </a:lnTo>
                <a:lnTo>
                  <a:pt x="98" y="647"/>
                </a:lnTo>
                <a:lnTo>
                  <a:pt x="110" y="649"/>
                </a:lnTo>
                <a:lnTo>
                  <a:pt x="121" y="652"/>
                </a:lnTo>
                <a:lnTo>
                  <a:pt x="145" y="657"/>
                </a:lnTo>
                <a:lnTo>
                  <a:pt x="167" y="664"/>
                </a:lnTo>
                <a:lnTo>
                  <a:pt x="190" y="671"/>
                </a:lnTo>
                <a:lnTo>
                  <a:pt x="201" y="675"/>
                </a:lnTo>
                <a:lnTo>
                  <a:pt x="212" y="679"/>
                </a:lnTo>
                <a:lnTo>
                  <a:pt x="235" y="688"/>
                </a:lnTo>
                <a:lnTo>
                  <a:pt x="245" y="693"/>
                </a:lnTo>
                <a:lnTo>
                  <a:pt x="256" y="698"/>
                </a:lnTo>
                <a:lnTo>
                  <a:pt x="266" y="703"/>
                </a:lnTo>
                <a:lnTo>
                  <a:pt x="277" y="708"/>
                </a:lnTo>
                <a:lnTo>
                  <a:pt x="287" y="714"/>
                </a:lnTo>
                <a:lnTo>
                  <a:pt x="297" y="721"/>
                </a:lnTo>
                <a:lnTo>
                  <a:pt x="307" y="727"/>
                </a:lnTo>
                <a:lnTo>
                  <a:pt x="317" y="733"/>
                </a:lnTo>
                <a:lnTo>
                  <a:pt x="337" y="745"/>
                </a:lnTo>
                <a:lnTo>
                  <a:pt x="356" y="758"/>
                </a:lnTo>
                <a:lnTo>
                  <a:pt x="374" y="772"/>
                </a:lnTo>
                <a:lnTo>
                  <a:pt x="393" y="787"/>
                </a:lnTo>
                <a:lnTo>
                  <a:pt x="410" y="802"/>
                </a:lnTo>
                <a:lnTo>
                  <a:pt x="427" y="818"/>
                </a:lnTo>
                <a:lnTo>
                  <a:pt x="435" y="826"/>
                </a:lnTo>
                <a:lnTo>
                  <a:pt x="443" y="834"/>
                </a:lnTo>
                <a:lnTo>
                  <a:pt x="459" y="851"/>
                </a:lnTo>
                <a:lnTo>
                  <a:pt x="467" y="860"/>
                </a:lnTo>
                <a:lnTo>
                  <a:pt x="474" y="869"/>
                </a:lnTo>
                <a:lnTo>
                  <a:pt x="489" y="888"/>
                </a:lnTo>
                <a:lnTo>
                  <a:pt x="502" y="907"/>
                </a:lnTo>
                <a:lnTo>
                  <a:pt x="515" y="926"/>
                </a:lnTo>
                <a:lnTo>
                  <a:pt x="528" y="945"/>
                </a:lnTo>
                <a:lnTo>
                  <a:pt x="541" y="965"/>
                </a:lnTo>
                <a:lnTo>
                  <a:pt x="552" y="986"/>
                </a:lnTo>
                <a:lnTo>
                  <a:pt x="562" y="1007"/>
                </a:lnTo>
                <a:lnTo>
                  <a:pt x="571" y="1028"/>
                </a:lnTo>
                <a:lnTo>
                  <a:pt x="580" y="1051"/>
                </a:lnTo>
                <a:lnTo>
                  <a:pt x="926" y="1155"/>
                </a:lnTo>
                <a:lnTo>
                  <a:pt x="1190" y="865"/>
                </a:lnTo>
                <a:lnTo>
                  <a:pt x="1182" y="842"/>
                </a:lnTo>
                <a:lnTo>
                  <a:pt x="1173" y="819"/>
                </a:lnTo>
                <a:lnTo>
                  <a:pt x="1164" y="796"/>
                </a:lnTo>
                <a:lnTo>
                  <a:pt x="1154" y="774"/>
                </a:lnTo>
                <a:lnTo>
                  <a:pt x="1144" y="752"/>
                </a:lnTo>
                <a:lnTo>
                  <a:pt x="1134" y="730"/>
                </a:lnTo>
                <a:lnTo>
                  <a:pt x="1123" y="707"/>
                </a:lnTo>
                <a:lnTo>
                  <a:pt x="1112" y="685"/>
                </a:lnTo>
                <a:lnTo>
                  <a:pt x="1101" y="664"/>
                </a:lnTo>
                <a:lnTo>
                  <a:pt x="1089" y="643"/>
                </a:lnTo>
                <a:lnTo>
                  <a:pt x="1077" y="622"/>
                </a:lnTo>
                <a:lnTo>
                  <a:pt x="1064" y="602"/>
                </a:lnTo>
                <a:lnTo>
                  <a:pt x="1051" y="581"/>
                </a:lnTo>
                <a:lnTo>
                  <a:pt x="1038" y="561"/>
                </a:lnTo>
                <a:lnTo>
                  <a:pt x="1024" y="541"/>
                </a:lnTo>
                <a:lnTo>
                  <a:pt x="1009" y="521"/>
                </a:lnTo>
                <a:lnTo>
                  <a:pt x="995" y="502"/>
                </a:lnTo>
                <a:lnTo>
                  <a:pt x="980" y="483"/>
                </a:lnTo>
                <a:lnTo>
                  <a:pt x="950" y="446"/>
                </a:lnTo>
                <a:lnTo>
                  <a:pt x="934" y="428"/>
                </a:lnTo>
                <a:lnTo>
                  <a:pt x="918" y="410"/>
                </a:lnTo>
                <a:lnTo>
                  <a:pt x="901" y="392"/>
                </a:lnTo>
                <a:lnTo>
                  <a:pt x="885" y="375"/>
                </a:lnTo>
                <a:lnTo>
                  <a:pt x="868" y="358"/>
                </a:lnTo>
                <a:lnTo>
                  <a:pt x="849" y="342"/>
                </a:lnTo>
                <a:lnTo>
                  <a:pt x="831" y="326"/>
                </a:lnTo>
                <a:lnTo>
                  <a:pt x="813" y="310"/>
                </a:lnTo>
                <a:lnTo>
                  <a:pt x="795" y="294"/>
                </a:lnTo>
                <a:lnTo>
                  <a:pt x="777" y="279"/>
                </a:lnTo>
                <a:lnTo>
                  <a:pt x="758" y="264"/>
                </a:lnTo>
                <a:lnTo>
                  <a:pt x="738" y="250"/>
                </a:lnTo>
                <a:lnTo>
                  <a:pt x="719" y="235"/>
                </a:lnTo>
                <a:lnTo>
                  <a:pt x="699" y="221"/>
                </a:lnTo>
                <a:lnTo>
                  <a:pt x="678" y="208"/>
                </a:lnTo>
                <a:lnTo>
                  <a:pt x="658" y="195"/>
                </a:lnTo>
                <a:lnTo>
                  <a:pt x="638" y="182"/>
                </a:lnTo>
                <a:lnTo>
                  <a:pt x="617" y="170"/>
                </a:lnTo>
                <a:lnTo>
                  <a:pt x="596" y="158"/>
                </a:lnTo>
                <a:lnTo>
                  <a:pt x="575" y="147"/>
                </a:lnTo>
                <a:lnTo>
                  <a:pt x="553" y="136"/>
                </a:lnTo>
                <a:lnTo>
                  <a:pt x="530" y="125"/>
                </a:lnTo>
                <a:lnTo>
                  <a:pt x="508" y="115"/>
                </a:lnTo>
                <a:lnTo>
                  <a:pt x="486" y="105"/>
                </a:lnTo>
                <a:lnTo>
                  <a:pt x="464" y="96"/>
                </a:lnTo>
                <a:lnTo>
                  <a:pt x="441" y="87"/>
                </a:lnTo>
                <a:lnTo>
                  <a:pt x="418" y="77"/>
                </a:lnTo>
                <a:lnTo>
                  <a:pt x="395" y="69"/>
                </a:lnTo>
                <a:lnTo>
                  <a:pt x="371" y="61"/>
                </a:lnTo>
                <a:lnTo>
                  <a:pt x="348" y="54"/>
                </a:lnTo>
                <a:lnTo>
                  <a:pt x="324" y="47"/>
                </a:lnTo>
                <a:lnTo>
                  <a:pt x="300" y="40"/>
                </a:lnTo>
                <a:lnTo>
                  <a:pt x="276" y="34"/>
                </a:lnTo>
                <a:lnTo>
                  <a:pt x="252" y="29"/>
                </a:lnTo>
                <a:lnTo>
                  <a:pt x="202" y="19"/>
                </a:lnTo>
                <a:lnTo>
                  <a:pt x="177" y="15"/>
                </a:lnTo>
                <a:lnTo>
                  <a:pt x="153" y="12"/>
                </a:lnTo>
                <a:lnTo>
                  <a:pt x="128" y="8"/>
                </a:lnTo>
                <a:lnTo>
                  <a:pt x="102" y="6"/>
                </a:lnTo>
                <a:lnTo>
                  <a:pt x="77" y="4"/>
                </a:lnTo>
                <a:lnTo>
                  <a:pt x="51" y="2"/>
                </a:lnTo>
                <a:lnTo>
                  <a:pt x="25" y="1"/>
                </a:lnTo>
                <a:lnTo>
                  <a:pt x="0" y="0"/>
                </a:lnTo>
                <a:lnTo>
                  <a:pt x="196" y="347"/>
                </a:lnTo>
                <a:lnTo>
                  <a:pt x="0" y="636"/>
                </a:lnTo>
                <a:close/>
              </a:path>
            </a:pathLst>
          </a:custGeom>
          <a:solidFill>
            <a:srgbClr val="0970A0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" name="MH_Other_3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6651287" y="3125480"/>
            <a:ext cx="1006525" cy="1603220"/>
          </a:xfrm>
          <a:custGeom>
            <a:avLst/>
            <a:gdLst>
              <a:gd name="T0" fmla="*/ 11 w 839"/>
              <a:gd name="T1" fmla="*/ 803 h 1334"/>
              <a:gd name="T2" fmla="*/ 44 w 839"/>
              <a:gd name="T3" fmla="*/ 768 h 1334"/>
              <a:gd name="T4" fmla="*/ 64 w 839"/>
              <a:gd name="T5" fmla="*/ 743 h 1334"/>
              <a:gd name="T6" fmla="*/ 93 w 839"/>
              <a:gd name="T7" fmla="*/ 704 h 1334"/>
              <a:gd name="T8" fmla="*/ 110 w 839"/>
              <a:gd name="T9" fmla="*/ 677 h 1334"/>
              <a:gd name="T10" fmla="*/ 127 w 839"/>
              <a:gd name="T11" fmla="*/ 649 h 1334"/>
              <a:gd name="T12" fmla="*/ 142 w 839"/>
              <a:gd name="T13" fmla="*/ 620 h 1334"/>
              <a:gd name="T14" fmla="*/ 161 w 839"/>
              <a:gd name="T15" fmla="*/ 574 h 1334"/>
              <a:gd name="T16" fmla="*/ 172 w 839"/>
              <a:gd name="T17" fmla="*/ 543 h 1334"/>
              <a:gd name="T18" fmla="*/ 181 w 839"/>
              <a:gd name="T19" fmla="*/ 512 h 1334"/>
              <a:gd name="T20" fmla="*/ 189 w 839"/>
              <a:gd name="T21" fmla="*/ 480 h 1334"/>
              <a:gd name="T22" fmla="*/ 195 w 839"/>
              <a:gd name="T23" fmla="*/ 447 h 1334"/>
              <a:gd name="T24" fmla="*/ 199 w 839"/>
              <a:gd name="T25" fmla="*/ 413 h 1334"/>
              <a:gd name="T26" fmla="*/ 202 w 839"/>
              <a:gd name="T27" fmla="*/ 379 h 1334"/>
              <a:gd name="T28" fmla="*/ 203 w 839"/>
              <a:gd name="T29" fmla="*/ 345 h 1334"/>
              <a:gd name="T30" fmla="*/ 202 w 839"/>
              <a:gd name="T31" fmla="*/ 306 h 1334"/>
              <a:gd name="T32" fmla="*/ 198 w 839"/>
              <a:gd name="T33" fmla="*/ 268 h 1334"/>
              <a:gd name="T34" fmla="*/ 193 w 839"/>
              <a:gd name="T35" fmla="*/ 230 h 1334"/>
              <a:gd name="T36" fmla="*/ 185 w 839"/>
              <a:gd name="T37" fmla="*/ 194 h 1334"/>
              <a:gd name="T38" fmla="*/ 793 w 839"/>
              <a:gd name="T39" fmla="*/ 0 h 1334"/>
              <a:gd name="T40" fmla="*/ 808 w 839"/>
              <a:gd name="T41" fmla="*/ 62 h 1334"/>
              <a:gd name="T42" fmla="*/ 817 w 839"/>
              <a:gd name="T43" fmla="*/ 104 h 1334"/>
              <a:gd name="T44" fmla="*/ 824 w 839"/>
              <a:gd name="T45" fmla="*/ 147 h 1334"/>
              <a:gd name="T46" fmla="*/ 833 w 839"/>
              <a:gd name="T47" fmla="*/ 212 h 1334"/>
              <a:gd name="T48" fmla="*/ 838 w 839"/>
              <a:gd name="T49" fmla="*/ 278 h 1334"/>
              <a:gd name="T50" fmla="*/ 839 w 839"/>
              <a:gd name="T51" fmla="*/ 345 h 1334"/>
              <a:gd name="T52" fmla="*/ 837 w 839"/>
              <a:gd name="T53" fmla="*/ 418 h 1334"/>
              <a:gd name="T54" fmla="*/ 835 w 839"/>
              <a:gd name="T55" fmla="*/ 456 h 1334"/>
              <a:gd name="T56" fmla="*/ 831 w 839"/>
              <a:gd name="T57" fmla="*/ 492 h 1334"/>
              <a:gd name="T58" fmla="*/ 823 w 839"/>
              <a:gd name="T59" fmla="*/ 546 h 1334"/>
              <a:gd name="T60" fmla="*/ 814 w 839"/>
              <a:gd name="T61" fmla="*/ 600 h 1334"/>
              <a:gd name="T62" fmla="*/ 798 w 839"/>
              <a:gd name="T63" fmla="*/ 669 h 1334"/>
              <a:gd name="T64" fmla="*/ 778 w 839"/>
              <a:gd name="T65" fmla="*/ 737 h 1334"/>
              <a:gd name="T66" fmla="*/ 753 w 839"/>
              <a:gd name="T67" fmla="*/ 805 h 1334"/>
              <a:gd name="T68" fmla="*/ 740 w 839"/>
              <a:gd name="T69" fmla="*/ 837 h 1334"/>
              <a:gd name="T70" fmla="*/ 711 w 839"/>
              <a:gd name="T71" fmla="*/ 901 h 1334"/>
              <a:gd name="T72" fmla="*/ 695 w 839"/>
              <a:gd name="T73" fmla="*/ 933 h 1334"/>
              <a:gd name="T74" fmla="*/ 679 w 839"/>
              <a:gd name="T75" fmla="*/ 963 h 1334"/>
              <a:gd name="T76" fmla="*/ 644 w 839"/>
              <a:gd name="T77" fmla="*/ 1023 h 1334"/>
              <a:gd name="T78" fmla="*/ 605 w 839"/>
              <a:gd name="T79" fmla="*/ 1082 h 1334"/>
              <a:gd name="T80" fmla="*/ 563 w 839"/>
              <a:gd name="T81" fmla="*/ 1137 h 1334"/>
              <a:gd name="T82" fmla="*/ 518 w 839"/>
              <a:gd name="T83" fmla="*/ 1190 h 1334"/>
              <a:gd name="T84" fmla="*/ 495 w 839"/>
              <a:gd name="T85" fmla="*/ 1215 h 1334"/>
              <a:gd name="T86" fmla="*/ 447 w 839"/>
              <a:gd name="T87" fmla="*/ 1265 h 1334"/>
              <a:gd name="T88" fmla="*/ 395 w 839"/>
              <a:gd name="T89" fmla="*/ 1312 h 1334"/>
              <a:gd name="T90" fmla="*/ 13 w 839"/>
              <a:gd name="T91" fmla="*/ 1187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39" h="1334">
                <a:moveTo>
                  <a:pt x="0" y="814"/>
                </a:moveTo>
                <a:lnTo>
                  <a:pt x="11" y="803"/>
                </a:lnTo>
                <a:lnTo>
                  <a:pt x="22" y="792"/>
                </a:lnTo>
                <a:lnTo>
                  <a:pt x="44" y="768"/>
                </a:lnTo>
                <a:lnTo>
                  <a:pt x="54" y="756"/>
                </a:lnTo>
                <a:lnTo>
                  <a:pt x="64" y="743"/>
                </a:lnTo>
                <a:lnTo>
                  <a:pt x="84" y="717"/>
                </a:lnTo>
                <a:lnTo>
                  <a:pt x="93" y="704"/>
                </a:lnTo>
                <a:lnTo>
                  <a:pt x="102" y="690"/>
                </a:lnTo>
                <a:lnTo>
                  <a:pt x="110" y="677"/>
                </a:lnTo>
                <a:lnTo>
                  <a:pt x="119" y="663"/>
                </a:lnTo>
                <a:lnTo>
                  <a:pt x="127" y="649"/>
                </a:lnTo>
                <a:lnTo>
                  <a:pt x="134" y="634"/>
                </a:lnTo>
                <a:lnTo>
                  <a:pt x="142" y="620"/>
                </a:lnTo>
                <a:lnTo>
                  <a:pt x="148" y="605"/>
                </a:lnTo>
                <a:lnTo>
                  <a:pt x="161" y="574"/>
                </a:lnTo>
                <a:lnTo>
                  <a:pt x="166" y="559"/>
                </a:lnTo>
                <a:lnTo>
                  <a:pt x="172" y="543"/>
                </a:lnTo>
                <a:lnTo>
                  <a:pt x="176" y="528"/>
                </a:lnTo>
                <a:lnTo>
                  <a:pt x="181" y="512"/>
                </a:lnTo>
                <a:lnTo>
                  <a:pt x="185" y="496"/>
                </a:lnTo>
                <a:lnTo>
                  <a:pt x="189" y="480"/>
                </a:lnTo>
                <a:lnTo>
                  <a:pt x="192" y="463"/>
                </a:lnTo>
                <a:lnTo>
                  <a:pt x="195" y="447"/>
                </a:lnTo>
                <a:lnTo>
                  <a:pt x="197" y="430"/>
                </a:lnTo>
                <a:lnTo>
                  <a:pt x="199" y="413"/>
                </a:lnTo>
                <a:lnTo>
                  <a:pt x="201" y="396"/>
                </a:lnTo>
                <a:lnTo>
                  <a:pt x="202" y="379"/>
                </a:lnTo>
                <a:lnTo>
                  <a:pt x="202" y="362"/>
                </a:lnTo>
                <a:lnTo>
                  <a:pt x="203" y="345"/>
                </a:lnTo>
                <a:lnTo>
                  <a:pt x="202" y="325"/>
                </a:lnTo>
                <a:lnTo>
                  <a:pt x="202" y="306"/>
                </a:lnTo>
                <a:lnTo>
                  <a:pt x="200" y="287"/>
                </a:lnTo>
                <a:lnTo>
                  <a:pt x="198" y="268"/>
                </a:lnTo>
                <a:lnTo>
                  <a:pt x="196" y="249"/>
                </a:lnTo>
                <a:lnTo>
                  <a:pt x="193" y="230"/>
                </a:lnTo>
                <a:lnTo>
                  <a:pt x="189" y="212"/>
                </a:lnTo>
                <a:lnTo>
                  <a:pt x="185" y="194"/>
                </a:lnTo>
                <a:lnTo>
                  <a:pt x="513" y="300"/>
                </a:lnTo>
                <a:lnTo>
                  <a:pt x="793" y="0"/>
                </a:lnTo>
                <a:lnTo>
                  <a:pt x="803" y="41"/>
                </a:lnTo>
                <a:lnTo>
                  <a:pt x="808" y="62"/>
                </a:lnTo>
                <a:lnTo>
                  <a:pt x="813" y="83"/>
                </a:lnTo>
                <a:lnTo>
                  <a:pt x="817" y="104"/>
                </a:lnTo>
                <a:lnTo>
                  <a:pt x="821" y="126"/>
                </a:lnTo>
                <a:lnTo>
                  <a:pt x="824" y="147"/>
                </a:lnTo>
                <a:lnTo>
                  <a:pt x="827" y="169"/>
                </a:lnTo>
                <a:lnTo>
                  <a:pt x="833" y="212"/>
                </a:lnTo>
                <a:lnTo>
                  <a:pt x="836" y="255"/>
                </a:lnTo>
                <a:lnTo>
                  <a:pt x="838" y="278"/>
                </a:lnTo>
                <a:lnTo>
                  <a:pt x="839" y="300"/>
                </a:lnTo>
                <a:lnTo>
                  <a:pt x="839" y="345"/>
                </a:lnTo>
                <a:lnTo>
                  <a:pt x="839" y="382"/>
                </a:lnTo>
                <a:lnTo>
                  <a:pt x="837" y="418"/>
                </a:lnTo>
                <a:lnTo>
                  <a:pt x="836" y="438"/>
                </a:lnTo>
                <a:lnTo>
                  <a:pt x="835" y="456"/>
                </a:lnTo>
                <a:lnTo>
                  <a:pt x="833" y="474"/>
                </a:lnTo>
                <a:lnTo>
                  <a:pt x="831" y="492"/>
                </a:lnTo>
                <a:lnTo>
                  <a:pt x="826" y="528"/>
                </a:lnTo>
                <a:lnTo>
                  <a:pt x="823" y="546"/>
                </a:lnTo>
                <a:lnTo>
                  <a:pt x="821" y="564"/>
                </a:lnTo>
                <a:lnTo>
                  <a:pt x="814" y="600"/>
                </a:lnTo>
                <a:lnTo>
                  <a:pt x="806" y="635"/>
                </a:lnTo>
                <a:lnTo>
                  <a:pt x="798" y="669"/>
                </a:lnTo>
                <a:lnTo>
                  <a:pt x="788" y="704"/>
                </a:lnTo>
                <a:lnTo>
                  <a:pt x="778" y="737"/>
                </a:lnTo>
                <a:lnTo>
                  <a:pt x="766" y="772"/>
                </a:lnTo>
                <a:lnTo>
                  <a:pt x="753" y="805"/>
                </a:lnTo>
                <a:lnTo>
                  <a:pt x="747" y="821"/>
                </a:lnTo>
                <a:lnTo>
                  <a:pt x="740" y="837"/>
                </a:lnTo>
                <a:lnTo>
                  <a:pt x="726" y="869"/>
                </a:lnTo>
                <a:lnTo>
                  <a:pt x="711" y="901"/>
                </a:lnTo>
                <a:lnTo>
                  <a:pt x="703" y="917"/>
                </a:lnTo>
                <a:lnTo>
                  <a:pt x="695" y="933"/>
                </a:lnTo>
                <a:lnTo>
                  <a:pt x="687" y="948"/>
                </a:lnTo>
                <a:lnTo>
                  <a:pt x="679" y="963"/>
                </a:lnTo>
                <a:lnTo>
                  <a:pt x="662" y="993"/>
                </a:lnTo>
                <a:lnTo>
                  <a:pt x="644" y="1023"/>
                </a:lnTo>
                <a:lnTo>
                  <a:pt x="625" y="1052"/>
                </a:lnTo>
                <a:lnTo>
                  <a:pt x="605" y="1082"/>
                </a:lnTo>
                <a:lnTo>
                  <a:pt x="584" y="1109"/>
                </a:lnTo>
                <a:lnTo>
                  <a:pt x="563" y="1137"/>
                </a:lnTo>
                <a:lnTo>
                  <a:pt x="541" y="1164"/>
                </a:lnTo>
                <a:lnTo>
                  <a:pt x="518" y="1190"/>
                </a:lnTo>
                <a:lnTo>
                  <a:pt x="507" y="1203"/>
                </a:lnTo>
                <a:lnTo>
                  <a:pt x="495" y="1215"/>
                </a:lnTo>
                <a:lnTo>
                  <a:pt x="471" y="1241"/>
                </a:lnTo>
                <a:lnTo>
                  <a:pt x="447" y="1265"/>
                </a:lnTo>
                <a:lnTo>
                  <a:pt x="421" y="1289"/>
                </a:lnTo>
                <a:lnTo>
                  <a:pt x="395" y="1312"/>
                </a:lnTo>
                <a:lnTo>
                  <a:pt x="368" y="1334"/>
                </a:lnTo>
                <a:lnTo>
                  <a:pt x="13" y="1187"/>
                </a:lnTo>
                <a:lnTo>
                  <a:pt x="0" y="814"/>
                </a:lnTo>
                <a:close/>
              </a:path>
            </a:pathLst>
          </a:custGeom>
          <a:solidFill>
            <a:srgbClr val="E83921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3605" rIns="0" bIns="33605" anchor="ctr"/>
          <a:lstStyle/>
          <a:p>
            <a:pPr marL="136908" marR="0" lvl="0" indent="-136908" algn="l" defTabSz="914400" rtl="0" eaLnBrk="1" fontAlgn="auto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6" name="MH_Other_4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5328365" y="4172352"/>
            <a:ext cx="1692406" cy="904599"/>
          </a:xfrm>
          <a:custGeom>
            <a:avLst/>
            <a:gdLst>
              <a:gd name="T0" fmla="*/ 33 w 1411"/>
              <a:gd name="T1" fmla="*/ 196 h 754"/>
              <a:gd name="T2" fmla="*/ 406 w 1411"/>
              <a:gd name="T3" fmla="*/ 64 h 754"/>
              <a:gd name="T4" fmla="*/ 438 w 1411"/>
              <a:gd name="T5" fmla="*/ 77 h 754"/>
              <a:gd name="T6" fmla="*/ 470 w 1411"/>
              <a:gd name="T7" fmla="*/ 88 h 754"/>
              <a:gd name="T8" fmla="*/ 503 w 1411"/>
              <a:gd name="T9" fmla="*/ 97 h 754"/>
              <a:gd name="T10" fmla="*/ 537 w 1411"/>
              <a:gd name="T11" fmla="*/ 105 h 754"/>
              <a:gd name="T12" fmla="*/ 571 w 1411"/>
              <a:gd name="T13" fmla="*/ 111 h 754"/>
              <a:gd name="T14" fmla="*/ 607 w 1411"/>
              <a:gd name="T15" fmla="*/ 115 h 754"/>
              <a:gd name="T16" fmla="*/ 643 w 1411"/>
              <a:gd name="T17" fmla="*/ 117 h 754"/>
              <a:gd name="T18" fmla="*/ 686 w 1411"/>
              <a:gd name="T19" fmla="*/ 117 h 754"/>
              <a:gd name="T20" fmla="*/ 737 w 1411"/>
              <a:gd name="T21" fmla="*/ 113 h 754"/>
              <a:gd name="T22" fmla="*/ 787 w 1411"/>
              <a:gd name="T23" fmla="*/ 105 h 754"/>
              <a:gd name="T24" fmla="*/ 835 w 1411"/>
              <a:gd name="T25" fmla="*/ 94 h 754"/>
              <a:gd name="T26" fmla="*/ 882 w 1411"/>
              <a:gd name="T27" fmla="*/ 79 h 754"/>
              <a:gd name="T28" fmla="*/ 928 w 1411"/>
              <a:gd name="T29" fmla="*/ 60 h 754"/>
              <a:gd name="T30" fmla="*/ 960 w 1411"/>
              <a:gd name="T31" fmla="*/ 44 h 754"/>
              <a:gd name="T32" fmla="*/ 981 w 1411"/>
              <a:gd name="T33" fmla="*/ 32 h 754"/>
              <a:gd name="T34" fmla="*/ 1002 w 1411"/>
              <a:gd name="T35" fmla="*/ 19 h 754"/>
              <a:gd name="T36" fmla="*/ 1022 w 1411"/>
              <a:gd name="T37" fmla="*/ 6 h 754"/>
              <a:gd name="T38" fmla="*/ 1036 w 1411"/>
              <a:gd name="T39" fmla="*/ 351 h 754"/>
              <a:gd name="T40" fmla="*/ 1391 w 1411"/>
              <a:gd name="T41" fmla="*/ 526 h 754"/>
              <a:gd name="T42" fmla="*/ 1350 w 1411"/>
              <a:gd name="T43" fmla="*/ 553 h 754"/>
              <a:gd name="T44" fmla="*/ 1308 w 1411"/>
              <a:gd name="T45" fmla="*/ 579 h 754"/>
              <a:gd name="T46" fmla="*/ 1266 w 1411"/>
              <a:gd name="T47" fmla="*/ 602 h 754"/>
              <a:gd name="T48" fmla="*/ 1222 w 1411"/>
              <a:gd name="T49" fmla="*/ 625 h 754"/>
              <a:gd name="T50" fmla="*/ 1177 w 1411"/>
              <a:gd name="T51" fmla="*/ 645 h 754"/>
              <a:gd name="T52" fmla="*/ 1132 w 1411"/>
              <a:gd name="T53" fmla="*/ 664 h 754"/>
              <a:gd name="T54" fmla="*/ 1086 w 1411"/>
              <a:gd name="T55" fmla="*/ 683 h 754"/>
              <a:gd name="T56" fmla="*/ 1038 w 1411"/>
              <a:gd name="T57" fmla="*/ 698 h 754"/>
              <a:gd name="T58" fmla="*/ 990 w 1411"/>
              <a:gd name="T59" fmla="*/ 712 h 754"/>
              <a:gd name="T60" fmla="*/ 941 w 1411"/>
              <a:gd name="T61" fmla="*/ 724 h 754"/>
              <a:gd name="T62" fmla="*/ 866 w 1411"/>
              <a:gd name="T63" fmla="*/ 738 h 754"/>
              <a:gd name="T64" fmla="*/ 816 w 1411"/>
              <a:gd name="T65" fmla="*/ 745 h 754"/>
              <a:gd name="T66" fmla="*/ 765 w 1411"/>
              <a:gd name="T67" fmla="*/ 750 h 754"/>
              <a:gd name="T68" fmla="*/ 713 w 1411"/>
              <a:gd name="T69" fmla="*/ 753 h 754"/>
              <a:gd name="T70" fmla="*/ 661 w 1411"/>
              <a:gd name="T71" fmla="*/ 754 h 754"/>
              <a:gd name="T72" fmla="*/ 593 w 1411"/>
              <a:gd name="T73" fmla="*/ 752 h 754"/>
              <a:gd name="T74" fmla="*/ 548 w 1411"/>
              <a:gd name="T75" fmla="*/ 749 h 754"/>
              <a:gd name="T76" fmla="*/ 504 w 1411"/>
              <a:gd name="T77" fmla="*/ 744 h 754"/>
              <a:gd name="T78" fmla="*/ 461 w 1411"/>
              <a:gd name="T79" fmla="*/ 738 h 754"/>
              <a:gd name="T80" fmla="*/ 417 w 1411"/>
              <a:gd name="T81" fmla="*/ 731 h 754"/>
              <a:gd name="T82" fmla="*/ 374 w 1411"/>
              <a:gd name="T83" fmla="*/ 722 h 754"/>
              <a:gd name="T84" fmla="*/ 333 w 1411"/>
              <a:gd name="T85" fmla="*/ 711 h 754"/>
              <a:gd name="T86" fmla="*/ 271 w 1411"/>
              <a:gd name="T87" fmla="*/ 693 h 754"/>
              <a:gd name="T88" fmla="*/ 229 w 1411"/>
              <a:gd name="T89" fmla="*/ 679 h 754"/>
              <a:gd name="T90" fmla="*/ 190 w 1411"/>
              <a:gd name="T91" fmla="*/ 663 h 754"/>
              <a:gd name="T92" fmla="*/ 150 w 1411"/>
              <a:gd name="T93" fmla="*/ 646 h 754"/>
              <a:gd name="T94" fmla="*/ 112 w 1411"/>
              <a:gd name="T95" fmla="*/ 628 h 754"/>
              <a:gd name="T96" fmla="*/ 73 w 1411"/>
              <a:gd name="T97" fmla="*/ 610 h 754"/>
              <a:gd name="T98" fmla="*/ 0 w 1411"/>
              <a:gd name="T99" fmla="*/ 568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11" h="754">
                <a:moveTo>
                  <a:pt x="0" y="568"/>
                </a:moveTo>
                <a:lnTo>
                  <a:pt x="33" y="196"/>
                </a:lnTo>
                <a:lnTo>
                  <a:pt x="390" y="57"/>
                </a:lnTo>
                <a:lnTo>
                  <a:pt x="406" y="64"/>
                </a:lnTo>
                <a:lnTo>
                  <a:pt x="422" y="71"/>
                </a:lnTo>
                <a:lnTo>
                  <a:pt x="438" y="77"/>
                </a:lnTo>
                <a:lnTo>
                  <a:pt x="454" y="83"/>
                </a:lnTo>
                <a:lnTo>
                  <a:pt x="470" y="88"/>
                </a:lnTo>
                <a:lnTo>
                  <a:pt x="487" y="93"/>
                </a:lnTo>
                <a:lnTo>
                  <a:pt x="503" y="97"/>
                </a:lnTo>
                <a:lnTo>
                  <a:pt x="520" y="102"/>
                </a:lnTo>
                <a:lnTo>
                  <a:pt x="537" y="105"/>
                </a:lnTo>
                <a:lnTo>
                  <a:pt x="554" y="108"/>
                </a:lnTo>
                <a:lnTo>
                  <a:pt x="571" y="111"/>
                </a:lnTo>
                <a:lnTo>
                  <a:pt x="590" y="113"/>
                </a:lnTo>
                <a:lnTo>
                  <a:pt x="607" y="115"/>
                </a:lnTo>
                <a:lnTo>
                  <a:pt x="625" y="117"/>
                </a:lnTo>
                <a:lnTo>
                  <a:pt x="643" y="117"/>
                </a:lnTo>
                <a:lnTo>
                  <a:pt x="661" y="118"/>
                </a:lnTo>
                <a:lnTo>
                  <a:pt x="686" y="117"/>
                </a:lnTo>
                <a:lnTo>
                  <a:pt x="712" y="116"/>
                </a:lnTo>
                <a:lnTo>
                  <a:pt x="737" y="113"/>
                </a:lnTo>
                <a:lnTo>
                  <a:pt x="763" y="110"/>
                </a:lnTo>
                <a:lnTo>
                  <a:pt x="787" y="105"/>
                </a:lnTo>
                <a:lnTo>
                  <a:pt x="811" y="100"/>
                </a:lnTo>
                <a:lnTo>
                  <a:pt x="835" y="94"/>
                </a:lnTo>
                <a:lnTo>
                  <a:pt x="859" y="87"/>
                </a:lnTo>
                <a:lnTo>
                  <a:pt x="882" y="79"/>
                </a:lnTo>
                <a:lnTo>
                  <a:pt x="905" y="70"/>
                </a:lnTo>
                <a:lnTo>
                  <a:pt x="928" y="60"/>
                </a:lnTo>
                <a:lnTo>
                  <a:pt x="949" y="50"/>
                </a:lnTo>
                <a:lnTo>
                  <a:pt x="960" y="44"/>
                </a:lnTo>
                <a:lnTo>
                  <a:pt x="971" y="39"/>
                </a:lnTo>
                <a:lnTo>
                  <a:pt x="981" y="32"/>
                </a:lnTo>
                <a:lnTo>
                  <a:pt x="991" y="26"/>
                </a:lnTo>
                <a:lnTo>
                  <a:pt x="1002" y="19"/>
                </a:lnTo>
                <a:lnTo>
                  <a:pt x="1012" y="13"/>
                </a:lnTo>
                <a:lnTo>
                  <a:pt x="1022" y="6"/>
                </a:lnTo>
                <a:lnTo>
                  <a:pt x="1032" y="0"/>
                </a:lnTo>
                <a:lnTo>
                  <a:pt x="1036" y="351"/>
                </a:lnTo>
                <a:lnTo>
                  <a:pt x="1411" y="511"/>
                </a:lnTo>
                <a:lnTo>
                  <a:pt x="1391" y="526"/>
                </a:lnTo>
                <a:lnTo>
                  <a:pt x="1370" y="540"/>
                </a:lnTo>
                <a:lnTo>
                  <a:pt x="1350" y="553"/>
                </a:lnTo>
                <a:lnTo>
                  <a:pt x="1329" y="566"/>
                </a:lnTo>
                <a:lnTo>
                  <a:pt x="1308" y="579"/>
                </a:lnTo>
                <a:lnTo>
                  <a:pt x="1287" y="591"/>
                </a:lnTo>
                <a:lnTo>
                  <a:pt x="1266" y="602"/>
                </a:lnTo>
                <a:lnTo>
                  <a:pt x="1244" y="614"/>
                </a:lnTo>
                <a:lnTo>
                  <a:pt x="1222" y="625"/>
                </a:lnTo>
                <a:lnTo>
                  <a:pt x="1199" y="635"/>
                </a:lnTo>
                <a:lnTo>
                  <a:pt x="1177" y="645"/>
                </a:lnTo>
                <a:lnTo>
                  <a:pt x="1154" y="655"/>
                </a:lnTo>
                <a:lnTo>
                  <a:pt x="1132" y="664"/>
                </a:lnTo>
                <a:lnTo>
                  <a:pt x="1109" y="673"/>
                </a:lnTo>
                <a:lnTo>
                  <a:pt x="1086" y="683"/>
                </a:lnTo>
                <a:lnTo>
                  <a:pt x="1062" y="691"/>
                </a:lnTo>
                <a:lnTo>
                  <a:pt x="1038" y="698"/>
                </a:lnTo>
                <a:lnTo>
                  <a:pt x="1014" y="705"/>
                </a:lnTo>
                <a:lnTo>
                  <a:pt x="990" y="712"/>
                </a:lnTo>
                <a:lnTo>
                  <a:pt x="966" y="718"/>
                </a:lnTo>
                <a:lnTo>
                  <a:pt x="941" y="724"/>
                </a:lnTo>
                <a:lnTo>
                  <a:pt x="917" y="729"/>
                </a:lnTo>
                <a:lnTo>
                  <a:pt x="866" y="738"/>
                </a:lnTo>
                <a:lnTo>
                  <a:pt x="841" y="742"/>
                </a:lnTo>
                <a:lnTo>
                  <a:pt x="816" y="745"/>
                </a:lnTo>
                <a:lnTo>
                  <a:pt x="791" y="748"/>
                </a:lnTo>
                <a:lnTo>
                  <a:pt x="765" y="750"/>
                </a:lnTo>
                <a:lnTo>
                  <a:pt x="738" y="752"/>
                </a:lnTo>
                <a:lnTo>
                  <a:pt x="713" y="753"/>
                </a:lnTo>
                <a:lnTo>
                  <a:pt x="687" y="754"/>
                </a:lnTo>
                <a:lnTo>
                  <a:pt x="661" y="754"/>
                </a:lnTo>
                <a:lnTo>
                  <a:pt x="616" y="753"/>
                </a:lnTo>
                <a:lnTo>
                  <a:pt x="593" y="752"/>
                </a:lnTo>
                <a:lnTo>
                  <a:pt x="570" y="751"/>
                </a:lnTo>
                <a:lnTo>
                  <a:pt x="548" y="749"/>
                </a:lnTo>
                <a:lnTo>
                  <a:pt x="526" y="747"/>
                </a:lnTo>
                <a:lnTo>
                  <a:pt x="504" y="744"/>
                </a:lnTo>
                <a:lnTo>
                  <a:pt x="482" y="742"/>
                </a:lnTo>
                <a:lnTo>
                  <a:pt x="461" y="738"/>
                </a:lnTo>
                <a:lnTo>
                  <a:pt x="439" y="735"/>
                </a:lnTo>
                <a:lnTo>
                  <a:pt x="417" y="731"/>
                </a:lnTo>
                <a:lnTo>
                  <a:pt x="396" y="726"/>
                </a:lnTo>
                <a:lnTo>
                  <a:pt x="374" y="722"/>
                </a:lnTo>
                <a:lnTo>
                  <a:pt x="353" y="716"/>
                </a:lnTo>
                <a:lnTo>
                  <a:pt x="333" y="711"/>
                </a:lnTo>
                <a:lnTo>
                  <a:pt x="312" y="705"/>
                </a:lnTo>
                <a:lnTo>
                  <a:pt x="271" y="693"/>
                </a:lnTo>
                <a:lnTo>
                  <a:pt x="250" y="686"/>
                </a:lnTo>
                <a:lnTo>
                  <a:pt x="229" y="679"/>
                </a:lnTo>
                <a:lnTo>
                  <a:pt x="209" y="670"/>
                </a:lnTo>
                <a:lnTo>
                  <a:pt x="190" y="663"/>
                </a:lnTo>
                <a:lnTo>
                  <a:pt x="170" y="655"/>
                </a:lnTo>
                <a:lnTo>
                  <a:pt x="150" y="646"/>
                </a:lnTo>
                <a:lnTo>
                  <a:pt x="131" y="637"/>
                </a:lnTo>
                <a:lnTo>
                  <a:pt x="112" y="628"/>
                </a:lnTo>
                <a:lnTo>
                  <a:pt x="92" y="619"/>
                </a:lnTo>
                <a:lnTo>
                  <a:pt x="73" y="610"/>
                </a:lnTo>
                <a:lnTo>
                  <a:pt x="36" y="590"/>
                </a:lnTo>
                <a:lnTo>
                  <a:pt x="0" y="568"/>
                </a:lnTo>
                <a:close/>
              </a:path>
            </a:pathLst>
          </a:custGeom>
          <a:solidFill>
            <a:srgbClr val="956C59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7" name="MH_Other_5"/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4583025" y="3089381"/>
            <a:ext cx="1121193" cy="1722136"/>
          </a:xfrm>
          <a:custGeom>
            <a:avLst/>
            <a:gdLst>
              <a:gd name="T0" fmla="*/ 917 w 934"/>
              <a:gd name="T1" fmla="*/ 907 h 1434"/>
              <a:gd name="T2" fmla="*/ 885 w 934"/>
              <a:gd name="T3" fmla="*/ 883 h 1434"/>
              <a:gd name="T4" fmla="*/ 854 w 934"/>
              <a:gd name="T5" fmla="*/ 858 h 1434"/>
              <a:gd name="T6" fmla="*/ 825 w 934"/>
              <a:gd name="T7" fmla="*/ 831 h 1434"/>
              <a:gd name="T8" fmla="*/ 798 w 934"/>
              <a:gd name="T9" fmla="*/ 803 h 1434"/>
              <a:gd name="T10" fmla="*/ 773 w 934"/>
              <a:gd name="T11" fmla="*/ 771 h 1434"/>
              <a:gd name="T12" fmla="*/ 750 w 934"/>
              <a:gd name="T13" fmla="*/ 740 h 1434"/>
              <a:gd name="T14" fmla="*/ 729 w 934"/>
              <a:gd name="T15" fmla="*/ 706 h 1434"/>
              <a:gd name="T16" fmla="*/ 708 w 934"/>
              <a:gd name="T17" fmla="*/ 672 h 1434"/>
              <a:gd name="T18" fmla="*/ 691 w 934"/>
              <a:gd name="T19" fmla="*/ 636 h 1434"/>
              <a:gd name="T20" fmla="*/ 676 w 934"/>
              <a:gd name="T21" fmla="*/ 598 h 1434"/>
              <a:gd name="T22" fmla="*/ 663 w 934"/>
              <a:gd name="T23" fmla="*/ 560 h 1434"/>
              <a:gd name="T24" fmla="*/ 653 w 934"/>
              <a:gd name="T25" fmla="*/ 521 h 1434"/>
              <a:gd name="T26" fmla="*/ 645 w 934"/>
              <a:gd name="T27" fmla="*/ 480 h 1434"/>
              <a:gd name="T28" fmla="*/ 640 w 934"/>
              <a:gd name="T29" fmla="*/ 438 h 1434"/>
              <a:gd name="T30" fmla="*/ 637 w 934"/>
              <a:gd name="T31" fmla="*/ 397 h 1434"/>
              <a:gd name="T32" fmla="*/ 637 w 934"/>
              <a:gd name="T33" fmla="*/ 355 h 1434"/>
              <a:gd name="T34" fmla="*/ 639 w 934"/>
              <a:gd name="T35" fmla="*/ 315 h 1434"/>
              <a:gd name="T36" fmla="*/ 401 w 934"/>
              <a:gd name="T37" fmla="*/ 0 h 1434"/>
              <a:gd name="T38" fmla="*/ 26 w 934"/>
              <a:gd name="T39" fmla="*/ 115 h 1434"/>
              <a:gd name="T40" fmla="*/ 14 w 934"/>
              <a:gd name="T41" fmla="*/ 188 h 1434"/>
              <a:gd name="T42" fmla="*/ 9 w 934"/>
              <a:gd name="T43" fmla="*/ 225 h 1434"/>
              <a:gd name="T44" fmla="*/ 5 w 934"/>
              <a:gd name="T45" fmla="*/ 262 h 1434"/>
              <a:gd name="T46" fmla="*/ 1 w 934"/>
              <a:gd name="T47" fmla="*/ 338 h 1434"/>
              <a:gd name="T48" fmla="*/ 0 w 934"/>
              <a:gd name="T49" fmla="*/ 396 h 1434"/>
              <a:gd name="T50" fmla="*/ 2 w 934"/>
              <a:gd name="T51" fmla="*/ 437 h 1434"/>
              <a:gd name="T52" fmla="*/ 4 w 934"/>
              <a:gd name="T53" fmla="*/ 478 h 1434"/>
              <a:gd name="T54" fmla="*/ 10 w 934"/>
              <a:gd name="T55" fmla="*/ 538 h 1434"/>
              <a:gd name="T56" fmla="*/ 16 w 934"/>
              <a:gd name="T57" fmla="*/ 577 h 1434"/>
              <a:gd name="T58" fmla="*/ 31 w 934"/>
              <a:gd name="T59" fmla="*/ 656 h 1434"/>
              <a:gd name="T60" fmla="*/ 40 w 934"/>
              <a:gd name="T61" fmla="*/ 694 h 1434"/>
              <a:gd name="T62" fmla="*/ 62 w 934"/>
              <a:gd name="T63" fmla="*/ 769 h 1434"/>
              <a:gd name="T64" fmla="*/ 82 w 934"/>
              <a:gd name="T65" fmla="*/ 825 h 1434"/>
              <a:gd name="T66" fmla="*/ 96 w 934"/>
              <a:gd name="T67" fmla="*/ 861 h 1434"/>
              <a:gd name="T68" fmla="*/ 119 w 934"/>
              <a:gd name="T69" fmla="*/ 914 h 1434"/>
              <a:gd name="T70" fmla="*/ 154 w 934"/>
              <a:gd name="T71" fmla="*/ 983 h 1434"/>
              <a:gd name="T72" fmla="*/ 173 w 934"/>
              <a:gd name="T73" fmla="*/ 1016 h 1434"/>
              <a:gd name="T74" fmla="*/ 203 w 934"/>
              <a:gd name="T75" fmla="*/ 1065 h 1434"/>
              <a:gd name="T76" fmla="*/ 235 w 934"/>
              <a:gd name="T77" fmla="*/ 1114 h 1434"/>
              <a:gd name="T78" fmla="*/ 281 w 934"/>
              <a:gd name="T79" fmla="*/ 1175 h 1434"/>
              <a:gd name="T80" fmla="*/ 306 w 934"/>
              <a:gd name="T81" fmla="*/ 1204 h 1434"/>
              <a:gd name="T82" fmla="*/ 331 w 934"/>
              <a:gd name="T83" fmla="*/ 1232 h 1434"/>
              <a:gd name="T84" fmla="*/ 357 w 934"/>
              <a:gd name="T85" fmla="*/ 1261 h 1434"/>
              <a:gd name="T86" fmla="*/ 383 w 934"/>
              <a:gd name="T87" fmla="*/ 1288 h 1434"/>
              <a:gd name="T88" fmla="*/ 412 w 934"/>
              <a:gd name="T89" fmla="*/ 1315 h 1434"/>
              <a:gd name="T90" fmla="*/ 469 w 934"/>
              <a:gd name="T91" fmla="*/ 1364 h 1434"/>
              <a:gd name="T92" fmla="*/ 529 w 934"/>
              <a:gd name="T93" fmla="*/ 1411 h 1434"/>
              <a:gd name="T94" fmla="*/ 601 w 934"/>
              <a:gd name="T95" fmla="*/ 1030 h 1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34" h="1434">
                <a:moveTo>
                  <a:pt x="934" y="918"/>
                </a:moveTo>
                <a:lnTo>
                  <a:pt x="917" y="907"/>
                </a:lnTo>
                <a:lnTo>
                  <a:pt x="901" y="895"/>
                </a:lnTo>
                <a:lnTo>
                  <a:pt x="885" y="883"/>
                </a:lnTo>
                <a:lnTo>
                  <a:pt x="869" y="871"/>
                </a:lnTo>
                <a:lnTo>
                  <a:pt x="854" y="858"/>
                </a:lnTo>
                <a:lnTo>
                  <a:pt x="839" y="845"/>
                </a:lnTo>
                <a:lnTo>
                  <a:pt x="825" y="831"/>
                </a:lnTo>
                <a:lnTo>
                  <a:pt x="812" y="817"/>
                </a:lnTo>
                <a:lnTo>
                  <a:pt x="798" y="803"/>
                </a:lnTo>
                <a:lnTo>
                  <a:pt x="786" y="788"/>
                </a:lnTo>
                <a:lnTo>
                  <a:pt x="773" y="771"/>
                </a:lnTo>
                <a:lnTo>
                  <a:pt x="761" y="756"/>
                </a:lnTo>
                <a:lnTo>
                  <a:pt x="750" y="740"/>
                </a:lnTo>
                <a:lnTo>
                  <a:pt x="739" y="723"/>
                </a:lnTo>
                <a:lnTo>
                  <a:pt x="729" y="706"/>
                </a:lnTo>
                <a:lnTo>
                  <a:pt x="718" y="689"/>
                </a:lnTo>
                <a:lnTo>
                  <a:pt x="708" y="672"/>
                </a:lnTo>
                <a:lnTo>
                  <a:pt x="699" y="654"/>
                </a:lnTo>
                <a:lnTo>
                  <a:pt x="691" y="636"/>
                </a:lnTo>
                <a:lnTo>
                  <a:pt x="683" y="618"/>
                </a:lnTo>
                <a:lnTo>
                  <a:pt x="676" y="598"/>
                </a:lnTo>
                <a:lnTo>
                  <a:pt x="669" y="579"/>
                </a:lnTo>
                <a:lnTo>
                  <a:pt x="663" y="560"/>
                </a:lnTo>
                <a:lnTo>
                  <a:pt x="658" y="540"/>
                </a:lnTo>
                <a:lnTo>
                  <a:pt x="653" y="521"/>
                </a:lnTo>
                <a:lnTo>
                  <a:pt x="649" y="501"/>
                </a:lnTo>
                <a:lnTo>
                  <a:pt x="645" y="480"/>
                </a:lnTo>
                <a:lnTo>
                  <a:pt x="642" y="460"/>
                </a:lnTo>
                <a:lnTo>
                  <a:pt x="640" y="438"/>
                </a:lnTo>
                <a:lnTo>
                  <a:pt x="638" y="418"/>
                </a:lnTo>
                <a:lnTo>
                  <a:pt x="637" y="397"/>
                </a:lnTo>
                <a:lnTo>
                  <a:pt x="637" y="376"/>
                </a:lnTo>
                <a:lnTo>
                  <a:pt x="637" y="355"/>
                </a:lnTo>
                <a:lnTo>
                  <a:pt x="638" y="335"/>
                </a:lnTo>
                <a:lnTo>
                  <a:pt x="639" y="315"/>
                </a:lnTo>
                <a:lnTo>
                  <a:pt x="642" y="295"/>
                </a:lnTo>
                <a:lnTo>
                  <a:pt x="401" y="0"/>
                </a:lnTo>
                <a:lnTo>
                  <a:pt x="34" y="80"/>
                </a:lnTo>
                <a:lnTo>
                  <a:pt x="26" y="115"/>
                </a:lnTo>
                <a:lnTo>
                  <a:pt x="20" y="152"/>
                </a:lnTo>
                <a:lnTo>
                  <a:pt x="14" y="188"/>
                </a:lnTo>
                <a:lnTo>
                  <a:pt x="11" y="207"/>
                </a:lnTo>
                <a:lnTo>
                  <a:pt x="9" y="225"/>
                </a:lnTo>
                <a:lnTo>
                  <a:pt x="7" y="243"/>
                </a:lnTo>
                <a:lnTo>
                  <a:pt x="5" y="262"/>
                </a:lnTo>
                <a:lnTo>
                  <a:pt x="2" y="300"/>
                </a:lnTo>
                <a:lnTo>
                  <a:pt x="1" y="338"/>
                </a:lnTo>
                <a:lnTo>
                  <a:pt x="0" y="376"/>
                </a:lnTo>
                <a:lnTo>
                  <a:pt x="0" y="396"/>
                </a:lnTo>
                <a:lnTo>
                  <a:pt x="1" y="416"/>
                </a:lnTo>
                <a:lnTo>
                  <a:pt x="2" y="437"/>
                </a:lnTo>
                <a:lnTo>
                  <a:pt x="3" y="458"/>
                </a:lnTo>
                <a:lnTo>
                  <a:pt x="4" y="478"/>
                </a:lnTo>
                <a:lnTo>
                  <a:pt x="6" y="498"/>
                </a:lnTo>
                <a:lnTo>
                  <a:pt x="10" y="538"/>
                </a:lnTo>
                <a:lnTo>
                  <a:pt x="13" y="557"/>
                </a:lnTo>
                <a:lnTo>
                  <a:pt x="16" y="577"/>
                </a:lnTo>
                <a:lnTo>
                  <a:pt x="23" y="617"/>
                </a:lnTo>
                <a:lnTo>
                  <a:pt x="31" y="656"/>
                </a:lnTo>
                <a:lnTo>
                  <a:pt x="35" y="675"/>
                </a:lnTo>
                <a:lnTo>
                  <a:pt x="40" y="694"/>
                </a:lnTo>
                <a:lnTo>
                  <a:pt x="50" y="732"/>
                </a:lnTo>
                <a:lnTo>
                  <a:pt x="62" y="769"/>
                </a:lnTo>
                <a:lnTo>
                  <a:pt x="74" y="807"/>
                </a:lnTo>
                <a:lnTo>
                  <a:pt x="82" y="825"/>
                </a:lnTo>
                <a:lnTo>
                  <a:pt x="89" y="843"/>
                </a:lnTo>
                <a:lnTo>
                  <a:pt x="96" y="861"/>
                </a:lnTo>
                <a:lnTo>
                  <a:pt x="104" y="878"/>
                </a:lnTo>
                <a:lnTo>
                  <a:pt x="119" y="914"/>
                </a:lnTo>
                <a:lnTo>
                  <a:pt x="136" y="949"/>
                </a:lnTo>
                <a:lnTo>
                  <a:pt x="154" y="983"/>
                </a:lnTo>
                <a:lnTo>
                  <a:pt x="163" y="1000"/>
                </a:lnTo>
                <a:lnTo>
                  <a:pt x="173" y="1016"/>
                </a:lnTo>
                <a:lnTo>
                  <a:pt x="192" y="1049"/>
                </a:lnTo>
                <a:lnTo>
                  <a:pt x="203" y="1065"/>
                </a:lnTo>
                <a:lnTo>
                  <a:pt x="213" y="1081"/>
                </a:lnTo>
                <a:lnTo>
                  <a:pt x="235" y="1114"/>
                </a:lnTo>
                <a:lnTo>
                  <a:pt x="258" y="1145"/>
                </a:lnTo>
                <a:lnTo>
                  <a:pt x="281" y="1175"/>
                </a:lnTo>
                <a:lnTo>
                  <a:pt x="293" y="1189"/>
                </a:lnTo>
                <a:lnTo>
                  <a:pt x="306" y="1204"/>
                </a:lnTo>
                <a:lnTo>
                  <a:pt x="318" y="1218"/>
                </a:lnTo>
                <a:lnTo>
                  <a:pt x="331" y="1232"/>
                </a:lnTo>
                <a:lnTo>
                  <a:pt x="344" y="1246"/>
                </a:lnTo>
                <a:lnTo>
                  <a:pt x="357" y="1261"/>
                </a:lnTo>
                <a:lnTo>
                  <a:pt x="370" y="1275"/>
                </a:lnTo>
                <a:lnTo>
                  <a:pt x="383" y="1288"/>
                </a:lnTo>
                <a:lnTo>
                  <a:pt x="397" y="1301"/>
                </a:lnTo>
                <a:lnTo>
                  <a:pt x="412" y="1315"/>
                </a:lnTo>
                <a:lnTo>
                  <a:pt x="440" y="1340"/>
                </a:lnTo>
                <a:lnTo>
                  <a:pt x="469" y="1364"/>
                </a:lnTo>
                <a:lnTo>
                  <a:pt x="499" y="1388"/>
                </a:lnTo>
                <a:lnTo>
                  <a:pt x="529" y="1411"/>
                </a:lnTo>
                <a:lnTo>
                  <a:pt x="561" y="1434"/>
                </a:lnTo>
                <a:lnTo>
                  <a:pt x="601" y="1030"/>
                </a:lnTo>
                <a:lnTo>
                  <a:pt x="934" y="9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079" name="MH_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77203" y="2881280"/>
            <a:ext cx="1477936" cy="135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6750896" y="2543006"/>
            <a:ext cx="269875" cy="341313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6019891" y="4526194"/>
            <a:ext cx="182562" cy="341312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8" name="KSO_Shape"/>
          <p:cNvSpPr/>
          <p:nvPr/>
        </p:nvSpPr>
        <p:spPr>
          <a:xfrm>
            <a:off x="4885110" y="3732583"/>
            <a:ext cx="342900" cy="341313"/>
          </a:xfrm>
          <a:custGeom>
            <a:avLst/>
            <a:gdLst>
              <a:gd name="connsiteX0" fmla="*/ 320662 w 792088"/>
              <a:gd name="connsiteY0" fmla="*/ 99114 h 792088"/>
              <a:gd name="connsiteX1" fmla="*/ 320662 w 792088"/>
              <a:gd name="connsiteY1" fmla="*/ 475062 h 792088"/>
              <a:gd name="connsiteX2" fmla="*/ 696610 w 792088"/>
              <a:gd name="connsiteY2" fmla="*/ 475062 h 792088"/>
              <a:gd name="connsiteX3" fmla="*/ 696610 w 792088"/>
              <a:gd name="connsiteY3" fmla="*/ 434076 h 792088"/>
              <a:gd name="connsiteX4" fmla="*/ 361648 w 792088"/>
              <a:gd name="connsiteY4" fmla="*/ 434076 h 792088"/>
              <a:gd name="connsiteX5" fmla="*/ 361648 w 792088"/>
              <a:gd name="connsiteY5" fmla="*/ 99114 h 792088"/>
              <a:gd name="connsiteX6" fmla="*/ 396044 w 792088"/>
              <a:gd name="connsiteY6" fmla="*/ 0 h 792088"/>
              <a:gd name="connsiteX7" fmla="*/ 792088 w 792088"/>
              <a:gd name="connsiteY7" fmla="*/ 396044 h 792088"/>
              <a:gd name="connsiteX8" fmla="*/ 396044 w 792088"/>
              <a:gd name="connsiteY8" fmla="*/ 792088 h 792088"/>
              <a:gd name="connsiteX9" fmla="*/ 0 w 792088"/>
              <a:gd name="connsiteY9" fmla="*/ 396044 h 792088"/>
              <a:gd name="connsiteX10" fmla="*/ 396044 w 792088"/>
              <a:gd name="connsiteY10" fmla="*/ 0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2088" h="792088">
                <a:moveTo>
                  <a:pt x="320662" y="99114"/>
                </a:moveTo>
                <a:lnTo>
                  <a:pt x="320662" y="475062"/>
                </a:lnTo>
                <a:lnTo>
                  <a:pt x="696610" y="475062"/>
                </a:lnTo>
                <a:lnTo>
                  <a:pt x="696610" y="434076"/>
                </a:lnTo>
                <a:lnTo>
                  <a:pt x="361648" y="434076"/>
                </a:lnTo>
                <a:lnTo>
                  <a:pt x="361648" y="99114"/>
                </a:lnTo>
                <a:close/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cubicBezTo>
                  <a:pt x="792088" y="614773"/>
                  <a:pt x="614773" y="792088"/>
                  <a:pt x="396044" y="792088"/>
                </a:cubicBez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9" name="KSO_Shape"/>
          <p:cNvSpPr/>
          <p:nvPr/>
        </p:nvSpPr>
        <p:spPr>
          <a:xfrm>
            <a:off x="5310336" y="2445190"/>
            <a:ext cx="336550" cy="341312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986639" y="3853830"/>
            <a:ext cx="342900" cy="311150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5" name="文本框 47"/>
          <p:cNvSpPr txBox="1">
            <a:spLocks noChangeArrowheads="1"/>
          </p:cNvSpPr>
          <p:nvPr/>
        </p:nvSpPr>
        <p:spPr bwMode="auto">
          <a:xfrm>
            <a:off x="3095291" y="1585490"/>
            <a:ext cx="1679797" cy="7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</a:p>
        </p:txBody>
      </p:sp>
      <p:sp>
        <p:nvSpPr>
          <p:cNvPr id="46" name="文本框 47"/>
          <p:cNvSpPr txBox="1">
            <a:spLocks noChangeArrowheads="1"/>
          </p:cNvSpPr>
          <p:nvPr/>
        </p:nvSpPr>
        <p:spPr bwMode="auto">
          <a:xfrm>
            <a:off x="7641952" y="1585490"/>
            <a:ext cx="1679797" cy="7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</a:p>
        </p:txBody>
      </p:sp>
      <p:sp>
        <p:nvSpPr>
          <p:cNvPr id="47" name="文本框 47"/>
          <p:cNvSpPr txBox="1">
            <a:spLocks noChangeArrowheads="1"/>
          </p:cNvSpPr>
          <p:nvPr/>
        </p:nvSpPr>
        <p:spPr bwMode="auto">
          <a:xfrm>
            <a:off x="7641952" y="4250422"/>
            <a:ext cx="1679797" cy="7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2932960" y="4250422"/>
            <a:ext cx="1679797" cy="7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5256101" y="5361119"/>
            <a:ext cx="1679797" cy="7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此处输入文本</a:t>
            </a:r>
          </a:p>
        </p:txBody>
      </p:sp>
      <p:sp>
        <p:nvSpPr>
          <p:cNvPr id="23" name="MH_Number_1"/>
          <p:cNvSpPr/>
          <p:nvPr>
            <p:custDataLst>
              <p:tags r:id="rId8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MH_Entry_1"/>
          <p:cNvSpPr/>
          <p:nvPr>
            <p:custDataLst>
              <p:tags r:id="rId9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6" name="图文框 25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3394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4063" y="-48125"/>
            <a:ext cx="12264189" cy="694752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043691" y="1138625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7" name="矩形 16"/>
          <p:cNvSpPr/>
          <p:nvPr/>
        </p:nvSpPr>
        <p:spPr>
          <a:xfrm>
            <a:off x="2020345" y="1159568"/>
            <a:ext cx="2569150" cy="1665104"/>
          </a:xfrm>
          <a:prstGeom prst="rect">
            <a:avLst/>
          </a:prstGeom>
          <a:noFill/>
          <a:ln w="57150">
            <a:solidFill>
              <a:srgbClr val="956C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02386" y="2524799"/>
            <a:ext cx="2194896" cy="523220"/>
          </a:xfrm>
          <a:prstGeom prst="rect">
            <a:avLst/>
          </a:prstGeom>
          <a:solidFill>
            <a:srgbClr val="F8B717"/>
          </a:solidFill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DF9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dirty="0">
              <a:solidFill>
                <a:srgbClr val="FDF9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0" r="7036" b="24050"/>
          <a:stretch/>
        </p:blipFill>
        <p:spPr>
          <a:xfrm>
            <a:off x="287079" y="3429001"/>
            <a:ext cx="6092456" cy="34715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36"/>
          <a:stretch/>
        </p:blipFill>
        <p:spPr>
          <a:xfrm rot="2741008">
            <a:off x="903046" y="-306423"/>
            <a:ext cx="1059682" cy="178035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27294">
            <a:off x="8823582" y="5257543"/>
            <a:ext cx="2947061" cy="1854900"/>
          </a:xfrm>
          <a:prstGeom prst="rect">
            <a:avLst/>
          </a:prstGeom>
        </p:spPr>
      </p:pic>
      <p:sp>
        <p:nvSpPr>
          <p:cNvPr id="31" name="MH_Number_1"/>
          <p:cNvSpPr/>
          <p:nvPr>
            <p:custDataLst>
              <p:tags r:id="rId1"/>
            </p:custDataLst>
          </p:nvPr>
        </p:nvSpPr>
        <p:spPr>
          <a:xfrm>
            <a:off x="7139106" y="1782933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MH_Entry_1"/>
          <p:cNvSpPr/>
          <p:nvPr>
            <p:custDataLst>
              <p:tags r:id="rId2"/>
            </p:custDataLst>
          </p:nvPr>
        </p:nvSpPr>
        <p:spPr>
          <a:xfrm>
            <a:off x="7776204" y="1782933"/>
            <a:ext cx="2911600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85000" lnSpcReduction="100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33" name="MH_Entry_2"/>
          <p:cNvSpPr/>
          <p:nvPr>
            <p:custDataLst>
              <p:tags r:id="rId3"/>
            </p:custDataLst>
          </p:nvPr>
        </p:nvSpPr>
        <p:spPr>
          <a:xfrm>
            <a:off x="7776204" y="2507825"/>
            <a:ext cx="2911600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85000" lnSpcReduction="100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34" name="MH_Number_2"/>
          <p:cNvSpPr/>
          <p:nvPr>
            <p:custDataLst>
              <p:tags r:id="rId4"/>
            </p:custDataLst>
          </p:nvPr>
        </p:nvSpPr>
        <p:spPr>
          <a:xfrm>
            <a:off x="7139106" y="2507825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MH_Number_1"/>
          <p:cNvSpPr/>
          <p:nvPr>
            <p:custDataLst>
              <p:tags r:id="rId5"/>
            </p:custDataLst>
          </p:nvPr>
        </p:nvSpPr>
        <p:spPr>
          <a:xfrm>
            <a:off x="7139106" y="3253227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MH_Entry_1"/>
          <p:cNvSpPr/>
          <p:nvPr>
            <p:custDataLst>
              <p:tags r:id="rId6"/>
            </p:custDataLst>
          </p:nvPr>
        </p:nvSpPr>
        <p:spPr>
          <a:xfrm>
            <a:off x="7776204" y="3253227"/>
            <a:ext cx="2911600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85000" lnSpcReduction="100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37" name="MH_Entry_2"/>
          <p:cNvSpPr/>
          <p:nvPr>
            <p:custDataLst>
              <p:tags r:id="rId7"/>
            </p:custDataLst>
          </p:nvPr>
        </p:nvSpPr>
        <p:spPr>
          <a:xfrm>
            <a:off x="7776204" y="3991748"/>
            <a:ext cx="2911600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85000" lnSpcReduction="100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38" name="MH_Number_2"/>
          <p:cNvSpPr/>
          <p:nvPr>
            <p:custDataLst>
              <p:tags r:id="rId8"/>
            </p:custDataLst>
          </p:nvPr>
        </p:nvSpPr>
        <p:spPr>
          <a:xfrm>
            <a:off x="7139106" y="3991748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062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5462589" y="3247673"/>
            <a:ext cx="1724025" cy="1724025"/>
          </a:xfrm>
          <a:prstGeom prst="ellipse">
            <a:avLst/>
          </a:prstGeom>
          <a:solidFill>
            <a:srgbClr val="FFC22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38" name="椭圆 37"/>
          <p:cNvSpPr/>
          <p:nvPr/>
        </p:nvSpPr>
        <p:spPr>
          <a:xfrm>
            <a:off x="8072438" y="3733448"/>
            <a:ext cx="749300" cy="750887"/>
          </a:xfrm>
          <a:prstGeom prst="ellipse">
            <a:avLst/>
          </a:prstGeom>
          <a:solidFill>
            <a:srgbClr val="FFC22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60</a:t>
            </a: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467100" y="2888897"/>
            <a:ext cx="515938" cy="514350"/>
          </a:xfrm>
          <a:prstGeom prst="ellipse">
            <a:avLst/>
          </a:prstGeom>
          <a:solidFill>
            <a:srgbClr val="E8392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40</a:t>
            </a:r>
            <a:r>
              <a:rPr kumimoji="0" lang="en-US" altLang="zh-CN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endParaRPr kumimoji="0" lang="zh-CN" altLang="en-US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0" name="直接连接符 39"/>
          <p:cNvCxnSpPr>
            <a:stCxn id="37" idx="6"/>
            <a:endCxn id="38" idx="2"/>
          </p:cNvCxnSpPr>
          <p:nvPr/>
        </p:nvCxnSpPr>
        <p:spPr>
          <a:xfrm flipV="1">
            <a:off x="7186614" y="4109684"/>
            <a:ext cx="885825" cy="0"/>
          </a:xfrm>
          <a:prstGeom prst="line">
            <a:avLst/>
          </a:prstGeom>
          <a:ln>
            <a:solidFill>
              <a:srgbClr val="FFC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36" idx="2"/>
            <a:endCxn id="39" idx="6"/>
          </p:cNvCxnSpPr>
          <p:nvPr/>
        </p:nvCxnSpPr>
        <p:spPr>
          <a:xfrm flipH="1">
            <a:off x="3983039" y="3146072"/>
            <a:ext cx="1112837" cy="0"/>
          </a:xfrm>
          <a:prstGeom prst="line">
            <a:avLst/>
          </a:prstGeom>
          <a:ln>
            <a:solidFill>
              <a:srgbClr val="E83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095876" y="2401535"/>
            <a:ext cx="1490663" cy="1489075"/>
          </a:xfrm>
          <a:prstGeom prst="ellipse">
            <a:avLst/>
          </a:prstGeom>
          <a:solidFill>
            <a:srgbClr val="E8392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57" name="文本框 47"/>
          <p:cNvSpPr txBox="1">
            <a:spLocks noChangeArrowheads="1"/>
          </p:cNvSpPr>
          <p:nvPr/>
        </p:nvSpPr>
        <p:spPr bwMode="auto">
          <a:xfrm>
            <a:off x="2471277" y="3660422"/>
            <a:ext cx="2478087" cy="216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文本框 47"/>
          <p:cNvSpPr txBox="1">
            <a:spLocks noChangeArrowheads="1"/>
          </p:cNvSpPr>
          <p:nvPr/>
        </p:nvSpPr>
        <p:spPr bwMode="auto">
          <a:xfrm>
            <a:off x="7178035" y="817261"/>
            <a:ext cx="2538105" cy="223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5749926" y="2633310"/>
            <a:ext cx="220663" cy="415925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6116639" y="3909660"/>
            <a:ext cx="414337" cy="307975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68580" tIns="34290" rIns="68580" bIns="54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MH_Number_1"/>
          <p:cNvSpPr/>
          <p:nvPr>
            <p:custDataLst>
              <p:tags r:id="rId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MH_Entry_1"/>
          <p:cNvSpPr/>
          <p:nvPr>
            <p:custDataLst>
              <p:tags r:id="rId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0" name="图文框 19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91083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2696028" y="1559698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0970A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254703" y="2883673"/>
            <a:ext cx="1465263" cy="1239837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294516" y="3313885"/>
            <a:ext cx="296862" cy="487363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97341" y="2028010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1857828" y="3271023"/>
            <a:ext cx="1303338" cy="935037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2603953" y="3926660"/>
            <a:ext cx="1128713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FFAE3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729116" y="3526610"/>
            <a:ext cx="2020887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2569028" y="4545785"/>
            <a:ext cx="912813" cy="950913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3224666" y="4534673"/>
            <a:ext cx="617537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3324678" y="4861698"/>
            <a:ext cx="806450" cy="614362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435803" y="4187010"/>
            <a:ext cx="457200" cy="461963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3435803" y="3286898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3886653" y="3113860"/>
            <a:ext cx="347663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3797753" y="4412435"/>
            <a:ext cx="554038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3732666" y="4042548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E8392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3905703" y="4945835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4291466" y="4387035"/>
            <a:ext cx="487362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4543878" y="4560073"/>
            <a:ext cx="454025" cy="554037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4743903" y="4212410"/>
            <a:ext cx="392113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4367666" y="3825060"/>
            <a:ext cx="492125" cy="598488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4461328" y="3129735"/>
            <a:ext cx="131763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4335916" y="3047185"/>
            <a:ext cx="171450" cy="182563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4624841" y="2683648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4759778" y="2337573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4577216" y="1504135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4348616" y="3390085"/>
            <a:ext cx="696912" cy="436563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5001078" y="4113985"/>
            <a:ext cx="109538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4489903" y="3747273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Freeform 33"/>
          <p:cNvSpPr>
            <a:spLocks/>
          </p:cNvSpPr>
          <p:nvPr/>
        </p:nvSpPr>
        <p:spPr bwMode="auto">
          <a:xfrm>
            <a:off x="4172403" y="2850335"/>
            <a:ext cx="565150" cy="808038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>
            <a:off x="3912053" y="3625035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Freeform 35"/>
          <p:cNvSpPr>
            <a:spLocks/>
          </p:cNvSpPr>
          <p:nvPr/>
        </p:nvSpPr>
        <p:spPr bwMode="auto">
          <a:xfrm>
            <a:off x="5032828" y="4880748"/>
            <a:ext cx="169863" cy="411162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Freeform 36"/>
          <p:cNvSpPr>
            <a:spLocks/>
          </p:cNvSpPr>
          <p:nvPr/>
        </p:nvSpPr>
        <p:spPr bwMode="auto">
          <a:xfrm>
            <a:off x="3777116" y="5609410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064890" y="1466876"/>
            <a:ext cx="0" cy="4395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/>
          <p:cNvSpPr>
            <a:spLocks/>
          </p:cNvSpPr>
          <p:nvPr/>
        </p:nvSpPr>
        <p:spPr bwMode="auto">
          <a:xfrm>
            <a:off x="6224388" y="1628240"/>
            <a:ext cx="1213080" cy="1034982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0970A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Freeform 10"/>
          <p:cNvSpPr>
            <a:spLocks/>
          </p:cNvSpPr>
          <p:nvPr/>
        </p:nvSpPr>
        <p:spPr bwMode="auto">
          <a:xfrm>
            <a:off x="6284347" y="3352217"/>
            <a:ext cx="1128713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FFAE3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Freeform 19"/>
          <p:cNvSpPr>
            <a:spLocks/>
          </p:cNvSpPr>
          <p:nvPr/>
        </p:nvSpPr>
        <p:spPr bwMode="auto">
          <a:xfrm>
            <a:off x="6300476" y="4934537"/>
            <a:ext cx="1186454" cy="744536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E8392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文本框 47"/>
          <p:cNvSpPr txBox="1">
            <a:spLocks noChangeArrowheads="1"/>
          </p:cNvSpPr>
          <p:nvPr/>
        </p:nvSpPr>
        <p:spPr bwMode="auto">
          <a:xfrm>
            <a:off x="7669199" y="1609029"/>
            <a:ext cx="3913455" cy="100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>
            <a:off x="7669199" y="3277652"/>
            <a:ext cx="3913455" cy="100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文本框 47"/>
          <p:cNvSpPr txBox="1">
            <a:spLocks noChangeArrowheads="1"/>
          </p:cNvSpPr>
          <p:nvPr/>
        </p:nvSpPr>
        <p:spPr bwMode="auto">
          <a:xfrm>
            <a:off x="7669199" y="4714968"/>
            <a:ext cx="3913455" cy="100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MH_Number_1"/>
          <p:cNvSpPr/>
          <p:nvPr>
            <p:custDataLst>
              <p:tags r:id="rId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2" name="MH_Entry_1"/>
          <p:cNvSpPr/>
          <p:nvPr>
            <p:custDataLst>
              <p:tags r:id="rId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53" name="图文框 52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2558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9"/>
          <p:cNvSpPr>
            <a:spLocks noEditPoints="1"/>
          </p:cNvSpPr>
          <p:nvPr/>
        </p:nvSpPr>
        <p:spPr bwMode="auto">
          <a:xfrm>
            <a:off x="3152775" y="1227176"/>
            <a:ext cx="5886450" cy="2909888"/>
          </a:xfrm>
          <a:custGeom>
            <a:avLst/>
            <a:gdLst>
              <a:gd name="T0" fmla="*/ 888554 w 1530"/>
              <a:gd name="T1" fmla="*/ 377735 h 755"/>
              <a:gd name="T2" fmla="*/ 973178 w 1530"/>
              <a:gd name="T3" fmla="*/ 262102 h 755"/>
              <a:gd name="T4" fmla="*/ 1173199 w 1530"/>
              <a:gd name="T5" fmla="*/ 223557 h 755"/>
              <a:gd name="T6" fmla="*/ 1215511 w 1530"/>
              <a:gd name="T7" fmla="*/ 104070 h 755"/>
              <a:gd name="T8" fmla="*/ 1615553 w 1530"/>
              <a:gd name="T9" fmla="*/ 19272 h 755"/>
              <a:gd name="T10" fmla="*/ 1427072 w 1530"/>
              <a:gd name="T11" fmla="*/ 474096 h 755"/>
              <a:gd name="T12" fmla="*/ 1450151 w 1530"/>
              <a:gd name="T13" fmla="*/ 362317 h 755"/>
              <a:gd name="T14" fmla="*/ 2407943 w 1530"/>
              <a:gd name="T15" fmla="*/ 262102 h 755"/>
              <a:gd name="T16" fmla="*/ 1792494 w 1530"/>
              <a:gd name="T17" fmla="*/ 73234 h 755"/>
              <a:gd name="T18" fmla="*/ 2100219 w 1530"/>
              <a:gd name="T19" fmla="*/ 632127 h 755"/>
              <a:gd name="T20" fmla="*/ 2492567 w 1530"/>
              <a:gd name="T21" fmla="*/ 585874 h 755"/>
              <a:gd name="T22" fmla="*/ 2692588 w 1530"/>
              <a:gd name="T23" fmla="*/ 905792 h 755"/>
              <a:gd name="T24" fmla="*/ 3127249 w 1530"/>
              <a:gd name="T25" fmla="*/ 778596 h 755"/>
              <a:gd name="T26" fmla="*/ 5031293 w 1530"/>
              <a:gd name="T27" fmla="*/ 416279 h 755"/>
              <a:gd name="T28" fmla="*/ 4604325 w 1530"/>
              <a:gd name="T29" fmla="*/ 292937 h 755"/>
              <a:gd name="T30" fmla="*/ 4108120 w 1530"/>
              <a:gd name="T31" fmla="*/ 408570 h 755"/>
              <a:gd name="T32" fmla="*/ 3938872 w 1530"/>
              <a:gd name="T33" fmla="*/ 393152 h 755"/>
              <a:gd name="T34" fmla="*/ 3427280 w 1530"/>
              <a:gd name="T35" fmla="*/ 589729 h 755"/>
              <a:gd name="T36" fmla="*/ 3138788 w 1530"/>
              <a:gd name="T37" fmla="*/ 466387 h 755"/>
              <a:gd name="T38" fmla="*/ 2881069 w 1530"/>
              <a:gd name="T39" fmla="*/ 670672 h 755"/>
              <a:gd name="T40" fmla="*/ 3169561 w 1530"/>
              <a:gd name="T41" fmla="*/ 616710 h 755"/>
              <a:gd name="T42" fmla="*/ 2900302 w 1530"/>
              <a:gd name="T43" fmla="*/ 828704 h 755"/>
              <a:gd name="T44" fmla="*/ 2938767 w 1530"/>
              <a:gd name="T45" fmla="*/ 1113932 h 755"/>
              <a:gd name="T46" fmla="*/ 3284957 w 1530"/>
              <a:gd name="T47" fmla="*/ 1052261 h 755"/>
              <a:gd name="T48" fmla="*/ 3031085 w 1530"/>
              <a:gd name="T49" fmla="*/ 1345198 h 755"/>
              <a:gd name="T50" fmla="*/ 2931074 w 1530"/>
              <a:gd name="T51" fmla="*/ 1923363 h 755"/>
              <a:gd name="T52" fmla="*/ 3508057 w 1530"/>
              <a:gd name="T53" fmla="*/ 1699806 h 755"/>
              <a:gd name="T54" fmla="*/ 3573449 w 1530"/>
              <a:gd name="T55" fmla="*/ 1364470 h 755"/>
              <a:gd name="T56" fmla="*/ 4419691 w 1530"/>
              <a:gd name="T57" fmla="*/ 1788458 h 755"/>
              <a:gd name="T58" fmla="*/ 4719722 w 1530"/>
              <a:gd name="T59" fmla="*/ 1314363 h 755"/>
              <a:gd name="T60" fmla="*/ 5000521 w 1530"/>
              <a:gd name="T61" fmla="*/ 844121 h 755"/>
              <a:gd name="T62" fmla="*/ 5415948 w 1530"/>
              <a:gd name="T63" fmla="*/ 813286 h 755"/>
              <a:gd name="T64" fmla="*/ 3284957 w 1530"/>
              <a:gd name="T65" fmla="*/ 1877110 h 755"/>
              <a:gd name="T66" fmla="*/ 4538934 w 1530"/>
              <a:gd name="T67" fmla="*/ 851830 h 755"/>
              <a:gd name="T68" fmla="*/ 2946461 w 1530"/>
              <a:gd name="T69" fmla="*/ 173450 h 755"/>
              <a:gd name="T70" fmla="*/ 3684999 w 1530"/>
              <a:gd name="T71" fmla="*/ 323773 h 755"/>
              <a:gd name="T72" fmla="*/ 4296601 w 1530"/>
              <a:gd name="T73" fmla="*/ 104070 h 755"/>
              <a:gd name="T74" fmla="*/ 5681361 w 1530"/>
              <a:gd name="T75" fmla="*/ 454823 h 755"/>
              <a:gd name="T76" fmla="*/ 5027446 w 1530"/>
              <a:gd name="T77" fmla="*/ 1214147 h 755"/>
              <a:gd name="T78" fmla="*/ 4681257 w 1530"/>
              <a:gd name="T79" fmla="*/ 1715224 h 755"/>
              <a:gd name="T80" fmla="*/ 4638944 w 1530"/>
              <a:gd name="T81" fmla="*/ 1942636 h 755"/>
              <a:gd name="T82" fmla="*/ 4765881 w 1530"/>
              <a:gd name="T83" fmla="*/ 2054414 h 755"/>
              <a:gd name="T84" fmla="*/ 5165922 w 1530"/>
              <a:gd name="T85" fmla="*/ 2054414 h 755"/>
              <a:gd name="T86" fmla="*/ 1884812 w 1530"/>
              <a:gd name="T87" fmla="*/ 1017571 h 755"/>
              <a:gd name="T88" fmla="*/ 5123610 w 1530"/>
              <a:gd name="T89" fmla="*/ 2154630 h 755"/>
              <a:gd name="T90" fmla="*/ 4596632 w 1530"/>
              <a:gd name="T91" fmla="*/ 2316516 h 755"/>
              <a:gd name="T92" fmla="*/ 5138996 w 1530"/>
              <a:gd name="T93" fmla="*/ 2655706 h 755"/>
              <a:gd name="T94" fmla="*/ 2034827 w 1530"/>
              <a:gd name="T95" fmla="*/ 1915655 h 755"/>
              <a:gd name="T96" fmla="*/ 1207818 w 1530"/>
              <a:gd name="T97" fmla="*/ 1576464 h 755"/>
              <a:gd name="T98" fmla="*/ 1577087 w 1530"/>
              <a:gd name="T99" fmla="*/ 1152476 h 755"/>
              <a:gd name="T100" fmla="*/ 1746336 w 1530"/>
              <a:gd name="T101" fmla="*/ 813286 h 755"/>
              <a:gd name="T102" fmla="*/ 1265516 w 1530"/>
              <a:gd name="T103" fmla="*/ 813286 h 755"/>
              <a:gd name="T104" fmla="*/ 1246284 w 1530"/>
              <a:gd name="T105" fmla="*/ 489513 h 755"/>
              <a:gd name="T106" fmla="*/ 1011644 w 1530"/>
              <a:gd name="T107" fmla="*/ 520349 h 755"/>
              <a:gd name="T108" fmla="*/ 130783 w 1530"/>
              <a:gd name="T109" fmla="*/ 466387 h 755"/>
              <a:gd name="T110" fmla="*/ 238486 w 1530"/>
              <a:gd name="T111" fmla="*/ 759324 h 755"/>
              <a:gd name="T112" fmla="*/ 573137 w 1530"/>
              <a:gd name="T113" fmla="*/ 874957 h 755"/>
              <a:gd name="T114" fmla="*/ 877014 w 1530"/>
              <a:gd name="T115" fmla="*/ 1410723 h 755"/>
              <a:gd name="T116" fmla="*/ 1465537 w 1530"/>
              <a:gd name="T117" fmla="*/ 1846275 h 755"/>
              <a:gd name="T118" fmla="*/ 1527082 w 1530"/>
              <a:gd name="T119" fmla="*/ 2713523 h 755"/>
              <a:gd name="T120" fmla="*/ 1580934 w 1530"/>
              <a:gd name="T121" fmla="*/ 2886972 h 755"/>
              <a:gd name="T122" fmla="*/ 1961743 w 1530"/>
              <a:gd name="T123" fmla="*/ 2343497 h 755"/>
              <a:gd name="T124" fmla="*/ 1311675 w 1530"/>
              <a:gd name="T125" fmla="*/ 1040698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956C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8513763" y="1859001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8556625" y="1897101"/>
            <a:ext cx="9731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8629650" y="3297276"/>
            <a:ext cx="1728788" cy="596900"/>
          </a:xfrm>
          <a:prstGeom prst="wedgeRectCallout">
            <a:avLst>
              <a:gd name="adj1" fmla="val -66466"/>
              <a:gd name="adj2" fmla="val -9023"/>
            </a:avLst>
          </a:pr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8686800" y="3333789"/>
            <a:ext cx="1614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6751638" y="2759114"/>
            <a:ext cx="1146175" cy="992187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6808788" y="2781339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11" name="矩形标注 10"/>
          <p:cNvSpPr/>
          <p:nvPr/>
        </p:nvSpPr>
        <p:spPr>
          <a:xfrm flipH="1">
            <a:off x="3152775" y="3057564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3182938" y="3025814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13" name="矩形标注 12"/>
          <p:cNvSpPr/>
          <p:nvPr/>
        </p:nvSpPr>
        <p:spPr>
          <a:xfrm flipH="1">
            <a:off x="1979613" y="1468476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2008188" y="1436726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15" name="矩形 132"/>
          <p:cNvSpPr>
            <a:spLocks noChangeArrowheads="1"/>
          </p:cNvSpPr>
          <p:nvPr/>
        </p:nvSpPr>
        <p:spPr bwMode="auto">
          <a:xfrm>
            <a:off x="1131888" y="4560926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192213" y="5038764"/>
            <a:ext cx="2525712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4"/>
          <p:cNvSpPr>
            <a:spLocks noChangeArrowheads="1"/>
          </p:cNvSpPr>
          <p:nvPr/>
        </p:nvSpPr>
        <p:spPr bwMode="auto">
          <a:xfrm>
            <a:off x="1192213" y="5105439"/>
            <a:ext cx="9837737" cy="120032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1" name="MH_Number_1"/>
          <p:cNvSpPr/>
          <p:nvPr>
            <p:custDataLst>
              <p:tags r:id="rId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MH_Entry_1"/>
          <p:cNvSpPr/>
          <p:nvPr>
            <p:custDataLst>
              <p:tags r:id="rId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4" name="图文框 2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35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063" y="-48125"/>
            <a:ext cx="12264189" cy="6947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33380" y="2528099"/>
            <a:ext cx="3737809" cy="158343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82471" y="2576224"/>
            <a:ext cx="3635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443938" y="3629629"/>
            <a:ext cx="3313043" cy="0"/>
          </a:xfrm>
          <a:prstGeom prst="line">
            <a:avLst/>
          </a:prstGeom>
          <a:ln>
            <a:solidFill>
              <a:srgbClr val="FFC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363204" y="3631212"/>
            <a:ext cx="34745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FFC229"/>
                </a:solidFill>
              </a:rPr>
              <a:t>THANK YOU FOR LISTENING</a:t>
            </a:r>
          </a:p>
        </p:txBody>
      </p:sp>
      <p:sp>
        <p:nvSpPr>
          <p:cNvPr id="8" name="矩形 7"/>
          <p:cNvSpPr/>
          <p:nvPr/>
        </p:nvSpPr>
        <p:spPr>
          <a:xfrm>
            <a:off x="4108784" y="2419815"/>
            <a:ext cx="3987001" cy="1790892"/>
          </a:xfrm>
          <a:prstGeom prst="rect">
            <a:avLst/>
          </a:prstGeom>
          <a:noFill/>
          <a:ln>
            <a:solidFill>
              <a:srgbClr val="956C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36"/>
          <a:stretch/>
        </p:blipFill>
        <p:spPr>
          <a:xfrm rot="2741008">
            <a:off x="5566160" y="685352"/>
            <a:ext cx="1059682" cy="1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7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063" y="-48125"/>
            <a:ext cx="12264189" cy="6947520"/>
          </a:xfrm>
          <a:prstGeom prst="rect">
            <a:avLst/>
          </a:prstGeom>
        </p:spPr>
      </p:pic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131704" y="1899136"/>
            <a:ext cx="3068831" cy="3066757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4529167" y="2824452"/>
            <a:ext cx="6943359" cy="1201422"/>
          </a:xfrm>
          <a:prstGeom prst="rect">
            <a:avLst/>
          </a:prstGeom>
          <a:noFill/>
          <a:ln w="38100"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5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51078">
            <a:off x="7312199" y="2113720"/>
            <a:ext cx="195863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55557" y="-108338"/>
            <a:ext cx="1793798" cy="2646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13" y="7219"/>
            <a:ext cx="1480884" cy="25238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7" b="86973"/>
          <a:stretch/>
        </p:blipFill>
        <p:spPr>
          <a:xfrm>
            <a:off x="10527439" y="6186586"/>
            <a:ext cx="945087" cy="3336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76" y="5475577"/>
            <a:ext cx="1258096" cy="12053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33" r="81426" b="13177"/>
          <a:stretch/>
        </p:blipFill>
        <p:spPr>
          <a:xfrm>
            <a:off x="10999982" y="1214697"/>
            <a:ext cx="826176" cy="8164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36"/>
          <a:stretch/>
        </p:blipFill>
        <p:spPr>
          <a:xfrm rot="2741008">
            <a:off x="4619111" y="325777"/>
            <a:ext cx="1059682" cy="17803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39" r="15418"/>
          <a:stretch/>
        </p:blipFill>
        <p:spPr>
          <a:xfrm>
            <a:off x="2207362" y="5475577"/>
            <a:ext cx="1891033" cy="87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207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522613" y="4154411"/>
            <a:ext cx="3046413" cy="14128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77639" y="4154411"/>
            <a:ext cx="3046413" cy="14128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467" y="4154411"/>
            <a:ext cx="3046413" cy="14128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39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42" y="1485900"/>
            <a:ext cx="303053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2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7" t="35693" r="427" b="15691"/>
          <a:stretch>
            <a:fillRect/>
          </a:stretch>
        </p:blipFill>
        <p:spPr bwMode="auto">
          <a:xfrm>
            <a:off x="4516071" y="1495425"/>
            <a:ext cx="3132137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40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1"/>
          <a:stretch>
            <a:fillRect/>
          </a:stretch>
        </p:blipFill>
        <p:spPr bwMode="auto">
          <a:xfrm>
            <a:off x="8180813" y="1486859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046467" y="3494087"/>
            <a:ext cx="3046413" cy="516160"/>
          </a:xfrm>
          <a:prstGeom prst="rect">
            <a:avLst/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77639" y="3494087"/>
            <a:ext cx="2989262" cy="516160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22613" y="3494087"/>
            <a:ext cx="3136228" cy="516160"/>
          </a:xfrm>
          <a:prstGeom prst="rect">
            <a:avLst/>
          </a:pr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465567" y="3518446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3" name="矩形 48"/>
          <p:cNvSpPr>
            <a:spLocks noChangeArrowheads="1"/>
          </p:cNvSpPr>
          <p:nvPr/>
        </p:nvSpPr>
        <p:spPr bwMode="auto">
          <a:xfrm>
            <a:off x="5087057" y="3511579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8639086" y="3494087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6" name="矩形 54"/>
          <p:cNvSpPr>
            <a:spLocks noChangeArrowheads="1"/>
          </p:cNvSpPr>
          <p:nvPr/>
        </p:nvSpPr>
        <p:spPr bwMode="auto">
          <a:xfrm>
            <a:off x="1300286" y="4197712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0" name="矩形 54"/>
          <p:cNvSpPr>
            <a:spLocks noChangeArrowheads="1"/>
          </p:cNvSpPr>
          <p:nvPr/>
        </p:nvSpPr>
        <p:spPr bwMode="auto">
          <a:xfrm>
            <a:off x="4829568" y="4197712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1" name="矩形 54"/>
          <p:cNvSpPr>
            <a:spLocks noChangeArrowheads="1"/>
          </p:cNvSpPr>
          <p:nvPr/>
        </p:nvSpPr>
        <p:spPr bwMode="auto">
          <a:xfrm>
            <a:off x="8447363" y="4197712"/>
            <a:ext cx="2509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5" name="MH_Number_1"/>
          <p:cNvSpPr/>
          <p:nvPr>
            <p:custDataLst>
              <p:tags r:id="rId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MH_Entry_1"/>
          <p:cNvSpPr/>
          <p:nvPr>
            <p:custDataLst>
              <p:tags r:id="rId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" name="图文框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154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31930" y="1460550"/>
            <a:ext cx="2975807" cy="42984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矩形 124"/>
          <p:cNvSpPr>
            <a:spLocks noChangeArrowheads="1"/>
          </p:cNvSpPr>
          <p:nvPr/>
        </p:nvSpPr>
        <p:spPr bwMode="auto">
          <a:xfrm>
            <a:off x="8140632" y="1738193"/>
            <a:ext cx="2561361" cy="40318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40" y="1460550"/>
            <a:ext cx="6395792" cy="429840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61631" y="1460550"/>
            <a:ext cx="340601" cy="4298406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MH_Number_1"/>
          <p:cNvSpPr/>
          <p:nvPr>
            <p:custDataLst>
              <p:tags r:id="rId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MH_Entry_1"/>
          <p:cNvSpPr/>
          <p:nvPr>
            <p:custDataLst>
              <p:tags r:id="rId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16" name="图文框 15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797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7535862" y="2686199"/>
            <a:ext cx="2160590" cy="2995614"/>
          </a:xfrm>
          <a:prstGeom prst="rect">
            <a:avLst/>
          </a:prstGeom>
          <a:solidFill>
            <a:srgbClr val="956C5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5015706" y="2686199"/>
            <a:ext cx="2160590" cy="2995614"/>
          </a:xfrm>
          <a:prstGeom prst="rect">
            <a:avLst/>
          </a:prstGeom>
          <a:solidFill>
            <a:srgbClr val="E8392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2495550" y="2686200"/>
            <a:ext cx="2160590" cy="2995614"/>
          </a:xfrm>
          <a:prstGeom prst="rect">
            <a:avLst/>
          </a:prstGeom>
          <a:solidFill>
            <a:srgbClr val="FFC22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13" name="矩形 117"/>
          <p:cNvSpPr>
            <a:spLocks noChangeArrowheads="1"/>
          </p:cNvSpPr>
          <p:nvPr/>
        </p:nvSpPr>
        <p:spPr bwMode="auto">
          <a:xfrm>
            <a:off x="4283951" y="1257721"/>
            <a:ext cx="362631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请在此处输入您的标题</a:t>
            </a:r>
          </a:p>
        </p:txBody>
      </p:sp>
      <p:sp>
        <p:nvSpPr>
          <p:cNvPr id="14" name="矩形 124"/>
          <p:cNvSpPr>
            <a:spLocks noChangeArrowheads="1"/>
          </p:cNvSpPr>
          <p:nvPr/>
        </p:nvSpPr>
        <p:spPr bwMode="auto">
          <a:xfrm>
            <a:off x="2864800" y="1763475"/>
            <a:ext cx="646239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605089" y="2794506"/>
            <a:ext cx="1946275" cy="2343150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24452" y="2794506"/>
            <a:ext cx="1946275" cy="2343150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3814" y="2794506"/>
            <a:ext cx="1946275" cy="2343150"/>
          </a:xfrm>
          <a:prstGeom prst="rect">
            <a:avLst/>
          </a:prstGeom>
          <a:blipFill dpi="0"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MH_Number_1"/>
          <p:cNvSpPr/>
          <p:nvPr>
            <p:custDataLst>
              <p:tags r:id="rId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MH_Entry_1"/>
          <p:cNvSpPr/>
          <p:nvPr>
            <p:custDataLst>
              <p:tags r:id="rId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5" name="图文框 2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802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Text_2"/>
          <p:cNvSpPr/>
          <p:nvPr>
            <p:custDataLst>
              <p:tags r:id="rId2"/>
            </p:custDataLst>
          </p:nvPr>
        </p:nvSpPr>
        <p:spPr bwMode="auto">
          <a:xfrm>
            <a:off x="994809" y="2911365"/>
            <a:ext cx="1514475" cy="1655762"/>
          </a:xfrm>
          <a:prstGeom prst="rect">
            <a:avLst/>
          </a:prstGeom>
          <a:solidFill>
            <a:srgbClr val="0970A0"/>
          </a:solidFill>
          <a:ln>
            <a:noFill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5123" name="MH_SubTitle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60283" y="2911365"/>
            <a:ext cx="1514476" cy="1655762"/>
          </a:xfrm>
          <a:prstGeom prst="rect">
            <a:avLst/>
          </a:prstGeom>
          <a:solidFill>
            <a:srgbClr val="302A28"/>
          </a:solidFill>
          <a:ln>
            <a:noFill/>
          </a:ln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7" name="MH_Text_3"/>
          <p:cNvSpPr/>
          <p:nvPr>
            <p:custDataLst>
              <p:tags r:id="rId4"/>
            </p:custDataLst>
          </p:nvPr>
        </p:nvSpPr>
        <p:spPr bwMode="auto">
          <a:xfrm>
            <a:off x="2577547" y="4635390"/>
            <a:ext cx="1514475" cy="1655762"/>
          </a:xfrm>
          <a:prstGeom prst="rect">
            <a:avLst/>
          </a:prstGeom>
          <a:solidFill>
            <a:srgbClr val="E83921"/>
          </a:solidFill>
          <a:ln>
            <a:noFill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14" name="MH_Text_1"/>
          <p:cNvSpPr/>
          <p:nvPr>
            <p:custDataLst>
              <p:tags r:id="rId5"/>
            </p:custDataLst>
          </p:nvPr>
        </p:nvSpPr>
        <p:spPr bwMode="auto">
          <a:xfrm>
            <a:off x="2577547" y="1187340"/>
            <a:ext cx="1514475" cy="1655762"/>
          </a:xfrm>
          <a:prstGeom prst="rect">
            <a:avLst/>
          </a:prstGeom>
          <a:solidFill>
            <a:srgbClr val="FFC229"/>
          </a:solidFill>
          <a:ln>
            <a:noFill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3078" name="MH_Picture_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77547" y="2911365"/>
            <a:ext cx="1514475" cy="1655762"/>
          </a:xfrm>
          <a:prstGeom prst="rect">
            <a:avLst/>
          </a:prstGeom>
          <a:blipFill dpi="0" rotWithShape="1">
            <a:blip r:embed="rId15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9" name="MH_Picture_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94809" y="4635390"/>
            <a:ext cx="1514475" cy="1655762"/>
          </a:xfrm>
          <a:prstGeom prst="rect">
            <a:avLst/>
          </a:prstGeom>
          <a:blipFill dpi="0" rotWithShape="1">
            <a:blip r:embed="rId16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80" name="MH_Picture_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60284" y="4635390"/>
            <a:ext cx="1514475" cy="1655762"/>
          </a:xfrm>
          <a:prstGeom prst="rect">
            <a:avLst/>
          </a:prstGeom>
          <a:blipFill dpi="0" rotWithShape="1">
            <a:blip r:embed="rId17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81" name="MH_Pictur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4809" y="1187340"/>
            <a:ext cx="1514475" cy="1655762"/>
          </a:xfrm>
          <a:prstGeom prst="rect">
            <a:avLst/>
          </a:prstGeom>
          <a:blipFill dpi="0" rotWithShape="1">
            <a:blip r:embed="rId18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82" name="MH_Picture_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60284" y="1187340"/>
            <a:ext cx="1514475" cy="1655762"/>
          </a:xfrm>
          <a:prstGeom prst="rect">
            <a:avLst/>
          </a:prstGeom>
          <a:blipFill dpi="0" rotWithShape="1">
            <a:blip r:embed="rId19">
              <a:grayscl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51"/>
          <p:cNvSpPr>
            <a:spLocks noChangeArrowheads="1"/>
          </p:cNvSpPr>
          <p:nvPr/>
        </p:nvSpPr>
        <p:spPr bwMode="auto">
          <a:xfrm>
            <a:off x="7369960" y="1851375"/>
            <a:ext cx="2646362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点击此处添加标题</a:t>
            </a:r>
          </a:p>
        </p:txBody>
      </p:sp>
      <p:sp>
        <p:nvSpPr>
          <p:cNvPr id="16" name="矩形 52"/>
          <p:cNvSpPr>
            <a:spLocks noChangeArrowheads="1"/>
          </p:cNvSpPr>
          <p:nvPr/>
        </p:nvSpPr>
        <p:spPr bwMode="auto">
          <a:xfrm>
            <a:off x="7369960" y="2483616"/>
            <a:ext cx="3826123" cy="31947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7477910" y="2360136"/>
            <a:ext cx="2525712" cy="0"/>
          </a:xfrm>
          <a:prstGeom prst="line">
            <a:avLst/>
          </a:prstGeom>
          <a:ln>
            <a:solidFill>
              <a:srgbClr val="E83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H_Number_1"/>
          <p:cNvSpPr/>
          <p:nvPr>
            <p:custDataLst>
              <p:tags r:id="rId11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MH_Entry_1"/>
          <p:cNvSpPr/>
          <p:nvPr>
            <p:custDataLst>
              <p:tags r:id="rId12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23" name="图文框 22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237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063" y="-48125"/>
            <a:ext cx="12264189" cy="6947520"/>
          </a:xfrm>
          <a:prstGeom prst="rect">
            <a:avLst/>
          </a:prstGeom>
        </p:spPr>
      </p:pic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131704" y="1899136"/>
            <a:ext cx="3068831" cy="3066757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4529167" y="2824452"/>
            <a:ext cx="6943359" cy="1201422"/>
          </a:xfrm>
          <a:prstGeom prst="rect">
            <a:avLst/>
          </a:prstGeom>
          <a:noFill/>
          <a:ln w="38100"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5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51078">
            <a:off x="7312199" y="2113720"/>
            <a:ext cx="195863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55557" y="-108338"/>
            <a:ext cx="1793798" cy="2646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13" y="7219"/>
            <a:ext cx="1480884" cy="25238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7" b="86973"/>
          <a:stretch/>
        </p:blipFill>
        <p:spPr>
          <a:xfrm>
            <a:off x="10527439" y="6186586"/>
            <a:ext cx="945087" cy="3336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76" y="5475577"/>
            <a:ext cx="1258096" cy="12053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33" r="81426" b="13177"/>
          <a:stretch/>
        </p:blipFill>
        <p:spPr>
          <a:xfrm>
            <a:off x="10999982" y="1214697"/>
            <a:ext cx="826176" cy="8164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36"/>
          <a:stretch/>
        </p:blipFill>
        <p:spPr>
          <a:xfrm rot="2741008">
            <a:off x="4619111" y="325777"/>
            <a:ext cx="1059682" cy="17803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39" r="15418"/>
          <a:stretch/>
        </p:blipFill>
        <p:spPr>
          <a:xfrm>
            <a:off x="2207362" y="5475577"/>
            <a:ext cx="1891033" cy="87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28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MH_Desc_1"/>
          <p:cNvSpPr/>
          <p:nvPr>
            <p:custDataLst>
              <p:tags r:id="rId1"/>
            </p:custDataLst>
          </p:nvPr>
        </p:nvSpPr>
        <p:spPr>
          <a:xfrm>
            <a:off x="0" y="5068863"/>
            <a:ext cx="12192000" cy="18248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鹿模板极简主义设计，极致简约风潮流所向，通用设计，完美兼容，打造最实用，最具个性的演示方案，让你的演示卓越非凡。小鹿模板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7" name="MH_Other_1"/>
          <p:cNvSpPr/>
          <p:nvPr>
            <p:custDataLst>
              <p:tags r:id="rId2"/>
            </p:custDataLst>
          </p:nvPr>
        </p:nvSpPr>
        <p:spPr>
          <a:xfrm>
            <a:off x="4302131" y="2215459"/>
            <a:ext cx="832243" cy="829911"/>
          </a:xfrm>
          <a:prstGeom prst="ellipse">
            <a:avLst/>
          </a:pr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8" name="MH_Other_2"/>
          <p:cNvCxnSpPr>
            <a:stCxn id="17" idx="4"/>
          </p:cNvCxnSpPr>
          <p:nvPr>
            <p:custDataLst>
              <p:tags r:id="rId3"/>
            </p:custDataLst>
          </p:nvPr>
        </p:nvCxnSpPr>
        <p:spPr>
          <a:xfrm>
            <a:off x="4717086" y="3045370"/>
            <a:ext cx="0" cy="1932575"/>
          </a:xfrm>
          <a:prstGeom prst="line">
            <a:avLst/>
          </a:prstGeom>
          <a:ln>
            <a:solidFill>
              <a:srgbClr val="FF5B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Other_3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528260" y="2481218"/>
            <a:ext cx="405631" cy="286740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normAutofit fontScale="850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MH_Other_4"/>
          <p:cNvSpPr/>
          <p:nvPr>
            <p:custDataLst>
              <p:tags r:id="rId5"/>
            </p:custDataLst>
          </p:nvPr>
        </p:nvSpPr>
        <p:spPr>
          <a:xfrm>
            <a:off x="7036642" y="2215459"/>
            <a:ext cx="829911" cy="829911"/>
          </a:xfrm>
          <a:prstGeom prst="ellipse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1" name="MH_Other_5"/>
          <p:cNvCxnSpPr>
            <a:stCxn id="20" idx="4"/>
          </p:cNvCxnSpPr>
          <p:nvPr>
            <p:custDataLst>
              <p:tags r:id="rId6"/>
            </p:custDataLst>
          </p:nvPr>
        </p:nvCxnSpPr>
        <p:spPr>
          <a:xfrm>
            <a:off x="7451598" y="3045370"/>
            <a:ext cx="0" cy="1932575"/>
          </a:xfrm>
          <a:prstGeom prst="line">
            <a:avLst/>
          </a:prstGeom>
          <a:ln>
            <a:solidFill>
              <a:srgbClr val="FFC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6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7251115" y="2476554"/>
            <a:ext cx="386981" cy="326370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normAutofit fontScale="92500" lnSpcReduction="1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MH_Other_7"/>
          <p:cNvSpPr/>
          <p:nvPr>
            <p:custDataLst>
              <p:tags r:id="rId8"/>
            </p:custDataLst>
          </p:nvPr>
        </p:nvSpPr>
        <p:spPr>
          <a:xfrm>
            <a:off x="1567622" y="2215459"/>
            <a:ext cx="832242" cy="829911"/>
          </a:xfrm>
          <a:prstGeom prst="ellipse">
            <a:avLst/>
          </a:prstGeom>
          <a:solidFill>
            <a:srgbClr val="097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4" name="MH_Other_8"/>
          <p:cNvCxnSpPr>
            <a:stCxn id="23" idx="4"/>
          </p:cNvCxnSpPr>
          <p:nvPr>
            <p:custDataLst>
              <p:tags r:id="rId9"/>
            </p:custDataLst>
          </p:nvPr>
        </p:nvCxnSpPr>
        <p:spPr>
          <a:xfrm>
            <a:off x="1984906" y="3045370"/>
            <a:ext cx="0" cy="1932575"/>
          </a:xfrm>
          <a:prstGeom prst="line">
            <a:avLst/>
          </a:prstGeom>
          <a:ln>
            <a:solidFill>
              <a:srgbClr val="097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H_Other_9"/>
          <p:cNvSpPr/>
          <p:nvPr>
            <p:custDataLst>
              <p:tags r:id="rId10"/>
            </p:custDataLst>
          </p:nvPr>
        </p:nvSpPr>
        <p:spPr>
          <a:xfrm>
            <a:off x="1793749" y="2464899"/>
            <a:ext cx="389313" cy="363669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MH_Other_10"/>
          <p:cNvSpPr/>
          <p:nvPr>
            <p:custDataLst>
              <p:tags r:id="rId11"/>
            </p:custDataLst>
          </p:nvPr>
        </p:nvSpPr>
        <p:spPr>
          <a:xfrm>
            <a:off x="9768823" y="2215459"/>
            <a:ext cx="832242" cy="829911"/>
          </a:xfrm>
          <a:prstGeom prst="ellipse">
            <a:avLst/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7" name="MH_Other_11"/>
          <p:cNvCxnSpPr>
            <a:stCxn id="26" idx="4"/>
          </p:cNvCxnSpPr>
          <p:nvPr>
            <p:custDataLst>
              <p:tags r:id="rId12"/>
            </p:custDataLst>
          </p:nvPr>
        </p:nvCxnSpPr>
        <p:spPr>
          <a:xfrm>
            <a:off x="10183777" y="3045370"/>
            <a:ext cx="0" cy="1932575"/>
          </a:xfrm>
          <a:prstGeom prst="line">
            <a:avLst/>
          </a:prstGeom>
          <a:ln>
            <a:solidFill>
              <a:srgbClr val="956C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12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9978632" y="2434593"/>
            <a:ext cx="368331" cy="363669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normAutofit lnSpcReduction="1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MH_SubTitle_1"/>
          <p:cNvSpPr txBox="1">
            <a:spLocks/>
          </p:cNvSpPr>
          <p:nvPr>
            <p:custDataLst>
              <p:tags r:id="rId14"/>
            </p:custDataLst>
          </p:nvPr>
        </p:nvSpPr>
        <p:spPr bwMode="auto">
          <a:xfrm>
            <a:off x="1438238" y="1592914"/>
            <a:ext cx="1091009" cy="57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点击此处添加文字</a:t>
            </a:r>
          </a:p>
        </p:txBody>
      </p:sp>
      <p:sp>
        <p:nvSpPr>
          <p:cNvPr id="34" name="MH_Other_13"/>
          <p:cNvSpPr/>
          <p:nvPr>
            <p:custDataLst>
              <p:tags r:id="rId15"/>
            </p:custDataLst>
          </p:nvPr>
        </p:nvSpPr>
        <p:spPr>
          <a:xfrm>
            <a:off x="4639443" y="4942977"/>
            <a:ext cx="146866" cy="125885"/>
          </a:xfrm>
          <a:prstGeom prst="triangle">
            <a:avLst/>
          </a:prstGeom>
          <a:solidFill>
            <a:srgbClr val="E83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MH_Other_14"/>
          <p:cNvSpPr/>
          <p:nvPr>
            <p:custDataLst>
              <p:tags r:id="rId16"/>
            </p:custDataLst>
          </p:nvPr>
        </p:nvSpPr>
        <p:spPr>
          <a:xfrm>
            <a:off x="7376999" y="4942977"/>
            <a:ext cx="149198" cy="125885"/>
          </a:xfrm>
          <a:prstGeom prst="triangle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MH_Other_15"/>
          <p:cNvSpPr/>
          <p:nvPr>
            <p:custDataLst>
              <p:tags r:id="rId17"/>
            </p:custDataLst>
          </p:nvPr>
        </p:nvSpPr>
        <p:spPr>
          <a:xfrm>
            <a:off x="1910308" y="4942977"/>
            <a:ext cx="149198" cy="125885"/>
          </a:xfrm>
          <a:prstGeom prst="triangle">
            <a:avLst/>
          </a:prstGeom>
          <a:solidFill>
            <a:srgbClr val="097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MH_Other_16"/>
          <p:cNvSpPr/>
          <p:nvPr>
            <p:custDataLst>
              <p:tags r:id="rId18"/>
            </p:custDataLst>
          </p:nvPr>
        </p:nvSpPr>
        <p:spPr>
          <a:xfrm>
            <a:off x="10111511" y="4942977"/>
            <a:ext cx="146867" cy="125885"/>
          </a:xfrm>
          <a:prstGeom prst="triangle">
            <a:avLst/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MH_SubTitle_1"/>
          <p:cNvSpPr txBox="1">
            <a:spLocks/>
          </p:cNvSpPr>
          <p:nvPr>
            <p:custDataLst>
              <p:tags r:id="rId19"/>
            </p:custDataLst>
          </p:nvPr>
        </p:nvSpPr>
        <p:spPr bwMode="auto">
          <a:xfrm>
            <a:off x="4171581" y="1592914"/>
            <a:ext cx="1091009" cy="57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点击此处添加文字</a:t>
            </a:r>
          </a:p>
        </p:txBody>
      </p:sp>
      <p:sp>
        <p:nvSpPr>
          <p:cNvPr id="39" name="MH_SubTitle_1"/>
          <p:cNvSpPr txBox="1">
            <a:spLocks/>
          </p:cNvSpPr>
          <p:nvPr>
            <p:custDataLst>
              <p:tags r:id="rId20"/>
            </p:custDataLst>
          </p:nvPr>
        </p:nvSpPr>
        <p:spPr bwMode="auto">
          <a:xfrm>
            <a:off x="6899100" y="1592914"/>
            <a:ext cx="1091009" cy="57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点击此处添加文字</a:t>
            </a:r>
          </a:p>
        </p:txBody>
      </p:sp>
      <p:sp>
        <p:nvSpPr>
          <p:cNvPr id="40" name="MH_SubTitle_1"/>
          <p:cNvSpPr txBox="1">
            <a:spLocks/>
          </p:cNvSpPr>
          <p:nvPr>
            <p:custDataLst>
              <p:tags r:id="rId21"/>
            </p:custDataLst>
          </p:nvPr>
        </p:nvSpPr>
        <p:spPr bwMode="auto">
          <a:xfrm>
            <a:off x="9638272" y="1592914"/>
            <a:ext cx="1091009" cy="57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点击此处添加文字</a:t>
            </a:r>
          </a:p>
        </p:txBody>
      </p:sp>
      <p:sp>
        <p:nvSpPr>
          <p:cNvPr id="41" name="MH_Number_1"/>
          <p:cNvSpPr/>
          <p:nvPr>
            <p:custDataLst>
              <p:tags r:id="rId22"/>
            </p:custDataLst>
          </p:nvPr>
        </p:nvSpPr>
        <p:spPr>
          <a:xfrm>
            <a:off x="144306" y="130950"/>
            <a:ext cx="498951" cy="498614"/>
          </a:xfrm>
          <a:prstGeom prst="rect">
            <a:avLst/>
          </a:prstGeom>
          <a:solidFill>
            <a:srgbClr val="FFC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MH_Entry_1"/>
          <p:cNvSpPr/>
          <p:nvPr>
            <p:custDataLst>
              <p:tags r:id="rId23"/>
            </p:custDataLst>
          </p:nvPr>
        </p:nvSpPr>
        <p:spPr>
          <a:xfrm>
            <a:off x="750461" y="130950"/>
            <a:ext cx="3100321" cy="498614"/>
          </a:xfrm>
          <a:prstGeom prst="rect">
            <a:avLst/>
          </a:prstGeom>
          <a:noFill/>
          <a:ln>
            <a:solidFill>
              <a:srgbClr val="FFC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/>
            <a:r>
              <a:rPr lang="zh-CN" altLang="en-US" sz="2400" spc="200" dirty="0">
                <a:solidFill>
                  <a:srgbClr val="302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</a:p>
        </p:txBody>
      </p:sp>
      <p:sp>
        <p:nvSpPr>
          <p:cNvPr id="43" name="图文框 42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0158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XunHChF#"/>
  <p:tag name="MH_LAYOUT" val="TitleSubTitle"/>
  <p:tag name="MH" val="20151019115359"/>
  <p:tag name="MH_LIBRARY" val="GRAPHIC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Title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51019125454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Text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Text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25454"/>
  <p:tag name="MH_LIBRARY" val="GRAPHIC"/>
  <p:tag name="MH_TYPE" val="Picture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Desc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1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1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1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1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Other"/>
  <p:tag name="MH_ORDER" val="1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SubTitle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SubTitl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1019113956"/>
  <p:tag name="MH_LIBRARY" val="GRAPHIC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Desc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Other"/>
  <p:tag name="MH_ORDER" val="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3956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1715"/>
  <p:tag name="MH_LIBRARY" val="GRAPHIC"/>
  <p:tag name="MH_TYPE" val="Other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1715"/>
  <p:tag name="MH_LIBRARY" val="GRAPHIC"/>
  <p:tag name="MH_TYPE" val="SubTitle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1715"/>
  <p:tag name="MH_LIBRARY" val="GRAPHIC"/>
  <p:tag name="MH_TYPE" val="SubTitle"/>
  <p:tag name="MH_ORDER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1715"/>
  <p:tag name="MH_LIBRARY" val="GRAPHIC"/>
  <p:tag name="MH_TYPE" val="SubTitle"/>
  <p:tag name="MH_ORDER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1715"/>
  <p:tag name="MH_LIBRARY" val="GRAPHIC"/>
  <p:tag name="MH_TYPE" val="SubTitle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19132228"/>
  <p:tag name="MH_LIBRARY" val="GRAPHIC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Other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19133200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1997</Words>
  <Application>Microsoft Office PowerPoint</Application>
  <PresentationFormat>宽屏</PresentationFormat>
  <Paragraphs>177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华文中宋</vt:lpstr>
      <vt:lpstr>宋体</vt:lpstr>
      <vt:lpstr>微软雅黑</vt:lpstr>
      <vt:lpstr>Arial</vt:lpstr>
      <vt:lpstr>Arial Narrow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xiaofan Zhou</dc:creator>
  <cp:lastModifiedBy>晶晶 邱</cp:lastModifiedBy>
  <cp:revision>17</cp:revision>
  <dcterms:created xsi:type="dcterms:W3CDTF">2015-12-12T06:41:26Z</dcterms:created>
  <dcterms:modified xsi:type="dcterms:W3CDTF">2019-03-11T09:03:37Z</dcterms:modified>
</cp:coreProperties>
</file>