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9" r:id="rId4"/>
    <p:sldId id="260" r:id="rId5"/>
    <p:sldId id="261" r:id="rId6"/>
    <p:sldId id="262" r:id="rId7"/>
    <p:sldId id="278" r:id="rId8"/>
    <p:sldId id="279" r:id="rId9"/>
    <p:sldId id="294" r:id="rId10"/>
    <p:sldId id="280" r:id="rId11"/>
    <p:sldId id="281" r:id="rId12"/>
    <p:sldId id="282" r:id="rId13"/>
    <p:sldId id="283" r:id="rId14"/>
    <p:sldId id="284" r:id="rId15"/>
    <p:sldId id="293" r:id="rId16"/>
    <p:sldId id="285" r:id="rId17"/>
    <p:sldId id="286" r:id="rId18"/>
    <p:sldId id="287" r:id="rId19"/>
    <p:sldId id="288" r:id="rId20"/>
    <p:sldId id="289" r:id="rId21"/>
    <p:sldId id="290"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030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78" y="2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8AB11-FADF-4644-9973-79FF39D2F179}" type="datetimeFigureOut">
              <a:rPr lang="zh-CN" altLang="en-US" smtClean="0"/>
              <a:t>2017/8/23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873056-8D1D-4717-81D9-DB55A8F89029}" type="slidenum">
              <a:rPr lang="zh-CN" altLang="en-US" smtClean="0"/>
              <a:t>‹#›</a:t>
            </a:fld>
            <a:endParaRPr lang="zh-CN" altLang="en-US"/>
          </a:p>
        </p:txBody>
      </p:sp>
    </p:spTree>
    <p:extLst>
      <p:ext uri="{BB962C8B-B14F-4D97-AF65-F5344CB8AC3E}">
        <p14:creationId xmlns:p14="http://schemas.microsoft.com/office/powerpoint/2010/main" val="3894956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a:t>
            </a:fld>
            <a:endParaRPr lang="zh-CN" altLang="en-US"/>
          </a:p>
        </p:txBody>
      </p:sp>
    </p:spTree>
    <p:extLst>
      <p:ext uri="{BB962C8B-B14F-4D97-AF65-F5344CB8AC3E}">
        <p14:creationId xmlns:p14="http://schemas.microsoft.com/office/powerpoint/2010/main" val="914934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10</a:t>
            </a:fld>
            <a:endParaRPr lang="zh-CN" altLang="en-US"/>
          </a:p>
        </p:txBody>
      </p:sp>
    </p:spTree>
    <p:extLst>
      <p:ext uri="{BB962C8B-B14F-4D97-AF65-F5344CB8AC3E}">
        <p14:creationId xmlns:p14="http://schemas.microsoft.com/office/powerpoint/2010/main" val="524195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11</a:t>
            </a:fld>
            <a:endParaRPr lang="zh-CN" altLang="en-US"/>
          </a:p>
        </p:txBody>
      </p:sp>
    </p:spTree>
    <p:extLst>
      <p:ext uri="{BB962C8B-B14F-4D97-AF65-F5344CB8AC3E}">
        <p14:creationId xmlns:p14="http://schemas.microsoft.com/office/powerpoint/2010/main" val="2190679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12</a:t>
            </a:fld>
            <a:endParaRPr lang="zh-CN" altLang="en-US"/>
          </a:p>
        </p:txBody>
      </p:sp>
    </p:spTree>
    <p:extLst>
      <p:ext uri="{BB962C8B-B14F-4D97-AF65-F5344CB8AC3E}">
        <p14:creationId xmlns:p14="http://schemas.microsoft.com/office/powerpoint/2010/main" val="2370922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13</a:t>
            </a:fld>
            <a:endParaRPr lang="zh-CN" altLang="en-US"/>
          </a:p>
        </p:txBody>
      </p:sp>
    </p:spTree>
    <p:extLst>
      <p:ext uri="{BB962C8B-B14F-4D97-AF65-F5344CB8AC3E}">
        <p14:creationId xmlns:p14="http://schemas.microsoft.com/office/powerpoint/2010/main" val="1663523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14</a:t>
            </a:fld>
            <a:endParaRPr lang="zh-CN" altLang="en-US"/>
          </a:p>
        </p:txBody>
      </p:sp>
    </p:spTree>
    <p:extLst>
      <p:ext uri="{BB962C8B-B14F-4D97-AF65-F5344CB8AC3E}">
        <p14:creationId xmlns:p14="http://schemas.microsoft.com/office/powerpoint/2010/main" val="1947429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15</a:t>
            </a:fld>
            <a:endParaRPr lang="zh-CN" altLang="en-US"/>
          </a:p>
        </p:txBody>
      </p:sp>
    </p:spTree>
    <p:extLst>
      <p:ext uri="{BB962C8B-B14F-4D97-AF65-F5344CB8AC3E}">
        <p14:creationId xmlns:p14="http://schemas.microsoft.com/office/powerpoint/2010/main" val="264710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16</a:t>
            </a:fld>
            <a:endParaRPr lang="zh-CN" altLang="en-US"/>
          </a:p>
        </p:txBody>
      </p:sp>
    </p:spTree>
    <p:extLst>
      <p:ext uri="{BB962C8B-B14F-4D97-AF65-F5344CB8AC3E}">
        <p14:creationId xmlns:p14="http://schemas.microsoft.com/office/powerpoint/2010/main" val="813998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17</a:t>
            </a:fld>
            <a:endParaRPr lang="zh-CN" altLang="en-US"/>
          </a:p>
        </p:txBody>
      </p:sp>
    </p:spTree>
    <p:extLst>
      <p:ext uri="{BB962C8B-B14F-4D97-AF65-F5344CB8AC3E}">
        <p14:creationId xmlns:p14="http://schemas.microsoft.com/office/powerpoint/2010/main" val="481850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18</a:t>
            </a:fld>
            <a:endParaRPr lang="zh-CN" altLang="en-US"/>
          </a:p>
        </p:txBody>
      </p:sp>
    </p:spTree>
    <p:extLst>
      <p:ext uri="{BB962C8B-B14F-4D97-AF65-F5344CB8AC3E}">
        <p14:creationId xmlns:p14="http://schemas.microsoft.com/office/powerpoint/2010/main" val="3596150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19</a:t>
            </a:fld>
            <a:endParaRPr lang="zh-CN" altLang="en-US"/>
          </a:p>
        </p:txBody>
      </p:sp>
    </p:spTree>
    <p:extLst>
      <p:ext uri="{BB962C8B-B14F-4D97-AF65-F5344CB8AC3E}">
        <p14:creationId xmlns:p14="http://schemas.microsoft.com/office/powerpoint/2010/main" val="3646236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2</a:t>
            </a:fld>
            <a:endParaRPr lang="zh-CN" altLang="en-US"/>
          </a:p>
        </p:txBody>
      </p:sp>
    </p:spTree>
    <p:extLst>
      <p:ext uri="{BB962C8B-B14F-4D97-AF65-F5344CB8AC3E}">
        <p14:creationId xmlns:p14="http://schemas.microsoft.com/office/powerpoint/2010/main" val="2837142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20</a:t>
            </a:fld>
            <a:endParaRPr lang="zh-CN" altLang="en-US"/>
          </a:p>
        </p:txBody>
      </p:sp>
    </p:spTree>
    <p:extLst>
      <p:ext uri="{BB962C8B-B14F-4D97-AF65-F5344CB8AC3E}">
        <p14:creationId xmlns:p14="http://schemas.microsoft.com/office/powerpoint/2010/main" val="294645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21</a:t>
            </a:fld>
            <a:endParaRPr lang="zh-CN" altLang="en-US"/>
          </a:p>
        </p:txBody>
      </p:sp>
    </p:spTree>
    <p:extLst>
      <p:ext uri="{BB962C8B-B14F-4D97-AF65-F5344CB8AC3E}">
        <p14:creationId xmlns:p14="http://schemas.microsoft.com/office/powerpoint/2010/main" val="2568522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22</a:t>
            </a:fld>
            <a:endParaRPr lang="zh-CN" altLang="en-US"/>
          </a:p>
        </p:txBody>
      </p:sp>
    </p:spTree>
    <p:extLst>
      <p:ext uri="{BB962C8B-B14F-4D97-AF65-F5344CB8AC3E}">
        <p14:creationId xmlns:p14="http://schemas.microsoft.com/office/powerpoint/2010/main" val="18636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3</a:t>
            </a:fld>
            <a:endParaRPr lang="zh-CN" altLang="en-US"/>
          </a:p>
        </p:txBody>
      </p:sp>
    </p:spTree>
    <p:extLst>
      <p:ext uri="{BB962C8B-B14F-4D97-AF65-F5344CB8AC3E}">
        <p14:creationId xmlns:p14="http://schemas.microsoft.com/office/powerpoint/2010/main" val="1200202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4</a:t>
            </a:fld>
            <a:endParaRPr lang="zh-CN" altLang="en-US"/>
          </a:p>
        </p:txBody>
      </p:sp>
    </p:spTree>
    <p:extLst>
      <p:ext uri="{BB962C8B-B14F-4D97-AF65-F5344CB8AC3E}">
        <p14:creationId xmlns:p14="http://schemas.microsoft.com/office/powerpoint/2010/main" val="568410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5</a:t>
            </a:fld>
            <a:endParaRPr lang="zh-CN" altLang="en-US"/>
          </a:p>
        </p:txBody>
      </p:sp>
    </p:spTree>
    <p:extLst>
      <p:ext uri="{BB962C8B-B14F-4D97-AF65-F5344CB8AC3E}">
        <p14:creationId xmlns:p14="http://schemas.microsoft.com/office/powerpoint/2010/main" val="416255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6</a:t>
            </a:fld>
            <a:endParaRPr lang="zh-CN" altLang="en-US"/>
          </a:p>
        </p:txBody>
      </p:sp>
    </p:spTree>
    <p:extLst>
      <p:ext uri="{BB962C8B-B14F-4D97-AF65-F5344CB8AC3E}">
        <p14:creationId xmlns:p14="http://schemas.microsoft.com/office/powerpoint/2010/main" val="3940912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7</a:t>
            </a:fld>
            <a:endParaRPr lang="zh-CN" altLang="en-US"/>
          </a:p>
        </p:txBody>
      </p:sp>
    </p:spTree>
    <p:extLst>
      <p:ext uri="{BB962C8B-B14F-4D97-AF65-F5344CB8AC3E}">
        <p14:creationId xmlns:p14="http://schemas.microsoft.com/office/powerpoint/2010/main" val="950468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8</a:t>
            </a:fld>
            <a:endParaRPr lang="zh-CN" altLang="en-US"/>
          </a:p>
        </p:txBody>
      </p:sp>
    </p:spTree>
    <p:extLst>
      <p:ext uri="{BB962C8B-B14F-4D97-AF65-F5344CB8AC3E}">
        <p14:creationId xmlns:p14="http://schemas.microsoft.com/office/powerpoint/2010/main" val="1669568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73056-8D1D-4717-81D9-DB55A8F89029}" type="slidenum">
              <a:rPr lang="zh-CN" altLang="en-US" smtClean="0"/>
              <a:t>9</a:t>
            </a:fld>
            <a:endParaRPr lang="zh-CN" altLang="en-US"/>
          </a:p>
        </p:txBody>
      </p:sp>
    </p:spTree>
    <p:extLst>
      <p:ext uri="{BB962C8B-B14F-4D97-AF65-F5344CB8AC3E}">
        <p14:creationId xmlns:p14="http://schemas.microsoft.com/office/powerpoint/2010/main" val="116848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2017/8/23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2017/8/23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jp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7" Type="http://schemas.microsoft.com/office/2007/relationships/hdphoto" Target="../media/hdphoto6.wdp"/><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8.png"/><Relationship Id="rId5" Type="http://schemas.microsoft.com/office/2007/relationships/hdphoto" Target="../media/hdphoto2.wdp"/><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5.jpeg"/><Relationship Id="rId5" Type="http://schemas.microsoft.com/office/2007/relationships/hdphoto" Target="../media/hdphoto7.wdp"/><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7" Type="http://schemas.microsoft.com/office/2007/relationships/hdphoto" Target="../media/hdphoto8.wdp"/><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microsoft.com/office/2007/relationships/hdphoto" Target="../media/hdphoto2.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0.jpeg"/><Relationship Id="rId4" Type="http://schemas.microsoft.com/office/2007/relationships/hdphoto" Target="../media/hdphoto5.wdp"/></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grpSp>
        <p:nvGrpSpPr>
          <p:cNvPr id="11" name="组合 10">
            <a:extLst>
              <a:ext uri="{FF2B5EF4-FFF2-40B4-BE49-F238E27FC236}">
                <a16:creationId xmlns:a16="http://schemas.microsoft.com/office/drawing/2014/main" id="{4547ADE8-B1A1-4900-9805-DC51F23F5B3E}"/>
              </a:ext>
            </a:extLst>
          </p:cNvPr>
          <p:cNvGrpSpPr/>
          <p:nvPr/>
        </p:nvGrpSpPr>
        <p:grpSpPr>
          <a:xfrm>
            <a:off x="0" y="0"/>
            <a:ext cx="12192000" cy="6857990"/>
            <a:chOff x="0" y="0"/>
            <a:chExt cx="12192000" cy="6857990"/>
          </a:xfrm>
        </p:grpSpPr>
        <p:pic>
          <p:nvPicPr>
            <p:cNvPr id="5" name="图片 4" descr="图片包含 人员, 服装, 手机, 电话&#10;&#10;已生成高可信度的说明">
              <a:extLst>
                <a:ext uri="{FF2B5EF4-FFF2-40B4-BE49-F238E27FC236}">
                  <a16:creationId xmlns:a16="http://schemas.microsoft.com/office/drawing/2014/main" id="{E1D75C26-6E48-4012-84B5-19EE4BA7B5B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03400" y="0"/>
              <a:ext cx="10388600" cy="6857990"/>
            </a:xfrm>
            <a:prstGeom prst="rect">
              <a:avLst/>
            </a:prstGeom>
          </p:spPr>
        </p:pic>
        <p:pic>
          <p:nvPicPr>
            <p:cNvPr id="13" name="图片 12" descr="图片包含 人员, 服装, 手机, 电话&#10;&#10;已生成高可信度的说明">
              <a:extLst>
                <a:ext uri="{FF2B5EF4-FFF2-40B4-BE49-F238E27FC236}">
                  <a16:creationId xmlns:a16="http://schemas.microsoft.com/office/drawing/2014/main" id="{D43B34FD-0953-403B-A648-32D833CA8D7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0" y="0"/>
              <a:ext cx="2019300" cy="6857990"/>
            </a:xfrm>
            <a:prstGeom prst="rect">
              <a:avLst/>
            </a:prstGeom>
          </p:spPr>
        </p:pic>
      </p:grpSp>
      <p:sp>
        <p:nvSpPr>
          <p:cNvPr id="6" name="矩形 5">
            <a:extLst>
              <a:ext uri="{FF2B5EF4-FFF2-40B4-BE49-F238E27FC236}">
                <a16:creationId xmlns:a16="http://schemas.microsoft.com/office/drawing/2014/main" id="{AD8551A9-2156-4C11-A86F-1087E84D797E}"/>
              </a:ext>
            </a:extLst>
          </p:cNvPr>
          <p:cNvSpPr/>
          <p:nvPr/>
        </p:nvSpPr>
        <p:spPr>
          <a:xfrm>
            <a:off x="0" y="0"/>
            <a:ext cx="12192000"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9EB73763-8DA8-4F45-829D-F017E1977D9A}"/>
              </a:ext>
            </a:extLst>
          </p:cNvPr>
          <p:cNvSpPr txBox="1"/>
          <p:nvPr/>
        </p:nvSpPr>
        <p:spPr>
          <a:xfrm>
            <a:off x="2444021" y="2141231"/>
            <a:ext cx="2757358" cy="830997"/>
          </a:xfrm>
          <a:prstGeom prst="rect">
            <a:avLst/>
          </a:prstGeom>
          <a:noFill/>
        </p:spPr>
        <p:txBody>
          <a:bodyPr wrap="none" rtlCol="0">
            <a:spAutoFit/>
          </a:bodyPr>
          <a:lstStyle/>
          <a:p>
            <a:r>
              <a:rPr lang="en-US" altLang="zh-CN" sz="4800" dirty="0">
                <a:solidFill>
                  <a:schemeClr val="bg1"/>
                </a:solidFill>
                <a:latin typeface="微软雅黑 Light" panose="020B0502040204020203" pitchFamily="34" charset="-122"/>
                <a:ea typeface="微软雅黑 Light" panose="020B0502040204020203" pitchFamily="34" charset="-122"/>
              </a:rPr>
              <a:t>FASHION</a:t>
            </a:r>
            <a:endParaRPr lang="zh-CN" altLang="en-US" sz="4800" dirty="0">
              <a:solidFill>
                <a:schemeClr val="bg1"/>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id="{D64DC6AA-16A9-4180-9585-1502FB59E1BF}"/>
              </a:ext>
            </a:extLst>
          </p:cNvPr>
          <p:cNvSpPr txBox="1"/>
          <p:nvPr/>
        </p:nvSpPr>
        <p:spPr>
          <a:xfrm>
            <a:off x="2514643" y="2911387"/>
            <a:ext cx="3446777" cy="369332"/>
          </a:xfrm>
          <a:prstGeom prst="rect">
            <a:avLst/>
          </a:prstGeom>
          <a:noFill/>
        </p:spPr>
        <p:txBody>
          <a:bodyPr wrap="none" rtlCol="0">
            <a:spAutoFit/>
          </a:bodyPr>
          <a:lstStyle/>
          <a:p>
            <a:r>
              <a:rPr lang="en-US" altLang="zh-CN" dirty="0">
                <a:solidFill>
                  <a:schemeClr val="bg1"/>
                </a:solidFill>
                <a:latin typeface="微软雅黑 Light" panose="020B0502040204020203" pitchFamily="34" charset="-122"/>
                <a:ea typeface="微软雅黑 Light" panose="020B0502040204020203" pitchFamily="34" charset="-122"/>
              </a:rPr>
              <a:t>2018</a:t>
            </a:r>
            <a:r>
              <a:rPr lang="zh-CN" altLang="en-US" dirty="0">
                <a:solidFill>
                  <a:schemeClr val="bg1"/>
                </a:solidFill>
                <a:latin typeface="微软雅黑 Light" panose="020B0502040204020203" pitchFamily="34" charset="-122"/>
                <a:ea typeface="微软雅黑 Light" panose="020B0502040204020203" pitchFamily="34" charset="-122"/>
              </a:rPr>
              <a:t>时尚品牌宣传相册</a:t>
            </a:r>
            <a:r>
              <a:rPr lang="en-US" altLang="zh-CN" dirty="0">
                <a:solidFill>
                  <a:schemeClr val="bg1"/>
                </a:solidFill>
                <a:latin typeface="微软雅黑 Light" panose="020B0502040204020203" pitchFamily="34" charset="-122"/>
                <a:ea typeface="微软雅黑 Light" panose="020B0502040204020203" pitchFamily="34" charset="-122"/>
              </a:rPr>
              <a:t>PPT</a:t>
            </a:r>
            <a:r>
              <a:rPr lang="zh-CN" altLang="en-US" dirty="0">
                <a:solidFill>
                  <a:schemeClr val="bg1"/>
                </a:solidFill>
                <a:latin typeface="微软雅黑 Light" panose="020B0502040204020203" pitchFamily="34" charset="-122"/>
                <a:ea typeface="微软雅黑 Light" panose="020B0502040204020203" pitchFamily="34" charset="-122"/>
              </a:rPr>
              <a:t>模板</a:t>
            </a:r>
          </a:p>
        </p:txBody>
      </p:sp>
      <p:sp>
        <p:nvSpPr>
          <p:cNvPr id="18" name="任意多边形: 形状 17">
            <a:extLst>
              <a:ext uri="{FF2B5EF4-FFF2-40B4-BE49-F238E27FC236}">
                <a16:creationId xmlns:a16="http://schemas.microsoft.com/office/drawing/2014/main" id="{9F83D49A-7689-47EE-A1D4-1839BCE8CE2C}"/>
              </a:ext>
            </a:extLst>
          </p:cNvPr>
          <p:cNvSpPr/>
          <p:nvPr/>
        </p:nvSpPr>
        <p:spPr>
          <a:xfrm>
            <a:off x="1604354" y="1505433"/>
            <a:ext cx="2592000" cy="2592000"/>
          </a:xfrm>
          <a:custGeom>
            <a:avLst/>
            <a:gdLst>
              <a:gd name="connsiteX0" fmla="*/ 2347546 w 2356338"/>
              <a:gd name="connsiteY0" fmla="*/ 571500 h 2118946"/>
              <a:gd name="connsiteX1" fmla="*/ 2347546 w 2356338"/>
              <a:gd name="connsiteY1" fmla="*/ 0 h 2118946"/>
              <a:gd name="connsiteX2" fmla="*/ 0 w 2356338"/>
              <a:gd name="connsiteY2" fmla="*/ 0 h 2118946"/>
              <a:gd name="connsiteX3" fmla="*/ 0 w 2356338"/>
              <a:gd name="connsiteY3" fmla="*/ 2118946 h 2118946"/>
              <a:gd name="connsiteX4" fmla="*/ 2356338 w 2356338"/>
              <a:gd name="connsiteY4" fmla="*/ 2118946 h 2118946"/>
              <a:gd name="connsiteX5" fmla="*/ 2356338 w 2356338"/>
              <a:gd name="connsiteY5" fmla="*/ 1485900 h 2118946"/>
              <a:gd name="connsiteX0" fmla="*/ 2347546 w 2356338"/>
              <a:gd name="connsiteY0" fmla="*/ 571500 h 2118946"/>
              <a:gd name="connsiteX1" fmla="*/ 2347546 w 2356338"/>
              <a:gd name="connsiteY1" fmla="*/ 0 h 2118946"/>
              <a:gd name="connsiteX2" fmla="*/ 0 w 2356338"/>
              <a:gd name="connsiteY2" fmla="*/ 0 h 2118946"/>
              <a:gd name="connsiteX3" fmla="*/ 0 w 2356338"/>
              <a:gd name="connsiteY3" fmla="*/ 2118946 h 2118946"/>
              <a:gd name="connsiteX4" fmla="*/ 2356338 w 2356338"/>
              <a:gd name="connsiteY4" fmla="*/ 2118946 h 2118946"/>
              <a:gd name="connsiteX5" fmla="*/ 2348345 w 2356338"/>
              <a:gd name="connsiteY5" fmla="*/ 1629653 h 2118946"/>
              <a:gd name="connsiteX0" fmla="*/ 2347546 w 2356338"/>
              <a:gd name="connsiteY0" fmla="*/ 485248 h 2118946"/>
              <a:gd name="connsiteX1" fmla="*/ 2347546 w 2356338"/>
              <a:gd name="connsiteY1" fmla="*/ 0 h 2118946"/>
              <a:gd name="connsiteX2" fmla="*/ 0 w 2356338"/>
              <a:gd name="connsiteY2" fmla="*/ 0 h 2118946"/>
              <a:gd name="connsiteX3" fmla="*/ 0 w 2356338"/>
              <a:gd name="connsiteY3" fmla="*/ 2118946 h 2118946"/>
              <a:gd name="connsiteX4" fmla="*/ 2356338 w 2356338"/>
              <a:gd name="connsiteY4" fmla="*/ 2118946 h 2118946"/>
              <a:gd name="connsiteX5" fmla="*/ 2348345 w 2356338"/>
              <a:gd name="connsiteY5" fmla="*/ 1629653 h 211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6338" h="2118946">
                <a:moveTo>
                  <a:pt x="2347546" y="485248"/>
                </a:moveTo>
                <a:lnTo>
                  <a:pt x="2347546" y="0"/>
                </a:lnTo>
                <a:lnTo>
                  <a:pt x="0" y="0"/>
                </a:lnTo>
                <a:lnTo>
                  <a:pt x="0" y="2118946"/>
                </a:lnTo>
                <a:lnTo>
                  <a:pt x="2356338" y="2118946"/>
                </a:lnTo>
                <a:lnTo>
                  <a:pt x="2348345" y="1629653"/>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E49286B2-F210-4EE4-B072-A477AB89511B}"/>
              </a:ext>
            </a:extLst>
          </p:cNvPr>
          <p:cNvSpPr txBox="1"/>
          <p:nvPr/>
        </p:nvSpPr>
        <p:spPr>
          <a:xfrm>
            <a:off x="10948981" y="5916804"/>
            <a:ext cx="764953" cy="830997"/>
          </a:xfrm>
          <a:prstGeom prst="rect">
            <a:avLst/>
          </a:prstGeom>
          <a:noFill/>
        </p:spPr>
        <p:txBody>
          <a:bodyPr wrap="none" rtlCol="0">
            <a:spAutoFit/>
          </a:bodyPr>
          <a:lstStyle/>
          <a:p>
            <a:r>
              <a:rPr lang="en-US" altLang="zh-CN" sz="4800" dirty="0">
                <a:solidFill>
                  <a:schemeClr val="bg1"/>
                </a:solidFill>
                <a:latin typeface="微软雅黑 Light" panose="020B0502040204020203" pitchFamily="34" charset="-122"/>
                <a:ea typeface="微软雅黑 Light" panose="020B0502040204020203" pitchFamily="34" charset="-122"/>
              </a:rPr>
              <a:t>21</a:t>
            </a:r>
            <a:endParaRPr lang="zh-CN" altLang="en-US" sz="4800" dirty="0">
              <a:solidFill>
                <a:schemeClr val="bg1"/>
              </a:solidFill>
              <a:latin typeface="微软雅黑 Light" panose="020B0502040204020203" pitchFamily="34" charset="-122"/>
              <a:ea typeface="微软雅黑 Light" panose="020B0502040204020203" pitchFamily="34" charset="-122"/>
            </a:endParaRPr>
          </a:p>
        </p:txBody>
      </p:sp>
      <p:sp>
        <p:nvSpPr>
          <p:cNvPr id="20" name="文本框 19">
            <a:extLst>
              <a:ext uri="{FF2B5EF4-FFF2-40B4-BE49-F238E27FC236}">
                <a16:creationId xmlns:a16="http://schemas.microsoft.com/office/drawing/2014/main" id="{FE1918F8-D6B9-47EE-8DD4-18AABD6D52D0}"/>
              </a:ext>
            </a:extLst>
          </p:cNvPr>
          <p:cNvSpPr txBox="1"/>
          <p:nvPr/>
        </p:nvSpPr>
        <p:spPr>
          <a:xfrm>
            <a:off x="736201" y="131539"/>
            <a:ext cx="10997626" cy="276999"/>
          </a:xfrm>
          <a:prstGeom prst="rect">
            <a:avLst/>
          </a:prstGeom>
          <a:noFill/>
        </p:spPr>
        <p:txBody>
          <a:bodyPr wrap="none" rtlCol="0">
            <a:spAutoFit/>
          </a:bodyPr>
          <a:lstStyle/>
          <a:p>
            <a:pPr algn="ctr"/>
            <a:r>
              <a:rPr lang="en-US" altLang="zh-CN" sz="1200" spc="600" dirty="0">
                <a:solidFill>
                  <a:schemeClr val="bg1"/>
                </a:solidFill>
                <a:latin typeface="微软雅黑 Light" panose="020B0502040204020203" pitchFamily="34" charset="-122"/>
                <a:ea typeface="微软雅黑 Light" panose="020B0502040204020203" pitchFamily="34" charset="-122"/>
              </a:rPr>
              <a:t>Everyone laughed at the old fashion, but reverently pursuit of new fashion</a:t>
            </a:r>
            <a:endParaRPr lang="zh-CN" altLang="en-US" sz="1200" spc="600" dirty="0">
              <a:solidFill>
                <a:schemeClr val="bg1"/>
              </a:solidFill>
              <a:latin typeface="微软雅黑 Light" panose="020B0502040204020203" pitchFamily="34" charset="-122"/>
              <a:ea typeface="微软雅黑 Light" panose="020B0502040204020203" pitchFamily="34" charset="-122"/>
            </a:endParaRPr>
          </a:p>
        </p:txBody>
      </p:sp>
      <p:cxnSp>
        <p:nvCxnSpPr>
          <p:cNvPr id="22" name="直接连接符 21">
            <a:extLst>
              <a:ext uri="{FF2B5EF4-FFF2-40B4-BE49-F238E27FC236}">
                <a16:creationId xmlns:a16="http://schemas.microsoft.com/office/drawing/2014/main" id="{8CF21071-0DA8-4FA4-BCD5-9D0E52841808}"/>
              </a:ext>
            </a:extLst>
          </p:cNvPr>
          <p:cNvCxnSpPr>
            <a:cxnSpLocks/>
            <a:stCxn id="20" idx="1"/>
          </p:cNvCxnSpPr>
          <p:nvPr/>
        </p:nvCxnSpPr>
        <p:spPr>
          <a:xfrm flipH="1">
            <a:off x="1" y="270039"/>
            <a:ext cx="73620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73B6F32-20DD-494B-8B66-86542B27E176}"/>
              </a:ext>
            </a:extLst>
          </p:cNvPr>
          <p:cNvCxnSpPr>
            <a:cxnSpLocks/>
            <a:endCxn id="20" idx="3"/>
          </p:cNvCxnSpPr>
          <p:nvPr/>
        </p:nvCxnSpPr>
        <p:spPr>
          <a:xfrm flipH="1" flipV="1">
            <a:off x="11733827" y="270039"/>
            <a:ext cx="467130" cy="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E7C70A47-753A-4585-99FC-2B7EDE7BC781}"/>
              </a:ext>
            </a:extLst>
          </p:cNvPr>
          <p:cNvSpPr txBox="1"/>
          <p:nvPr/>
        </p:nvSpPr>
        <p:spPr>
          <a:xfrm>
            <a:off x="3048000" y="6027003"/>
            <a:ext cx="7900981" cy="646331"/>
          </a:xfrm>
          <a:prstGeom prst="rect">
            <a:avLst/>
          </a:prstGeom>
          <a:noFill/>
        </p:spPr>
        <p:txBody>
          <a:bodyPr wrap="square" rtlCol="0">
            <a:spAutoFit/>
          </a:bodyPr>
          <a:lstStyle/>
          <a:p>
            <a:pPr algn="r"/>
            <a:r>
              <a:rPr lang="en-US" altLang="zh-CN" sz="1200" dirty="0">
                <a:solidFill>
                  <a:schemeClr val="bg1"/>
                </a:solidFill>
                <a:latin typeface="微软雅黑 Light" panose="020B0502040204020203" pitchFamily="34" charset="-122"/>
                <a:ea typeface="微软雅黑 Light" panose="020B0502040204020203" pitchFamily="34" charset="-122"/>
              </a:rPr>
              <a:t>Most people like to keep their imagines unique fascinating bone pain, in fact, in the long evolution of human,</a:t>
            </a:r>
          </a:p>
          <a:p>
            <a:pPr algn="r"/>
            <a:r>
              <a:rPr lang="en-US" altLang="zh-CN" sz="1200" dirty="0">
                <a:solidFill>
                  <a:schemeClr val="bg1"/>
                </a:solidFill>
                <a:latin typeface="微软雅黑 Light" panose="020B0502040204020203" pitchFamily="34" charset="-122"/>
                <a:ea typeface="微软雅黑 Light" panose="020B0502040204020203" pitchFamily="34" charset="-122"/>
              </a:rPr>
              <a:t>What is truly unique rare, most of the people and things can use the three words: not surprising.</a:t>
            </a:r>
          </a:p>
          <a:p>
            <a:pPr algn="r"/>
            <a:r>
              <a:rPr lang="en-US" altLang="zh-CN" sz="1200" dirty="0">
                <a:solidFill>
                  <a:schemeClr val="bg1"/>
                </a:solidFill>
                <a:latin typeface="微软雅黑 Light" panose="020B0502040204020203" pitchFamily="34" charset="-122"/>
                <a:ea typeface="微软雅黑 Light" panose="020B0502040204020203" pitchFamily="34" charset="-122"/>
              </a:rPr>
              <a:t>As </a:t>
            </a:r>
            <a:r>
              <a:rPr lang="en-US" altLang="zh-CN" sz="1200" dirty="0" err="1">
                <a:solidFill>
                  <a:schemeClr val="bg1"/>
                </a:solidFill>
                <a:latin typeface="微软雅黑 Light" panose="020B0502040204020203" pitchFamily="34" charset="-122"/>
                <a:ea typeface="微软雅黑 Light" panose="020B0502040204020203" pitchFamily="34" charset="-122"/>
              </a:rPr>
              <a:t>feng</a:t>
            </a:r>
            <a:r>
              <a:rPr lang="en-US" altLang="zh-CN" sz="1200" dirty="0">
                <a:solidFill>
                  <a:schemeClr val="bg1"/>
                </a:solidFill>
                <a:latin typeface="微软雅黑 Light" panose="020B0502040204020203" pitchFamily="34" charset="-122"/>
                <a:ea typeface="微软雅黑 Light" panose="020B0502040204020203" pitchFamily="34" charset="-122"/>
              </a:rPr>
              <a:t> </a:t>
            </a:r>
            <a:r>
              <a:rPr lang="en-US" altLang="zh-CN" sz="1200" dirty="0" err="1">
                <a:solidFill>
                  <a:schemeClr val="bg1"/>
                </a:solidFill>
                <a:latin typeface="微软雅黑 Light" panose="020B0502040204020203" pitchFamily="34" charset="-122"/>
                <a:ea typeface="微软雅黑 Light" panose="020B0502040204020203" pitchFamily="34" charset="-122"/>
              </a:rPr>
              <a:t>lun</a:t>
            </a:r>
            <a:r>
              <a:rPr lang="en-US" altLang="zh-CN" sz="1200" dirty="0">
                <a:solidFill>
                  <a:schemeClr val="bg1"/>
                </a:solidFill>
                <a:latin typeface="微软雅黑 Light" panose="020B0502040204020203" pitchFamily="34" charset="-122"/>
                <a:ea typeface="微软雅黑 Light" panose="020B0502040204020203" pitchFamily="34" charset="-122"/>
              </a:rPr>
              <a:t> said: great, is get out. Go far in life, it is from the man of great ability!</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pic>
        <p:nvPicPr>
          <p:cNvPr id="2" name="Two Steps From Hell - Star Sky (纯音乐)">
            <a:hlinkClick r:id="" action="ppaction://media"/>
            <a:extLst>
              <a:ext uri="{FF2B5EF4-FFF2-40B4-BE49-F238E27FC236}">
                <a16:creationId xmlns:a16="http://schemas.microsoft.com/office/drawing/2014/main" id="{9A2A9ECD-AACF-4A5B-8C5A-D54742CB900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5100" y="6118313"/>
            <a:ext cx="609600" cy="609600"/>
          </a:xfrm>
          <a:prstGeom prst="rect">
            <a:avLst/>
          </a:prstGeom>
        </p:spPr>
      </p:pic>
    </p:spTree>
    <p:extLst>
      <p:ext uri="{BB962C8B-B14F-4D97-AF65-F5344CB8AC3E}">
        <p14:creationId xmlns:p14="http://schemas.microsoft.com/office/powerpoint/2010/main" val="1448873609"/>
      </p:ext>
    </p:extLst>
  </p:cSld>
  <p:clrMapOvr>
    <a:masterClrMapping/>
  </p:clrMapOvr>
  <mc:AlternateContent xmlns:mc="http://schemas.openxmlformats.org/markup-compatibility/2006" xmlns:p14="http://schemas.microsoft.com/office/powerpoint/2010/main">
    <mc:Choice Requires="p14">
      <p:transition spd="slow" p14:dur="160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15" grpId="0"/>
      <p:bldP spid="18" grpId="0" animBg="1"/>
      <p:bldP spid="19"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妇女, 人员, 墙壁, 服装&#10;&#10;已生成极高可信度的说明">
            <a:extLst>
              <a:ext uri="{FF2B5EF4-FFF2-40B4-BE49-F238E27FC236}">
                <a16:creationId xmlns:a16="http://schemas.microsoft.com/office/drawing/2014/main" id="{27610C85-BDB9-4EA8-A40C-3D48F20EACF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0456" y="0"/>
            <a:ext cx="5473888" cy="6858000"/>
          </a:xfrm>
          <a:prstGeom prst="rect">
            <a:avLst/>
          </a:prstGeom>
        </p:spPr>
      </p:pic>
      <p:sp>
        <p:nvSpPr>
          <p:cNvPr id="11" name="矩形 10">
            <a:extLst>
              <a:ext uri="{FF2B5EF4-FFF2-40B4-BE49-F238E27FC236}">
                <a16:creationId xmlns:a16="http://schemas.microsoft.com/office/drawing/2014/main" id="{872A833F-B3DD-489C-B425-A9A2790AD6DD}"/>
              </a:ext>
            </a:extLst>
          </p:cNvPr>
          <p:cNvSpPr/>
          <p:nvPr/>
        </p:nvSpPr>
        <p:spPr>
          <a:xfrm>
            <a:off x="4457700" y="0"/>
            <a:ext cx="1638300" cy="6858000"/>
          </a:xfrm>
          <a:prstGeom prst="rect">
            <a:avLst/>
          </a:prstGeom>
          <a:gradFill flip="none" rotWithShape="1">
            <a:gsLst>
              <a:gs pos="0">
                <a:schemeClr val="tx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D22A0B81-2314-4E7A-B4C2-F070B636E3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833446" y="265113"/>
            <a:ext cx="1080957" cy="1086490"/>
          </a:xfrm>
          <a:prstGeom prst="rect">
            <a:avLst/>
          </a:prstGeom>
        </p:spPr>
      </p:pic>
      <p:cxnSp>
        <p:nvCxnSpPr>
          <p:cNvPr id="15" name="直接连接符 14">
            <a:extLst>
              <a:ext uri="{FF2B5EF4-FFF2-40B4-BE49-F238E27FC236}">
                <a16:creationId xmlns:a16="http://schemas.microsoft.com/office/drawing/2014/main" id="{2E7A78BE-9670-4E49-8863-525C20205E1D}"/>
              </a:ext>
            </a:extLst>
          </p:cNvPr>
          <p:cNvCxnSpPr>
            <a:cxnSpLocks/>
          </p:cNvCxnSpPr>
          <p:nvPr/>
        </p:nvCxnSpPr>
        <p:spPr>
          <a:xfrm flipV="1">
            <a:off x="10634879" y="265113"/>
            <a:ext cx="0" cy="22002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0D09C401-AF9E-4D59-8758-C7228AC73FB6}"/>
              </a:ext>
            </a:extLst>
          </p:cNvPr>
          <p:cNvSpPr/>
          <p:nvPr/>
        </p:nvSpPr>
        <p:spPr>
          <a:xfrm>
            <a:off x="9342217" y="265113"/>
            <a:ext cx="1292662" cy="4619626"/>
          </a:xfrm>
          <a:prstGeom prst="rect">
            <a:avLst/>
          </a:prstGeom>
        </p:spPr>
        <p:txBody>
          <a:bodyPr vert="eaVert"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Gladiator sandals have been in style for a couple of seasons now, but there was always one big problem with them: not enough support. Strappy sandals can often leave you in a lurch when the delicate strap pops off.</a:t>
            </a:r>
            <a:endParaRPr lang="zh-CN" altLang="en-US" sz="1200" dirty="0">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id="{D6202830-C43A-4246-93B2-1DCB22DB2CAB}"/>
              </a:ext>
            </a:extLst>
          </p:cNvPr>
          <p:cNvGrpSpPr/>
          <p:nvPr/>
        </p:nvGrpSpPr>
        <p:grpSpPr>
          <a:xfrm>
            <a:off x="901354" y="575315"/>
            <a:ext cx="1171575" cy="1171575"/>
            <a:chOff x="901354" y="1450975"/>
            <a:chExt cx="1171575" cy="1171575"/>
          </a:xfrm>
        </p:grpSpPr>
        <p:sp>
          <p:nvSpPr>
            <p:cNvPr id="17" name="椭圆 16">
              <a:extLst>
                <a:ext uri="{FF2B5EF4-FFF2-40B4-BE49-F238E27FC236}">
                  <a16:creationId xmlns:a16="http://schemas.microsoft.com/office/drawing/2014/main" id="{3CCCCCAF-4F16-430D-8512-A10FA9EA223A}"/>
                </a:ext>
              </a:extLst>
            </p:cNvPr>
            <p:cNvSpPr/>
            <p:nvPr/>
          </p:nvSpPr>
          <p:spPr>
            <a:xfrm>
              <a:off x="901354" y="1450975"/>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CFC5851C-BA90-4CE4-84B9-4BC4CA5D62FD}"/>
                </a:ext>
              </a:extLst>
            </p:cNvPr>
            <p:cNvSpPr txBox="1"/>
            <p:nvPr/>
          </p:nvSpPr>
          <p:spPr>
            <a:xfrm>
              <a:off x="912304" y="1852096"/>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sp>
        <p:nvSpPr>
          <p:cNvPr id="19" name="矩形 18">
            <a:extLst>
              <a:ext uri="{FF2B5EF4-FFF2-40B4-BE49-F238E27FC236}">
                <a16:creationId xmlns:a16="http://schemas.microsoft.com/office/drawing/2014/main" id="{C327A131-C1EB-4B31-8DA6-DDB0CBC6D1EB}"/>
              </a:ext>
            </a:extLst>
          </p:cNvPr>
          <p:cNvSpPr/>
          <p:nvPr/>
        </p:nvSpPr>
        <p:spPr>
          <a:xfrm>
            <a:off x="544008" y="3217939"/>
            <a:ext cx="1886266" cy="2862322"/>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cxnSp>
        <p:nvCxnSpPr>
          <p:cNvPr id="12" name="直接连接符 11">
            <a:extLst>
              <a:ext uri="{FF2B5EF4-FFF2-40B4-BE49-F238E27FC236}">
                <a16:creationId xmlns:a16="http://schemas.microsoft.com/office/drawing/2014/main" id="{55A20401-E4BC-4D2D-B0FF-74A247B88A32}"/>
              </a:ext>
            </a:extLst>
          </p:cNvPr>
          <p:cNvCxnSpPr>
            <a:cxnSpLocks/>
          </p:cNvCxnSpPr>
          <p:nvPr/>
        </p:nvCxnSpPr>
        <p:spPr>
          <a:xfrm flipV="1">
            <a:off x="912304" y="1932355"/>
            <a:ext cx="954416" cy="1100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5917067"/>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randombar(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户外, 草, 天空, 田野&#10;&#10;已生成极高可信度的说明">
            <a:extLst>
              <a:ext uri="{FF2B5EF4-FFF2-40B4-BE49-F238E27FC236}">
                <a16:creationId xmlns:a16="http://schemas.microsoft.com/office/drawing/2014/main" id="{2F2150AC-F5AD-454F-85D2-57F81E6AC5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0" y="0"/>
            <a:ext cx="1929501" cy="3429000"/>
          </a:xfrm>
          <a:prstGeom prst="rect">
            <a:avLst/>
          </a:prstGeom>
        </p:spPr>
      </p:pic>
      <p:pic>
        <p:nvPicPr>
          <p:cNvPr id="6" name="图片 5" descr="图片包含 人员, 室内, 墙壁, 年轻&#10;&#10;已生成极高可信度的说明">
            <a:extLst>
              <a:ext uri="{FF2B5EF4-FFF2-40B4-BE49-F238E27FC236}">
                <a16:creationId xmlns:a16="http://schemas.microsoft.com/office/drawing/2014/main" id="{8740B511-E9CA-49C1-B2C1-361F024B0A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91525" y="0"/>
            <a:ext cx="3800475" cy="5695285"/>
          </a:xfrm>
          <a:prstGeom prst="rect">
            <a:avLst/>
          </a:prstGeom>
        </p:spPr>
      </p:pic>
      <p:cxnSp>
        <p:nvCxnSpPr>
          <p:cNvPr id="7" name="直接连接符 6">
            <a:extLst>
              <a:ext uri="{FF2B5EF4-FFF2-40B4-BE49-F238E27FC236}">
                <a16:creationId xmlns:a16="http://schemas.microsoft.com/office/drawing/2014/main" id="{C9ADA843-DB0C-4D86-8A82-40E98D2ECDB1}"/>
              </a:ext>
            </a:extLst>
          </p:cNvPr>
          <p:cNvCxnSpPr>
            <a:cxnSpLocks/>
          </p:cNvCxnSpPr>
          <p:nvPr/>
        </p:nvCxnSpPr>
        <p:spPr>
          <a:xfrm flipV="1">
            <a:off x="6942767" y="3800475"/>
            <a:ext cx="1094347" cy="1343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B1B72EA7-D2C8-409C-A28C-A9E0F8879800}"/>
              </a:ext>
            </a:extLst>
          </p:cNvPr>
          <p:cNvSpPr/>
          <p:nvPr/>
        </p:nvSpPr>
        <p:spPr>
          <a:xfrm>
            <a:off x="6553201" y="5772745"/>
            <a:ext cx="5305424"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pic>
        <p:nvPicPr>
          <p:cNvPr id="13" name="图片 12" descr="图片包含 放飞, 天空, 户外, 妇女&#10;&#10;已生成极高可信度的说明">
            <a:extLst>
              <a:ext uri="{FF2B5EF4-FFF2-40B4-BE49-F238E27FC236}">
                <a16:creationId xmlns:a16="http://schemas.microsoft.com/office/drawing/2014/main" id="{DFAA1FDE-352A-45CA-941B-2BC1968D73B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2791097"/>
            <a:ext cx="6096000" cy="4066903"/>
          </a:xfrm>
          <a:prstGeom prst="rect">
            <a:avLst/>
          </a:prstGeom>
        </p:spPr>
      </p:pic>
      <p:sp>
        <p:nvSpPr>
          <p:cNvPr id="14" name="矩形 13">
            <a:extLst>
              <a:ext uri="{FF2B5EF4-FFF2-40B4-BE49-F238E27FC236}">
                <a16:creationId xmlns:a16="http://schemas.microsoft.com/office/drawing/2014/main" id="{9EC34DC6-11F4-47ED-9279-55921FFB0A5F}"/>
              </a:ext>
            </a:extLst>
          </p:cNvPr>
          <p:cNvSpPr/>
          <p:nvPr/>
        </p:nvSpPr>
        <p:spPr>
          <a:xfrm>
            <a:off x="4457700" y="0"/>
            <a:ext cx="1638300" cy="6858000"/>
          </a:xfrm>
          <a:prstGeom prst="rect">
            <a:avLst/>
          </a:prstGeom>
          <a:gradFill flip="none" rotWithShape="1">
            <a:gsLst>
              <a:gs pos="0">
                <a:schemeClr val="tx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939C091-CAD5-46F5-A0A7-4D02EE21CB70}"/>
              </a:ext>
            </a:extLst>
          </p:cNvPr>
          <p:cNvSpPr/>
          <p:nvPr/>
        </p:nvSpPr>
        <p:spPr>
          <a:xfrm>
            <a:off x="379407" y="1095803"/>
            <a:ext cx="3264962" cy="2031325"/>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Freedom and along with the gender of the attitude towards life. With the pressure of urban white-collar workers,</a:t>
            </a:r>
          </a:p>
          <a:p>
            <a:pPr>
              <a:lnSpc>
                <a:spcPct val="150000"/>
              </a:lnSpc>
            </a:pPr>
            <a:r>
              <a:rPr lang="en-US" altLang="zh-CN" sz="1200" dirty="0">
                <a:latin typeface="微软雅黑 Light" panose="020B0502040204020203" pitchFamily="34" charset="-122"/>
                <a:ea typeface="微软雅黑 Light" panose="020B0502040204020203" pitchFamily="34" charset="-122"/>
              </a:rPr>
              <a:t>Symbol from bondage, enjoy the free life of canvas to get more people like it.</a:t>
            </a:r>
          </a:p>
          <a:p>
            <a:pPr>
              <a:lnSpc>
                <a:spcPct val="150000"/>
              </a:lnSpc>
            </a:pPr>
            <a:r>
              <a:rPr lang="en-US" altLang="zh-CN" sz="1200" dirty="0">
                <a:latin typeface="微软雅黑 Light" panose="020B0502040204020203" pitchFamily="34" charset="-122"/>
                <a:ea typeface="微软雅黑 Light" panose="020B0502040204020203" pitchFamily="34" charset="-122"/>
              </a:rPr>
              <a:t>Canvas, the republic of fashion cycle change. Everyone chases "details"</a:t>
            </a:r>
            <a:endParaRPr lang="zh-CN" altLang="en-US" sz="1200" dirty="0">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id="{148F13CC-04F6-42E2-859C-28C0EB24C118}"/>
              </a:ext>
            </a:extLst>
          </p:cNvPr>
          <p:cNvSpPr txBox="1"/>
          <p:nvPr/>
        </p:nvSpPr>
        <p:spPr>
          <a:xfrm>
            <a:off x="379407" y="264806"/>
            <a:ext cx="2757358"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FASHION</a:t>
            </a:r>
            <a:endParaRPr lang="zh-CN" altLang="en-US" sz="4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56497745"/>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模糊&#10;&#10;已生成极高可信度的说明">
            <a:extLst>
              <a:ext uri="{FF2B5EF4-FFF2-40B4-BE49-F238E27FC236}">
                <a16:creationId xmlns:a16="http://schemas.microsoft.com/office/drawing/2014/main" id="{7B0FDD96-DDB0-4003-8947-A2AD9B9C44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847" y="265113"/>
            <a:ext cx="1080956" cy="1086490"/>
          </a:xfrm>
          <a:prstGeom prst="rect">
            <a:avLst/>
          </a:prstGeom>
        </p:spPr>
      </p:pic>
      <p:pic>
        <p:nvPicPr>
          <p:cNvPr id="7" name="图片 6" descr="图片包含 人员, 墙壁, 室内, 妇女&#10;&#10;已生成极高可信度的说明">
            <a:extLst>
              <a:ext uri="{FF2B5EF4-FFF2-40B4-BE49-F238E27FC236}">
                <a16:creationId xmlns:a16="http://schemas.microsoft.com/office/drawing/2014/main" id="{DAD71DFB-FDDD-4A54-97AE-533608DF38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847" y="1733550"/>
            <a:ext cx="3251357" cy="4886324"/>
          </a:xfrm>
          <a:prstGeom prst="rect">
            <a:avLst/>
          </a:prstGeom>
        </p:spPr>
      </p:pic>
      <p:cxnSp>
        <p:nvCxnSpPr>
          <p:cNvPr id="8" name="直接连接符 7">
            <a:extLst>
              <a:ext uri="{FF2B5EF4-FFF2-40B4-BE49-F238E27FC236}">
                <a16:creationId xmlns:a16="http://schemas.microsoft.com/office/drawing/2014/main" id="{2AA8C3F8-108F-4C2B-8778-06432A210AD5}"/>
              </a:ext>
            </a:extLst>
          </p:cNvPr>
          <p:cNvCxnSpPr>
            <a:cxnSpLocks/>
          </p:cNvCxnSpPr>
          <p:nvPr/>
        </p:nvCxnSpPr>
        <p:spPr>
          <a:xfrm flipH="1">
            <a:off x="317847" y="1476375"/>
            <a:ext cx="44637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601DF291-606F-4F80-A6A7-65DA32A84C97}"/>
              </a:ext>
            </a:extLst>
          </p:cNvPr>
          <p:cNvSpPr txBox="1"/>
          <p:nvPr/>
        </p:nvSpPr>
        <p:spPr>
          <a:xfrm>
            <a:off x="3648972" y="4408371"/>
            <a:ext cx="923330" cy="2211503"/>
          </a:xfrm>
          <a:prstGeom prst="rect">
            <a:avLst/>
          </a:prstGeom>
          <a:noFill/>
        </p:spPr>
        <p:txBody>
          <a:bodyPr vert="eaVert" wrap="none" rtlCol="0">
            <a:spAutoFit/>
          </a:bodyPr>
          <a:lstStyle/>
          <a:p>
            <a:r>
              <a:rPr lang="en-US" altLang="zh-CN" sz="4800" dirty="0">
                <a:latin typeface="微软雅黑 Light" panose="020B0502040204020203" pitchFamily="34" charset="-122"/>
                <a:ea typeface="微软雅黑 Light" panose="020B0502040204020203" pitchFamily="34" charset="-122"/>
              </a:rPr>
              <a:t>DREAM</a:t>
            </a:r>
            <a:endParaRPr lang="zh-CN" altLang="en-US" sz="4800" dirty="0">
              <a:latin typeface="微软雅黑 Light" panose="020B0502040204020203" pitchFamily="34" charset="-122"/>
              <a:ea typeface="微软雅黑 Light" panose="020B0502040204020203" pitchFamily="34" charset="-122"/>
            </a:endParaRPr>
          </a:p>
        </p:txBody>
      </p:sp>
      <p:sp>
        <p:nvSpPr>
          <p:cNvPr id="12" name="矩形 11">
            <a:extLst>
              <a:ext uri="{FF2B5EF4-FFF2-40B4-BE49-F238E27FC236}">
                <a16:creationId xmlns:a16="http://schemas.microsoft.com/office/drawing/2014/main" id="{E16AEA08-2314-4311-8AFE-5EAC344B99C2}"/>
              </a:ext>
            </a:extLst>
          </p:cNvPr>
          <p:cNvSpPr/>
          <p:nvPr/>
        </p:nvSpPr>
        <p:spPr>
          <a:xfrm>
            <a:off x="1516269" y="346693"/>
            <a:ext cx="4265406"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a:t>
            </a:r>
            <a:endParaRPr lang="zh-CN" altLang="en-US" sz="1200" dirty="0">
              <a:latin typeface="微软雅黑 Light" panose="020B0502040204020203" pitchFamily="34" charset="-122"/>
              <a:ea typeface="微软雅黑 Light" panose="020B0502040204020203" pitchFamily="34" charset="-122"/>
            </a:endParaRPr>
          </a:p>
        </p:txBody>
      </p:sp>
      <p:pic>
        <p:nvPicPr>
          <p:cNvPr id="19" name="图片 18" descr="图片包含 人员, 妇女, 服装, 掌握&#10;&#10;已生成极高可信度的说明">
            <a:extLst>
              <a:ext uri="{FF2B5EF4-FFF2-40B4-BE49-F238E27FC236}">
                <a16:creationId xmlns:a16="http://schemas.microsoft.com/office/drawing/2014/main" id="{B47825F4-0236-4DD1-8B02-F33656EB3B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06156" y="0"/>
            <a:ext cx="2723518" cy="4085279"/>
          </a:xfrm>
          <a:prstGeom prst="rect">
            <a:avLst/>
          </a:prstGeom>
        </p:spPr>
      </p:pic>
      <p:pic>
        <p:nvPicPr>
          <p:cNvPr id="21" name="图片 20" descr="图片包含 户外, 人员, 网球, 球拍&#10;&#10;已生成极高可信度的说明">
            <a:extLst>
              <a:ext uri="{FF2B5EF4-FFF2-40B4-BE49-F238E27FC236}">
                <a16:creationId xmlns:a16="http://schemas.microsoft.com/office/drawing/2014/main" id="{6AD714CA-C605-4914-A980-5E9559F4CF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68481" y="2762250"/>
            <a:ext cx="2723519" cy="4085279"/>
          </a:xfrm>
          <a:prstGeom prst="rect">
            <a:avLst/>
          </a:prstGeom>
        </p:spPr>
      </p:pic>
      <p:grpSp>
        <p:nvGrpSpPr>
          <p:cNvPr id="3" name="组合 2">
            <a:extLst>
              <a:ext uri="{FF2B5EF4-FFF2-40B4-BE49-F238E27FC236}">
                <a16:creationId xmlns:a16="http://schemas.microsoft.com/office/drawing/2014/main" id="{9DF04A5F-15EA-4A69-86E7-94CD1FDEFD33}"/>
              </a:ext>
            </a:extLst>
          </p:cNvPr>
          <p:cNvGrpSpPr/>
          <p:nvPr/>
        </p:nvGrpSpPr>
        <p:grpSpPr>
          <a:xfrm>
            <a:off x="9921528" y="346693"/>
            <a:ext cx="1171575" cy="1171575"/>
            <a:chOff x="9921528" y="346693"/>
            <a:chExt cx="1171575" cy="1171575"/>
          </a:xfrm>
        </p:grpSpPr>
        <p:sp>
          <p:nvSpPr>
            <p:cNvPr id="22" name="椭圆 21">
              <a:extLst>
                <a:ext uri="{FF2B5EF4-FFF2-40B4-BE49-F238E27FC236}">
                  <a16:creationId xmlns:a16="http://schemas.microsoft.com/office/drawing/2014/main" id="{5EC562B6-8562-4E10-823D-D0B68B5B8AF4}"/>
                </a:ext>
              </a:extLst>
            </p:cNvPr>
            <p:cNvSpPr/>
            <p:nvPr/>
          </p:nvSpPr>
          <p:spPr>
            <a:xfrm>
              <a:off x="9921528" y="346693"/>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5D789A3F-FEE4-4793-9217-DA8A0F3D74BB}"/>
                </a:ext>
              </a:extLst>
            </p:cNvPr>
            <p:cNvSpPr txBox="1"/>
            <p:nvPr/>
          </p:nvSpPr>
          <p:spPr>
            <a:xfrm>
              <a:off x="9932478" y="747814"/>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cxnSp>
        <p:nvCxnSpPr>
          <p:cNvPr id="24" name="直接连接符 23">
            <a:extLst>
              <a:ext uri="{FF2B5EF4-FFF2-40B4-BE49-F238E27FC236}">
                <a16:creationId xmlns:a16="http://schemas.microsoft.com/office/drawing/2014/main" id="{AE430D4D-FD33-46C2-B26C-B67695D1619C}"/>
              </a:ext>
            </a:extLst>
          </p:cNvPr>
          <p:cNvCxnSpPr>
            <a:cxnSpLocks/>
          </p:cNvCxnSpPr>
          <p:nvPr/>
        </p:nvCxnSpPr>
        <p:spPr>
          <a:xfrm flipV="1">
            <a:off x="10140490" y="1686095"/>
            <a:ext cx="733649" cy="908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69C68C2-6BBE-4BDC-A348-7C17C4E58CA1}"/>
              </a:ext>
            </a:extLst>
          </p:cNvPr>
          <p:cNvSpPr/>
          <p:nvPr/>
        </p:nvSpPr>
        <p:spPr>
          <a:xfrm>
            <a:off x="6591372" y="4191745"/>
            <a:ext cx="2466831" cy="2308324"/>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66267546"/>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室内, 人员, 窗户, 天空&#10;&#10;已生成高可信度的说明">
            <a:extLst>
              <a:ext uri="{FF2B5EF4-FFF2-40B4-BE49-F238E27FC236}">
                <a16:creationId xmlns:a16="http://schemas.microsoft.com/office/drawing/2014/main" id="{FEFAB198-DBF1-4D7E-8E45-7B073A0E3C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3376" y="332184"/>
            <a:ext cx="5505450" cy="6193632"/>
          </a:xfrm>
          <a:prstGeom prst="rect">
            <a:avLst/>
          </a:prstGeom>
        </p:spPr>
      </p:pic>
      <p:sp>
        <p:nvSpPr>
          <p:cNvPr id="7" name="文本框 6">
            <a:extLst>
              <a:ext uri="{FF2B5EF4-FFF2-40B4-BE49-F238E27FC236}">
                <a16:creationId xmlns:a16="http://schemas.microsoft.com/office/drawing/2014/main" id="{83FBCB29-3CED-48FD-AF48-41E501B27E5F}"/>
              </a:ext>
            </a:extLst>
          </p:cNvPr>
          <p:cNvSpPr txBox="1"/>
          <p:nvPr/>
        </p:nvSpPr>
        <p:spPr>
          <a:xfrm>
            <a:off x="495301" y="332184"/>
            <a:ext cx="2903359"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SEASONS</a:t>
            </a:r>
            <a:endParaRPr lang="zh-CN" altLang="en-US" sz="4800" dirty="0">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0BBAD099-DBCB-47E2-8B11-FE49F1D114B2}"/>
              </a:ext>
            </a:extLst>
          </p:cNvPr>
          <p:cNvSpPr/>
          <p:nvPr/>
        </p:nvSpPr>
        <p:spPr>
          <a:xfrm>
            <a:off x="495301" y="3381375"/>
            <a:ext cx="2086307" cy="2308324"/>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Freedom and along with the gender of the attitude towards life. With the pressure of urban white-collar workers,</a:t>
            </a:r>
          </a:p>
          <a:p>
            <a:pPr>
              <a:lnSpc>
                <a:spcPct val="150000"/>
              </a:lnSpc>
            </a:pPr>
            <a:r>
              <a:rPr lang="en-US" altLang="zh-CN" sz="1200" dirty="0">
                <a:latin typeface="微软雅黑 Light" panose="020B0502040204020203" pitchFamily="34" charset="-122"/>
                <a:ea typeface="微软雅黑 Light" panose="020B0502040204020203" pitchFamily="34" charset="-122"/>
              </a:rPr>
              <a:t>Symbol from bondage, enjoy the free life of canvas to get more people like it.</a:t>
            </a:r>
          </a:p>
        </p:txBody>
      </p:sp>
      <p:cxnSp>
        <p:nvCxnSpPr>
          <p:cNvPr id="11" name="直接连接符 10">
            <a:extLst>
              <a:ext uri="{FF2B5EF4-FFF2-40B4-BE49-F238E27FC236}">
                <a16:creationId xmlns:a16="http://schemas.microsoft.com/office/drawing/2014/main" id="{F24C414A-9404-42EA-93B3-BA750D63ACD9}"/>
              </a:ext>
            </a:extLst>
          </p:cNvPr>
          <p:cNvCxnSpPr>
            <a:cxnSpLocks/>
          </p:cNvCxnSpPr>
          <p:nvPr/>
        </p:nvCxnSpPr>
        <p:spPr>
          <a:xfrm flipV="1">
            <a:off x="6115382" y="5086350"/>
            <a:ext cx="1039658" cy="1439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213DA25F-76F4-4FC0-BC21-93A42D3FE947}"/>
              </a:ext>
            </a:extLst>
          </p:cNvPr>
          <p:cNvSpPr/>
          <p:nvPr/>
        </p:nvSpPr>
        <p:spPr>
          <a:xfrm>
            <a:off x="7070488" y="5228034"/>
            <a:ext cx="4848224"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pic>
        <p:nvPicPr>
          <p:cNvPr id="13" name="图片 12" descr="图片包含 地板, 室内, 人员, 地面&#10;&#10;已生成极高可信度的说明">
            <a:extLst>
              <a:ext uri="{FF2B5EF4-FFF2-40B4-BE49-F238E27FC236}">
                <a16:creationId xmlns:a16="http://schemas.microsoft.com/office/drawing/2014/main" id="{209400F5-57E3-4B3C-ACB2-F28E8472CF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1276" y="332184"/>
            <a:ext cx="5527436" cy="4145577"/>
          </a:xfrm>
          <a:prstGeom prst="rect">
            <a:avLst/>
          </a:prstGeom>
        </p:spPr>
      </p:pic>
    </p:spTree>
    <p:extLst>
      <p:ext uri="{BB962C8B-B14F-4D97-AF65-F5344CB8AC3E}">
        <p14:creationId xmlns:p14="http://schemas.microsoft.com/office/powerpoint/2010/main" val="3358405069"/>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人员, 妇女, 户外, 服装&#10;&#10;已生成极高可信度的说明">
            <a:extLst>
              <a:ext uri="{FF2B5EF4-FFF2-40B4-BE49-F238E27FC236}">
                <a16:creationId xmlns:a16="http://schemas.microsoft.com/office/drawing/2014/main" id="{525504D3-35AE-4BA0-BB4C-929BAF647E7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0" y="1104628"/>
            <a:ext cx="6953250" cy="4648744"/>
          </a:xfrm>
          <a:prstGeom prst="rect">
            <a:avLst/>
          </a:prstGeom>
        </p:spPr>
      </p:pic>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B459096-1563-4B4C-9E6D-6419DA78A5B1}"/>
              </a:ext>
            </a:extLst>
          </p:cNvPr>
          <p:cNvSpPr/>
          <p:nvPr/>
        </p:nvSpPr>
        <p:spPr>
          <a:xfrm>
            <a:off x="9801225" y="304800"/>
            <a:ext cx="1638300" cy="341632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pic>
        <p:nvPicPr>
          <p:cNvPr id="12" name="图片 11" descr="图片包含 墙壁, 人员, 室内, 妇女&#10;&#10;已生成极高可信度的说明">
            <a:extLst>
              <a:ext uri="{FF2B5EF4-FFF2-40B4-BE49-F238E27FC236}">
                <a16:creationId xmlns:a16="http://schemas.microsoft.com/office/drawing/2014/main" id="{39E27B14-0F48-476B-9773-FEC9FA9D58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01225" y="3783602"/>
            <a:ext cx="2095500" cy="3074397"/>
          </a:xfrm>
          <a:prstGeom prst="rect">
            <a:avLst/>
          </a:prstGeom>
        </p:spPr>
      </p:pic>
      <p:pic>
        <p:nvPicPr>
          <p:cNvPr id="14" name="图片 13" descr="图片包含 人员, 妇女, 建筑物, 墙壁&#10;&#10;已生成极高可信度的说明">
            <a:extLst>
              <a:ext uri="{FF2B5EF4-FFF2-40B4-BE49-F238E27FC236}">
                <a16:creationId xmlns:a16="http://schemas.microsoft.com/office/drawing/2014/main" id="{DCA82D5A-04C1-4CCF-880D-D61285CE11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29487" y="0"/>
            <a:ext cx="2095500" cy="3143250"/>
          </a:xfrm>
          <a:prstGeom prst="rect">
            <a:avLst/>
          </a:prstGeom>
        </p:spPr>
      </p:pic>
      <p:sp>
        <p:nvSpPr>
          <p:cNvPr id="15" name="矩形 14">
            <a:extLst>
              <a:ext uri="{FF2B5EF4-FFF2-40B4-BE49-F238E27FC236}">
                <a16:creationId xmlns:a16="http://schemas.microsoft.com/office/drawing/2014/main" id="{C655130A-B5FB-49EB-AE7B-6890D7F6832D}"/>
              </a:ext>
            </a:extLst>
          </p:cNvPr>
          <p:cNvSpPr/>
          <p:nvPr/>
        </p:nvSpPr>
        <p:spPr>
          <a:xfrm>
            <a:off x="7329487" y="3276600"/>
            <a:ext cx="1638300" cy="341632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60557248"/>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E43A1C7E-0684-45B0-B615-67FC27546305}"/>
              </a:ext>
            </a:extLst>
          </p:cNvPr>
          <p:cNvSpPr txBox="1"/>
          <p:nvPr/>
        </p:nvSpPr>
        <p:spPr>
          <a:xfrm>
            <a:off x="537554" y="3000375"/>
            <a:ext cx="2780976" cy="2830903"/>
          </a:xfrm>
          <a:prstGeom prst="rect">
            <a:avLst/>
          </a:prstGeom>
          <a:noFill/>
        </p:spPr>
        <p:txBody>
          <a:bodyPr wrap="square" rtlCol="0">
            <a:spAutoFit/>
          </a:bodyPr>
          <a:lstStyle/>
          <a:p>
            <a:pPr algn="just">
              <a:lnSpc>
                <a:spcPct val="150000"/>
              </a:lnSpc>
            </a:pPr>
            <a:r>
              <a:rPr lang="en-US" altLang="zh-CN" sz="1200" dirty="0">
                <a:latin typeface="微软雅黑 Light" panose="020B0502040204020203" pitchFamily="34" charset="-122"/>
                <a:ea typeface="微软雅黑 Light" panose="020B0502040204020203" pitchFamily="34" charset="-122"/>
              </a:rPr>
              <a:t>Has the word "fashion" is the world trend of the generation of words, English for fashion, is almost always hang in the mouth, some people frequently appear in newspapers and media. Many people have different understanding of fashion, some think fashion is simple, it, extravagant as frugal; Sometimes the fashion is just for novelty</a:t>
            </a:r>
            <a:endParaRPr lang="zh-CN" altLang="en-US" sz="1200" dirty="0">
              <a:latin typeface="微软雅黑 Light" panose="020B0502040204020203" pitchFamily="34" charset="-122"/>
              <a:ea typeface="微软雅黑 Light" panose="020B0502040204020203" pitchFamily="34" charset="-122"/>
            </a:endParaRPr>
          </a:p>
        </p:txBody>
      </p:sp>
      <p:sp>
        <p:nvSpPr>
          <p:cNvPr id="13" name="文本框 12">
            <a:extLst>
              <a:ext uri="{FF2B5EF4-FFF2-40B4-BE49-F238E27FC236}">
                <a16:creationId xmlns:a16="http://schemas.microsoft.com/office/drawing/2014/main" id="{C7A24243-25F7-4418-A1EC-8DA34BBC77C1}"/>
              </a:ext>
            </a:extLst>
          </p:cNvPr>
          <p:cNvSpPr txBox="1"/>
          <p:nvPr/>
        </p:nvSpPr>
        <p:spPr>
          <a:xfrm>
            <a:off x="267518" y="0"/>
            <a:ext cx="2749471" cy="3170099"/>
          </a:xfrm>
          <a:prstGeom prst="rect">
            <a:avLst/>
          </a:prstGeom>
          <a:noFill/>
        </p:spPr>
        <p:txBody>
          <a:bodyPr wrap="square" rtlCol="0">
            <a:spAutoFit/>
          </a:bodyPr>
          <a:lstStyle/>
          <a:p>
            <a:r>
              <a:rPr lang="en-US" altLang="zh-CN" sz="20000" b="1" dirty="0">
                <a:latin typeface="+mn-ea"/>
              </a:rPr>
              <a:t>3</a:t>
            </a:r>
            <a:endParaRPr lang="zh-CN" altLang="en-US" sz="20000" b="1" dirty="0">
              <a:latin typeface="+mn-ea"/>
            </a:endParaRPr>
          </a:p>
        </p:txBody>
      </p:sp>
      <p:cxnSp>
        <p:nvCxnSpPr>
          <p:cNvPr id="15" name="直接连接符 14">
            <a:extLst>
              <a:ext uri="{FF2B5EF4-FFF2-40B4-BE49-F238E27FC236}">
                <a16:creationId xmlns:a16="http://schemas.microsoft.com/office/drawing/2014/main" id="{4B1999FE-E547-4223-A7B2-72AB3FBB65A1}"/>
              </a:ext>
            </a:extLst>
          </p:cNvPr>
          <p:cNvCxnSpPr>
            <a:cxnSpLocks/>
          </p:cNvCxnSpPr>
          <p:nvPr/>
        </p:nvCxnSpPr>
        <p:spPr>
          <a:xfrm flipV="1">
            <a:off x="3526165" y="2757518"/>
            <a:ext cx="1333500" cy="165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83EEE115-BF8D-4BC6-9DE8-8B42165A88EF}"/>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妇女, 人员, 服装, 站立&#10;&#10;已生成极高可信度的说明">
            <a:extLst>
              <a:ext uri="{FF2B5EF4-FFF2-40B4-BE49-F238E27FC236}">
                <a16:creationId xmlns:a16="http://schemas.microsoft.com/office/drawing/2014/main" id="{F426E18B-85FA-44CB-9D9F-A06D8AEA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10" name="文本框 9">
            <a:extLst>
              <a:ext uri="{FF2B5EF4-FFF2-40B4-BE49-F238E27FC236}">
                <a16:creationId xmlns:a16="http://schemas.microsoft.com/office/drawing/2014/main" id="{CB63DF75-5A57-4C2D-81CF-F2302A9FB5BA}"/>
              </a:ext>
            </a:extLst>
          </p:cNvPr>
          <p:cNvSpPr txBox="1"/>
          <p:nvPr/>
        </p:nvSpPr>
        <p:spPr>
          <a:xfrm>
            <a:off x="11135320" y="3654366"/>
            <a:ext cx="923330" cy="3203634"/>
          </a:xfrm>
          <a:prstGeom prst="rect">
            <a:avLst/>
          </a:prstGeom>
          <a:noFill/>
        </p:spPr>
        <p:txBody>
          <a:bodyPr vert="eaVert" wrap="none" rtlCol="0">
            <a:spAutoFit/>
          </a:bodyPr>
          <a:lstStyle/>
          <a:p>
            <a:r>
              <a:rPr lang="en-US" altLang="zh-CN" sz="4800" spc="600" dirty="0">
                <a:solidFill>
                  <a:schemeClr val="bg1"/>
                </a:solidFill>
                <a:latin typeface="微软雅黑 Light" panose="020B0502040204020203" pitchFamily="34" charset="-122"/>
                <a:ea typeface="微软雅黑 Light" panose="020B0502040204020203" pitchFamily="34" charset="-122"/>
              </a:rPr>
              <a:t>FASHION</a:t>
            </a:r>
            <a:endParaRPr lang="zh-CN" altLang="en-US" sz="4800" spc="600" dirty="0">
              <a:solidFill>
                <a:schemeClr val="bg1"/>
              </a:solidFill>
              <a:latin typeface="微软雅黑 Light" panose="020B0502040204020203" pitchFamily="34" charset="-122"/>
              <a:ea typeface="微软雅黑 Light" panose="020B0502040204020203" pitchFamily="34" charset="-122"/>
            </a:endParaRPr>
          </a:p>
        </p:txBody>
      </p:sp>
      <p:sp>
        <p:nvSpPr>
          <p:cNvPr id="11" name="文本框 10">
            <a:extLst>
              <a:ext uri="{FF2B5EF4-FFF2-40B4-BE49-F238E27FC236}">
                <a16:creationId xmlns:a16="http://schemas.microsoft.com/office/drawing/2014/main" id="{6BDCED8E-7879-43FC-ACF3-DDABA6B37EB4}"/>
              </a:ext>
            </a:extLst>
          </p:cNvPr>
          <p:cNvSpPr txBox="1"/>
          <p:nvPr/>
        </p:nvSpPr>
        <p:spPr>
          <a:xfrm>
            <a:off x="1530558" y="1680300"/>
            <a:ext cx="3873176" cy="1077218"/>
          </a:xfrm>
          <a:prstGeom prst="rect">
            <a:avLst/>
          </a:prstGeom>
          <a:noFill/>
        </p:spPr>
        <p:txBody>
          <a:bodyPr wrap="none" rtlCol="0">
            <a:spAutoFit/>
          </a:bodyPr>
          <a:lstStyle/>
          <a:p>
            <a:r>
              <a:rPr lang="en-US" altLang="zh-CN" sz="4000" dirty="0">
                <a:latin typeface="微软雅黑 Light" panose="020B0502040204020203" pitchFamily="34" charset="-122"/>
                <a:ea typeface="微软雅黑 Light" panose="020B0502040204020203" pitchFamily="34" charset="-122"/>
              </a:rPr>
              <a:t>FASHION</a:t>
            </a:r>
          </a:p>
          <a:p>
            <a:r>
              <a:rPr lang="en-US" altLang="zh-CN" sz="2400" dirty="0">
                <a:latin typeface="微软雅黑 Light" panose="020B0502040204020203" pitchFamily="34" charset="-122"/>
                <a:ea typeface="微软雅黑 Light" panose="020B0502040204020203" pitchFamily="34" charset="-122"/>
              </a:rPr>
              <a:t>Only can cause epidemics </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29351277"/>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p:cTn id="7"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xEl>
                                              <p:pRg st="0" end="0"/>
                                            </p:txEl>
                                          </p:spTgt>
                                        </p:tgtEl>
                                      </p:cBhvr>
                                    </p:animEffect>
                                  </p:childTnLst>
                                </p:cTn>
                              </p:par>
                            </p:childTnLst>
                          </p:cTn>
                        </p:par>
                        <p:par>
                          <p:cTn id="12" fill="hold">
                            <p:stCondLst>
                              <p:cond delay="500"/>
                            </p:stCondLst>
                            <p:childTnLst>
                              <p:par>
                                <p:cTn id="13" presetID="52" presetClass="entr" presetSubtype="0" fill="hold"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Scale>
                                      <p:cBhvr>
                                        <p:cTn id="15" dur="1000" decel="50000" fill="hold">
                                          <p:stCondLst>
                                            <p:cond delay="0"/>
                                          </p:stCondLst>
                                        </p:cTn>
                                        <p:tgtEl>
                                          <p:spTgt spid="1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1">
                                            <p:txEl>
                                              <p:pRg st="0" end="0"/>
                                            </p:txEl>
                                          </p:spTgt>
                                        </p:tgtEl>
                                        <p:attrNameLst>
                                          <p:attrName>ppt_x</p:attrName>
                                          <p:attrName>ppt_y</p:attrName>
                                        </p:attrNameLst>
                                      </p:cBhvr>
                                    </p:animMotion>
                                    <p:animEffect transition="in" filter="fade">
                                      <p:cBhvr>
                                        <p:cTn id="17" dur="1000"/>
                                        <p:tgtEl>
                                          <p:spTgt spid="11">
                                            <p:txEl>
                                              <p:pRg st="0" end="0"/>
                                            </p:txEl>
                                          </p:spTgt>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Scale>
                                      <p:cBhvr>
                                        <p:cTn id="21" dur="1000" decel="50000" fill="hold">
                                          <p:stCondLst>
                                            <p:cond delay="0"/>
                                          </p:stCondLst>
                                        </p:cTn>
                                        <p:tgtEl>
                                          <p:spTgt spid="1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xEl>
                                              <p:pRg st="1" end="1"/>
                                            </p:txEl>
                                          </p:spTgt>
                                        </p:tgtEl>
                                        <p:attrNameLst>
                                          <p:attrName>ppt_x</p:attrName>
                                          <p:attrName>ppt_y</p:attrName>
                                        </p:attrNameLst>
                                      </p:cBhvr>
                                    </p:animMotion>
                                    <p:animEffect transition="in" filter="fade">
                                      <p:cBhvr>
                                        <p:cTn id="23" dur="1000"/>
                                        <p:tgtEl>
                                          <p:spTgt spid="11">
                                            <p:txEl>
                                              <p:pRg st="1" end="1"/>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墙壁, 人员, 室内, 妇女&#10;&#10;已生成极高可信度的说明">
            <a:extLst>
              <a:ext uri="{FF2B5EF4-FFF2-40B4-BE49-F238E27FC236}">
                <a16:creationId xmlns:a16="http://schemas.microsoft.com/office/drawing/2014/main" id="{10EBB534-9B18-40F4-A1E7-EAB7E798DE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42428" y="1050359"/>
            <a:ext cx="3353572" cy="4757282"/>
          </a:xfrm>
          <a:prstGeom prst="rect">
            <a:avLst/>
          </a:prstGeom>
        </p:spPr>
      </p:pic>
      <p:grpSp>
        <p:nvGrpSpPr>
          <p:cNvPr id="17" name="组合 16">
            <a:extLst>
              <a:ext uri="{FF2B5EF4-FFF2-40B4-BE49-F238E27FC236}">
                <a16:creationId xmlns:a16="http://schemas.microsoft.com/office/drawing/2014/main" id="{88D1C8A4-2C79-4E02-87D4-ACEE98F4D2A3}"/>
              </a:ext>
            </a:extLst>
          </p:cNvPr>
          <p:cNvGrpSpPr/>
          <p:nvPr/>
        </p:nvGrpSpPr>
        <p:grpSpPr>
          <a:xfrm>
            <a:off x="901354" y="1450975"/>
            <a:ext cx="1171575" cy="1171575"/>
            <a:chOff x="901354" y="1450975"/>
            <a:chExt cx="1171575" cy="1171575"/>
          </a:xfrm>
        </p:grpSpPr>
        <p:sp>
          <p:nvSpPr>
            <p:cNvPr id="7" name="椭圆 6">
              <a:extLst>
                <a:ext uri="{FF2B5EF4-FFF2-40B4-BE49-F238E27FC236}">
                  <a16:creationId xmlns:a16="http://schemas.microsoft.com/office/drawing/2014/main" id="{4B11200C-8C15-432F-872B-CA4498CAD077}"/>
                </a:ext>
              </a:extLst>
            </p:cNvPr>
            <p:cNvSpPr/>
            <p:nvPr/>
          </p:nvSpPr>
          <p:spPr>
            <a:xfrm>
              <a:off x="901354" y="1450975"/>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7415884-0939-46A3-B9FB-F1D85CD15610}"/>
                </a:ext>
              </a:extLst>
            </p:cNvPr>
            <p:cNvSpPr txBox="1"/>
            <p:nvPr/>
          </p:nvSpPr>
          <p:spPr>
            <a:xfrm>
              <a:off x="912304" y="1852096"/>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sp>
        <p:nvSpPr>
          <p:cNvPr id="9" name="矩形 8">
            <a:extLst>
              <a:ext uri="{FF2B5EF4-FFF2-40B4-BE49-F238E27FC236}">
                <a16:creationId xmlns:a16="http://schemas.microsoft.com/office/drawing/2014/main" id="{8320627E-E73A-407F-9309-4E401295AA11}"/>
              </a:ext>
            </a:extLst>
          </p:cNvPr>
          <p:cNvSpPr/>
          <p:nvPr/>
        </p:nvSpPr>
        <p:spPr>
          <a:xfrm>
            <a:off x="544008" y="2817889"/>
            <a:ext cx="1886266" cy="2862322"/>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天空, 户外, 建筑物&#10;&#10;已生成高可信度的说明">
            <a:extLst>
              <a:ext uri="{FF2B5EF4-FFF2-40B4-BE49-F238E27FC236}">
                <a16:creationId xmlns:a16="http://schemas.microsoft.com/office/drawing/2014/main" id="{B0993175-53C1-4E6D-AD64-1C9DD65DC531}"/>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6363046" y="5424488"/>
            <a:ext cx="1080957" cy="1076325"/>
          </a:xfrm>
          <a:prstGeom prst="rect">
            <a:avLst/>
          </a:prstGeom>
        </p:spPr>
      </p:pic>
      <p:cxnSp>
        <p:nvCxnSpPr>
          <p:cNvPr id="13" name="直接连接符 12">
            <a:extLst>
              <a:ext uri="{FF2B5EF4-FFF2-40B4-BE49-F238E27FC236}">
                <a16:creationId xmlns:a16="http://schemas.microsoft.com/office/drawing/2014/main" id="{41D8B4B3-B492-4768-A373-ACDFE9105B53}"/>
              </a:ext>
            </a:extLst>
          </p:cNvPr>
          <p:cNvCxnSpPr>
            <a:cxnSpLocks/>
          </p:cNvCxnSpPr>
          <p:nvPr/>
        </p:nvCxnSpPr>
        <p:spPr>
          <a:xfrm flipV="1">
            <a:off x="7624979" y="4324350"/>
            <a:ext cx="0" cy="22002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6799D47D-593A-4D09-8D11-6994B51457CD}"/>
              </a:ext>
            </a:extLst>
          </p:cNvPr>
          <p:cNvSpPr/>
          <p:nvPr/>
        </p:nvSpPr>
        <p:spPr>
          <a:xfrm>
            <a:off x="7711049" y="5601296"/>
            <a:ext cx="3814547"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Now, summer is here and shorts and miniskirts mean that your shoes are no longer overshadowed by long pants and coats.</a:t>
            </a:r>
            <a:endParaRPr lang="zh-CN" altLang="en-US" sz="1200" dirty="0">
              <a:latin typeface="微软雅黑 Light" panose="020B0502040204020203" pitchFamily="34" charset="-122"/>
              <a:ea typeface="微软雅黑 Light" panose="020B0502040204020203" pitchFamily="34" charset="-122"/>
            </a:endParaRPr>
          </a:p>
        </p:txBody>
      </p:sp>
      <p:pic>
        <p:nvPicPr>
          <p:cNvPr id="16" name="图片 15" descr="图片包含 户外, 地面&#10;&#10;已生成高可信度的说明">
            <a:extLst>
              <a:ext uri="{FF2B5EF4-FFF2-40B4-BE49-F238E27FC236}">
                <a16:creationId xmlns:a16="http://schemas.microsoft.com/office/drawing/2014/main" id="{BEC97A83-5EF2-4C5F-A79B-A4EE569CC43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096000" y="-1"/>
            <a:ext cx="6096000" cy="4066906"/>
          </a:xfrm>
          <a:prstGeom prst="rect">
            <a:avLst/>
          </a:prstGeom>
        </p:spPr>
      </p:pic>
    </p:spTree>
    <p:extLst>
      <p:ext uri="{BB962C8B-B14F-4D97-AF65-F5344CB8AC3E}">
        <p14:creationId xmlns:p14="http://schemas.microsoft.com/office/powerpoint/2010/main" val="2066397053"/>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人员, 妇女, 服装, 户外&#10;&#10;已生成极高可信度的说明">
            <a:extLst>
              <a:ext uri="{FF2B5EF4-FFF2-40B4-BE49-F238E27FC236}">
                <a16:creationId xmlns:a16="http://schemas.microsoft.com/office/drawing/2014/main" id="{FBFEE609-3FF8-4EEC-9D86-7105FB1AB0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92039" y="2903475"/>
            <a:ext cx="2646417" cy="3799500"/>
          </a:xfrm>
          <a:prstGeom prst="rect">
            <a:avLst/>
          </a:prstGeom>
        </p:spPr>
      </p:pic>
      <p:pic>
        <p:nvPicPr>
          <p:cNvPr id="8" name="图片 7" descr="图片包含 妇女, 服装, 室内, 人员&#10;&#10;已生成极高可信度的说明">
            <a:extLst>
              <a:ext uri="{FF2B5EF4-FFF2-40B4-BE49-F238E27FC236}">
                <a16:creationId xmlns:a16="http://schemas.microsoft.com/office/drawing/2014/main" id="{42C4A362-D7C1-4CE3-AA2D-E3329AE5B5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3546" y="155025"/>
            <a:ext cx="2646417" cy="3799499"/>
          </a:xfrm>
          <a:prstGeom prst="rect">
            <a:avLst/>
          </a:prstGeom>
        </p:spPr>
      </p:pic>
      <p:pic>
        <p:nvPicPr>
          <p:cNvPr id="4" name="图片 3" descr="图片包含 人员, 墙壁, 室内, 年轻&#10;&#10;已生成极高可信度的说明">
            <a:extLst>
              <a:ext uri="{FF2B5EF4-FFF2-40B4-BE49-F238E27FC236}">
                <a16:creationId xmlns:a16="http://schemas.microsoft.com/office/drawing/2014/main" id="{68966170-8B42-49D0-B3B1-3E30B5E3C4F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0529" y="261027"/>
            <a:ext cx="2646420" cy="3803523"/>
          </a:xfrm>
          <a:prstGeom prst="rect">
            <a:avLst/>
          </a:prstGeom>
        </p:spPr>
      </p:pic>
      <p:pic>
        <p:nvPicPr>
          <p:cNvPr id="10" name="图片 9" descr="图片包含 人员, 妇女, 服装, 墙壁&#10;&#10;已生成极高可信度的说明">
            <a:extLst>
              <a:ext uri="{FF2B5EF4-FFF2-40B4-BE49-F238E27FC236}">
                <a16:creationId xmlns:a16="http://schemas.microsoft.com/office/drawing/2014/main" id="{4CEC0160-E9C0-4C81-9C8D-C9D70EA1B2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215053" y="2903475"/>
            <a:ext cx="2646418" cy="3799500"/>
          </a:xfrm>
          <a:prstGeom prst="rect">
            <a:avLst/>
          </a:prstGeom>
        </p:spPr>
      </p:pic>
      <p:sp>
        <p:nvSpPr>
          <p:cNvPr id="13" name="矩形 12">
            <a:extLst>
              <a:ext uri="{FF2B5EF4-FFF2-40B4-BE49-F238E27FC236}">
                <a16:creationId xmlns:a16="http://schemas.microsoft.com/office/drawing/2014/main" id="{63EA5B01-FBEB-4ED3-93C8-4A6D35468382}"/>
              </a:ext>
            </a:extLst>
          </p:cNvPr>
          <p:cNvSpPr/>
          <p:nvPr/>
        </p:nvSpPr>
        <p:spPr>
          <a:xfrm>
            <a:off x="9218667" y="668399"/>
            <a:ext cx="2614996" cy="2031325"/>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sp>
        <p:nvSpPr>
          <p:cNvPr id="14" name="矩形 13">
            <a:extLst>
              <a:ext uri="{FF2B5EF4-FFF2-40B4-BE49-F238E27FC236}">
                <a16:creationId xmlns:a16="http://schemas.microsoft.com/office/drawing/2014/main" id="{BF198BA2-F7D0-4F8A-AF87-5121DFA32FDD}"/>
              </a:ext>
            </a:extLst>
          </p:cNvPr>
          <p:cNvSpPr/>
          <p:nvPr/>
        </p:nvSpPr>
        <p:spPr>
          <a:xfrm>
            <a:off x="377661" y="4211698"/>
            <a:ext cx="2614996" cy="2031325"/>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grpSp>
        <p:nvGrpSpPr>
          <p:cNvPr id="21" name="组合 20">
            <a:extLst>
              <a:ext uri="{FF2B5EF4-FFF2-40B4-BE49-F238E27FC236}">
                <a16:creationId xmlns:a16="http://schemas.microsoft.com/office/drawing/2014/main" id="{88758B9A-6955-4676-B4C7-C4B3F852EDE9}"/>
              </a:ext>
            </a:extLst>
          </p:cNvPr>
          <p:cNvGrpSpPr/>
          <p:nvPr/>
        </p:nvGrpSpPr>
        <p:grpSpPr>
          <a:xfrm>
            <a:off x="4035079" y="512486"/>
            <a:ext cx="1171575" cy="1171575"/>
            <a:chOff x="4035079" y="512486"/>
            <a:chExt cx="1171575" cy="1171575"/>
          </a:xfrm>
        </p:grpSpPr>
        <p:sp>
          <p:nvSpPr>
            <p:cNvPr id="15" name="椭圆 14">
              <a:extLst>
                <a:ext uri="{FF2B5EF4-FFF2-40B4-BE49-F238E27FC236}">
                  <a16:creationId xmlns:a16="http://schemas.microsoft.com/office/drawing/2014/main" id="{F17F22F0-51E5-47B0-90BE-F91147842600}"/>
                </a:ext>
              </a:extLst>
            </p:cNvPr>
            <p:cNvSpPr/>
            <p:nvPr/>
          </p:nvSpPr>
          <p:spPr>
            <a:xfrm>
              <a:off x="4035079" y="512486"/>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CE21950-21C0-4108-8546-7917996B1932}"/>
                </a:ext>
              </a:extLst>
            </p:cNvPr>
            <p:cNvSpPr txBox="1"/>
            <p:nvPr/>
          </p:nvSpPr>
          <p:spPr>
            <a:xfrm>
              <a:off x="4046029" y="913607"/>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cxnSp>
        <p:nvCxnSpPr>
          <p:cNvPr id="17" name="直接连接符 16">
            <a:extLst>
              <a:ext uri="{FF2B5EF4-FFF2-40B4-BE49-F238E27FC236}">
                <a16:creationId xmlns:a16="http://schemas.microsoft.com/office/drawing/2014/main" id="{7E7BC2FD-D135-4F80-B5DD-57EBA21E8BDB}"/>
              </a:ext>
            </a:extLst>
          </p:cNvPr>
          <p:cNvCxnSpPr>
            <a:cxnSpLocks/>
          </p:cNvCxnSpPr>
          <p:nvPr/>
        </p:nvCxnSpPr>
        <p:spPr>
          <a:xfrm flipV="1">
            <a:off x="4248422" y="1839604"/>
            <a:ext cx="733649" cy="908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16F40EFE-11B7-461B-AFF7-6F32FAF0DD8F}"/>
              </a:ext>
            </a:extLst>
          </p:cNvPr>
          <p:cNvGrpSpPr/>
          <p:nvPr/>
        </p:nvGrpSpPr>
        <p:grpSpPr>
          <a:xfrm>
            <a:off x="7083079" y="4341536"/>
            <a:ext cx="1171575" cy="1171575"/>
            <a:chOff x="7083079" y="4341536"/>
            <a:chExt cx="1171575" cy="1171575"/>
          </a:xfrm>
        </p:grpSpPr>
        <p:sp>
          <p:nvSpPr>
            <p:cNvPr id="18" name="椭圆 17">
              <a:extLst>
                <a:ext uri="{FF2B5EF4-FFF2-40B4-BE49-F238E27FC236}">
                  <a16:creationId xmlns:a16="http://schemas.microsoft.com/office/drawing/2014/main" id="{00DBE0A8-3D1B-49F8-87BC-6BDB8F299FA5}"/>
                </a:ext>
              </a:extLst>
            </p:cNvPr>
            <p:cNvSpPr/>
            <p:nvPr/>
          </p:nvSpPr>
          <p:spPr>
            <a:xfrm>
              <a:off x="7083079" y="4341536"/>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A5705C19-4A8C-4168-B972-360D3A942969}"/>
                </a:ext>
              </a:extLst>
            </p:cNvPr>
            <p:cNvSpPr txBox="1"/>
            <p:nvPr/>
          </p:nvSpPr>
          <p:spPr>
            <a:xfrm>
              <a:off x="7094029" y="4742657"/>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cxnSp>
        <p:nvCxnSpPr>
          <p:cNvPr id="20" name="直接连接符 19">
            <a:extLst>
              <a:ext uri="{FF2B5EF4-FFF2-40B4-BE49-F238E27FC236}">
                <a16:creationId xmlns:a16="http://schemas.microsoft.com/office/drawing/2014/main" id="{B1823300-D91F-4A16-8507-5FA3429D0707}"/>
              </a:ext>
            </a:extLst>
          </p:cNvPr>
          <p:cNvCxnSpPr>
            <a:cxnSpLocks/>
          </p:cNvCxnSpPr>
          <p:nvPr/>
        </p:nvCxnSpPr>
        <p:spPr>
          <a:xfrm flipV="1">
            <a:off x="7296422" y="5668654"/>
            <a:ext cx="733649" cy="908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055985"/>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2" presetClass="entr" presetSubtype="1"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人员, 户外, 妇女&#10;&#10;已生成极高可信度的说明">
            <a:extLst>
              <a:ext uri="{FF2B5EF4-FFF2-40B4-BE49-F238E27FC236}">
                <a16:creationId xmlns:a16="http://schemas.microsoft.com/office/drawing/2014/main" id="{3729A034-B4B3-4B1A-8083-0CCA36725A8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9" y="409574"/>
            <a:ext cx="5210175" cy="3840643"/>
          </a:xfrm>
          <a:prstGeom prst="rect">
            <a:avLst/>
          </a:prstGeom>
        </p:spPr>
      </p:pic>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C9A21E79-4D07-4023-AE07-35F800609568}"/>
              </a:ext>
            </a:extLst>
          </p:cNvPr>
          <p:cNvCxnSpPr>
            <a:cxnSpLocks/>
          </p:cNvCxnSpPr>
          <p:nvPr/>
        </p:nvCxnSpPr>
        <p:spPr>
          <a:xfrm flipV="1">
            <a:off x="1719132" y="4324350"/>
            <a:ext cx="0" cy="22002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44A0C7E4-4C05-477F-9BAF-507164ECF869}"/>
              </a:ext>
            </a:extLst>
          </p:cNvPr>
          <p:cNvSpPr/>
          <p:nvPr/>
        </p:nvSpPr>
        <p:spPr>
          <a:xfrm>
            <a:off x="1805202" y="5601296"/>
            <a:ext cx="3814547"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Now, summer is here and shorts and miniskirts mean that your shoes are no longer overshadowed by long pants and coats.</a:t>
            </a:r>
            <a:endParaRPr lang="zh-CN" altLang="en-US" sz="1200" dirty="0">
              <a:latin typeface="微软雅黑 Light" panose="020B0502040204020203" pitchFamily="34" charset="-122"/>
              <a:ea typeface="微软雅黑 Light" panose="020B0502040204020203" pitchFamily="34" charset="-122"/>
            </a:endParaRPr>
          </a:p>
        </p:txBody>
      </p:sp>
      <p:pic>
        <p:nvPicPr>
          <p:cNvPr id="9" name="图片 8" descr="图片包含 草, 户外, 天空, 田野&#10;&#10;已生成极高可信度的说明">
            <a:extLst>
              <a:ext uri="{FF2B5EF4-FFF2-40B4-BE49-F238E27FC236}">
                <a16:creationId xmlns:a16="http://schemas.microsoft.com/office/drawing/2014/main" id="{E07E33D9-2434-4C8D-AFED-3BEBC721FBD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457199" y="5424488"/>
            <a:ext cx="1080957" cy="1076325"/>
          </a:xfrm>
          <a:prstGeom prst="rect">
            <a:avLst/>
          </a:prstGeom>
        </p:spPr>
      </p:pic>
      <p:pic>
        <p:nvPicPr>
          <p:cNvPr id="13" name="图片 12" descr="图片包含 户外, 天空, 建筑物, 人员&#10;&#10;已生成极高可信度的说明">
            <a:extLst>
              <a:ext uri="{FF2B5EF4-FFF2-40B4-BE49-F238E27FC236}">
                <a16:creationId xmlns:a16="http://schemas.microsoft.com/office/drawing/2014/main" id="{CB18F6AD-9852-4D68-88D3-6B75FE5540A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096000" y="1"/>
            <a:ext cx="6096000" cy="6858000"/>
          </a:xfrm>
          <a:prstGeom prst="rect">
            <a:avLst/>
          </a:prstGeom>
        </p:spPr>
      </p:pic>
      <p:sp>
        <p:nvSpPr>
          <p:cNvPr id="14" name="矩形 13">
            <a:extLst>
              <a:ext uri="{FF2B5EF4-FFF2-40B4-BE49-F238E27FC236}">
                <a16:creationId xmlns:a16="http://schemas.microsoft.com/office/drawing/2014/main" id="{582425BC-198A-4AC4-9CB1-A82301EB1DBC}"/>
              </a:ext>
            </a:extLst>
          </p:cNvPr>
          <p:cNvSpPr/>
          <p:nvPr/>
        </p:nvSpPr>
        <p:spPr>
          <a:xfrm>
            <a:off x="6096000" y="0"/>
            <a:ext cx="6096000" cy="4324350"/>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414C4E4-1608-45D4-9300-D737364B747F}"/>
              </a:ext>
            </a:extLst>
          </p:cNvPr>
          <p:cNvSpPr/>
          <p:nvPr/>
        </p:nvSpPr>
        <p:spPr>
          <a:xfrm>
            <a:off x="6705600" y="1400603"/>
            <a:ext cx="5029200"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sp>
        <p:nvSpPr>
          <p:cNvPr id="16" name="文本框 15">
            <a:extLst>
              <a:ext uri="{FF2B5EF4-FFF2-40B4-BE49-F238E27FC236}">
                <a16:creationId xmlns:a16="http://schemas.microsoft.com/office/drawing/2014/main" id="{0835A9A5-A156-4767-A58C-CC1EEB7A726F}"/>
              </a:ext>
            </a:extLst>
          </p:cNvPr>
          <p:cNvSpPr txBox="1"/>
          <p:nvPr/>
        </p:nvSpPr>
        <p:spPr>
          <a:xfrm>
            <a:off x="7992082" y="569606"/>
            <a:ext cx="2303836"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DREAM</a:t>
            </a:r>
            <a:endParaRPr lang="zh-CN" altLang="en-US" sz="4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74117312"/>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墙壁, 室内, 沙发, 窗户&#10;&#10;已生成极高可信度的说明">
            <a:extLst>
              <a:ext uri="{FF2B5EF4-FFF2-40B4-BE49-F238E27FC236}">
                <a16:creationId xmlns:a16="http://schemas.microsoft.com/office/drawing/2014/main" id="{AABDC468-D888-498E-BE57-4B9359DFC7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57225" y="-21487"/>
            <a:ext cx="4538775" cy="6879487"/>
          </a:xfrm>
          <a:prstGeom prst="rect">
            <a:avLst/>
          </a:prstGeom>
        </p:spPr>
      </p:pic>
      <p:sp>
        <p:nvSpPr>
          <p:cNvPr id="8" name="矩形 7">
            <a:extLst>
              <a:ext uri="{FF2B5EF4-FFF2-40B4-BE49-F238E27FC236}">
                <a16:creationId xmlns:a16="http://schemas.microsoft.com/office/drawing/2014/main" id="{52823B73-BBD8-4A22-9EC8-A55CB9C956CC}"/>
              </a:ext>
            </a:extLst>
          </p:cNvPr>
          <p:cNvSpPr/>
          <p:nvPr/>
        </p:nvSpPr>
        <p:spPr>
          <a:xfrm>
            <a:off x="264563" y="1971077"/>
            <a:ext cx="1292662" cy="4619626"/>
          </a:xfrm>
          <a:prstGeom prst="rect">
            <a:avLst/>
          </a:prstGeom>
        </p:spPr>
        <p:txBody>
          <a:bodyPr vert="eaVert"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Gladiator sandals have been in style for a couple of seasons now, but there was always one big problem with them: not enough support. Strappy sandals can often leave you in a lurch when the delicate strap pops off.</a:t>
            </a:r>
            <a:endParaRPr lang="zh-CN" altLang="en-US" sz="1200" dirty="0">
              <a:latin typeface="微软雅黑 Light" panose="020B0502040204020203" pitchFamily="34" charset="-122"/>
              <a:ea typeface="微软雅黑 Light" panose="020B0502040204020203" pitchFamily="34" charset="-122"/>
            </a:endParaRPr>
          </a:p>
        </p:txBody>
      </p:sp>
      <p:grpSp>
        <p:nvGrpSpPr>
          <p:cNvPr id="20" name="组合 19">
            <a:extLst>
              <a:ext uri="{FF2B5EF4-FFF2-40B4-BE49-F238E27FC236}">
                <a16:creationId xmlns:a16="http://schemas.microsoft.com/office/drawing/2014/main" id="{83D2EEB6-0E32-42AA-886B-0CAD3DC872E0}"/>
              </a:ext>
            </a:extLst>
          </p:cNvPr>
          <p:cNvGrpSpPr/>
          <p:nvPr/>
        </p:nvGrpSpPr>
        <p:grpSpPr>
          <a:xfrm>
            <a:off x="264563" y="600074"/>
            <a:ext cx="1171575" cy="1171575"/>
            <a:chOff x="264563" y="600074"/>
            <a:chExt cx="1171575" cy="1171575"/>
          </a:xfrm>
        </p:grpSpPr>
        <p:sp>
          <p:nvSpPr>
            <p:cNvPr id="7" name="椭圆 6">
              <a:extLst>
                <a:ext uri="{FF2B5EF4-FFF2-40B4-BE49-F238E27FC236}">
                  <a16:creationId xmlns:a16="http://schemas.microsoft.com/office/drawing/2014/main" id="{5B41F900-4C54-4D79-AC45-78575A044798}"/>
                </a:ext>
              </a:extLst>
            </p:cNvPr>
            <p:cNvSpPr/>
            <p:nvPr/>
          </p:nvSpPr>
          <p:spPr>
            <a:xfrm>
              <a:off x="264563" y="600074"/>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B710E69-DA56-4E14-8A5B-FDEE3D139825}"/>
                </a:ext>
              </a:extLst>
            </p:cNvPr>
            <p:cNvSpPr txBox="1"/>
            <p:nvPr/>
          </p:nvSpPr>
          <p:spPr>
            <a:xfrm>
              <a:off x="286464" y="1001195"/>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pic>
        <p:nvPicPr>
          <p:cNvPr id="11" name="图片 10" descr="图片包含 墙壁, 人员, 网球, 户外&#10;&#10;已生成极高可信度的说明">
            <a:extLst>
              <a:ext uri="{FF2B5EF4-FFF2-40B4-BE49-F238E27FC236}">
                <a16:creationId xmlns:a16="http://schemas.microsoft.com/office/drawing/2014/main" id="{B778A7EB-FCB2-4631-A863-6469168E32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76275" y="480415"/>
            <a:ext cx="1908136" cy="1881786"/>
          </a:xfrm>
          <a:prstGeom prst="rect">
            <a:avLst/>
          </a:prstGeom>
        </p:spPr>
      </p:pic>
      <p:pic>
        <p:nvPicPr>
          <p:cNvPr id="12" name="图片 11" descr="图片包含 墙壁, 人员, 网球, 户外&#10;&#10;已生成极高可信度的说明">
            <a:extLst>
              <a:ext uri="{FF2B5EF4-FFF2-40B4-BE49-F238E27FC236}">
                <a16:creationId xmlns:a16="http://schemas.microsoft.com/office/drawing/2014/main" id="{19036E8A-D484-453B-A814-710871774EC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731412" y="480415"/>
            <a:ext cx="1908136" cy="1881786"/>
          </a:xfrm>
          <a:prstGeom prst="rect">
            <a:avLst/>
          </a:prstGeom>
        </p:spPr>
      </p:pic>
      <p:pic>
        <p:nvPicPr>
          <p:cNvPr id="14" name="图片 13" descr="图片包含 墙壁, 人员, 网球, 户外&#10;&#10;已生成极高可信度的说明">
            <a:extLst>
              <a:ext uri="{FF2B5EF4-FFF2-40B4-BE49-F238E27FC236}">
                <a16:creationId xmlns:a16="http://schemas.microsoft.com/office/drawing/2014/main" id="{E0D92F50-B3A2-44F5-B2CA-C959AD4AA5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731412" y="2488107"/>
            <a:ext cx="1908136" cy="1881786"/>
          </a:xfrm>
          <a:prstGeom prst="rect">
            <a:avLst/>
          </a:prstGeom>
        </p:spPr>
      </p:pic>
      <p:pic>
        <p:nvPicPr>
          <p:cNvPr id="13" name="图片 12" descr="图片包含 墙壁, 人员, 网球, 户外&#10;&#10;已生成极高可信度的说明">
            <a:extLst>
              <a:ext uri="{FF2B5EF4-FFF2-40B4-BE49-F238E27FC236}">
                <a16:creationId xmlns:a16="http://schemas.microsoft.com/office/drawing/2014/main" id="{95B95495-26D2-48B2-8D5C-982D8CB8347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96000" y="2190750"/>
            <a:ext cx="3892051" cy="3838304"/>
          </a:xfrm>
          <a:prstGeom prst="rect">
            <a:avLst/>
          </a:prstGeom>
        </p:spPr>
      </p:pic>
      <p:sp>
        <p:nvSpPr>
          <p:cNvPr id="19" name="文本框 18">
            <a:extLst>
              <a:ext uri="{FF2B5EF4-FFF2-40B4-BE49-F238E27FC236}">
                <a16:creationId xmlns:a16="http://schemas.microsoft.com/office/drawing/2014/main" id="{71A466BD-A726-4B8E-964C-EC7E13C8EFFD}"/>
              </a:ext>
            </a:extLst>
          </p:cNvPr>
          <p:cNvSpPr txBox="1"/>
          <p:nvPr/>
        </p:nvSpPr>
        <p:spPr>
          <a:xfrm>
            <a:off x="9890469" y="4514848"/>
            <a:ext cx="923330" cy="2211503"/>
          </a:xfrm>
          <a:prstGeom prst="rect">
            <a:avLst/>
          </a:prstGeom>
          <a:noFill/>
        </p:spPr>
        <p:txBody>
          <a:bodyPr vert="eaVert" wrap="none" rtlCol="0">
            <a:spAutoFit/>
          </a:bodyPr>
          <a:lstStyle/>
          <a:p>
            <a:r>
              <a:rPr lang="en-US" altLang="zh-CN" sz="4800" dirty="0">
                <a:latin typeface="微软雅黑 Light" panose="020B0502040204020203" pitchFamily="34" charset="-122"/>
                <a:ea typeface="微软雅黑 Light" panose="020B0502040204020203" pitchFamily="34" charset="-122"/>
              </a:rPr>
              <a:t>DREAM</a:t>
            </a:r>
            <a:endParaRPr lang="zh-CN" altLang="en-US" sz="4800" dirty="0">
              <a:latin typeface="微软雅黑 Light" panose="020B0502040204020203" pitchFamily="34" charset="-122"/>
              <a:ea typeface="微软雅黑 Light" panose="020B0502040204020203" pitchFamily="34" charset="-122"/>
            </a:endParaRPr>
          </a:p>
        </p:txBody>
      </p:sp>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0296591"/>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人员, 妇女, 服装, 墙壁&#10;&#10;已生成极高可信度的说明">
            <a:extLst>
              <a:ext uri="{FF2B5EF4-FFF2-40B4-BE49-F238E27FC236}">
                <a16:creationId xmlns:a16="http://schemas.microsoft.com/office/drawing/2014/main" id="{6FD6C592-2547-4C22-BAED-005AF8B5EFF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10" name="文本框 9">
            <a:extLst>
              <a:ext uri="{FF2B5EF4-FFF2-40B4-BE49-F238E27FC236}">
                <a16:creationId xmlns:a16="http://schemas.microsoft.com/office/drawing/2014/main" id="{CB63DF75-5A57-4C2D-81CF-F2302A9FB5BA}"/>
              </a:ext>
            </a:extLst>
          </p:cNvPr>
          <p:cNvSpPr txBox="1"/>
          <p:nvPr/>
        </p:nvSpPr>
        <p:spPr>
          <a:xfrm>
            <a:off x="11135320" y="3654366"/>
            <a:ext cx="923330" cy="3203634"/>
          </a:xfrm>
          <a:prstGeom prst="rect">
            <a:avLst/>
          </a:prstGeom>
          <a:noFill/>
        </p:spPr>
        <p:txBody>
          <a:bodyPr vert="eaVert" wrap="none" rtlCol="0">
            <a:spAutoFit/>
          </a:bodyPr>
          <a:lstStyle/>
          <a:p>
            <a:r>
              <a:rPr lang="en-US" altLang="zh-CN" sz="4800" spc="600" dirty="0">
                <a:solidFill>
                  <a:schemeClr val="bg1"/>
                </a:solidFill>
                <a:latin typeface="微软雅黑 Light" panose="020B0502040204020203" pitchFamily="34" charset="-122"/>
                <a:ea typeface="微软雅黑 Light" panose="020B0502040204020203" pitchFamily="34" charset="-122"/>
              </a:rPr>
              <a:t>FASHION</a:t>
            </a:r>
            <a:endParaRPr lang="zh-CN" altLang="en-US" sz="4800" spc="600" dirty="0">
              <a:solidFill>
                <a:schemeClr val="bg1"/>
              </a:solidFill>
              <a:latin typeface="微软雅黑 Light" panose="020B0502040204020203" pitchFamily="34" charset="-122"/>
              <a:ea typeface="微软雅黑 Light" panose="020B0502040204020203" pitchFamily="34" charset="-122"/>
            </a:endParaRPr>
          </a:p>
        </p:txBody>
      </p:sp>
      <p:sp>
        <p:nvSpPr>
          <p:cNvPr id="12" name="文本框 11">
            <a:extLst>
              <a:ext uri="{FF2B5EF4-FFF2-40B4-BE49-F238E27FC236}">
                <a16:creationId xmlns:a16="http://schemas.microsoft.com/office/drawing/2014/main" id="{E43A1C7E-0684-45B0-B615-67FC27546305}"/>
              </a:ext>
            </a:extLst>
          </p:cNvPr>
          <p:cNvSpPr txBox="1"/>
          <p:nvPr/>
        </p:nvSpPr>
        <p:spPr>
          <a:xfrm>
            <a:off x="537554" y="3000375"/>
            <a:ext cx="2780976" cy="2830903"/>
          </a:xfrm>
          <a:prstGeom prst="rect">
            <a:avLst/>
          </a:prstGeom>
          <a:noFill/>
        </p:spPr>
        <p:txBody>
          <a:bodyPr wrap="square" rtlCol="0">
            <a:spAutoFit/>
          </a:bodyPr>
          <a:lstStyle/>
          <a:p>
            <a:pPr algn="just">
              <a:lnSpc>
                <a:spcPct val="150000"/>
              </a:lnSpc>
            </a:pPr>
            <a:r>
              <a:rPr lang="en-US" altLang="zh-CN" sz="1200" dirty="0">
                <a:latin typeface="微软雅黑 Light" panose="020B0502040204020203" pitchFamily="34" charset="-122"/>
                <a:ea typeface="微软雅黑 Light" panose="020B0502040204020203" pitchFamily="34" charset="-122"/>
              </a:rPr>
              <a:t>Has the word "fashion" is the world trend of the generation of words, English for fashion, is almost always hang in the mouth, some people frequently appear in newspapers and media. Many people have different understanding of fashion, some think fashion is simple, it, extravagant as frugal; Sometimes the fashion is just for novelty</a:t>
            </a:r>
            <a:endParaRPr lang="zh-CN" altLang="en-US" sz="1200" dirty="0">
              <a:latin typeface="微软雅黑 Light" panose="020B0502040204020203" pitchFamily="34" charset="-122"/>
              <a:ea typeface="微软雅黑 Light" panose="020B0502040204020203" pitchFamily="34" charset="-122"/>
            </a:endParaRPr>
          </a:p>
        </p:txBody>
      </p:sp>
      <p:sp>
        <p:nvSpPr>
          <p:cNvPr id="13" name="文本框 12">
            <a:extLst>
              <a:ext uri="{FF2B5EF4-FFF2-40B4-BE49-F238E27FC236}">
                <a16:creationId xmlns:a16="http://schemas.microsoft.com/office/drawing/2014/main" id="{C7A24243-25F7-4418-A1EC-8DA34BBC77C1}"/>
              </a:ext>
            </a:extLst>
          </p:cNvPr>
          <p:cNvSpPr txBox="1"/>
          <p:nvPr/>
        </p:nvSpPr>
        <p:spPr>
          <a:xfrm>
            <a:off x="267518" y="0"/>
            <a:ext cx="2749471" cy="3170099"/>
          </a:xfrm>
          <a:prstGeom prst="rect">
            <a:avLst/>
          </a:prstGeom>
          <a:noFill/>
        </p:spPr>
        <p:txBody>
          <a:bodyPr wrap="square" rtlCol="0">
            <a:spAutoFit/>
          </a:bodyPr>
          <a:lstStyle/>
          <a:p>
            <a:r>
              <a:rPr lang="en-US" altLang="zh-CN" sz="20000" b="1" dirty="0">
                <a:latin typeface="+mn-ea"/>
              </a:rPr>
              <a:t>1</a:t>
            </a:r>
            <a:endParaRPr lang="zh-CN" altLang="en-US" sz="20000" b="1" dirty="0">
              <a:latin typeface="+mn-ea"/>
            </a:endParaRPr>
          </a:p>
        </p:txBody>
      </p:sp>
      <p:cxnSp>
        <p:nvCxnSpPr>
          <p:cNvPr id="15" name="直接连接符 14">
            <a:extLst>
              <a:ext uri="{FF2B5EF4-FFF2-40B4-BE49-F238E27FC236}">
                <a16:creationId xmlns:a16="http://schemas.microsoft.com/office/drawing/2014/main" id="{4B1999FE-E547-4223-A7B2-72AB3FBB65A1}"/>
              </a:ext>
            </a:extLst>
          </p:cNvPr>
          <p:cNvCxnSpPr>
            <a:cxnSpLocks/>
          </p:cNvCxnSpPr>
          <p:nvPr/>
        </p:nvCxnSpPr>
        <p:spPr>
          <a:xfrm flipV="1">
            <a:off x="3526165" y="2757518"/>
            <a:ext cx="1333500" cy="165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83EEE115-BF8D-4BC6-9DE8-8B42165A88EF}"/>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BDCED8E-7879-43FC-ACF3-DDABA6B37EB4}"/>
              </a:ext>
            </a:extLst>
          </p:cNvPr>
          <p:cNvSpPr txBox="1"/>
          <p:nvPr/>
        </p:nvSpPr>
        <p:spPr>
          <a:xfrm>
            <a:off x="1530558" y="1680300"/>
            <a:ext cx="3873176" cy="1077218"/>
          </a:xfrm>
          <a:prstGeom prst="rect">
            <a:avLst/>
          </a:prstGeom>
          <a:noFill/>
        </p:spPr>
        <p:txBody>
          <a:bodyPr wrap="none" rtlCol="0">
            <a:spAutoFit/>
          </a:bodyPr>
          <a:lstStyle/>
          <a:p>
            <a:r>
              <a:rPr lang="en-US" altLang="zh-CN" sz="4000" dirty="0">
                <a:latin typeface="微软雅黑 Light" panose="020B0502040204020203" pitchFamily="34" charset="-122"/>
                <a:ea typeface="微软雅黑 Light" panose="020B0502040204020203" pitchFamily="34" charset="-122"/>
              </a:rPr>
              <a:t>FASHION</a:t>
            </a:r>
          </a:p>
          <a:p>
            <a:r>
              <a:rPr lang="en-US" altLang="zh-CN" sz="2400" dirty="0">
                <a:latin typeface="微软雅黑 Light" panose="020B0502040204020203" pitchFamily="34" charset="-122"/>
                <a:ea typeface="微软雅黑 Light" panose="020B0502040204020203" pitchFamily="34" charset="-122"/>
              </a:rPr>
              <a:t>Only can cause epidemics </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46679371"/>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500"/>
                            </p:stCondLst>
                            <p:childTnLst>
                              <p:par>
                                <p:cTn id="13" presetID="52" presetClass="entr" presetSubtype="0" fill="hold"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Scale>
                                      <p:cBhvr>
                                        <p:cTn id="15" dur="1000" decel="50000" fill="hold">
                                          <p:stCondLst>
                                            <p:cond delay="0"/>
                                          </p:stCondLst>
                                        </p:cTn>
                                        <p:tgtEl>
                                          <p:spTgt spid="1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1">
                                            <p:txEl>
                                              <p:pRg st="0" end="0"/>
                                            </p:txEl>
                                          </p:spTgt>
                                        </p:tgtEl>
                                        <p:attrNameLst>
                                          <p:attrName>ppt_x</p:attrName>
                                          <p:attrName>ppt_y</p:attrName>
                                        </p:attrNameLst>
                                      </p:cBhvr>
                                    </p:animMotion>
                                    <p:animEffect transition="in" filter="fade">
                                      <p:cBhvr>
                                        <p:cTn id="17" dur="1000"/>
                                        <p:tgtEl>
                                          <p:spTgt spid="11">
                                            <p:txEl>
                                              <p:pRg st="0" end="0"/>
                                            </p:txEl>
                                          </p:spTgt>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Scale>
                                      <p:cBhvr>
                                        <p:cTn id="21" dur="1000" decel="50000" fill="hold">
                                          <p:stCondLst>
                                            <p:cond delay="0"/>
                                          </p:stCondLst>
                                        </p:cTn>
                                        <p:tgtEl>
                                          <p:spTgt spid="1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xEl>
                                              <p:pRg st="1" end="1"/>
                                            </p:txEl>
                                          </p:spTgt>
                                        </p:tgtEl>
                                        <p:attrNameLst>
                                          <p:attrName>ppt_x</p:attrName>
                                          <p:attrName>ppt_y</p:attrName>
                                        </p:attrNameLst>
                                      </p:cBhvr>
                                    </p:animMotion>
                                    <p:animEffect transition="in" filter="fade">
                                      <p:cBhvr>
                                        <p:cTn id="23" dur="1000"/>
                                        <p:tgtEl>
                                          <p:spTgt spid="11">
                                            <p:txEl>
                                              <p:pRg st="1" end="1"/>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人员, 妇女, 女孩, 室内&#10;&#10;已生成极高可信度的说明">
            <a:extLst>
              <a:ext uri="{FF2B5EF4-FFF2-40B4-BE49-F238E27FC236}">
                <a16:creationId xmlns:a16="http://schemas.microsoft.com/office/drawing/2014/main" id="{0FD26FD6-D843-4D42-B1D5-457FAA74567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1759" y="352425"/>
            <a:ext cx="2900149" cy="4371975"/>
          </a:xfrm>
          <a:prstGeom prst="rect">
            <a:avLst/>
          </a:prstGeom>
        </p:spPr>
      </p:pic>
      <p:pic>
        <p:nvPicPr>
          <p:cNvPr id="8" name="图片 7" descr="图片包含 妇女, 人员, 服装, 戴着&#10;&#10;已生成高可信度的说明">
            <a:extLst>
              <a:ext uri="{FF2B5EF4-FFF2-40B4-BE49-F238E27FC236}">
                <a16:creationId xmlns:a16="http://schemas.microsoft.com/office/drawing/2014/main" id="{CDCD9140-8F7A-4DB6-848A-4A91E1CD9B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26085" y="352425"/>
            <a:ext cx="2268485" cy="3149954"/>
          </a:xfrm>
          <a:prstGeom prst="rect">
            <a:avLst/>
          </a:prstGeom>
        </p:spPr>
      </p:pic>
      <p:pic>
        <p:nvPicPr>
          <p:cNvPr id="10" name="图片 9" descr="图片包含 人员, 外表, 墙壁, 户外&#10;&#10;已生成高可信度的说明">
            <a:extLst>
              <a:ext uri="{FF2B5EF4-FFF2-40B4-BE49-F238E27FC236}">
                <a16:creationId xmlns:a16="http://schemas.microsoft.com/office/drawing/2014/main" id="{CCC2BEA6-4DE2-444A-8224-2C1B4240EA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526085" y="3609975"/>
            <a:ext cx="2268485" cy="3248024"/>
          </a:xfrm>
          <a:prstGeom prst="rect">
            <a:avLst/>
          </a:prstGeom>
        </p:spPr>
      </p:pic>
      <p:sp>
        <p:nvSpPr>
          <p:cNvPr id="11" name="矩形 10">
            <a:extLst>
              <a:ext uri="{FF2B5EF4-FFF2-40B4-BE49-F238E27FC236}">
                <a16:creationId xmlns:a16="http://schemas.microsoft.com/office/drawing/2014/main" id="{2CD1F452-01A2-4153-B4A6-73072B0DBC77}"/>
              </a:ext>
            </a:extLst>
          </p:cNvPr>
          <p:cNvSpPr/>
          <p:nvPr/>
        </p:nvSpPr>
        <p:spPr>
          <a:xfrm>
            <a:off x="521758" y="4826674"/>
            <a:ext cx="2900149" cy="1754326"/>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id="{182FC03D-D62E-481E-B445-4FD05509D928}"/>
              </a:ext>
            </a:extLst>
          </p:cNvPr>
          <p:cNvSpPr txBox="1"/>
          <p:nvPr/>
        </p:nvSpPr>
        <p:spPr>
          <a:xfrm>
            <a:off x="10893129" y="4160078"/>
            <a:ext cx="923330" cy="2665025"/>
          </a:xfrm>
          <a:prstGeom prst="rect">
            <a:avLst/>
          </a:prstGeom>
          <a:noFill/>
        </p:spPr>
        <p:txBody>
          <a:bodyPr vert="eaVert" wrap="none" rtlCol="0">
            <a:spAutoFit/>
          </a:bodyPr>
          <a:lstStyle/>
          <a:p>
            <a:r>
              <a:rPr lang="en-US" altLang="zh-CN" sz="4800" dirty="0">
                <a:latin typeface="微软雅黑 Light" panose="020B0502040204020203" pitchFamily="34" charset="-122"/>
                <a:ea typeface="微软雅黑 Light" panose="020B0502040204020203" pitchFamily="34" charset="-122"/>
              </a:rPr>
              <a:t>FASHION</a:t>
            </a:r>
            <a:endParaRPr lang="zh-CN" altLang="en-US" sz="4800" dirty="0">
              <a:latin typeface="微软雅黑 Light" panose="020B0502040204020203" pitchFamily="34" charset="-122"/>
              <a:ea typeface="微软雅黑 Light" panose="020B0502040204020203" pitchFamily="34" charset="-122"/>
            </a:endParaRPr>
          </a:p>
        </p:txBody>
      </p:sp>
      <p:pic>
        <p:nvPicPr>
          <p:cNvPr id="22" name="图片 21" descr="图片包含 人员, 妇女, 户外, 服装&#10;&#10;已生成极高可信度的说明">
            <a:extLst>
              <a:ext uri="{FF2B5EF4-FFF2-40B4-BE49-F238E27FC236}">
                <a16:creationId xmlns:a16="http://schemas.microsoft.com/office/drawing/2014/main" id="{037C0A9E-2B31-44D9-883C-8A2DA4554392}"/>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6096000" y="347662"/>
            <a:ext cx="6096000" cy="3779520"/>
          </a:xfrm>
          <a:prstGeom prst="rect">
            <a:avLst/>
          </a:prstGeom>
        </p:spPr>
      </p:pic>
      <p:sp>
        <p:nvSpPr>
          <p:cNvPr id="23" name="文本框 22">
            <a:extLst>
              <a:ext uri="{FF2B5EF4-FFF2-40B4-BE49-F238E27FC236}">
                <a16:creationId xmlns:a16="http://schemas.microsoft.com/office/drawing/2014/main" id="{B2AB8B6E-8A2A-4874-BC0C-5DA1370BA071}"/>
              </a:ext>
            </a:extLst>
          </p:cNvPr>
          <p:cNvSpPr txBox="1"/>
          <p:nvPr/>
        </p:nvSpPr>
        <p:spPr>
          <a:xfrm>
            <a:off x="6553479" y="4387329"/>
            <a:ext cx="4339650" cy="1902865"/>
          </a:xfrm>
          <a:prstGeom prst="rect">
            <a:avLst/>
          </a:prstGeom>
          <a:noFill/>
        </p:spPr>
        <p:txBody>
          <a:bodyPr vert="eaVert" wrap="square" rtlCol="0">
            <a:spAutoFit/>
          </a:bodyPr>
          <a:lstStyle/>
          <a:p>
            <a:pPr algn="just">
              <a:lnSpc>
                <a:spcPct val="150000"/>
              </a:lnSpc>
            </a:pPr>
            <a:r>
              <a:rPr lang="en-US" altLang="zh-CN" sz="1200" dirty="0">
                <a:latin typeface="微软雅黑 Light" panose="020B0502040204020203" pitchFamily="34" charset="-122"/>
                <a:ea typeface="微软雅黑 Light" panose="020B0502040204020203" pitchFamily="34" charset="-122"/>
              </a:rPr>
              <a:t>Has the word "fashion" is the world trend of the generation of words, English for fashion, is almost always hang in the mouth, some people frequently appear in newspapers and media. Many people have different understanding of fashion, some think fashion is simple, it, extravagant as frugal; Sometimes the fashion is just for novelty</a:t>
            </a:r>
            <a:endParaRPr lang="zh-CN" altLang="en-US" sz="1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82045276"/>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anim calcmode="lin" valueType="num">
                                      <p:cBhvr>
                                        <p:cTn id="11"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18">
                                            <p:txEl>
                                              <p:pRg st="0" end="0"/>
                                            </p:txEl>
                                          </p:spTgt>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F3FA5D1B-8965-4CFD-90A0-6E747DC4C5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6095999" cy="6858000"/>
          </a:xfrm>
          <a:prstGeom prst="rect">
            <a:avLst/>
          </a:prstGeom>
        </p:spPr>
      </p:pic>
      <p:sp>
        <p:nvSpPr>
          <p:cNvPr id="9" name="矩形 8">
            <a:extLst>
              <a:ext uri="{FF2B5EF4-FFF2-40B4-BE49-F238E27FC236}">
                <a16:creationId xmlns:a16="http://schemas.microsoft.com/office/drawing/2014/main" id="{78DC7B0F-CE23-4DB1-8BF2-F8A855C5A4B1}"/>
              </a:ext>
            </a:extLst>
          </p:cNvPr>
          <p:cNvSpPr/>
          <p:nvPr/>
        </p:nvSpPr>
        <p:spPr>
          <a:xfrm>
            <a:off x="1" y="2574741"/>
            <a:ext cx="6148804" cy="170851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a:extLst>
              <a:ext uri="{FF2B5EF4-FFF2-40B4-BE49-F238E27FC236}">
                <a16:creationId xmlns:a16="http://schemas.microsoft.com/office/drawing/2014/main" id="{561248F4-A109-4622-8762-18376426BDDE}"/>
              </a:ext>
            </a:extLst>
          </p:cNvPr>
          <p:cNvSpPr/>
          <p:nvPr/>
        </p:nvSpPr>
        <p:spPr>
          <a:xfrm>
            <a:off x="664622" y="2967335"/>
            <a:ext cx="5029200" cy="923330"/>
          </a:xfrm>
          <a:prstGeom prst="rect">
            <a:avLst/>
          </a:prstGeom>
        </p:spPr>
        <p:txBody>
          <a:bodyPr wrap="square">
            <a:spAutoFit/>
          </a:bodyPr>
          <a:lstStyle/>
          <a:p>
            <a:pPr algn="ct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pic>
        <p:nvPicPr>
          <p:cNvPr id="12" name="图片 11" descr="图片包含 人员, 妇女, 户外, 就坐&#10;&#10;已生成极高可信度的说明">
            <a:extLst>
              <a:ext uri="{FF2B5EF4-FFF2-40B4-BE49-F238E27FC236}">
                <a16:creationId xmlns:a16="http://schemas.microsoft.com/office/drawing/2014/main" id="{C1D669DB-8879-4EA1-85FA-D7E8E0DB7A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5473" y="247650"/>
            <a:ext cx="3117799" cy="4400550"/>
          </a:xfrm>
          <a:prstGeom prst="rect">
            <a:avLst/>
          </a:prstGeom>
        </p:spPr>
      </p:pic>
      <p:grpSp>
        <p:nvGrpSpPr>
          <p:cNvPr id="18" name="组合 17">
            <a:extLst>
              <a:ext uri="{FF2B5EF4-FFF2-40B4-BE49-F238E27FC236}">
                <a16:creationId xmlns:a16="http://schemas.microsoft.com/office/drawing/2014/main" id="{56CDEE39-1F87-4691-BC1C-86D3D5A273AE}"/>
              </a:ext>
            </a:extLst>
          </p:cNvPr>
          <p:cNvGrpSpPr/>
          <p:nvPr/>
        </p:nvGrpSpPr>
        <p:grpSpPr>
          <a:xfrm>
            <a:off x="6876351" y="1112561"/>
            <a:ext cx="1171575" cy="1171575"/>
            <a:chOff x="6876351" y="1112561"/>
            <a:chExt cx="1171575" cy="1171575"/>
          </a:xfrm>
        </p:grpSpPr>
        <p:sp>
          <p:nvSpPr>
            <p:cNvPr id="13" name="椭圆 12">
              <a:extLst>
                <a:ext uri="{FF2B5EF4-FFF2-40B4-BE49-F238E27FC236}">
                  <a16:creationId xmlns:a16="http://schemas.microsoft.com/office/drawing/2014/main" id="{F9E21DD2-364F-42DF-9DD0-D791DA65C130}"/>
                </a:ext>
              </a:extLst>
            </p:cNvPr>
            <p:cNvSpPr/>
            <p:nvPr/>
          </p:nvSpPr>
          <p:spPr>
            <a:xfrm>
              <a:off x="6876351" y="1112561"/>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A64CB55-1525-45E6-8C7D-122CB0E0710D}"/>
                </a:ext>
              </a:extLst>
            </p:cNvPr>
            <p:cNvSpPr txBox="1"/>
            <p:nvPr/>
          </p:nvSpPr>
          <p:spPr>
            <a:xfrm>
              <a:off x="6887301" y="1513682"/>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cxnSp>
        <p:nvCxnSpPr>
          <p:cNvPr id="15" name="直接连接符 14">
            <a:extLst>
              <a:ext uri="{FF2B5EF4-FFF2-40B4-BE49-F238E27FC236}">
                <a16:creationId xmlns:a16="http://schemas.microsoft.com/office/drawing/2014/main" id="{2D415F84-72A4-49BA-A322-A12B92ABFAA3}"/>
              </a:ext>
            </a:extLst>
          </p:cNvPr>
          <p:cNvCxnSpPr>
            <a:cxnSpLocks/>
          </p:cNvCxnSpPr>
          <p:nvPr/>
        </p:nvCxnSpPr>
        <p:spPr>
          <a:xfrm flipV="1">
            <a:off x="7121717" y="2771038"/>
            <a:ext cx="915258" cy="13159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035F8709-0D7E-47BD-B0F9-77FE15028156}"/>
              </a:ext>
            </a:extLst>
          </p:cNvPr>
          <p:cNvSpPr/>
          <p:nvPr/>
        </p:nvSpPr>
        <p:spPr>
          <a:xfrm>
            <a:off x="6553201" y="5172670"/>
            <a:ext cx="5305424"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74814172"/>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5" name="图片 4" descr="图片包含 人员, 服装, 手机, 电话&#10;&#10;已生成高可信度的说明">
            <a:extLst>
              <a:ext uri="{FF2B5EF4-FFF2-40B4-BE49-F238E27FC236}">
                <a16:creationId xmlns:a16="http://schemas.microsoft.com/office/drawing/2014/main" id="{E1D75C26-6E48-4012-84B5-19EE4BA7B5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13" y="5"/>
            <a:ext cx="12169775" cy="6857990"/>
          </a:xfrm>
          <a:prstGeom prst="rect">
            <a:avLst/>
          </a:prstGeom>
        </p:spPr>
      </p:pic>
      <p:sp>
        <p:nvSpPr>
          <p:cNvPr id="6" name="矩形 5">
            <a:extLst>
              <a:ext uri="{FF2B5EF4-FFF2-40B4-BE49-F238E27FC236}">
                <a16:creationId xmlns:a16="http://schemas.microsoft.com/office/drawing/2014/main" id="{AD8551A9-2156-4C11-A86F-1087E84D797E}"/>
              </a:ext>
            </a:extLst>
          </p:cNvPr>
          <p:cNvSpPr/>
          <p:nvPr/>
        </p:nvSpPr>
        <p:spPr>
          <a:xfrm>
            <a:off x="11113" y="-5"/>
            <a:ext cx="12192000" cy="68580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9EB73763-8DA8-4F45-829D-F017E1977D9A}"/>
              </a:ext>
            </a:extLst>
          </p:cNvPr>
          <p:cNvSpPr txBox="1"/>
          <p:nvPr/>
        </p:nvSpPr>
        <p:spPr>
          <a:xfrm>
            <a:off x="3644047" y="2644170"/>
            <a:ext cx="4903907" cy="1569660"/>
          </a:xfrm>
          <a:prstGeom prst="rect">
            <a:avLst/>
          </a:prstGeom>
          <a:noFill/>
        </p:spPr>
        <p:txBody>
          <a:bodyPr wrap="none" rtlCol="0">
            <a:spAutoFit/>
          </a:bodyPr>
          <a:lstStyle/>
          <a:p>
            <a:r>
              <a:rPr lang="en-US" altLang="zh-CN" sz="9600" dirty="0">
                <a:solidFill>
                  <a:schemeClr val="bg1"/>
                </a:solidFill>
                <a:latin typeface="微软雅黑 Light" panose="020B0502040204020203" pitchFamily="34" charset="-122"/>
                <a:ea typeface="微软雅黑 Light" panose="020B0502040204020203" pitchFamily="34" charset="-122"/>
              </a:rPr>
              <a:t>THANKS</a:t>
            </a:r>
            <a:endParaRPr lang="zh-CN" altLang="en-US" sz="9600" dirty="0">
              <a:solidFill>
                <a:schemeClr val="bg1"/>
              </a:solidFill>
              <a:latin typeface="微软雅黑 Light" panose="020B0502040204020203" pitchFamily="34" charset="-122"/>
              <a:ea typeface="微软雅黑 Light" panose="020B0502040204020203" pitchFamily="34" charset="-122"/>
            </a:endParaRPr>
          </a:p>
        </p:txBody>
      </p:sp>
      <p:sp>
        <p:nvSpPr>
          <p:cNvPr id="20" name="文本框 19">
            <a:extLst>
              <a:ext uri="{FF2B5EF4-FFF2-40B4-BE49-F238E27FC236}">
                <a16:creationId xmlns:a16="http://schemas.microsoft.com/office/drawing/2014/main" id="{FE1918F8-D6B9-47EE-8DD4-18AABD6D52D0}"/>
              </a:ext>
            </a:extLst>
          </p:cNvPr>
          <p:cNvSpPr txBox="1"/>
          <p:nvPr/>
        </p:nvSpPr>
        <p:spPr>
          <a:xfrm>
            <a:off x="1047182" y="131540"/>
            <a:ext cx="10097636" cy="276999"/>
          </a:xfrm>
          <a:prstGeom prst="rect">
            <a:avLst/>
          </a:prstGeom>
          <a:noFill/>
        </p:spPr>
        <p:txBody>
          <a:bodyPr wrap="none" rtlCol="0">
            <a:spAutoFit/>
          </a:bodyPr>
          <a:lstStyle/>
          <a:p>
            <a:pPr algn="ctr"/>
            <a:r>
              <a:rPr lang="zh-CN" altLang="en-US" sz="1200" spc="2200" dirty="0">
                <a:solidFill>
                  <a:schemeClr val="bg1"/>
                </a:solidFill>
                <a:latin typeface="微软雅黑 Light" panose="020B0502040204020203" pitchFamily="34" charset="-122"/>
                <a:ea typeface="微软雅黑 Light" panose="020B0502040204020203" pitchFamily="34" charset="-122"/>
              </a:rPr>
              <a:t>每一个人都嘲笑陈旧的时尚</a:t>
            </a:r>
            <a:r>
              <a:rPr lang="en-US" altLang="zh-CN" sz="1200" spc="2200" dirty="0">
                <a:solidFill>
                  <a:schemeClr val="bg1"/>
                </a:solidFill>
                <a:latin typeface="微软雅黑 Light" panose="020B0502040204020203" pitchFamily="34" charset="-122"/>
                <a:ea typeface="微软雅黑 Light" panose="020B0502040204020203" pitchFamily="34" charset="-122"/>
              </a:rPr>
              <a:t>,</a:t>
            </a:r>
            <a:r>
              <a:rPr lang="zh-CN" altLang="en-US" sz="1200" spc="2200" dirty="0">
                <a:solidFill>
                  <a:schemeClr val="bg1"/>
                </a:solidFill>
                <a:latin typeface="微软雅黑 Light" panose="020B0502040204020203" pitchFamily="34" charset="-122"/>
                <a:ea typeface="微软雅黑 Light" panose="020B0502040204020203" pitchFamily="34" charset="-122"/>
              </a:rPr>
              <a:t>却虔诚地追求新的时尚</a:t>
            </a:r>
          </a:p>
        </p:txBody>
      </p:sp>
      <p:cxnSp>
        <p:nvCxnSpPr>
          <p:cNvPr id="22" name="直接连接符 21">
            <a:extLst>
              <a:ext uri="{FF2B5EF4-FFF2-40B4-BE49-F238E27FC236}">
                <a16:creationId xmlns:a16="http://schemas.microsoft.com/office/drawing/2014/main" id="{8CF21071-0DA8-4FA4-BCD5-9D0E52841808}"/>
              </a:ext>
            </a:extLst>
          </p:cNvPr>
          <p:cNvCxnSpPr>
            <a:cxnSpLocks/>
            <a:stCxn id="20" idx="1"/>
          </p:cNvCxnSpPr>
          <p:nvPr/>
        </p:nvCxnSpPr>
        <p:spPr>
          <a:xfrm flipH="1" flipV="1">
            <a:off x="0" y="270039"/>
            <a:ext cx="1047182"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73B6F32-20DD-494B-8B66-86542B27E176}"/>
              </a:ext>
            </a:extLst>
          </p:cNvPr>
          <p:cNvCxnSpPr>
            <a:cxnSpLocks/>
          </p:cNvCxnSpPr>
          <p:nvPr/>
        </p:nvCxnSpPr>
        <p:spPr>
          <a:xfrm flipH="1" flipV="1">
            <a:off x="11153775" y="270039"/>
            <a:ext cx="1047182"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937342"/>
      </p:ext>
    </p:extLst>
  </p:cSld>
  <p:clrMapOvr>
    <a:masterClrMapping/>
  </p:clrMapOvr>
  <mc:AlternateContent xmlns:mc="http://schemas.openxmlformats.org/markup-compatibility/2006" xmlns:p14="http://schemas.microsoft.com/office/powerpoint/2010/main">
    <mc:Choice Requires="p14">
      <p:transition spd="slow" p14:dur="3900" advTm="5000">
        <p14:glitter pattern="hexagon"/>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妇女, 深色&#10;&#10;已生成极高可信度的说明">
            <a:extLst>
              <a:ext uri="{FF2B5EF4-FFF2-40B4-BE49-F238E27FC236}">
                <a16:creationId xmlns:a16="http://schemas.microsoft.com/office/drawing/2014/main" id="{AF8FC3ED-C3CC-47B9-AEAE-63D8496605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8139" y="350044"/>
            <a:ext cx="2214562" cy="3281362"/>
          </a:xfrm>
          <a:prstGeom prst="rect">
            <a:avLst/>
          </a:prstGeom>
        </p:spPr>
      </p:pic>
      <p:pic>
        <p:nvPicPr>
          <p:cNvPr id="11" name="图片 10" descr="图片包含 天空, 水, 户外&#10;&#10;已生成极高可信度的说明">
            <a:extLst>
              <a:ext uri="{FF2B5EF4-FFF2-40B4-BE49-F238E27FC236}">
                <a16:creationId xmlns:a16="http://schemas.microsoft.com/office/drawing/2014/main" id="{A3BF847D-8A03-485C-8A1D-8CD251A3302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96000" y="1176975"/>
            <a:ext cx="6096000" cy="5681026"/>
          </a:xfrm>
          <a:prstGeom prst="rect">
            <a:avLst/>
          </a:prstGeom>
        </p:spPr>
      </p:pic>
      <p:sp>
        <p:nvSpPr>
          <p:cNvPr id="12" name="矩形 11">
            <a:extLst>
              <a:ext uri="{FF2B5EF4-FFF2-40B4-BE49-F238E27FC236}">
                <a16:creationId xmlns:a16="http://schemas.microsoft.com/office/drawing/2014/main" id="{CD4D363E-2D1C-4104-9CC9-6915AC963673}"/>
              </a:ext>
            </a:extLst>
          </p:cNvPr>
          <p:cNvSpPr/>
          <p:nvPr/>
        </p:nvSpPr>
        <p:spPr>
          <a:xfrm>
            <a:off x="6096000" y="0"/>
            <a:ext cx="6096000" cy="3810000"/>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681C1C2C-E0FF-48BB-9619-0E05A9068647}"/>
              </a:ext>
            </a:extLst>
          </p:cNvPr>
          <p:cNvSpPr/>
          <p:nvPr/>
        </p:nvSpPr>
        <p:spPr>
          <a:xfrm>
            <a:off x="6705600" y="1400603"/>
            <a:ext cx="5029200"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sp>
        <p:nvSpPr>
          <p:cNvPr id="6" name="文本框 5">
            <a:extLst>
              <a:ext uri="{FF2B5EF4-FFF2-40B4-BE49-F238E27FC236}">
                <a16:creationId xmlns:a16="http://schemas.microsoft.com/office/drawing/2014/main" id="{356C9328-3B66-42A6-B06E-FDA8F7126768}"/>
              </a:ext>
            </a:extLst>
          </p:cNvPr>
          <p:cNvSpPr txBox="1"/>
          <p:nvPr/>
        </p:nvSpPr>
        <p:spPr>
          <a:xfrm>
            <a:off x="7992082" y="569606"/>
            <a:ext cx="2303836"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DREAM</a:t>
            </a:r>
            <a:endParaRPr lang="zh-CN" altLang="en-US" sz="4800" dirty="0">
              <a:latin typeface="微软雅黑 Light" panose="020B0502040204020203" pitchFamily="34" charset="-122"/>
              <a:ea typeface="微软雅黑 Light" panose="020B0502040204020203" pitchFamily="34" charset="-122"/>
            </a:endParaRPr>
          </a:p>
        </p:txBody>
      </p:sp>
      <p:sp>
        <p:nvSpPr>
          <p:cNvPr id="16" name="矩形 15">
            <a:extLst>
              <a:ext uri="{FF2B5EF4-FFF2-40B4-BE49-F238E27FC236}">
                <a16:creationId xmlns:a16="http://schemas.microsoft.com/office/drawing/2014/main" id="{CA7B5376-C14D-4BCD-B0CF-40EC4A7182BB}"/>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id="{37B34EE1-9F8F-4F34-ADDD-7293E1A4BC95}"/>
              </a:ext>
            </a:extLst>
          </p:cNvPr>
          <p:cNvCxnSpPr>
            <a:cxnSpLocks/>
          </p:cNvCxnSpPr>
          <p:nvPr/>
        </p:nvCxnSpPr>
        <p:spPr>
          <a:xfrm flipV="1">
            <a:off x="1976765" y="3209925"/>
            <a:ext cx="1333500" cy="165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439D2C7D-9640-4040-BD3D-8B4739070553}"/>
              </a:ext>
            </a:extLst>
          </p:cNvPr>
          <p:cNvSpPr/>
          <p:nvPr/>
        </p:nvSpPr>
        <p:spPr>
          <a:xfrm>
            <a:off x="2716738" y="4734353"/>
            <a:ext cx="3264962" cy="2031325"/>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Freedom and along with the gender of the attitude towards life. With the pressure of urban white-collar workers,</a:t>
            </a:r>
          </a:p>
          <a:p>
            <a:pPr>
              <a:lnSpc>
                <a:spcPct val="150000"/>
              </a:lnSpc>
            </a:pPr>
            <a:r>
              <a:rPr lang="en-US" altLang="zh-CN" sz="1200" dirty="0">
                <a:latin typeface="微软雅黑 Light" panose="020B0502040204020203" pitchFamily="34" charset="-122"/>
                <a:ea typeface="微软雅黑 Light" panose="020B0502040204020203" pitchFamily="34" charset="-122"/>
              </a:rPr>
              <a:t>Symbol from bondage, enjoy the free life of canvas to get more people like it.</a:t>
            </a:r>
          </a:p>
          <a:p>
            <a:pPr>
              <a:lnSpc>
                <a:spcPct val="150000"/>
              </a:lnSpc>
            </a:pPr>
            <a:r>
              <a:rPr lang="en-US" altLang="zh-CN" sz="1200" dirty="0">
                <a:latin typeface="微软雅黑 Light" panose="020B0502040204020203" pitchFamily="34" charset="-122"/>
                <a:ea typeface="微软雅黑 Light" panose="020B0502040204020203" pitchFamily="34" charset="-122"/>
              </a:rPr>
              <a:t>Canvas, the republic of fashion cycle change. Everyone chases "details"</a:t>
            </a:r>
            <a:endParaRPr lang="zh-CN" altLang="en-US" sz="1200" dirty="0">
              <a:latin typeface="微软雅黑 Light" panose="020B0502040204020203" pitchFamily="34" charset="-122"/>
              <a:ea typeface="微软雅黑 Light" panose="020B0502040204020203" pitchFamily="34" charset="-122"/>
            </a:endParaRPr>
          </a:p>
        </p:txBody>
      </p:sp>
      <p:sp>
        <p:nvSpPr>
          <p:cNvPr id="14" name="文本框 13">
            <a:extLst>
              <a:ext uri="{FF2B5EF4-FFF2-40B4-BE49-F238E27FC236}">
                <a16:creationId xmlns:a16="http://schemas.microsoft.com/office/drawing/2014/main" id="{9E89E0BD-00A2-4604-9D16-52EF2FEC9F18}"/>
              </a:ext>
            </a:extLst>
          </p:cNvPr>
          <p:cNvSpPr txBox="1"/>
          <p:nvPr/>
        </p:nvSpPr>
        <p:spPr>
          <a:xfrm>
            <a:off x="2716738" y="3903356"/>
            <a:ext cx="2757358"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FASHION</a:t>
            </a:r>
            <a:endParaRPr lang="zh-CN" altLang="en-US" sz="4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11971890"/>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9"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95D29627-01DE-4D4B-AC37-B34D29D9945A}"/>
              </a:ext>
            </a:extLst>
          </p:cNvPr>
          <p:cNvCxnSpPr>
            <a:cxnSpLocks/>
          </p:cNvCxnSpPr>
          <p:nvPr/>
        </p:nvCxnSpPr>
        <p:spPr>
          <a:xfrm flipV="1">
            <a:off x="10339604" y="3876675"/>
            <a:ext cx="0" cy="22002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B88A470D-6406-42F4-B8E6-FF94D3BD8AB4}"/>
              </a:ext>
            </a:extLst>
          </p:cNvPr>
          <p:cNvSpPr/>
          <p:nvPr/>
        </p:nvSpPr>
        <p:spPr>
          <a:xfrm>
            <a:off x="6458383" y="5153620"/>
            <a:ext cx="3814547" cy="923330"/>
          </a:xfrm>
          <a:prstGeom prst="rect">
            <a:avLst/>
          </a:prstGeom>
        </p:spPr>
        <p:txBody>
          <a:bodyPr wrap="square">
            <a:spAutoFit/>
          </a:bodyPr>
          <a:lstStyle/>
          <a:p>
            <a:pPr algn="r">
              <a:lnSpc>
                <a:spcPct val="150000"/>
              </a:lnSpc>
            </a:pPr>
            <a:r>
              <a:rPr lang="en-US" altLang="zh-CN" sz="1200" dirty="0">
                <a:latin typeface="微软雅黑 Light" panose="020B0502040204020203" pitchFamily="34" charset="-122"/>
                <a:ea typeface="微软雅黑 Light" panose="020B0502040204020203" pitchFamily="34" charset="-122"/>
              </a:rPr>
              <a:t>Now, summer is here and shorts and miniskirts mean that your shoes are no longer overshadowed by long pants and coats.</a:t>
            </a:r>
            <a:endParaRPr lang="zh-CN" altLang="en-US" sz="1200" dirty="0">
              <a:latin typeface="微软雅黑 Light" panose="020B0502040204020203" pitchFamily="34" charset="-122"/>
              <a:ea typeface="微软雅黑 Light" panose="020B0502040204020203" pitchFamily="34" charset="-122"/>
            </a:endParaRPr>
          </a:p>
        </p:txBody>
      </p:sp>
      <p:pic>
        <p:nvPicPr>
          <p:cNvPr id="21" name="图片 20" descr="图片包含 人员, 户外, 妇女&#10;&#10;已生成极高可信度的说明">
            <a:extLst>
              <a:ext uri="{FF2B5EF4-FFF2-40B4-BE49-F238E27FC236}">
                <a16:creationId xmlns:a16="http://schemas.microsoft.com/office/drawing/2014/main" id="{7FABE2C9-5199-4BF7-9670-7032985019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34175" y="438127"/>
            <a:ext cx="4815103" cy="2741158"/>
          </a:xfrm>
          <a:prstGeom prst="rect">
            <a:avLst/>
          </a:prstGeom>
        </p:spPr>
      </p:pic>
      <p:pic>
        <p:nvPicPr>
          <p:cNvPr id="23" name="图片 22" descr="图片包含 天空, 户外, 建筑物&#10;&#10;已生成高可信度的说明">
            <a:extLst>
              <a:ext uri="{FF2B5EF4-FFF2-40B4-BE49-F238E27FC236}">
                <a16:creationId xmlns:a16="http://schemas.microsoft.com/office/drawing/2014/main" id="{D12769AB-E5B5-46E5-B8E0-139E39E2B455}"/>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10468321" y="5000624"/>
            <a:ext cx="1080957" cy="1076325"/>
          </a:xfrm>
          <a:prstGeom prst="rect">
            <a:avLst/>
          </a:prstGeom>
        </p:spPr>
      </p:pic>
      <p:sp>
        <p:nvSpPr>
          <p:cNvPr id="13" name="文本框 12">
            <a:extLst>
              <a:ext uri="{FF2B5EF4-FFF2-40B4-BE49-F238E27FC236}">
                <a16:creationId xmlns:a16="http://schemas.microsoft.com/office/drawing/2014/main" id="{8059710E-0F11-4D0A-8B2F-4EEB0C7CEEBD}"/>
              </a:ext>
            </a:extLst>
          </p:cNvPr>
          <p:cNvSpPr txBox="1"/>
          <p:nvPr/>
        </p:nvSpPr>
        <p:spPr>
          <a:xfrm>
            <a:off x="1700915" y="5695950"/>
            <a:ext cx="2903359"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SEASONS</a:t>
            </a:r>
            <a:endParaRPr lang="zh-CN" altLang="en-US" sz="4800" dirty="0">
              <a:latin typeface="微软雅黑 Light" panose="020B0502040204020203" pitchFamily="34" charset="-122"/>
              <a:ea typeface="微软雅黑 Light" panose="020B0502040204020203" pitchFamily="34" charset="-122"/>
            </a:endParaRPr>
          </a:p>
        </p:txBody>
      </p:sp>
      <p:pic>
        <p:nvPicPr>
          <p:cNvPr id="15" name="图片 14" descr="图片包含 就坐, 室内&#10;&#10;已生成高可信度的说明">
            <a:extLst>
              <a:ext uri="{FF2B5EF4-FFF2-40B4-BE49-F238E27FC236}">
                <a16:creationId xmlns:a16="http://schemas.microsoft.com/office/drawing/2014/main" id="{689DD480-F861-40A4-BE1C-E874188506C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74646" y="1366200"/>
            <a:ext cx="4321354" cy="4329750"/>
          </a:xfrm>
          <a:prstGeom prst="rect">
            <a:avLst/>
          </a:prstGeom>
        </p:spPr>
      </p:pic>
      <p:pic>
        <p:nvPicPr>
          <p:cNvPr id="19" name="图片 18" descr="图片包含 室内, 墙壁&#10;&#10;已生成极高可信度的说明">
            <a:extLst>
              <a:ext uri="{FF2B5EF4-FFF2-40B4-BE49-F238E27FC236}">
                <a16:creationId xmlns:a16="http://schemas.microsoft.com/office/drawing/2014/main" id="{BD8177B5-3F2B-4C4D-9306-7B0647C40FF4}"/>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rcRect/>
          <a:stretch/>
        </p:blipFill>
        <p:spPr>
          <a:xfrm>
            <a:off x="644068" y="331579"/>
            <a:ext cx="2158141" cy="2069241"/>
          </a:xfrm>
          <a:prstGeom prst="rect">
            <a:avLst/>
          </a:prstGeom>
        </p:spPr>
      </p:pic>
      <p:sp>
        <p:nvSpPr>
          <p:cNvPr id="11" name="矩形 10">
            <a:extLst>
              <a:ext uri="{FF2B5EF4-FFF2-40B4-BE49-F238E27FC236}">
                <a16:creationId xmlns:a16="http://schemas.microsoft.com/office/drawing/2014/main" id="{060EE889-9E46-46B7-998F-4B955EAABBB1}"/>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6775336"/>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57D577D-0811-4145-9963-0E76CFEADD41}"/>
              </a:ext>
            </a:extLst>
          </p:cNvPr>
          <p:cNvSpPr/>
          <p:nvPr/>
        </p:nvSpPr>
        <p:spPr>
          <a:xfrm>
            <a:off x="6668457" y="5015507"/>
            <a:ext cx="5029200"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cxnSp>
        <p:nvCxnSpPr>
          <p:cNvPr id="6" name="直接连接符 5">
            <a:extLst>
              <a:ext uri="{FF2B5EF4-FFF2-40B4-BE49-F238E27FC236}">
                <a16:creationId xmlns:a16="http://schemas.microsoft.com/office/drawing/2014/main" id="{A80272DA-BB02-4880-8E9F-F78FE8B1AB2F}"/>
              </a:ext>
            </a:extLst>
          </p:cNvPr>
          <p:cNvCxnSpPr>
            <a:cxnSpLocks/>
          </p:cNvCxnSpPr>
          <p:nvPr/>
        </p:nvCxnSpPr>
        <p:spPr>
          <a:xfrm flipV="1">
            <a:off x="8801100" y="5938837"/>
            <a:ext cx="601990" cy="738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94026D17-78C7-4753-8C2E-0154E549782F}"/>
              </a:ext>
            </a:extLst>
          </p:cNvPr>
          <p:cNvGrpSpPr/>
          <p:nvPr/>
        </p:nvGrpSpPr>
        <p:grpSpPr>
          <a:xfrm>
            <a:off x="6668457" y="677345"/>
            <a:ext cx="4679253" cy="3885128"/>
            <a:chOff x="6096000" y="396388"/>
            <a:chExt cx="6096000" cy="5061436"/>
          </a:xfrm>
        </p:grpSpPr>
        <p:pic>
          <p:nvPicPr>
            <p:cNvPr id="14" name="图片 13">
              <a:extLst>
                <a:ext uri="{FF2B5EF4-FFF2-40B4-BE49-F238E27FC236}">
                  <a16:creationId xmlns:a16="http://schemas.microsoft.com/office/drawing/2014/main" id="{4D4E61CE-7974-48F3-98DA-48597A0FA8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0378010" y="847725"/>
              <a:ext cx="1813990" cy="4400549"/>
            </a:xfrm>
            <a:prstGeom prst="rect">
              <a:avLst/>
            </a:prstGeom>
          </p:spPr>
        </p:pic>
        <p:pic>
          <p:nvPicPr>
            <p:cNvPr id="18" name="图片 17" descr="图片包含 人员, 妇女, 户外, 服装&#10;&#10;已生成极高可信度的说明">
              <a:extLst>
                <a:ext uri="{FF2B5EF4-FFF2-40B4-BE49-F238E27FC236}">
                  <a16:creationId xmlns:a16="http://schemas.microsoft.com/office/drawing/2014/main" id="{1D839079-47B2-41B4-B900-6BC10BB19E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96000" y="847725"/>
              <a:ext cx="2281762" cy="4400549"/>
            </a:xfrm>
            <a:prstGeom prst="rect">
              <a:avLst/>
            </a:prstGeom>
          </p:spPr>
        </p:pic>
        <p:pic>
          <p:nvPicPr>
            <p:cNvPr id="20" name="图片 19" descr="图片包含 服装&#10;&#10;已生成极高可信度的说明">
              <a:extLst>
                <a:ext uri="{FF2B5EF4-FFF2-40B4-BE49-F238E27FC236}">
                  <a16:creationId xmlns:a16="http://schemas.microsoft.com/office/drawing/2014/main" id="{A33AEF16-C7A9-45C4-B5A4-84F1ABB43CFA}"/>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7687077" y="396388"/>
              <a:ext cx="2841223" cy="5061436"/>
            </a:xfrm>
            <a:prstGeom prst="rect">
              <a:avLst/>
            </a:prstGeom>
          </p:spPr>
        </p:pic>
      </p:grpSp>
      <p:pic>
        <p:nvPicPr>
          <p:cNvPr id="22" name="图片 21" descr="图片包含 户外, 人员, 马, 妇女&#10;&#10;已生成极高可信度的说明">
            <a:extLst>
              <a:ext uri="{FF2B5EF4-FFF2-40B4-BE49-F238E27FC236}">
                <a16:creationId xmlns:a16="http://schemas.microsoft.com/office/drawing/2014/main" id="{3E1E9121-68F3-4DBB-B212-81B396ABFCC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8"/>
          <a:stretch/>
        </p:blipFill>
        <p:spPr>
          <a:xfrm>
            <a:off x="-38551" y="0"/>
            <a:ext cx="4442497" cy="6858000"/>
          </a:xfrm>
          <a:prstGeom prst="rect">
            <a:avLst/>
          </a:prstGeom>
        </p:spPr>
      </p:pic>
      <p:sp>
        <p:nvSpPr>
          <p:cNvPr id="26" name="矩形 25">
            <a:extLst>
              <a:ext uri="{FF2B5EF4-FFF2-40B4-BE49-F238E27FC236}">
                <a16:creationId xmlns:a16="http://schemas.microsoft.com/office/drawing/2014/main" id="{4069841D-59A7-49C1-B31A-F39AF893168F}"/>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B30C2BB-4A52-4E68-94F5-F9A9B09B6845}"/>
              </a:ext>
            </a:extLst>
          </p:cNvPr>
          <p:cNvSpPr/>
          <p:nvPr/>
        </p:nvSpPr>
        <p:spPr>
          <a:xfrm>
            <a:off x="4600577" y="1971077"/>
            <a:ext cx="1292662" cy="4619626"/>
          </a:xfrm>
          <a:prstGeom prst="rect">
            <a:avLst/>
          </a:prstGeom>
        </p:spPr>
        <p:txBody>
          <a:bodyPr vert="eaVert"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Gladiator sandals have been in style for a couple of seasons now, but there was always one big problem with them: not enough support. Strappy sandals can often leave you in a lurch when the delicate strap pops off.</a:t>
            </a:r>
            <a:endParaRPr lang="zh-CN" altLang="en-US" sz="1200" dirty="0">
              <a:latin typeface="微软雅黑 Light" panose="020B0502040204020203" pitchFamily="34" charset="-122"/>
              <a:ea typeface="微软雅黑 Light" panose="020B0502040204020203" pitchFamily="34" charset="-122"/>
            </a:endParaRPr>
          </a:p>
        </p:txBody>
      </p:sp>
      <p:grpSp>
        <p:nvGrpSpPr>
          <p:cNvPr id="2" name="组合 1">
            <a:extLst>
              <a:ext uri="{FF2B5EF4-FFF2-40B4-BE49-F238E27FC236}">
                <a16:creationId xmlns:a16="http://schemas.microsoft.com/office/drawing/2014/main" id="{54FE6E09-3716-422E-892C-D931451A968A}"/>
              </a:ext>
            </a:extLst>
          </p:cNvPr>
          <p:cNvGrpSpPr/>
          <p:nvPr/>
        </p:nvGrpSpPr>
        <p:grpSpPr>
          <a:xfrm>
            <a:off x="4600577" y="600074"/>
            <a:ext cx="1171575" cy="1171575"/>
            <a:chOff x="4600577" y="600074"/>
            <a:chExt cx="1171575" cy="1171575"/>
          </a:xfrm>
        </p:grpSpPr>
        <p:sp>
          <p:nvSpPr>
            <p:cNvPr id="9" name="椭圆 8">
              <a:extLst>
                <a:ext uri="{FF2B5EF4-FFF2-40B4-BE49-F238E27FC236}">
                  <a16:creationId xmlns:a16="http://schemas.microsoft.com/office/drawing/2014/main" id="{B279E533-EE20-4370-AA31-52B3484FB073}"/>
                </a:ext>
              </a:extLst>
            </p:cNvPr>
            <p:cNvSpPr/>
            <p:nvPr/>
          </p:nvSpPr>
          <p:spPr>
            <a:xfrm>
              <a:off x="4600577" y="600074"/>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DECBD1FE-0376-4FC9-A2DE-7308CC293343}"/>
                </a:ext>
              </a:extLst>
            </p:cNvPr>
            <p:cNvSpPr txBox="1"/>
            <p:nvPr/>
          </p:nvSpPr>
          <p:spPr>
            <a:xfrm>
              <a:off x="4622478" y="1001195"/>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810828591"/>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FD95C9CB-E4B7-42FB-BDFB-2EACD17BBAAE}"/>
              </a:ext>
            </a:extLst>
          </p:cNvPr>
          <p:cNvCxnSpPr>
            <a:cxnSpLocks/>
          </p:cNvCxnSpPr>
          <p:nvPr/>
        </p:nvCxnSpPr>
        <p:spPr>
          <a:xfrm flipV="1">
            <a:off x="2827968" y="4367955"/>
            <a:ext cx="601990" cy="738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2783CCFD-0D62-479F-85C4-8003587488AD}"/>
              </a:ext>
            </a:extLst>
          </p:cNvPr>
          <p:cNvGrpSpPr/>
          <p:nvPr/>
        </p:nvGrpSpPr>
        <p:grpSpPr>
          <a:xfrm>
            <a:off x="295275" y="1552575"/>
            <a:ext cx="1171575" cy="1171575"/>
            <a:chOff x="295275" y="1552575"/>
            <a:chExt cx="1171575" cy="1171575"/>
          </a:xfrm>
        </p:grpSpPr>
        <p:sp>
          <p:nvSpPr>
            <p:cNvPr id="7" name="椭圆 6">
              <a:extLst>
                <a:ext uri="{FF2B5EF4-FFF2-40B4-BE49-F238E27FC236}">
                  <a16:creationId xmlns:a16="http://schemas.microsoft.com/office/drawing/2014/main" id="{6CB48509-A975-480E-890D-F5EC5E8969E6}"/>
                </a:ext>
              </a:extLst>
            </p:cNvPr>
            <p:cNvSpPr/>
            <p:nvPr/>
          </p:nvSpPr>
          <p:spPr>
            <a:xfrm>
              <a:off x="295275" y="1552575"/>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E938348-6BFC-4756-83DF-11C7DB85B6F8}"/>
                </a:ext>
              </a:extLst>
            </p:cNvPr>
            <p:cNvSpPr txBox="1"/>
            <p:nvPr/>
          </p:nvSpPr>
          <p:spPr>
            <a:xfrm>
              <a:off x="306225" y="1953696"/>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sp>
        <p:nvSpPr>
          <p:cNvPr id="9" name="矩形 8">
            <a:extLst>
              <a:ext uri="{FF2B5EF4-FFF2-40B4-BE49-F238E27FC236}">
                <a16:creationId xmlns:a16="http://schemas.microsoft.com/office/drawing/2014/main" id="{ABB77D37-8272-4BD1-9E20-F722FC7B8F25}"/>
              </a:ext>
            </a:extLst>
          </p:cNvPr>
          <p:cNvSpPr/>
          <p:nvPr/>
        </p:nvSpPr>
        <p:spPr>
          <a:xfrm>
            <a:off x="457200" y="5197970"/>
            <a:ext cx="5248275"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pic>
        <p:nvPicPr>
          <p:cNvPr id="14" name="图片 13" descr="图片包含 人员, 掌握, 墙壁, 男士&#10;&#10;已生成极高可信度的说明">
            <a:extLst>
              <a:ext uri="{FF2B5EF4-FFF2-40B4-BE49-F238E27FC236}">
                <a16:creationId xmlns:a16="http://schemas.microsoft.com/office/drawing/2014/main" id="{720EE2FC-5CDD-4F53-994A-F577CD91EE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00225" y="0"/>
            <a:ext cx="4295775" cy="4276725"/>
          </a:xfrm>
          <a:prstGeom prst="rect">
            <a:avLst/>
          </a:prstGeom>
        </p:spPr>
      </p:pic>
      <p:pic>
        <p:nvPicPr>
          <p:cNvPr id="18" name="图片 17" descr="图片包含 雪花, 户外, 山, 滑雪&#10;&#10;已生成极高可信度的说明">
            <a:extLst>
              <a:ext uri="{FF2B5EF4-FFF2-40B4-BE49-F238E27FC236}">
                <a16:creationId xmlns:a16="http://schemas.microsoft.com/office/drawing/2014/main" id="{9E937D64-C33E-408E-8200-0464799BFD9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0" y="0"/>
            <a:ext cx="6096000" cy="6096000"/>
          </a:xfrm>
          <a:prstGeom prst="rect">
            <a:avLst/>
          </a:prstGeom>
        </p:spPr>
      </p:pic>
      <p:sp>
        <p:nvSpPr>
          <p:cNvPr id="11" name="矩形 10">
            <a:extLst>
              <a:ext uri="{FF2B5EF4-FFF2-40B4-BE49-F238E27FC236}">
                <a16:creationId xmlns:a16="http://schemas.microsoft.com/office/drawing/2014/main" id="{F9CE580A-D241-4682-9B4D-A7EAE68CBAE6}"/>
              </a:ext>
            </a:extLst>
          </p:cNvPr>
          <p:cNvSpPr/>
          <p:nvPr/>
        </p:nvSpPr>
        <p:spPr>
          <a:xfrm>
            <a:off x="6733217" y="5172670"/>
            <a:ext cx="5029200"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sp>
        <p:nvSpPr>
          <p:cNvPr id="12" name="文本框 11">
            <a:extLst>
              <a:ext uri="{FF2B5EF4-FFF2-40B4-BE49-F238E27FC236}">
                <a16:creationId xmlns:a16="http://schemas.microsoft.com/office/drawing/2014/main" id="{13C1B507-9F34-4B2B-86C7-A85F9E4DD6AF}"/>
              </a:ext>
            </a:extLst>
          </p:cNvPr>
          <p:cNvSpPr txBox="1"/>
          <p:nvPr/>
        </p:nvSpPr>
        <p:spPr>
          <a:xfrm>
            <a:off x="8019699" y="4233623"/>
            <a:ext cx="2303836" cy="830997"/>
          </a:xfrm>
          <a:prstGeom prst="rect">
            <a:avLst/>
          </a:prstGeom>
          <a:noFill/>
        </p:spPr>
        <p:txBody>
          <a:bodyPr wrap="none" rtlCol="0">
            <a:spAutoFit/>
          </a:bodyPr>
          <a:lstStyle/>
          <a:p>
            <a:r>
              <a:rPr lang="en-US" altLang="zh-CN" sz="4800" dirty="0">
                <a:latin typeface="微软雅黑 Light" panose="020B0502040204020203" pitchFamily="34" charset="-122"/>
                <a:ea typeface="微软雅黑 Light" panose="020B0502040204020203" pitchFamily="34" charset="-122"/>
              </a:rPr>
              <a:t>DREAM</a:t>
            </a:r>
            <a:endParaRPr lang="zh-CN" altLang="en-US" sz="4800" dirty="0">
              <a:latin typeface="微软雅黑 Light" panose="020B0502040204020203" pitchFamily="34" charset="-122"/>
              <a:ea typeface="微软雅黑 Light" panose="020B0502040204020203" pitchFamily="34" charset="-122"/>
            </a:endParaRPr>
          </a:p>
        </p:txBody>
      </p:sp>
      <p:sp>
        <p:nvSpPr>
          <p:cNvPr id="15" name="矩形 14">
            <a:extLst>
              <a:ext uri="{FF2B5EF4-FFF2-40B4-BE49-F238E27FC236}">
                <a16:creationId xmlns:a16="http://schemas.microsoft.com/office/drawing/2014/main" id="{73119211-BE5C-4708-B15C-396B15257AF4}"/>
              </a:ext>
            </a:extLst>
          </p:cNvPr>
          <p:cNvSpPr/>
          <p:nvPr/>
        </p:nvSpPr>
        <p:spPr>
          <a:xfrm>
            <a:off x="4457700" y="0"/>
            <a:ext cx="1638300" cy="6858000"/>
          </a:xfrm>
          <a:prstGeom prst="rect">
            <a:avLst/>
          </a:prstGeom>
          <a:gradFill flip="none" rotWithShape="1">
            <a:gsLst>
              <a:gs pos="0">
                <a:schemeClr val="bg1">
                  <a:lumMod val="65000"/>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2497493"/>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天空, 户外, 建筑物&#10;&#10;已生成高可信度的说明">
            <a:extLst>
              <a:ext uri="{FF2B5EF4-FFF2-40B4-BE49-F238E27FC236}">
                <a16:creationId xmlns:a16="http://schemas.microsoft.com/office/drawing/2014/main" id="{1317201A-5692-4BF4-BC5B-702C53CD05B4}"/>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6363046" y="442913"/>
            <a:ext cx="1080957" cy="1076325"/>
          </a:xfrm>
          <a:prstGeom prst="rect">
            <a:avLst/>
          </a:prstGeom>
        </p:spPr>
      </p:pic>
      <p:cxnSp>
        <p:nvCxnSpPr>
          <p:cNvPr id="6" name="直接连接符 5">
            <a:extLst>
              <a:ext uri="{FF2B5EF4-FFF2-40B4-BE49-F238E27FC236}">
                <a16:creationId xmlns:a16="http://schemas.microsoft.com/office/drawing/2014/main" id="{BC3961B2-BDE6-4CB2-9C86-AB5BAE5B64D1}"/>
              </a:ext>
            </a:extLst>
          </p:cNvPr>
          <p:cNvCxnSpPr>
            <a:cxnSpLocks/>
          </p:cNvCxnSpPr>
          <p:nvPr/>
        </p:nvCxnSpPr>
        <p:spPr>
          <a:xfrm flipV="1">
            <a:off x="7624979" y="442913"/>
            <a:ext cx="0" cy="22002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CCA175CE-B5A8-4600-BAFA-36CBC0476B5F}"/>
              </a:ext>
            </a:extLst>
          </p:cNvPr>
          <p:cNvSpPr/>
          <p:nvPr/>
        </p:nvSpPr>
        <p:spPr>
          <a:xfrm>
            <a:off x="7711049" y="442913"/>
            <a:ext cx="3814547"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Now, summer is here and shorts and miniskirts mean that your shoes are no longer overshadowed by long pants and coats.</a:t>
            </a:r>
            <a:endParaRPr lang="zh-CN" altLang="en-US" sz="1200" dirty="0">
              <a:latin typeface="微软雅黑 Light" panose="020B0502040204020203" pitchFamily="34" charset="-122"/>
              <a:ea typeface="微软雅黑 Light" panose="020B0502040204020203" pitchFamily="34" charset="-122"/>
            </a:endParaRPr>
          </a:p>
        </p:txBody>
      </p:sp>
      <p:pic>
        <p:nvPicPr>
          <p:cNvPr id="10" name="图片 9" descr="图片包含 长椅, 户外, 围栏, 地面&#10;&#10;已生成极高可信度的说明">
            <a:extLst>
              <a:ext uri="{FF2B5EF4-FFF2-40B4-BE49-F238E27FC236}">
                <a16:creationId xmlns:a16="http://schemas.microsoft.com/office/drawing/2014/main" id="{557CA25B-57D1-48C8-83A7-5C3AD8ED8FB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52804" y="0"/>
            <a:ext cx="6148804" cy="6858000"/>
          </a:xfrm>
          <a:prstGeom prst="rect">
            <a:avLst/>
          </a:prstGeom>
        </p:spPr>
      </p:pic>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tx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0E1068C4-5DB6-4BA2-8E52-36433AF1757D}"/>
              </a:ext>
            </a:extLst>
          </p:cNvPr>
          <p:cNvSpPr/>
          <p:nvPr/>
        </p:nvSpPr>
        <p:spPr>
          <a:xfrm>
            <a:off x="-52804" y="2574741"/>
            <a:ext cx="6148804" cy="170851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D202B727-A8A4-4332-832E-3FBE5DAD4225}"/>
              </a:ext>
            </a:extLst>
          </p:cNvPr>
          <p:cNvSpPr/>
          <p:nvPr/>
        </p:nvSpPr>
        <p:spPr>
          <a:xfrm>
            <a:off x="611817" y="2967335"/>
            <a:ext cx="5029200" cy="923330"/>
          </a:xfrm>
          <a:prstGeom prst="rect">
            <a:avLst/>
          </a:prstGeom>
        </p:spPr>
        <p:txBody>
          <a:bodyPr wrap="square">
            <a:spAutoFit/>
          </a:bodyPr>
          <a:lstStyle/>
          <a:p>
            <a:pPr algn="ct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pic>
        <p:nvPicPr>
          <p:cNvPr id="15" name="图片 14">
            <a:extLst>
              <a:ext uri="{FF2B5EF4-FFF2-40B4-BE49-F238E27FC236}">
                <a16:creationId xmlns:a16="http://schemas.microsoft.com/office/drawing/2014/main" id="{5150DA3B-F2AD-408E-B353-0DA86A410C2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934486" y="2574740"/>
            <a:ext cx="4283259" cy="4283259"/>
          </a:xfrm>
          <a:prstGeom prst="rect">
            <a:avLst/>
          </a:prstGeom>
        </p:spPr>
      </p:pic>
    </p:spTree>
    <p:extLst>
      <p:ext uri="{BB962C8B-B14F-4D97-AF65-F5344CB8AC3E}">
        <p14:creationId xmlns:p14="http://schemas.microsoft.com/office/powerpoint/2010/main" val="3144307006"/>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户外, 自行车, 建筑物, 道路&#10;&#10;已生成极高可信度的说明">
            <a:extLst>
              <a:ext uri="{FF2B5EF4-FFF2-40B4-BE49-F238E27FC236}">
                <a16:creationId xmlns:a16="http://schemas.microsoft.com/office/drawing/2014/main" id="{83FF0141-4B65-49CE-AC00-4F389DAB6FB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545122" y="2778860"/>
            <a:ext cx="5550878" cy="3695299"/>
          </a:xfrm>
          <a:prstGeom prst="rect">
            <a:avLst/>
          </a:prstGeom>
        </p:spPr>
      </p:pic>
      <p:sp>
        <p:nvSpPr>
          <p:cNvPr id="13" name="矩形 12">
            <a:extLst>
              <a:ext uri="{FF2B5EF4-FFF2-40B4-BE49-F238E27FC236}">
                <a16:creationId xmlns:a16="http://schemas.microsoft.com/office/drawing/2014/main" id="{E82064CD-18CC-4ACA-9FF7-AE67E6008ED0}"/>
              </a:ext>
            </a:extLst>
          </p:cNvPr>
          <p:cNvSpPr/>
          <p:nvPr/>
        </p:nvSpPr>
        <p:spPr>
          <a:xfrm>
            <a:off x="457200" y="1471689"/>
            <a:ext cx="5248275"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Generally speaking, such platforms aren't exactly in Lady </a:t>
            </a:r>
            <a:r>
              <a:rPr lang="en-US" altLang="zh-CN" sz="1200" dirty="0" err="1">
                <a:latin typeface="微软雅黑 Light" panose="020B0502040204020203" pitchFamily="34" charset="-122"/>
                <a:ea typeface="微软雅黑 Light" panose="020B0502040204020203" pitchFamily="34" charset="-122"/>
              </a:rPr>
              <a:t>Gaga's</a:t>
            </a:r>
            <a:r>
              <a:rPr lang="en-US" altLang="zh-CN" sz="1200" dirty="0">
                <a:latin typeface="微软雅黑 Light" panose="020B0502040204020203" pitchFamily="34" charset="-122"/>
                <a:ea typeface="微软雅黑 Light" panose="020B0502040204020203" pitchFamily="34" charset="-122"/>
              </a:rPr>
              <a:t> style but they do look weird. However, they are comfortable to wear despite their appearance. So, the platforms can be worn as day-to-night sandals.</a:t>
            </a:r>
            <a:endParaRPr lang="zh-CN" altLang="en-US" sz="1200" dirty="0">
              <a:latin typeface="微软雅黑 Light" panose="020B0502040204020203" pitchFamily="34" charset="-122"/>
              <a:ea typeface="微软雅黑 Light" panose="020B0502040204020203" pitchFamily="34" charset="-122"/>
            </a:endParaRPr>
          </a:p>
        </p:txBody>
      </p:sp>
      <p:cxnSp>
        <p:nvCxnSpPr>
          <p:cNvPr id="14" name="直接连接符 13">
            <a:extLst>
              <a:ext uri="{FF2B5EF4-FFF2-40B4-BE49-F238E27FC236}">
                <a16:creationId xmlns:a16="http://schemas.microsoft.com/office/drawing/2014/main" id="{B2955358-B9DC-450D-9C49-D002684E951C}"/>
              </a:ext>
            </a:extLst>
          </p:cNvPr>
          <p:cNvCxnSpPr>
            <a:cxnSpLocks/>
          </p:cNvCxnSpPr>
          <p:nvPr/>
        </p:nvCxnSpPr>
        <p:spPr>
          <a:xfrm flipV="1">
            <a:off x="2827968" y="657601"/>
            <a:ext cx="601990" cy="7387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descr="图片包含 人员, 妇女, 墙壁, 服装&#10;&#10;已生成极高可信度的说明">
            <a:extLst>
              <a:ext uri="{FF2B5EF4-FFF2-40B4-BE49-F238E27FC236}">
                <a16:creationId xmlns:a16="http://schemas.microsoft.com/office/drawing/2014/main" id="{FC3B0F91-8EAF-4ACA-A482-C1164F7376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20348" y="350176"/>
            <a:ext cx="3071652" cy="4089686"/>
          </a:xfrm>
          <a:prstGeom prst="rect">
            <a:avLst/>
          </a:prstGeom>
        </p:spPr>
      </p:pic>
      <p:sp>
        <p:nvSpPr>
          <p:cNvPr id="17" name="矩形 16">
            <a:extLst>
              <a:ext uri="{FF2B5EF4-FFF2-40B4-BE49-F238E27FC236}">
                <a16:creationId xmlns:a16="http://schemas.microsoft.com/office/drawing/2014/main" id="{CAD77EEA-6348-4163-BDC6-539F798DE132}"/>
              </a:ext>
            </a:extLst>
          </p:cNvPr>
          <p:cNvSpPr/>
          <p:nvPr/>
        </p:nvSpPr>
        <p:spPr>
          <a:xfrm>
            <a:off x="6812348" y="4944070"/>
            <a:ext cx="5029200" cy="923330"/>
          </a:xfrm>
          <a:prstGeom prst="rect">
            <a:avLst/>
          </a:prstGeom>
        </p:spPr>
        <p:txBody>
          <a:bodyPr wrap="square">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For many women, shoes are their guilty pleasure. They dream about shoes, save up for them and when they finally get the pair they've wanted so badly, they feel like the happiest people in the world.</a:t>
            </a:r>
            <a:endParaRPr lang="zh-CN" altLang="en-US" sz="1200" dirty="0">
              <a:latin typeface="微软雅黑 Light" panose="020B0502040204020203" pitchFamily="34" charset="-122"/>
              <a:ea typeface="微软雅黑 Light" panose="020B0502040204020203" pitchFamily="34" charset="-122"/>
            </a:endParaRPr>
          </a:p>
        </p:txBody>
      </p:sp>
      <p:grpSp>
        <p:nvGrpSpPr>
          <p:cNvPr id="3" name="组合 2">
            <a:extLst>
              <a:ext uri="{FF2B5EF4-FFF2-40B4-BE49-F238E27FC236}">
                <a16:creationId xmlns:a16="http://schemas.microsoft.com/office/drawing/2014/main" id="{EDEEBC75-293E-412F-84E2-BA026346B904}"/>
              </a:ext>
            </a:extLst>
          </p:cNvPr>
          <p:cNvGrpSpPr/>
          <p:nvPr/>
        </p:nvGrpSpPr>
        <p:grpSpPr>
          <a:xfrm>
            <a:off x="7123742" y="1552575"/>
            <a:ext cx="1171575" cy="1171575"/>
            <a:chOff x="7123742" y="1552575"/>
            <a:chExt cx="1171575" cy="1171575"/>
          </a:xfrm>
        </p:grpSpPr>
        <p:sp>
          <p:nvSpPr>
            <p:cNvPr id="18" name="椭圆 17">
              <a:extLst>
                <a:ext uri="{FF2B5EF4-FFF2-40B4-BE49-F238E27FC236}">
                  <a16:creationId xmlns:a16="http://schemas.microsoft.com/office/drawing/2014/main" id="{88523ADC-72F1-4B48-AEFA-241082C1F5BF}"/>
                </a:ext>
              </a:extLst>
            </p:cNvPr>
            <p:cNvSpPr/>
            <p:nvPr/>
          </p:nvSpPr>
          <p:spPr>
            <a:xfrm>
              <a:off x="7123742" y="1552575"/>
              <a:ext cx="1171575" cy="11715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D9D1CF28-DE2A-4C64-8BBF-F9D7D24AB447}"/>
                </a:ext>
              </a:extLst>
            </p:cNvPr>
            <p:cNvSpPr txBox="1"/>
            <p:nvPr/>
          </p:nvSpPr>
          <p:spPr>
            <a:xfrm>
              <a:off x="7134692" y="1953696"/>
              <a:ext cx="1149674" cy="369332"/>
            </a:xfrm>
            <a:prstGeom prst="rect">
              <a:avLst/>
            </a:prstGeom>
            <a:noFill/>
          </p:spPr>
          <p:txBody>
            <a:bodyPr wrap="none" rtlCol="0">
              <a:spAutoFit/>
            </a:bodyPr>
            <a:lstStyle/>
            <a:p>
              <a:r>
                <a:rPr lang="en-US" altLang="zh-CN" dirty="0">
                  <a:latin typeface="微软雅黑 Light" panose="020B0502040204020203" pitchFamily="34" charset="-122"/>
                  <a:ea typeface="微软雅黑 Light" panose="020B0502040204020203" pitchFamily="34" charset="-122"/>
                </a:rPr>
                <a:t>SUMMER</a:t>
              </a:r>
              <a:endParaRPr lang="zh-CN" altLang="en-US" dirty="0">
                <a:latin typeface="微软雅黑 Light" panose="020B0502040204020203" pitchFamily="34" charset="-122"/>
                <a:ea typeface="微软雅黑 Light" panose="020B0502040204020203" pitchFamily="34" charset="-122"/>
              </a:endParaRPr>
            </a:p>
          </p:txBody>
        </p:sp>
      </p:grpSp>
      <p:cxnSp>
        <p:nvCxnSpPr>
          <p:cNvPr id="20" name="直接连接符 19">
            <a:extLst>
              <a:ext uri="{FF2B5EF4-FFF2-40B4-BE49-F238E27FC236}">
                <a16:creationId xmlns:a16="http://schemas.microsoft.com/office/drawing/2014/main" id="{D65C69BF-9A41-41E5-968F-0AC6C502011B}"/>
              </a:ext>
            </a:extLst>
          </p:cNvPr>
          <p:cNvCxnSpPr>
            <a:cxnSpLocks/>
          </p:cNvCxnSpPr>
          <p:nvPr/>
        </p:nvCxnSpPr>
        <p:spPr>
          <a:xfrm flipV="1">
            <a:off x="7130966" y="3284050"/>
            <a:ext cx="954416" cy="1100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0D0C6FDD-C4C0-4DF8-8DE1-57112D3740A7}"/>
              </a:ext>
            </a:extLst>
          </p:cNvPr>
          <p:cNvSpPr/>
          <p:nvPr/>
        </p:nvSpPr>
        <p:spPr>
          <a:xfrm>
            <a:off x="4457700" y="0"/>
            <a:ext cx="1638300" cy="6858000"/>
          </a:xfrm>
          <a:prstGeom prst="rect">
            <a:avLst/>
          </a:prstGeom>
          <a:gradFill flip="none" rotWithShape="1">
            <a:gsLst>
              <a:gs pos="0">
                <a:schemeClr val="tx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4638521"/>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领带, 建筑物, 墙壁&#10;&#10;已生成极高可信度的说明">
            <a:extLst>
              <a:ext uri="{FF2B5EF4-FFF2-40B4-BE49-F238E27FC236}">
                <a16:creationId xmlns:a16="http://schemas.microsoft.com/office/drawing/2014/main" id="{DEC8F335-C69E-46B1-9300-257891D9A7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7" name="文本框 6">
            <a:extLst>
              <a:ext uri="{FF2B5EF4-FFF2-40B4-BE49-F238E27FC236}">
                <a16:creationId xmlns:a16="http://schemas.microsoft.com/office/drawing/2014/main" id="{0BD3D20A-6851-403A-89E5-8C7EBB39AA49}"/>
              </a:ext>
            </a:extLst>
          </p:cNvPr>
          <p:cNvSpPr txBox="1"/>
          <p:nvPr/>
        </p:nvSpPr>
        <p:spPr>
          <a:xfrm>
            <a:off x="6211118" y="0"/>
            <a:ext cx="2749471" cy="3170099"/>
          </a:xfrm>
          <a:prstGeom prst="rect">
            <a:avLst/>
          </a:prstGeom>
          <a:noFill/>
        </p:spPr>
        <p:txBody>
          <a:bodyPr wrap="square" rtlCol="0">
            <a:spAutoFit/>
          </a:bodyPr>
          <a:lstStyle/>
          <a:p>
            <a:r>
              <a:rPr lang="en-US" altLang="zh-CN" sz="20000" b="1" dirty="0">
                <a:latin typeface="+mn-ea"/>
              </a:rPr>
              <a:t>2</a:t>
            </a:r>
            <a:endParaRPr lang="zh-CN" altLang="en-US" sz="20000" b="1" dirty="0">
              <a:latin typeface="+mn-ea"/>
            </a:endParaRPr>
          </a:p>
        </p:txBody>
      </p:sp>
      <p:sp>
        <p:nvSpPr>
          <p:cNvPr id="8" name="文本框 7">
            <a:extLst>
              <a:ext uri="{FF2B5EF4-FFF2-40B4-BE49-F238E27FC236}">
                <a16:creationId xmlns:a16="http://schemas.microsoft.com/office/drawing/2014/main" id="{09E69CA8-C0EA-4FCF-88A8-0297E3C6267D}"/>
              </a:ext>
            </a:extLst>
          </p:cNvPr>
          <p:cNvSpPr txBox="1"/>
          <p:nvPr/>
        </p:nvSpPr>
        <p:spPr>
          <a:xfrm>
            <a:off x="6532856" y="3000375"/>
            <a:ext cx="2780976" cy="2585323"/>
          </a:xfrm>
          <a:prstGeom prst="rect">
            <a:avLst/>
          </a:prstGeom>
          <a:noFill/>
        </p:spPr>
        <p:txBody>
          <a:bodyPr wrap="square" rtlCol="0">
            <a:spAutoFit/>
          </a:bodyPr>
          <a:lstStyle/>
          <a:p>
            <a:pPr>
              <a:lnSpc>
                <a:spcPct val="150000"/>
              </a:lnSpc>
            </a:pPr>
            <a:r>
              <a:rPr lang="en-US" altLang="zh-CN" sz="1200" dirty="0">
                <a:latin typeface="微软雅黑 Light" panose="020B0502040204020203" pitchFamily="34" charset="-122"/>
                <a:ea typeface="微软雅黑 Light" panose="020B0502040204020203" pitchFamily="34" charset="-122"/>
              </a:rPr>
              <a:t>Artist said, fashion is a kind of never go out of style and dynamic, a kind of art is a kind of inspiration could only dream of, it can make a person full of passion, full of fantasy; Freeman says, fashion and happiness is a pair of lovers, and his happiness comes from fashion, and fashion and condemned his happiness. Fashion is a healthy.</a:t>
            </a:r>
            <a:endParaRPr lang="zh-CN" altLang="en-US" sz="1200" dirty="0">
              <a:latin typeface="微软雅黑 Light" panose="020B0502040204020203" pitchFamily="34" charset="-122"/>
              <a:ea typeface="微软雅黑 Light" panose="020B0502040204020203" pitchFamily="34" charset="-122"/>
            </a:endParaRPr>
          </a:p>
        </p:txBody>
      </p:sp>
      <p:cxnSp>
        <p:nvCxnSpPr>
          <p:cNvPr id="9" name="直接连接符 8">
            <a:extLst>
              <a:ext uri="{FF2B5EF4-FFF2-40B4-BE49-F238E27FC236}">
                <a16:creationId xmlns:a16="http://schemas.microsoft.com/office/drawing/2014/main" id="{833E73C7-A25D-42D2-8680-5741F4D3EEAE}"/>
              </a:ext>
            </a:extLst>
          </p:cNvPr>
          <p:cNvCxnSpPr>
            <a:cxnSpLocks/>
          </p:cNvCxnSpPr>
          <p:nvPr/>
        </p:nvCxnSpPr>
        <p:spPr>
          <a:xfrm flipV="1">
            <a:off x="9567222" y="2908300"/>
            <a:ext cx="1333500" cy="165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A46BB5C4-C582-4D84-BA84-169189A65F52}"/>
              </a:ext>
            </a:extLst>
          </p:cNvPr>
          <p:cNvSpPr txBox="1"/>
          <p:nvPr/>
        </p:nvSpPr>
        <p:spPr>
          <a:xfrm>
            <a:off x="95845" y="3654366"/>
            <a:ext cx="923330" cy="3203634"/>
          </a:xfrm>
          <a:prstGeom prst="rect">
            <a:avLst/>
          </a:prstGeom>
          <a:noFill/>
        </p:spPr>
        <p:txBody>
          <a:bodyPr vert="eaVert" wrap="none" rtlCol="0">
            <a:spAutoFit/>
          </a:bodyPr>
          <a:lstStyle/>
          <a:p>
            <a:r>
              <a:rPr lang="en-US" altLang="zh-CN" sz="4800" spc="600" dirty="0">
                <a:solidFill>
                  <a:schemeClr val="bg1"/>
                </a:solidFill>
                <a:latin typeface="微软雅黑 Light" panose="020B0502040204020203" pitchFamily="34" charset="-122"/>
                <a:ea typeface="微软雅黑 Light" panose="020B0502040204020203" pitchFamily="34" charset="-122"/>
              </a:rPr>
              <a:t>FASHION</a:t>
            </a:r>
            <a:endParaRPr lang="zh-CN" altLang="en-US" sz="4800" spc="600" dirty="0">
              <a:solidFill>
                <a:schemeClr val="bg1"/>
              </a:solidFill>
              <a:latin typeface="微软雅黑 Light" panose="020B0502040204020203" pitchFamily="34" charset="-122"/>
              <a:ea typeface="微软雅黑 Light" panose="020B0502040204020203" pitchFamily="34" charset="-122"/>
            </a:endParaRPr>
          </a:p>
        </p:txBody>
      </p:sp>
      <p:sp>
        <p:nvSpPr>
          <p:cNvPr id="6" name="文本框 5">
            <a:extLst>
              <a:ext uri="{FF2B5EF4-FFF2-40B4-BE49-F238E27FC236}">
                <a16:creationId xmlns:a16="http://schemas.microsoft.com/office/drawing/2014/main" id="{EB62FD31-8F13-4388-B721-1D19EC4ED606}"/>
              </a:ext>
            </a:extLst>
          </p:cNvPr>
          <p:cNvSpPr txBox="1"/>
          <p:nvPr/>
        </p:nvSpPr>
        <p:spPr>
          <a:xfrm>
            <a:off x="7674183" y="1680300"/>
            <a:ext cx="4185761" cy="1077218"/>
          </a:xfrm>
          <a:prstGeom prst="rect">
            <a:avLst/>
          </a:prstGeom>
          <a:noFill/>
        </p:spPr>
        <p:txBody>
          <a:bodyPr wrap="none" rtlCol="0">
            <a:spAutoFit/>
          </a:bodyPr>
          <a:lstStyle/>
          <a:p>
            <a:r>
              <a:rPr lang="en-US" altLang="zh-CN" sz="4000" dirty="0">
                <a:latin typeface="微软雅黑 Light" panose="020B0502040204020203" pitchFamily="34" charset="-122"/>
                <a:ea typeface="微软雅黑 Light" panose="020B0502040204020203" pitchFamily="34" charset="-122"/>
              </a:rPr>
              <a:t>FASHION</a:t>
            </a:r>
          </a:p>
          <a:p>
            <a:r>
              <a:rPr lang="en-US" altLang="zh-CN" sz="2400" dirty="0">
                <a:latin typeface="微软雅黑 Light" panose="020B0502040204020203" pitchFamily="34" charset="-122"/>
                <a:ea typeface="微软雅黑 Light" panose="020B0502040204020203" pitchFamily="34" charset="-122"/>
              </a:rPr>
              <a:t>Can hurry, but style is eternal</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56529630"/>
      </p:ext>
    </p:extLst>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500"/>
                            </p:stCondLst>
                            <p:childTnLst>
                              <p:par>
                                <p:cTn id="13" presetID="52"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Scale>
                                      <p:cBhvr>
                                        <p:cTn id="15"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6">
                                            <p:txEl>
                                              <p:pRg st="0" end="0"/>
                                            </p:txEl>
                                          </p:spTgt>
                                        </p:tgtEl>
                                        <p:attrNameLst>
                                          <p:attrName>ppt_x</p:attrName>
                                          <p:attrName>ppt_y</p:attrName>
                                        </p:attrNameLst>
                                      </p:cBhvr>
                                    </p:animMotion>
                                    <p:animEffect transition="in" filter="fade">
                                      <p:cBhvr>
                                        <p:cTn id="17" dur="1000"/>
                                        <p:tgtEl>
                                          <p:spTgt spid="6">
                                            <p:txEl>
                                              <p:pRg st="0" end="0"/>
                                            </p:txEl>
                                          </p:spTgt>
                                        </p:tgtEl>
                                      </p:cBhvr>
                                    </p:animEffect>
                                  </p:childTnLst>
                                </p:cTn>
                              </p:par>
                            </p:childTnLst>
                          </p:cTn>
                        </p:par>
                        <p:par>
                          <p:cTn id="18" fill="hold">
                            <p:stCondLst>
                              <p:cond delay="1500"/>
                            </p:stCondLst>
                            <p:childTnLst>
                              <p:par>
                                <p:cTn id="19" presetID="52" presetClass="entr" presetSubtype="0"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Scale>
                                      <p:cBhvr>
                                        <p:cTn id="21" dur="1000" decel="50000" fill="hold">
                                          <p:stCondLst>
                                            <p:cond delay="0"/>
                                          </p:stCondLst>
                                        </p:cTn>
                                        <p:tgtEl>
                                          <p:spTgt spid="6">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xEl>
                                              <p:pRg st="1" end="1"/>
                                            </p:txEl>
                                          </p:spTgt>
                                        </p:tgtEl>
                                        <p:attrNameLst>
                                          <p:attrName>ppt_x</p:attrName>
                                          <p:attrName>ppt_y</p:attrName>
                                        </p:attrNameLst>
                                      </p:cBhvr>
                                    </p:animMotion>
                                    <p:animEffect transition="in" filter="fade">
                                      <p:cBhvr>
                                        <p:cTn id="23" dur="1000"/>
                                        <p:tgtEl>
                                          <p:spTgt spid="6">
                                            <p:txEl>
                                              <p:pRg st="1" end="1"/>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TotalTime>
  <Words>1628</Words>
  <Application>Microsoft Office PowerPoint</Application>
  <PresentationFormat>宽屏</PresentationFormat>
  <Paragraphs>103</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等线</vt:lpstr>
      <vt:lpstr>宋体</vt:lpstr>
      <vt:lpstr>微软雅黑 Light</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designhawaii</dc:creator>
  <cp:lastModifiedBy>xbany</cp:lastModifiedBy>
  <cp:revision>37</cp:revision>
  <dcterms:created xsi:type="dcterms:W3CDTF">2015-05-05T08:02:14Z</dcterms:created>
  <dcterms:modified xsi:type="dcterms:W3CDTF">2017-08-23T02:48:28Z</dcterms:modified>
</cp:coreProperties>
</file>