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65" r:id="rId5"/>
    <p:sldId id="266" r:id="rId6"/>
    <p:sldId id="267" r:id="rId7"/>
    <p:sldId id="268" r:id="rId8"/>
    <p:sldId id="269" r:id="rId9"/>
    <p:sldId id="259" r:id="rId10"/>
    <p:sldId id="270" r:id="rId11"/>
    <p:sldId id="271" r:id="rId12"/>
    <p:sldId id="272" r:id="rId13"/>
    <p:sldId id="273" r:id="rId14"/>
    <p:sldId id="260" r:id="rId15"/>
    <p:sldId id="274" r:id="rId16"/>
    <p:sldId id="275" r:id="rId17"/>
    <p:sldId id="276" r:id="rId18"/>
    <p:sldId id="277" r:id="rId19"/>
    <p:sldId id="278" r:id="rId20"/>
    <p:sldId id="261" r:id="rId21"/>
    <p:sldId id="279" r:id="rId22"/>
    <p:sldId id="280" r:id="rId23"/>
    <p:sldId id="281" r:id="rId24"/>
    <p:sldId id="282" r:id="rId25"/>
    <p:sldId id="262" r:id="rId26"/>
    <p:sldId id="283" r:id="rId27"/>
    <p:sldId id="284" r:id="rId28"/>
    <p:sldId id="285" r:id="rId29"/>
    <p:sldId id="286" r:id="rId30"/>
    <p:sldId id="263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00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14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3D21B-F23A-49C5-8EBE-B4EB7F35E3F7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3269F4-1985-470F-9A80-931F914050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255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69F4-1985-470F-9A80-931F9140509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56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933C5-09EF-4E59-A93A-94DC30D92BF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8667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933C5-09EF-4E59-A93A-94DC30D92BF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7771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933C5-09EF-4E59-A93A-94DC30D92BF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6711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933C5-09EF-4E59-A93A-94DC30D92BF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7238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69F4-1985-470F-9A80-931F9140509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057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933C5-09EF-4E59-A93A-94DC30D92BF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7671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933C5-09EF-4E59-A93A-94DC30D92BF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414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933C5-09EF-4E59-A93A-94DC30D92BF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8649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933C5-09EF-4E59-A93A-94DC30D92BF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4061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933C5-09EF-4E59-A93A-94DC30D92BF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566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69F4-1985-470F-9A80-931F9140509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0248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69F4-1985-470F-9A80-931F9140509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7985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933C5-09EF-4E59-A93A-94DC30D92BF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3619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933C5-09EF-4E59-A93A-94DC30D92BF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6302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933C5-09EF-4E59-A93A-94DC30D92BF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501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933C5-09EF-4E59-A93A-94DC30D92BF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9809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69F4-1985-470F-9A80-931F9140509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6111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933C5-09EF-4E59-A93A-94DC30D92BF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7214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933C5-09EF-4E59-A93A-94DC30D92BF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0806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933C5-09EF-4E59-A93A-94DC30D92BF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4611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933C5-09EF-4E59-A93A-94DC30D92BF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194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69F4-1985-470F-9A80-931F9140509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8441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69F4-1985-470F-9A80-931F9140509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264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933C5-09EF-4E59-A93A-94DC30D92BF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4910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933C5-09EF-4E59-A93A-94DC30D92BF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561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933C5-09EF-4E59-A93A-94DC30D92BF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6572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933C5-09EF-4E59-A93A-94DC30D92BF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2225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933C5-09EF-4E59-A93A-94DC30D92BF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9356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69F4-1985-470F-9A80-931F9140509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104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15A0E-6680-4854-B68F-504DFC4FA97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66ECF-09E6-490E-ADE2-C29DB70197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67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15A0E-6680-4854-B68F-504DFC4FA97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66ECF-09E6-490E-ADE2-C29DB70197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78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15A0E-6680-4854-B68F-504DFC4FA97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66ECF-09E6-490E-ADE2-C29DB70197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05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15A0E-6680-4854-B68F-504DFC4FA97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66ECF-09E6-490E-ADE2-C29DB70197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456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15A0E-6680-4854-B68F-504DFC4FA97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66ECF-09E6-490E-ADE2-C29DB70197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85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15A0E-6680-4854-B68F-504DFC4FA97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66ECF-09E6-490E-ADE2-C29DB70197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03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15A0E-6680-4854-B68F-504DFC4FA97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66ECF-09E6-490E-ADE2-C29DB70197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9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15A0E-6680-4854-B68F-504DFC4FA97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66ECF-09E6-490E-ADE2-C29DB70197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53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15A0E-6680-4854-B68F-504DFC4FA97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66ECF-09E6-490E-ADE2-C29DB70197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73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15A0E-6680-4854-B68F-504DFC4FA97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66ECF-09E6-490E-ADE2-C29DB70197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09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15A0E-6680-4854-B68F-504DFC4FA97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66ECF-09E6-490E-ADE2-C29DB70197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23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15A0E-6680-4854-B68F-504DFC4FA97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66ECF-09E6-490E-ADE2-C29DB70197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204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5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image" Target="../media/image4.png"/><Relationship Id="rId2" Type="http://schemas.openxmlformats.org/officeDocument/2006/relationships/tags" Target="../tags/tag3.xml"/><Relationship Id="rId16" Type="http://schemas.openxmlformats.org/officeDocument/2006/relationships/image" Target="../media/image2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1.jpe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65"/>
          <a:stretch/>
        </p:blipFill>
        <p:spPr>
          <a:xfrm>
            <a:off x="0" y="3765653"/>
            <a:ext cx="12192000" cy="30923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8" b="64499"/>
          <a:stretch/>
        </p:blipFill>
        <p:spPr>
          <a:xfrm>
            <a:off x="4930219" y="0"/>
            <a:ext cx="7261781" cy="2163807"/>
          </a:xfrm>
          <a:prstGeom prst="rect">
            <a:avLst/>
          </a:prstGeom>
        </p:spPr>
      </p:pic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788371" y="1691453"/>
            <a:ext cx="9987647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800" b="1" cap="all" dirty="0">
                <a:solidFill>
                  <a:srgbClr val="DA060B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军队部队</a:t>
            </a:r>
            <a:r>
              <a:rPr lang="en-US" altLang="zh-CN" sz="8800" b="1" cap="all" dirty="0">
                <a:solidFill>
                  <a:srgbClr val="DA060B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PPT</a:t>
            </a:r>
            <a:r>
              <a:rPr lang="zh-CN" altLang="en-US" sz="8800" b="1" cap="all" dirty="0">
                <a:solidFill>
                  <a:srgbClr val="DA060B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模板</a:t>
            </a:r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1304039" y="3196526"/>
            <a:ext cx="8999458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buNone/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958230" y="4020786"/>
            <a:ext cx="2084702" cy="435011"/>
            <a:chOff x="6924922" y="3699771"/>
            <a:chExt cx="2084702" cy="435011"/>
          </a:xfrm>
        </p:grpSpPr>
        <p:grpSp>
          <p:nvGrpSpPr>
            <p:cNvPr id="8" name="组合 7"/>
            <p:cNvGrpSpPr/>
            <p:nvPr/>
          </p:nvGrpSpPr>
          <p:grpSpPr>
            <a:xfrm>
              <a:off x="6924922" y="3699771"/>
              <a:ext cx="435011" cy="435011"/>
              <a:chOff x="7071674" y="3618715"/>
              <a:chExt cx="219347" cy="219347"/>
            </a:xfrm>
          </p:grpSpPr>
          <p:sp>
            <p:nvSpPr>
              <p:cNvPr id="10" name="Oval 15"/>
              <p:cNvSpPr>
                <a:spLocks noChangeArrowheads="1"/>
              </p:cNvSpPr>
              <p:nvPr/>
            </p:nvSpPr>
            <p:spPr bwMode="auto">
              <a:xfrm>
                <a:off x="7071674" y="3618715"/>
                <a:ext cx="219347" cy="219347"/>
              </a:xfrm>
              <a:prstGeom prst="ellipse">
                <a:avLst/>
              </a:prstGeom>
              <a:solidFill>
                <a:srgbClr val="DA060B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80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grpSp>
            <p:nvGrpSpPr>
              <p:cNvPr id="11" name="Group 16"/>
              <p:cNvGrpSpPr>
                <a:grpSpLocks/>
              </p:cNvGrpSpPr>
              <p:nvPr/>
            </p:nvGrpSpPr>
            <p:grpSpPr bwMode="auto">
              <a:xfrm>
                <a:off x="7142231" y="3662658"/>
                <a:ext cx="78599" cy="126335"/>
                <a:chOff x="4441" y="3144"/>
                <a:chExt cx="215" cy="345"/>
              </a:xfrm>
              <a:solidFill>
                <a:schemeClr val="accent1"/>
              </a:solidFill>
            </p:grpSpPr>
            <p:sp>
              <p:nvSpPr>
                <p:cNvPr id="12" name="Freeform 17"/>
                <p:cNvSpPr>
                  <a:spLocks noEditPoints="1"/>
                </p:cNvSpPr>
                <p:nvPr/>
              </p:nvSpPr>
              <p:spPr bwMode="auto">
                <a:xfrm>
                  <a:off x="4474" y="3144"/>
                  <a:ext cx="149" cy="253"/>
                </a:xfrm>
                <a:custGeom>
                  <a:avLst/>
                  <a:gdLst>
                    <a:gd name="T0" fmla="*/ 31 w 63"/>
                    <a:gd name="T1" fmla="*/ 107 h 107"/>
                    <a:gd name="T2" fmla="*/ 63 w 63"/>
                    <a:gd name="T3" fmla="*/ 78 h 107"/>
                    <a:gd name="T4" fmla="*/ 63 w 63"/>
                    <a:gd name="T5" fmla="*/ 29 h 107"/>
                    <a:gd name="T6" fmla="*/ 31 w 63"/>
                    <a:gd name="T7" fmla="*/ 0 h 107"/>
                    <a:gd name="T8" fmla="*/ 0 w 63"/>
                    <a:gd name="T9" fmla="*/ 29 h 107"/>
                    <a:gd name="T10" fmla="*/ 0 w 63"/>
                    <a:gd name="T11" fmla="*/ 78 h 107"/>
                    <a:gd name="T12" fmla="*/ 31 w 63"/>
                    <a:gd name="T13" fmla="*/ 107 h 107"/>
                    <a:gd name="T14" fmla="*/ 10 w 63"/>
                    <a:gd name="T15" fmla="*/ 29 h 107"/>
                    <a:gd name="T16" fmla="*/ 31 w 63"/>
                    <a:gd name="T17" fmla="*/ 10 h 107"/>
                    <a:gd name="T18" fmla="*/ 53 w 63"/>
                    <a:gd name="T19" fmla="*/ 29 h 107"/>
                    <a:gd name="T20" fmla="*/ 53 w 63"/>
                    <a:gd name="T21" fmla="*/ 78 h 107"/>
                    <a:gd name="T22" fmla="*/ 31 w 63"/>
                    <a:gd name="T23" fmla="*/ 97 h 107"/>
                    <a:gd name="T24" fmla="*/ 10 w 63"/>
                    <a:gd name="T25" fmla="*/ 78 h 107"/>
                    <a:gd name="T26" fmla="*/ 10 w 63"/>
                    <a:gd name="T27" fmla="*/ 2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3" h="107">
                      <a:moveTo>
                        <a:pt x="31" y="107"/>
                      </a:moveTo>
                      <a:cubicBezTo>
                        <a:pt x="49" y="107"/>
                        <a:pt x="63" y="94"/>
                        <a:pt x="63" y="78"/>
                      </a:cubicBezTo>
                      <a:cubicBezTo>
                        <a:pt x="63" y="29"/>
                        <a:pt x="63" y="29"/>
                        <a:pt x="63" y="29"/>
                      </a:cubicBezTo>
                      <a:cubicBezTo>
                        <a:pt x="63" y="13"/>
                        <a:pt x="49" y="0"/>
                        <a:pt x="31" y="0"/>
                      </a:cubicBezTo>
                      <a:cubicBezTo>
                        <a:pt x="14" y="0"/>
                        <a:pt x="0" y="13"/>
                        <a:pt x="0" y="29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0" y="94"/>
                        <a:pt x="14" y="107"/>
                        <a:pt x="31" y="107"/>
                      </a:cubicBezTo>
                      <a:close/>
                      <a:moveTo>
                        <a:pt x="10" y="29"/>
                      </a:moveTo>
                      <a:cubicBezTo>
                        <a:pt x="10" y="18"/>
                        <a:pt x="19" y="10"/>
                        <a:pt x="31" y="10"/>
                      </a:cubicBezTo>
                      <a:cubicBezTo>
                        <a:pt x="43" y="10"/>
                        <a:pt x="53" y="18"/>
                        <a:pt x="53" y="29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53" y="88"/>
                        <a:pt x="43" y="97"/>
                        <a:pt x="31" y="97"/>
                      </a:cubicBezTo>
                      <a:cubicBezTo>
                        <a:pt x="19" y="97"/>
                        <a:pt x="10" y="88"/>
                        <a:pt x="10" y="78"/>
                      </a:cubicBezTo>
                      <a:lnTo>
                        <a:pt x="10" y="2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3" name="Freeform 18"/>
                <p:cNvSpPr>
                  <a:spLocks/>
                </p:cNvSpPr>
                <p:nvPr/>
              </p:nvSpPr>
              <p:spPr bwMode="auto">
                <a:xfrm>
                  <a:off x="4441" y="3267"/>
                  <a:ext cx="215" cy="222"/>
                </a:xfrm>
                <a:custGeom>
                  <a:avLst/>
                  <a:gdLst>
                    <a:gd name="T0" fmla="*/ 86 w 91"/>
                    <a:gd name="T1" fmla="*/ 0 h 94"/>
                    <a:gd name="T2" fmla="*/ 81 w 91"/>
                    <a:gd name="T3" fmla="*/ 5 h 94"/>
                    <a:gd name="T4" fmla="*/ 81 w 91"/>
                    <a:gd name="T5" fmla="*/ 28 h 94"/>
                    <a:gd name="T6" fmla="*/ 45 w 91"/>
                    <a:gd name="T7" fmla="*/ 59 h 94"/>
                    <a:gd name="T8" fmla="*/ 10 w 91"/>
                    <a:gd name="T9" fmla="*/ 28 h 94"/>
                    <a:gd name="T10" fmla="*/ 10 w 91"/>
                    <a:gd name="T11" fmla="*/ 5 h 94"/>
                    <a:gd name="T12" fmla="*/ 5 w 91"/>
                    <a:gd name="T13" fmla="*/ 0 h 94"/>
                    <a:gd name="T14" fmla="*/ 0 w 91"/>
                    <a:gd name="T15" fmla="*/ 5 h 94"/>
                    <a:gd name="T16" fmla="*/ 0 w 91"/>
                    <a:gd name="T17" fmla="*/ 28 h 94"/>
                    <a:gd name="T18" fmla="*/ 40 w 91"/>
                    <a:gd name="T19" fmla="*/ 69 h 94"/>
                    <a:gd name="T20" fmla="*/ 40 w 91"/>
                    <a:gd name="T21" fmla="*/ 84 h 94"/>
                    <a:gd name="T22" fmla="*/ 20 w 91"/>
                    <a:gd name="T23" fmla="*/ 84 h 94"/>
                    <a:gd name="T24" fmla="*/ 15 w 91"/>
                    <a:gd name="T25" fmla="*/ 89 h 94"/>
                    <a:gd name="T26" fmla="*/ 20 w 91"/>
                    <a:gd name="T27" fmla="*/ 94 h 94"/>
                    <a:gd name="T28" fmla="*/ 70 w 91"/>
                    <a:gd name="T29" fmla="*/ 94 h 94"/>
                    <a:gd name="T30" fmla="*/ 75 w 91"/>
                    <a:gd name="T31" fmla="*/ 89 h 94"/>
                    <a:gd name="T32" fmla="*/ 70 w 91"/>
                    <a:gd name="T33" fmla="*/ 84 h 94"/>
                    <a:gd name="T34" fmla="*/ 50 w 91"/>
                    <a:gd name="T35" fmla="*/ 84 h 94"/>
                    <a:gd name="T36" fmla="*/ 50 w 91"/>
                    <a:gd name="T37" fmla="*/ 69 h 94"/>
                    <a:gd name="T38" fmla="*/ 91 w 91"/>
                    <a:gd name="T39" fmla="*/ 28 h 94"/>
                    <a:gd name="T40" fmla="*/ 91 w 91"/>
                    <a:gd name="T41" fmla="*/ 5 h 94"/>
                    <a:gd name="T42" fmla="*/ 86 w 91"/>
                    <a:gd name="T43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1" h="94">
                      <a:moveTo>
                        <a:pt x="86" y="0"/>
                      </a:moveTo>
                      <a:cubicBezTo>
                        <a:pt x="83" y="0"/>
                        <a:pt x="81" y="3"/>
                        <a:pt x="81" y="5"/>
                      </a:cubicBezTo>
                      <a:cubicBezTo>
                        <a:pt x="81" y="28"/>
                        <a:pt x="81" y="28"/>
                        <a:pt x="81" y="28"/>
                      </a:cubicBezTo>
                      <a:cubicBezTo>
                        <a:pt x="81" y="45"/>
                        <a:pt x="65" y="59"/>
                        <a:pt x="45" y="59"/>
                      </a:cubicBezTo>
                      <a:cubicBezTo>
                        <a:pt x="26" y="59"/>
                        <a:pt x="10" y="45"/>
                        <a:pt x="10" y="28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49"/>
                        <a:pt x="18" y="67"/>
                        <a:pt x="40" y="69"/>
                      </a:cubicBezTo>
                      <a:cubicBezTo>
                        <a:pt x="40" y="84"/>
                        <a:pt x="40" y="84"/>
                        <a:pt x="40" y="84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18" y="84"/>
                        <a:pt x="15" y="86"/>
                        <a:pt x="15" y="89"/>
                      </a:cubicBezTo>
                      <a:cubicBezTo>
                        <a:pt x="15" y="92"/>
                        <a:pt x="18" y="94"/>
                        <a:pt x="20" y="94"/>
                      </a:cubicBezTo>
                      <a:cubicBezTo>
                        <a:pt x="70" y="94"/>
                        <a:pt x="70" y="94"/>
                        <a:pt x="70" y="94"/>
                      </a:cubicBezTo>
                      <a:cubicBezTo>
                        <a:pt x="73" y="94"/>
                        <a:pt x="75" y="92"/>
                        <a:pt x="75" y="89"/>
                      </a:cubicBezTo>
                      <a:cubicBezTo>
                        <a:pt x="75" y="86"/>
                        <a:pt x="73" y="84"/>
                        <a:pt x="70" y="84"/>
                      </a:cubicBezTo>
                      <a:cubicBezTo>
                        <a:pt x="50" y="84"/>
                        <a:pt x="50" y="84"/>
                        <a:pt x="50" y="84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73" y="67"/>
                        <a:pt x="91" y="49"/>
                        <a:pt x="91" y="28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1" y="3"/>
                        <a:pt x="88" y="0"/>
                        <a:pt x="8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</p:grpSp>
        <p:sp>
          <p:nvSpPr>
            <p:cNvPr id="9" name="Text Box 20"/>
            <p:cNvSpPr txBox="1">
              <a:spLocks noChangeArrowheads="1"/>
            </p:cNvSpPr>
            <p:nvPr/>
          </p:nvSpPr>
          <p:spPr bwMode="auto">
            <a:xfrm>
              <a:off x="7383858" y="3743995"/>
              <a:ext cx="1625766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日期：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2018.8.18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76357" y="4020786"/>
            <a:ext cx="2111023" cy="435011"/>
            <a:chOff x="4843049" y="3699771"/>
            <a:chExt cx="2111023" cy="435011"/>
          </a:xfrm>
        </p:grpSpPr>
        <p:grpSp>
          <p:nvGrpSpPr>
            <p:cNvPr id="15" name="组合 14"/>
            <p:cNvGrpSpPr/>
            <p:nvPr/>
          </p:nvGrpSpPr>
          <p:grpSpPr>
            <a:xfrm>
              <a:off x="4843049" y="3699771"/>
              <a:ext cx="435011" cy="435011"/>
              <a:chOff x="5366794" y="3612465"/>
              <a:chExt cx="219347" cy="219347"/>
            </a:xfrm>
          </p:grpSpPr>
          <p:sp>
            <p:nvSpPr>
              <p:cNvPr id="17" name="Oval 10"/>
              <p:cNvSpPr>
                <a:spLocks noChangeArrowheads="1"/>
              </p:cNvSpPr>
              <p:nvPr/>
            </p:nvSpPr>
            <p:spPr bwMode="auto">
              <a:xfrm>
                <a:off x="5366794" y="3612465"/>
                <a:ext cx="219347" cy="219347"/>
              </a:xfrm>
              <a:prstGeom prst="ellipse">
                <a:avLst/>
              </a:prstGeom>
              <a:solidFill>
                <a:srgbClr val="DA060B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80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5426483" y="3660346"/>
                <a:ext cx="100336" cy="114060"/>
                <a:chOff x="860980" y="3583766"/>
                <a:chExt cx="100336" cy="114060"/>
              </a:xfrm>
              <a:solidFill>
                <a:schemeClr val="accent1"/>
              </a:solidFill>
            </p:grpSpPr>
            <p:sp>
              <p:nvSpPr>
                <p:cNvPr id="19" name="Freeform 12"/>
                <p:cNvSpPr>
                  <a:spLocks noEditPoints="1"/>
                </p:cNvSpPr>
                <p:nvPr/>
              </p:nvSpPr>
              <p:spPr bwMode="auto">
                <a:xfrm>
                  <a:off x="884050" y="3583766"/>
                  <a:ext cx="53830" cy="53740"/>
                </a:xfrm>
                <a:custGeom>
                  <a:avLst/>
                  <a:gdLst>
                    <a:gd name="T0" fmla="*/ 31 w 62"/>
                    <a:gd name="T1" fmla="*/ 62 h 62"/>
                    <a:gd name="T2" fmla="*/ 0 w 62"/>
                    <a:gd name="T3" fmla="*/ 31 h 62"/>
                    <a:gd name="T4" fmla="*/ 31 w 62"/>
                    <a:gd name="T5" fmla="*/ 0 h 62"/>
                    <a:gd name="T6" fmla="*/ 62 w 62"/>
                    <a:gd name="T7" fmla="*/ 31 h 62"/>
                    <a:gd name="T8" fmla="*/ 31 w 62"/>
                    <a:gd name="T9" fmla="*/ 62 h 62"/>
                    <a:gd name="T10" fmla="*/ 31 w 62"/>
                    <a:gd name="T11" fmla="*/ 11 h 62"/>
                    <a:gd name="T12" fmla="*/ 11 w 62"/>
                    <a:gd name="T13" fmla="*/ 31 h 62"/>
                    <a:gd name="T14" fmla="*/ 31 w 62"/>
                    <a:gd name="T15" fmla="*/ 51 h 62"/>
                    <a:gd name="T16" fmla="*/ 51 w 62"/>
                    <a:gd name="T17" fmla="*/ 31 h 62"/>
                    <a:gd name="T18" fmla="*/ 31 w 62"/>
                    <a:gd name="T19" fmla="*/ 1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2" h="62">
                      <a:moveTo>
                        <a:pt x="31" y="62"/>
                      </a:moveTo>
                      <a:cubicBezTo>
                        <a:pt x="14" y="62"/>
                        <a:pt x="0" y="48"/>
                        <a:pt x="0" y="31"/>
                      </a:cubicBezTo>
                      <a:cubicBezTo>
                        <a:pt x="0" y="14"/>
                        <a:pt x="14" y="0"/>
                        <a:pt x="31" y="0"/>
                      </a:cubicBezTo>
                      <a:cubicBezTo>
                        <a:pt x="48" y="0"/>
                        <a:pt x="62" y="14"/>
                        <a:pt x="62" y="31"/>
                      </a:cubicBezTo>
                      <a:cubicBezTo>
                        <a:pt x="62" y="48"/>
                        <a:pt x="48" y="62"/>
                        <a:pt x="31" y="62"/>
                      </a:cubicBezTo>
                      <a:close/>
                      <a:moveTo>
                        <a:pt x="31" y="11"/>
                      </a:moveTo>
                      <a:cubicBezTo>
                        <a:pt x="20" y="11"/>
                        <a:pt x="11" y="20"/>
                        <a:pt x="11" y="31"/>
                      </a:cubicBezTo>
                      <a:cubicBezTo>
                        <a:pt x="11" y="42"/>
                        <a:pt x="20" y="51"/>
                        <a:pt x="31" y="51"/>
                      </a:cubicBezTo>
                      <a:cubicBezTo>
                        <a:pt x="42" y="51"/>
                        <a:pt x="51" y="42"/>
                        <a:pt x="51" y="31"/>
                      </a:cubicBezTo>
                      <a:cubicBezTo>
                        <a:pt x="51" y="20"/>
                        <a:pt x="42" y="11"/>
                        <a:pt x="31" y="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20" name="Freeform 13"/>
                <p:cNvSpPr>
                  <a:spLocks/>
                </p:cNvSpPr>
                <p:nvPr/>
              </p:nvSpPr>
              <p:spPr bwMode="auto">
                <a:xfrm>
                  <a:off x="860980" y="3643355"/>
                  <a:ext cx="100336" cy="54471"/>
                </a:xfrm>
                <a:custGeom>
                  <a:avLst/>
                  <a:gdLst>
                    <a:gd name="T0" fmla="*/ 111 w 116"/>
                    <a:gd name="T1" fmla="*/ 63 h 63"/>
                    <a:gd name="T2" fmla="*/ 105 w 116"/>
                    <a:gd name="T3" fmla="*/ 58 h 63"/>
                    <a:gd name="T4" fmla="*/ 58 w 116"/>
                    <a:gd name="T5" fmla="*/ 11 h 63"/>
                    <a:gd name="T6" fmla="*/ 11 w 116"/>
                    <a:gd name="T7" fmla="*/ 58 h 63"/>
                    <a:gd name="T8" fmla="*/ 6 w 116"/>
                    <a:gd name="T9" fmla="*/ 63 h 63"/>
                    <a:gd name="T10" fmla="*/ 0 w 116"/>
                    <a:gd name="T11" fmla="*/ 58 h 63"/>
                    <a:gd name="T12" fmla="*/ 58 w 116"/>
                    <a:gd name="T13" fmla="*/ 0 h 63"/>
                    <a:gd name="T14" fmla="*/ 116 w 116"/>
                    <a:gd name="T15" fmla="*/ 58 h 63"/>
                    <a:gd name="T16" fmla="*/ 111 w 116"/>
                    <a:gd name="T17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63">
                      <a:moveTo>
                        <a:pt x="111" y="63"/>
                      </a:moveTo>
                      <a:cubicBezTo>
                        <a:pt x="108" y="63"/>
                        <a:pt x="105" y="61"/>
                        <a:pt x="105" y="58"/>
                      </a:cubicBezTo>
                      <a:cubicBezTo>
                        <a:pt x="105" y="32"/>
                        <a:pt x="84" y="11"/>
                        <a:pt x="58" y="11"/>
                      </a:cubicBezTo>
                      <a:cubicBezTo>
                        <a:pt x="32" y="11"/>
                        <a:pt x="11" y="32"/>
                        <a:pt x="11" y="58"/>
                      </a:cubicBezTo>
                      <a:cubicBezTo>
                        <a:pt x="11" y="61"/>
                        <a:pt x="9" y="63"/>
                        <a:pt x="6" y="63"/>
                      </a:cubicBezTo>
                      <a:cubicBezTo>
                        <a:pt x="3" y="63"/>
                        <a:pt x="0" y="61"/>
                        <a:pt x="0" y="58"/>
                      </a:cubicBezTo>
                      <a:cubicBezTo>
                        <a:pt x="0" y="26"/>
                        <a:pt x="26" y="0"/>
                        <a:pt x="58" y="0"/>
                      </a:cubicBezTo>
                      <a:cubicBezTo>
                        <a:pt x="90" y="0"/>
                        <a:pt x="116" y="26"/>
                        <a:pt x="116" y="58"/>
                      </a:cubicBezTo>
                      <a:cubicBezTo>
                        <a:pt x="116" y="61"/>
                        <a:pt x="114" y="63"/>
                        <a:pt x="111" y="6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</p:grpSp>
        <p:sp>
          <p:nvSpPr>
            <p:cNvPr id="16" name="矩形 15"/>
            <p:cNvSpPr/>
            <p:nvPr/>
          </p:nvSpPr>
          <p:spPr>
            <a:xfrm>
              <a:off x="5333115" y="3743995"/>
              <a:ext cx="1620957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汇报</a:t>
              </a:r>
              <a:r>
                <a:rPr lang="zh-CN" altLang="en-US" sz="1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：豌豆素材</a:t>
              </a:r>
              <a:endPara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21" name="Position Music - Man At Arms - 纯音乐版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228725" y="3533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10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100"/>
                            </p:stCondLst>
                            <p:childTnLst>
                              <p:par>
                                <p:cTn id="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1" b="63598"/>
          <a:stretch/>
        </p:blipFill>
        <p:spPr>
          <a:xfrm>
            <a:off x="0" y="1"/>
            <a:ext cx="993185" cy="595086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993185" y="174003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二、点击添加你的标题</a:t>
            </a: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993185" y="596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content you want to recommend that you use the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874798" y="1425728"/>
            <a:ext cx="2318899" cy="1354800"/>
            <a:chOff x="4864528" y="1396059"/>
            <a:chExt cx="2318899" cy="1354800"/>
          </a:xfrm>
        </p:grpSpPr>
        <p:sp>
          <p:nvSpPr>
            <p:cNvPr id="31" name="Freeform 5"/>
            <p:cNvSpPr/>
            <p:nvPr/>
          </p:nvSpPr>
          <p:spPr bwMode="auto">
            <a:xfrm>
              <a:off x="4864528" y="1396059"/>
              <a:ext cx="2318899" cy="1354800"/>
            </a:xfrm>
            <a:custGeom>
              <a:avLst/>
              <a:gdLst>
                <a:gd name="T0" fmla="*/ 893 w 893"/>
                <a:gd name="T1" fmla="*/ 275 h 569"/>
                <a:gd name="T2" fmla="*/ 455 w 893"/>
                <a:gd name="T3" fmla="*/ 0 h 569"/>
                <a:gd name="T4" fmla="*/ 0 w 893"/>
                <a:gd name="T5" fmla="*/ 275 h 569"/>
                <a:gd name="T6" fmla="*/ 108 w 893"/>
                <a:gd name="T7" fmla="*/ 275 h 569"/>
                <a:gd name="T8" fmla="*/ 108 w 893"/>
                <a:gd name="T9" fmla="*/ 569 h 569"/>
                <a:gd name="T10" fmla="*/ 805 w 893"/>
                <a:gd name="T11" fmla="*/ 569 h 569"/>
                <a:gd name="T12" fmla="*/ 805 w 893"/>
                <a:gd name="T13" fmla="*/ 275 h 569"/>
                <a:gd name="T14" fmla="*/ 893 w 893"/>
                <a:gd name="T15" fmla="*/ 275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3" h="569">
                  <a:moveTo>
                    <a:pt x="893" y="275"/>
                  </a:moveTo>
                  <a:lnTo>
                    <a:pt x="455" y="0"/>
                  </a:lnTo>
                  <a:lnTo>
                    <a:pt x="0" y="275"/>
                  </a:lnTo>
                  <a:lnTo>
                    <a:pt x="108" y="275"/>
                  </a:lnTo>
                  <a:lnTo>
                    <a:pt x="108" y="569"/>
                  </a:lnTo>
                  <a:lnTo>
                    <a:pt x="805" y="569"/>
                  </a:lnTo>
                  <a:lnTo>
                    <a:pt x="805" y="275"/>
                  </a:lnTo>
                  <a:lnTo>
                    <a:pt x="893" y="275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41" name="TextBox 13"/>
            <p:cNvSpPr txBox="1"/>
            <p:nvPr/>
          </p:nvSpPr>
          <p:spPr>
            <a:xfrm>
              <a:off x="5364323" y="2019070"/>
              <a:ext cx="137281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关键词</a:t>
              </a:r>
              <a:endParaRPr lang="en-US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43547" y="2888994"/>
            <a:ext cx="1811837" cy="993031"/>
            <a:chOff x="5143547" y="2642250"/>
            <a:chExt cx="1811837" cy="993031"/>
          </a:xfrm>
        </p:grpSpPr>
        <p:sp>
          <p:nvSpPr>
            <p:cNvPr id="33" name="Freeform 6"/>
            <p:cNvSpPr/>
            <p:nvPr/>
          </p:nvSpPr>
          <p:spPr bwMode="auto">
            <a:xfrm>
              <a:off x="5143547" y="2642250"/>
              <a:ext cx="1811837" cy="993031"/>
            </a:xfrm>
            <a:custGeom>
              <a:avLst/>
              <a:gdLst>
                <a:gd name="T0" fmla="*/ 414 w 697"/>
                <a:gd name="T1" fmla="*/ 74 h 550"/>
                <a:gd name="T2" fmla="*/ 342 w 697"/>
                <a:gd name="T3" fmla="*/ 0 h 550"/>
                <a:gd name="T4" fmla="*/ 273 w 697"/>
                <a:gd name="T5" fmla="*/ 74 h 550"/>
                <a:gd name="T6" fmla="*/ 0 w 697"/>
                <a:gd name="T7" fmla="*/ 74 h 550"/>
                <a:gd name="T8" fmla="*/ 0 w 697"/>
                <a:gd name="T9" fmla="*/ 550 h 550"/>
                <a:gd name="T10" fmla="*/ 697 w 697"/>
                <a:gd name="T11" fmla="*/ 550 h 550"/>
                <a:gd name="T12" fmla="*/ 697 w 697"/>
                <a:gd name="T13" fmla="*/ 74 h 550"/>
                <a:gd name="T14" fmla="*/ 414 w 697"/>
                <a:gd name="T15" fmla="*/ 7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7" h="550">
                  <a:moveTo>
                    <a:pt x="414" y="74"/>
                  </a:moveTo>
                  <a:lnTo>
                    <a:pt x="342" y="0"/>
                  </a:lnTo>
                  <a:lnTo>
                    <a:pt x="273" y="74"/>
                  </a:lnTo>
                  <a:lnTo>
                    <a:pt x="0" y="74"/>
                  </a:lnTo>
                  <a:lnTo>
                    <a:pt x="0" y="550"/>
                  </a:lnTo>
                  <a:lnTo>
                    <a:pt x="697" y="550"/>
                  </a:lnTo>
                  <a:lnTo>
                    <a:pt x="697" y="74"/>
                  </a:lnTo>
                  <a:lnTo>
                    <a:pt x="414" y="74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42" name="TextBox 13"/>
            <p:cNvSpPr txBox="1"/>
            <p:nvPr/>
          </p:nvSpPr>
          <p:spPr>
            <a:xfrm>
              <a:off x="5364323" y="3060043"/>
              <a:ext cx="137281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关键词</a:t>
              </a:r>
              <a:endParaRPr lang="en-US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143546" y="3920631"/>
            <a:ext cx="1811837" cy="993031"/>
            <a:chOff x="5143546" y="3528746"/>
            <a:chExt cx="1811837" cy="993031"/>
          </a:xfrm>
        </p:grpSpPr>
        <p:sp>
          <p:nvSpPr>
            <p:cNvPr id="36" name="Freeform 6"/>
            <p:cNvSpPr/>
            <p:nvPr/>
          </p:nvSpPr>
          <p:spPr bwMode="auto">
            <a:xfrm>
              <a:off x="5143546" y="3528746"/>
              <a:ext cx="1811837" cy="993031"/>
            </a:xfrm>
            <a:custGeom>
              <a:avLst/>
              <a:gdLst>
                <a:gd name="T0" fmla="*/ 414 w 697"/>
                <a:gd name="T1" fmla="*/ 74 h 550"/>
                <a:gd name="T2" fmla="*/ 342 w 697"/>
                <a:gd name="T3" fmla="*/ 0 h 550"/>
                <a:gd name="T4" fmla="*/ 273 w 697"/>
                <a:gd name="T5" fmla="*/ 74 h 550"/>
                <a:gd name="T6" fmla="*/ 0 w 697"/>
                <a:gd name="T7" fmla="*/ 74 h 550"/>
                <a:gd name="T8" fmla="*/ 0 w 697"/>
                <a:gd name="T9" fmla="*/ 550 h 550"/>
                <a:gd name="T10" fmla="*/ 697 w 697"/>
                <a:gd name="T11" fmla="*/ 550 h 550"/>
                <a:gd name="T12" fmla="*/ 697 w 697"/>
                <a:gd name="T13" fmla="*/ 74 h 550"/>
                <a:gd name="T14" fmla="*/ 414 w 697"/>
                <a:gd name="T15" fmla="*/ 7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7" h="550">
                  <a:moveTo>
                    <a:pt x="414" y="74"/>
                  </a:moveTo>
                  <a:lnTo>
                    <a:pt x="342" y="0"/>
                  </a:lnTo>
                  <a:lnTo>
                    <a:pt x="273" y="74"/>
                  </a:lnTo>
                  <a:lnTo>
                    <a:pt x="0" y="74"/>
                  </a:lnTo>
                  <a:lnTo>
                    <a:pt x="0" y="550"/>
                  </a:lnTo>
                  <a:lnTo>
                    <a:pt x="697" y="550"/>
                  </a:lnTo>
                  <a:lnTo>
                    <a:pt x="697" y="74"/>
                  </a:lnTo>
                  <a:lnTo>
                    <a:pt x="414" y="74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pPr algn="ctr" defTabSz="1375467"/>
              <a:endParaRPr lang="en-US" sz="2667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43" name="TextBox 13"/>
            <p:cNvSpPr txBox="1"/>
            <p:nvPr/>
          </p:nvSpPr>
          <p:spPr>
            <a:xfrm>
              <a:off x="5364323" y="3935836"/>
              <a:ext cx="137281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关键词</a:t>
              </a:r>
              <a:endParaRPr lang="en-US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143547" y="5033105"/>
            <a:ext cx="1816910" cy="1182615"/>
            <a:chOff x="5143547" y="4408990"/>
            <a:chExt cx="1816910" cy="1182615"/>
          </a:xfrm>
        </p:grpSpPr>
        <p:sp>
          <p:nvSpPr>
            <p:cNvPr id="38" name="Freeform 8"/>
            <p:cNvSpPr/>
            <p:nvPr/>
          </p:nvSpPr>
          <p:spPr bwMode="auto">
            <a:xfrm>
              <a:off x="5143547" y="4408990"/>
              <a:ext cx="1816910" cy="1182615"/>
            </a:xfrm>
            <a:custGeom>
              <a:avLst/>
              <a:gdLst>
                <a:gd name="T0" fmla="*/ 414 w 697"/>
                <a:gd name="T1" fmla="*/ 74 h 552"/>
                <a:gd name="T2" fmla="*/ 342 w 697"/>
                <a:gd name="T3" fmla="*/ 0 h 552"/>
                <a:gd name="T4" fmla="*/ 273 w 697"/>
                <a:gd name="T5" fmla="*/ 74 h 552"/>
                <a:gd name="T6" fmla="*/ 0 w 697"/>
                <a:gd name="T7" fmla="*/ 74 h 552"/>
                <a:gd name="T8" fmla="*/ 0 w 697"/>
                <a:gd name="T9" fmla="*/ 552 h 552"/>
                <a:gd name="T10" fmla="*/ 697 w 697"/>
                <a:gd name="T11" fmla="*/ 552 h 552"/>
                <a:gd name="T12" fmla="*/ 697 w 697"/>
                <a:gd name="T13" fmla="*/ 74 h 552"/>
                <a:gd name="T14" fmla="*/ 414 w 697"/>
                <a:gd name="T15" fmla="*/ 74 h 552"/>
                <a:gd name="connsiteX0" fmla="*/ 5940 w 10000"/>
                <a:gd name="connsiteY0" fmla="*/ 1341 h 11866"/>
                <a:gd name="connsiteX1" fmla="*/ 4907 w 10000"/>
                <a:gd name="connsiteY1" fmla="*/ 0 h 11866"/>
                <a:gd name="connsiteX2" fmla="*/ 3917 w 10000"/>
                <a:gd name="connsiteY2" fmla="*/ 1341 h 11866"/>
                <a:gd name="connsiteX3" fmla="*/ 0 w 10000"/>
                <a:gd name="connsiteY3" fmla="*/ 1341 h 11866"/>
                <a:gd name="connsiteX4" fmla="*/ 0 w 10000"/>
                <a:gd name="connsiteY4" fmla="*/ 11866 h 11866"/>
                <a:gd name="connsiteX5" fmla="*/ 10000 w 10000"/>
                <a:gd name="connsiteY5" fmla="*/ 10000 h 11866"/>
                <a:gd name="connsiteX6" fmla="*/ 10000 w 10000"/>
                <a:gd name="connsiteY6" fmla="*/ 1341 h 11866"/>
                <a:gd name="connsiteX7" fmla="*/ 5940 w 10000"/>
                <a:gd name="connsiteY7" fmla="*/ 1341 h 11866"/>
                <a:gd name="connsiteX0-1" fmla="*/ 5940 w 10028"/>
                <a:gd name="connsiteY0-2" fmla="*/ 1341 h 11866"/>
                <a:gd name="connsiteX1-3" fmla="*/ 4907 w 10028"/>
                <a:gd name="connsiteY1-4" fmla="*/ 0 h 11866"/>
                <a:gd name="connsiteX2-5" fmla="*/ 3917 w 10028"/>
                <a:gd name="connsiteY2-6" fmla="*/ 1341 h 11866"/>
                <a:gd name="connsiteX3-7" fmla="*/ 0 w 10028"/>
                <a:gd name="connsiteY3-8" fmla="*/ 1341 h 11866"/>
                <a:gd name="connsiteX4-9" fmla="*/ 0 w 10028"/>
                <a:gd name="connsiteY4-10" fmla="*/ 11866 h 11866"/>
                <a:gd name="connsiteX5-11" fmla="*/ 10028 w 10028"/>
                <a:gd name="connsiteY5-12" fmla="*/ 11814 h 11866"/>
                <a:gd name="connsiteX6-13" fmla="*/ 10000 w 10028"/>
                <a:gd name="connsiteY6-14" fmla="*/ 1341 h 11866"/>
                <a:gd name="connsiteX7-15" fmla="*/ 5940 w 10028"/>
                <a:gd name="connsiteY7-16" fmla="*/ 1341 h 118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028" h="11866">
                  <a:moveTo>
                    <a:pt x="5940" y="1341"/>
                  </a:moveTo>
                  <a:lnTo>
                    <a:pt x="4907" y="0"/>
                  </a:lnTo>
                  <a:lnTo>
                    <a:pt x="3917" y="1341"/>
                  </a:lnTo>
                  <a:lnTo>
                    <a:pt x="0" y="1341"/>
                  </a:lnTo>
                  <a:lnTo>
                    <a:pt x="0" y="11866"/>
                  </a:lnTo>
                  <a:lnTo>
                    <a:pt x="10028" y="11814"/>
                  </a:lnTo>
                  <a:cubicBezTo>
                    <a:pt x="10019" y="8323"/>
                    <a:pt x="10009" y="4832"/>
                    <a:pt x="10000" y="1341"/>
                  </a:cubicBezTo>
                  <a:lnTo>
                    <a:pt x="5940" y="1341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44" name="TextBox 13"/>
            <p:cNvSpPr txBox="1"/>
            <p:nvPr/>
          </p:nvSpPr>
          <p:spPr>
            <a:xfrm>
              <a:off x="5364323" y="4861483"/>
              <a:ext cx="137281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关键词</a:t>
              </a:r>
              <a:endParaRPr lang="en-US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349903" y="4070167"/>
            <a:ext cx="3560888" cy="1253771"/>
            <a:chOff x="464196" y="1862809"/>
            <a:chExt cx="3560888" cy="1253771"/>
          </a:xfrm>
        </p:grpSpPr>
        <p:sp>
          <p:nvSpPr>
            <p:cNvPr id="49" name="Text Placeholder 10"/>
            <p:cNvSpPr txBox="1">
              <a:spLocks/>
            </p:cNvSpPr>
            <p:nvPr/>
          </p:nvSpPr>
          <p:spPr>
            <a:xfrm>
              <a:off x="2090372" y="1862809"/>
              <a:ext cx="1934712" cy="287090"/>
            </a:xfrm>
            <a:prstGeom prst="rect">
              <a:avLst/>
            </a:prstGeom>
          </p:spPr>
          <p:txBody>
            <a:bodyPr/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8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AU" sz="18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 Placeholder 11"/>
            <p:cNvSpPr txBox="1">
              <a:spLocks/>
            </p:cNvSpPr>
            <p:nvPr/>
          </p:nvSpPr>
          <p:spPr>
            <a:xfrm>
              <a:off x="464196" y="2249836"/>
              <a:ext cx="3524196" cy="86674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A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176159" y="3017315"/>
            <a:ext cx="3631927" cy="1212401"/>
            <a:chOff x="1154867" y="1904179"/>
            <a:chExt cx="3631927" cy="1212401"/>
          </a:xfrm>
        </p:grpSpPr>
        <p:sp>
          <p:nvSpPr>
            <p:cNvPr id="52" name="Text Placeholder 10"/>
            <p:cNvSpPr txBox="1">
              <a:spLocks/>
            </p:cNvSpPr>
            <p:nvPr/>
          </p:nvSpPr>
          <p:spPr>
            <a:xfrm>
              <a:off x="1154867" y="1904179"/>
              <a:ext cx="1977181" cy="287090"/>
            </a:xfrm>
            <a:prstGeom prst="rect">
              <a:avLst/>
            </a:prstGeom>
          </p:spPr>
          <p:txBody>
            <a:bodyPr/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8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AU" sz="18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ext Placeholder 11"/>
            <p:cNvSpPr txBox="1">
              <a:spLocks/>
            </p:cNvSpPr>
            <p:nvPr/>
          </p:nvSpPr>
          <p:spPr>
            <a:xfrm>
              <a:off x="1207037" y="2249836"/>
              <a:ext cx="3579757" cy="86674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A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333272" y="2026160"/>
            <a:ext cx="3557457" cy="1253771"/>
            <a:chOff x="467627" y="1862809"/>
            <a:chExt cx="3557457" cy="1253771"/>
          </a:xfrm>
        </p:grpSpPr>
        <p:sp>
          <p:nvSpPr>
            <p:cNvPr id="55" name="Text Placeholder 10"/>
            <p:cNvSpPr txBox="1">
              <a:spLocks/>
            </p:cNvSpPr>
            <p:nvPr/>
          </p:nvSpPr>
          <p:spPr>
            <a:xfrm>
              <a:off x="2090372" y="1862809"/>
              <a:ext cx="1934712" cy="287090"/>
            </a:xfrm>
            <a:prstGeom prst="rect">
              <a:avLst/>
            </a:prstGeom>
          </p:spPr>
          <p:txBody>
            <a:bodyPr/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8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AU" sz="18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 Placeholder 11"/>
            <p:cNvSpPr txBox="1">
              <a:spLocks/>
            </p:cNvSpPr>
            <p:nvPr/>
          </p:nvSpPr>
          <p:spPr>
            <a:xfrm>
              <a:off x="467627" y="2249836"/>
              <a:ext cx="3520765" cy="86674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A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193697" y="5248729"/>
            <a:ext cx="3631927" cy="1212401"/>
            <a:chOff x="1154867" y="1904179"/>
            <a:chExt cx="3631927" cy="1212401"/>
          </a:xfrm>
        </p:grpSpPr>
        <p:sp>
          <p:nvSpPr>
            <p:cNvPr id="58" name="Text Placeholder 10"/>
            <p:cNvSpPr txBox="1">
              <a:spLocks/>
            </p:cNvSpPr>
            <p:nvPr/>
          </p:nvSpPr>
          <p:spPr>
            <a:xfrm>
              <a:off x="1154867" y="1904179"/>
              <a:ext cx="1977181" cy="287090"/>
            </a:xfrm>
            <a:prstGeom prst="rect">
              <a:avLst/>
            </a:prstGeom>
          </p:spPr>
          <p:txBody>
            <a:bodyPr/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8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AU" sz="18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Text Placeholder 11"/>
            <p:cNvSpPr txBox="1">
              <a:spLocks/>
            </p:cNvSpPr>
            <p:nvPr/>
          </p:nvSpPr>
          <p:spPr>
            <a:xfrm>
              <a:off x="1207037" y="2249836"/>
              <a:ext cx="3579757" cy="86674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A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775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1" b="63598"/>
          <a:stretch/>
        </p:blipFill>
        <p:spPr>
          <a:xfrm>
            <a:off x="0" y="1"/>
            <a:ext cx="993185" cy="595086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993185" y="174003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二、点击添加你的标题</a:t>
            </a: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993185" y="596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content you want to recommend that you use the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MH_Other_1"/>
          <p:cNvSpPr/>
          <p:nvPr/>
        </p:nvSpPr>
        <p:spPr>
          <a:xfrm>
            <a:off x="3185474" y="2142462"/>
            <a:ext cx="520118" cy="520118"/>
          </a:xfrm>
          <a:custGeom>
            <a:avLst/>
            <a:gdLst>
              <a:gd name="connsiteX0" fmla="*/ 260058 w 520118"/>
              <a:gd name="connsiteY0" fmla="*/ 54528 h 520118"/>
              <a:gd name="connsiteX1" fmla="*/ 465588 w 520118"/>
              <a:gd name="connsiteY1" fmla="*/ 260058 h 520118"/>
              <a:gd name="connsiteX2" fmla="*/ 260058 w 520118"/>
              <a:gd name="connsiteY2" fmla="*/ 465588 h 520118"/>
              <a:gd name="connsiteX3" fmla="*/ 54528 w 520118"/>
              <a:gd name="connsiteY3" fmla="*/ 260058 h 520118"/>
              <a:gd name="connsiteX4" fmla="*/ 260058 w 520118"/>
              <a:gd name="connsiteY4" fmla="*/ 54528 h 520118"/>
              <a:gd name="connsiteX5" fmla="*/ 260058 w 520118"/>
              <a:gd name="connsiteY5" fmla="*/ 16504 h 520118"/>
              <a:gd name="connsiteX6" fmla="*/ 16503 w 520118"/>
              <a:gd name="connsiteY6" fmla="*/ 260059 h 520118"/>
              <a:gd name="connsiteX7" fmla="*/ 260058 w 520118"/>
              <a:gd name="connsiteY7" fmla="*/ 503614 h 520118"/>
              <a:gd name="connsiteX8" fmla="*/ 503613 w 520118"/>
              <a:gd name="connsiteY8" fmla="*/ 260059 h 520118"/>
              <a:gd name="connsiteX9" fmla="*/ 260058 w 520118"/>
              <a:gd name="connsiteY9" fmla="*/ 16504 h 520118"/>
              <a:gd name="connsiteX10" fmla="*/ 260059 w 520118"/>
              <a:gd name="connsiteY10" fmla="*/ 0 h 520118"/>
              <a:gd name="connsiteX11" fmla="*/ 520118 w 520118"/>
              <a:gd name="connsiteY11" fmla="*/ 260059 h 520118"/>
              <a:gd name="connsiteX12" fmla="*/ 260059 w 520118"/>
              <a:gd name="connsiteY12" fmla="*/ 520118 h 520118"/>
              <a:gd name="connsiteX13" fmla="*/ 0 w 520118"/>
              <a:gd name="connsiteY13" fmla="*/ 260059 h 520118"/>
              <a:gd name="connsiteX14" fmla="*/ 260059 w 520118"/>
              <a:gd name="connsiteY14" fmla="*/ 0 h 520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0118" h="520118">
                <a:moveTo>
                  <a:pt x="260058" y="54528"/>
                </a:moveTo>
                <a:cubicBezTo>
                  <a:pt x="373569" y="54528"/>
                  <a:pt x="465588" y="146547"/>
                  <a:pt x="465588" y="260058"/>
                </a:cubicBezTo>
                <a:cubicBezTo>
                  <a:pt x="465588" y="373569"/>
                  <a:pt x="373569" y="465588"/>
                  <a:pt x="260058" y="465588"/>
                </a:cubicBezTo>
                <a:cubicBezTo>
                  <a:pt x="146547" y="465588"/>
                  <a:pt x="54528" y="373569"/>
                  <a:pt x="54528" y="260058"/>
                </a:cubicBezTo>
                <a:cubicBezTo>
                  <a:pt x="54528" y="146547"/>
                  <a:pt x="146547" y="54528"/>
                  <a:pt x="260058" y="54528"/>
                </a:cubicBezTo>
                <a:close/>
                <a:moveTo>
                  <a:pt x="260058" y="16504"/>
                </a:moveTo>
                <a:cubicBezTo>
                  <a:pt x="125546" y="16504"/>
                  <a:pt x="16503" y="125547"/>
                  <a:pt x="16503" y="260059"/>
                </a:cubicBezTo>
                <a:cubicBezTo>
                  <a:pt x="16503" y="394571"/>
                  <a:pt x="125546" y="503614"/>
                  <a:pt x="260058" y="503614"/>
                </a:cubicBezTo>
                <a:cubicBezTo>
                  <a:pt x="394570" y="503614"/>
                  <a:pt x="503613" y="394571"/>
                  <a:pt x="503613" y="260059"/>
                </a:cubicBezTo>
                <a:cubicBezTo>
                  <a:pt x="503613" y="125547"/>
                  <a:pt x="394570" y="16504"/>
                  <a:pt x="260058" y="16504"/>
                </a:cubicBezTo>
                <a:close/>
                <a:moveTo>
                  <a:pt x="260059" y="0"/>
                </a:moveTo>
                <a:cubicBezTo>
                  <a:pt x="403686" y="0"/>
                  <a:pt x="520118" y="116432"/>
                  <a:pt x="520118" y="260059"/>
                </a:cubicBezTo>
                <a:cubicBezTo>
                  <a:pt x="520118" y="403686"/>
                  <a:pt x="403686" y="520118"/>
                  <a:pt x="260059" y="520118"/>
                </a:cubicBezTo>
                <a:cubicBezTo>
                  <a:pt x="116432" y="520118"/>
                  <a:pt x="0" y="403686"/>
                  <a:pt x="0" y="260059"/>
                </a:cubicBezTo>
                <a:cubicBezTo>
                  <a:pt x="0" y="116432"/>
                  <a:pt x="116432" y="0"/>
                  <a:pt x="260059" y="0"/>
                </a:cubicBez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r>
              <a:rPr lang="en-US" altLang="zh-CN" sz="2667" dirty="0">
                <a:solidFill>
                  <a:prstClr val="white"/>
                </a:solidFill>
              </a:rPr>
              <a:t>A</a:t>
            </a:r>
            <a:endParaRPr lang="zh-CN" altLang="en-US" sz="2667" dirty="0">
              <a:solidFill>
                <a:prstClr val="white"/>
              </a:solidFill>
            </a:endParaRPr>
          </a:p>
        </p:txBody>
      </p:sp>
      <p:sp>
        <p:nvSpPr>
          <p:cNvPr id="6" name="MH_Other_2"/>
          <p:cNvSpPr/>
          <p:nvPr/>
        </p:nvSpPr>
        <p:spPr>
          <a:xfrm>
            <a:off x="4194496" y="2721226"/>
            <a:ext cx="520118" cy="520118"/>
          </a:xfrm>
          <a:custGeom>
            <a:avLst/>
            <a:gdLst>
              <a:gd name="connsiteX0" fmla="*/ 260058 w 520118"/>
              <a:gd name="connsiteY0" fmla="*/ 54528 h 520118"/>
              <a:gd name="connsiteX1" fmla="*/ 465588 w 520118"/>
              <a:gd name="connsiteY1" fmla="*/ 260058 h 520118"/>
              <a:gd name="connsiteX2" fmla="*/ 260058 w 520118"/>
              <a:gd name="connsiteY2" fmla="*/ 465588 h 520118"/>
              <a:gd name="connsiteX3" fmla="*/ 54528 w 520118"/>
              <a:gd name="connsiteY3" fmla="*/ 260058 h 520118"/>
              <a:gd name="connsiteX4" fmla="*/ 260058 w 520118"/>
              <a:gd name="connsiteY4" fmla="*/ 54528 h 520118"/>
              <a:gd name="connsiteX5" fmla="*/ 260058 w 520118"/>
              <a:gd name="connsiteY5" fmla="*/ 16504 h 520118"/>
              <a:gd name="connsiteX6" fmla="*/ 16503 w 520118"/>
              <a:gd name="connsiteY6" fmla="*/ 260059 h 520118"/>
              <a:gd name="connsiteX7" fmla="*/ 260058 w 520118"/>
              <a:gd name="connsiteY7" fmla="*/ 503614 h 520118"/>
              <a:gd name="connsiteX8" fmla="*/ 503613 w 520118"/>
              <a:gd name="connsiteY8" fmla="*/ 260059 h 520118"/>
              <a:gd name="connsiteX9" fmla="*/ 260058 w 520118"/>
              <a:gd name="connsiteY9" fmla="*/ 16504 h 520118"/>
              <a:gd name="connsiteX10" fmla="*/ 260059 w 520118"/>
              <a:gd name="connsiteY10" fmla="*/ 0 h 520118"/>
              <a:gd name="connsiteX11" fmla="*/ 520118 w 520118"/>
              <a:gd name="connsiteY11" fmla="*/ 260059 h 520118"/>
              <a:gd name="connsiteX12" fmla="*/ 260059 w 520118"/>
              <a:gd name="connsiteY12" fmla="*/ 520118 h 520118"/>
              <a:gd name="connsiteX13" fmla="*/ 0 w 520118"/>
              <a:gd name="connsiteY13" fmla="*/ 260059 h 520118"/>
              <a:gd name="connsiteX14" fmla="*/ 260059 w 520118"/>
              <a:gd name="connsiteY14" fmla="*/ 0 h 520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0118" h="520118">
                <a:moveTo>
                  <a:pt x="260058" y="54528"/>
                </a:moveTo>
                <a:cubicBezTo>
                  <a:pt x="373569" y="54528"/>
                  <a:pt x="465588" y="146547"/>
                  <a:pt x="465588" y="260058"/>
                </a:cubicBezTo>
                <a:cubicBezTo>
                  <a:pt x="465588" y="373569"/>
                  <a:pt x="373569" y="465588"/>
                  <a:pt x="260058" y="465588"/>
                </a:cubicBezTo>
                <a:cubicBezTo>
                  <a:pt x="146547" y="465588"/>
                  <a:pt x="54528" y="373569"/>
                  <a:pt x="54528" y="260058"/>
                </a:cubicBezTo>
                <a:cubicBezTo>
                  <a:pt x="54528" y="146547"/>
                  <a:pt x="146547" y="54528"/>
                  <a:pt x="260058" y="54528"/>
                </a:cubicBezTo>
                <a:close/>
                <a:moveTo>
                  <a:pt x="260058" y="16504"/>
                </a:moveTo>
                <a:cubicBezTo>
                  <a:pt x="125546" y="16504"/>
                  <a:pt x="16503" y="125547"/>
                  <a:pt x="16503" y="260059"/>
                </a:cubicBezTo>
                <a:cubicBezTo>
                  <a:pt x="16503" y="394571"/>
                  <a:pt x="125546" y="503614"/>
                  <a:pt x="260058" y="503614"/>
                </a:cubicBezTo>
                <a:cubicBezTo>
                  <a:pt x="394570" y="503614"/>
                  <a:pt x="503613" y="394571"/>
                  <a:pt x="503613" y="260059"/>
                </a:cubicBezTo>
                <a:cubicBezTo>
                  <a:pt x="503613" y="125547"/>
                  <a:pt x="394570" y="16504"/>
                  <a:pt x="260058" y="16504"/>
                </a:cubicBezTo>
                <a:close/>
                <a:moveTo>
                  <a:pt x="260059" y="0"/>
                </a:moveTo>
                <a:cubicBezTo>
                  <a:pt x="403686" y="0"/>
                  <a:pt x="520118" y="116432"/>
                  <a:pt x="520118" y="260059"/>
                </a:cubicBezTo>
                <a:cubicBezTo>
                  <a:pt x="520118" y="403686"/>
                  <a:pt x="403686" y="520118"/>
                  <a:pt x="260059" y="520118"/>
                </a:cubicBezTo>
                <a:cubicBezTo>
                  <a:pt x="116432" y="520118"/>
                  <a:pt x="0" y="403686"/>
                  <a:pt x="0" y="260059"/>
                </a:cubicBezTo>
                <a:cubicBezTo>
                  <a:pt x="0" y="116432"/>
                  <a:pt x="116432" y="0"/>
                  <a:pt x="260059" y="0"/>
                </a:cubicBez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r>
              <a:rPr lang="en-US" altLang="zh-CN" sz="2667" dirty="0">
                <a:solidFill>
                  <a:prstClr val="white"/>
                </a:solidFill>
              </a:rPr>
              <a:t>B</a:t>
            </a:r>
            <a:endParaRPr lang="zh-CN" altLang="en-US" sz="2667" dirty="0">
              <a:solidFill>
                <a:prstClr val="white"/>
              </a:solidFill>
            </a:endParaRPr>
          </a:p>
        </p:txBody>
      </p:sp>
      <p:sp>
        <p:nvSpPr>
          <p:cNvPr id="7" name="MH_Other_3"/>
          <p:cNvSpPr/>
          <p:nvPr/>
        </p:nvSpPr>
        <p:spPr>
          <a:xfrm>
            <a:off x="4602575" y="3632490"/>
            <a:ext cx="520118" cy="520118"/>
          </a:xfrm>
          <a:custGeom>
            <a:avLst/>
            <a:gdLst>
              <a:gd name="connsiteX0" fmla="*/ 260058 w 520118"/>
              <a:gd name="connsiteY0" fmla="*/ 54528 h 520118"/>
              <a:gd name="connsiteX1" fmla="*/ 465588 w 520118"/>
              <a:gd name="connsiteY1" fmla="*/ 260058 h 520118"/>
              <a:gd name="connsiteX2" fmla="*/ 260058 w 520118"/>
              <a:gd name="connsiteY2" fmla="*/ 465588 h 520118"/>
              <a:gd name="connsiteX3" fmla="*/ 54528 w 520118"/>
              <a:gd name="connsiteY3" fmla="*/ 260058 h 520118"/>
              <a:gd name="connsiteX4" fmla="*/ 260058 w 520118"/>
              <a:gd name="connsiteY4" fmla="*/ 54528 h 520118"/>
              <a:gd name="connsiteX5" fmla="*/ 260058 w 520118"/>
              <a:gd name="connsiteY5" fmla="*/ 16504 h 520118"/>
              <a:gd name="connsiteX6" fmla="*/ 16503 w 520118"/>
              <a:gd name="connsiteY6" fmla="*/ 260059 h 520118"/>
              <a:gd name="connsiteX7" fmla="*/ 260058 w 520118"/>
              <a:gd name="connsiteY7" fmla="*/ 503614 h 520118"/>
              <a:gd name="connsiteX8" fmla="*/ 503613 w 520118"/>
              <a:gd name="connsiteY8" fmla="*/ 260059 h 520118"/>
              <a:gd name="connsiteX9" fmla="*/ 260058 w 520118"/>
              <a:gd name="connsiteY9" fmla="*/ 16504 h 520118"/>
              <a:gd name="connsiteX10" fmla="*/ 260059 w 520118"/>
              <a:gd name="connsiteY10" fmla="*/ 0 h 520118"/>
              <a:gd name="connsiteX11" fmla="*/ 520118 w 520118"/>
              <a:gd name="connsiteY11" fmla="*/ 260059 h 520118"/>
              <a:gd name="connsiteX12" fmla="*/ 260059 w 520118"/>
              <a:gd name="connsiteY12" fmla="*/ 520118 h 520118"/>
              <a:gd name="connsiteX13" fmla="*/ 0 w 520118"/>
              <a:gd name="connsiteY13" fmla="*/ 260059 h 520118"/>
              <a:gd name="connsiteX14" fmla="*/ 260059 w 520118"/>
              <a:gd name="connsiteY14" fmla="*/ 0 h 520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0118" h="520118">
                <a:moveTo>
                  <a:pt x="260058" y="54528"/>
                </a:moveTo>
                <a:cubicBezTo>
                  <a:pt x="373569" y="54528"/>
                  <a:pt x="465588" y="146547"/>
                  <a:pt x="465588" y="260058"/>
                </a:cubicBezTo>
                <a:cubicBezTo>
                  <a:pt x="465588" y="373569"/>
                  <a:pt x="373569" y="465588"/>
                  <a:pt x="260058" y="465588"/>
                </a:cubicBezTo>
                <a:cubicBezTo>
                  <a:pt x="146547" y="465588"/>
                  <a:pt x="54528" y="373569"/>
                  <a:pt x="54528" y="260058"/>
                </a:cubicBezTo>
                <a:cubicBezTo>
                  <a:pt x="54528" y="146547"/>
                  <a:pt x="146547" y="54528"/>
                  <a:pt x="260058" y="54528"/>
                </a:cubicBezTo>
                <a:close/>
                <a:moveTo>
                  <a:pt x="260058" y="16504"/>
                </a:moveTo>
                <a:cubicBezTo>
                  <a:pt x="125546" y="16504"/>
                  <a:pt x="16503" y="125547"/>
                  <a:pt x="16503" y="260059"/>
                </a:cubicBezTo>
                <a:cubicBezTo>
                  <a:pt x="16503" y="394571"/>
                  <a:pt x="125546" y="503614"/>
                  <a:pt x="260058" y="503614"/>
                </a:cubicBezTo>
                <a:cubicBezTo>
                  <a:pt x="394570" y="503614"/>
                  <a:pt x="503613" y="394571"/>
                  <a:pt x="503613" y="260059"/>
                </a:cubicBezTo>
                <a:cubicBezTo>
                  <a:pt x="503613" y="125547"/>
                  <a:pt x="394570" y="16504"/>
                  <a:pt x="260058" y="16504"/>
                </a:cubicBezTo>
                <a:close/>
                <a:moveTo>
                  <a:pt x="260059" y="0"/>
                </a:moveTo>
                <a:cubicBezTo>
                  <a:pt x="403686" y="0"/>
                  <a:pt x="520118" y="116432"/>
                  <a:pt x="520118" y="260059"/>
                </a:cubicBezTo>
                <a:cubicBezTo>
                  <a:pt x="520118" y="403686"/>
                  <a:pt x="403686" y="520118"/>
                  <a:pt x="260059" y="520118"/>
                </a:cubicBezTo>
                <a:cubicBezTo>
                  <a:pt x="116432" y="520118"/>
                  <a:pt x="0" y="403686"/>
                  <a:pt x="0" y="260059"/>
                </a:cubicBezTo>
                <a:cubicBezTo>
                  <a:pt x="0" y="116432"/>
                  <a:pt x="116432" y="0"/>
                  <a:pt x="260059" y="0"/>
                </a:cubicBez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r>
              <a:rPr lang="en-US" altLang="zh-CN" sz="2667">
                <a:solidFill>
                  <a:prstClr val="white"/>
                </a:solidFill>
              </a:rPr>
              <a:t>C</a:t>
            </a:r>
            <a:endParaRPr lang="zh-CN" altLang="en-US" sz="2667">
              <a:solidFill>
                <a:prstClr val="white"/>
              </a:solidFill>
            </a:endParaRPr>
          </a:p>
        </p:txBody>
      </p:sp>
      <p:sp>
        <p:nvSpPr>
          <p:cNvPr id="8" name="MH_Other_4"/>
          <p:cNvSpPr/>
          <p:nvPr/>
        </p:nvSpPr>
        <p:spPr>
          <a:xfrm>
            <a:off x="3185474" y="5122519"/>
            <a:ext cx="520118" cy="520118"/>
          </a:xfrm>
          <a:custGeom>
            <a:avLst/>
            <a:gdLst>
              <a:gd name="connsiteX0" fmla="*/ 260058 w 520118"/>
              <a:gd name="connsiteY0" fmla="*/ 54528 h 520118"/>
              <a:gd name="connsiteX1" fmla="*/ 465588 w 520118"/>
              <a:gd name="connsiteY1" fmla="*/ 260058 h 520118"/>
              <a:gd name="connsiteX2" fmla="*/ 260058 w 520118"/>
              <a:gd name="connsiteY2" fmla="*/ 465588 h 520118"/>
              <a:gd name="connsiteX3" fmla="*/ 54528 w 520118"/>
              <a:gd name="connsiteY3" fmla="*/ 260058 h 520118"/>
              <a:gd name="connsiteX4" fmla="*/ 260058 w 520118"/>
              <a:gd name="connsiteY4" fmla="*/ 54528 h 520118"/>
              <a:gd name="connsiteX5" fmla="*/ 260058 w 520118"/>
              <a:gd name="connsiteY5" fmla="*/ 16504 h 520118"/>
              <a:gd name="connsiteX6" fmla="*/ 16503 w 520118"/>
              <a:gd name="connsiteY6" fmla="*/ 260059 h 520118"/>
              <a:gd name="connsiteX7" fmla="*/ 260058 w 520118"/>
              <a:gd name="connsiteY7" fmla="*/ 503614 h 520118"/>
              <a:gd name="connsiteX8" fmla="*/ 503613 w 520118"/>
              <a:gd name="connsiteY8" fmla="*/ 260059 h 520118"/>
              <a:gd name="connsiteX9" fmla="*/ 260058 w 520118"/>
              <a:gd name="connsiteY9" fmla="*/ 16504 h 520118"/>
              <a:gd name="connsiteX10" fmla="*/ 260059 w 520118"/>
              <a:gd name="connsiteY10" fmla="*/ 0 h 520118"/>
              <a:gd name="connsiteX11" fmla="*/ 520118 w 520118"/>
              <a:gd name="connsiteY11" fmla="*/ 260059 h 520118"/>
              <a:gd name="connsiteX12" fmla="*/ 260059 w 520118"/>
              <a:gd name="connsiteY12" fmla="*/ 520118 h 520118"/>
              <a:gd name="connsiteX13" fmla="*/ 0 w 520118"/>
              <a:gd name="connsiteY13" fmla="*/ 260059 h 520118"/>
              <a:gd name="connsiteX14" fmla="*/ 260059 w 520118"/>
              <a:gd name="connsiteY14" fmla="*/ 0 h 520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0118" h="520118">
                <a:moveTo>
                  <a:pt x="260058" y="54528"/>
                </a:moveTo>
                <a:cubicBezTo>
                  <a:pt x="373569" y="54528"/>
                  <a:pt x="465588" y="146547"/>
                  <a:pt x="465588" y="260058"/>
                </a:cubicBezTo>
                <a:cubicBezTo>
                  <a:pt x="465588" y="373569"/>
                  <a:pt x="373569" y="465588"/>
                  <a:pt x="260058" y="465588"/>
                </a:cubicBezTo>
                <a:cubicBezTo>
                  <a:pt x="146547" y="465588"/>
                  <a:pt x="54528" y="373569"/>
                  <a:pt x="54528" y="260058"/>
                </a:cubicBezTo>
                <a:cubicBezTo>
                  <a:pt x="54528" y="146547"/>
                  <a:pt x="146547" y="54528"/>
                  <a:pt x="260058" y="54528"/>
                </a:cubicBezTo>
                <a:close/>
                <a:moveTo>
                  <a:pt x="260058" y="16504"/>
                </a:moveTo>
                <a:cubicBezTo>
                  <a:pt x="125546" y="16504"/>
                  <a:pt x="16503" y="125547"/>
                  <a:pt x="16503" y="260059"/>
                </a:cubicBezTo>
                <a:cubicBezTo>
                  <a:pt x="16503" y="394571"/>
                  <a:pt x="125546" y="503614"/>
                  <a:pt x="260058" y="503614"/>
                </a:cubicBezTo>
                <a:cubicBezTo>
                  <a:pt x="394570" y="503614"/>
                  <a:pt x="503613" y="394571"/>
                  <a:pt x="503613" y="260059"/>
                </a:cubicBezTo>
                <a:cubicBezTo>
                  <a:pt x="503613" y="125547"/>
                  <a:pt x="394570" y="16504"/>
                  <a:pt x="260058" y="16504"/>
                </a:cubicBezTo>
                <a:close/>
                <a:moveTo>
                  <a:pt x="260059" y="0"/>
                </a:moveTo>
                <a:cubicBezTo>
                  <a:pt x="403686" y="0"/>
                  <a:pt x="520118" y="116432"/>
                  <a:pt x="520118" y="260059"/>
                </a:cubicBezTo>
                <a:cubicBezTo>
                  <a:pt x="520118" y="403686"/>
                  <a:pt x="403686" y="520118"/>
                  <a:pt x="260059" y="520118"/>
                </a:cubicBezTo>
                <a:cubicBezTo>
                  <a:pt x="116432" y="520118"/>
                  <a:pt x="0" y="403686"/>
                  <a:pt x="0" y="260059"/>
                </a:cubicBezTo>
                <a:cubicBezTo>
                  <a:pt x="0" y="116432"/>
                  <a:pt x="116432" y="0"/>
                  <a:pt x="260059" y="0"/>
                </a:cubicBez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r>
              <a:rPr lang="en-US" altLang="zh-CN" sz="2667">
                <a:solidFill>
                  <a:prstClr val="white"/>
                </a:solidFill>
              </a:rPr>
              <a:t>E</a:t>
            </a:r>
            <a:endParaRPr lang="zh-CN" altLang="en-US" sz="2667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3028483"/>
            <a:ext cx="4194496" cy="1728132"/>
            <a:chOff x="0" y="3028483"/>
            <a:chExt cx="4194496" cy="1728132"/>
          </a:xfrm>
        </p:grpSpPr>
        <p:sp>
          <p:nvSpPr>
            <p:cNvPr id="9" name="MH_Title_1"/>
            <p:cNvSpPr/>
            <p:nvPr/>
          </p:nvSpPr>
          <p:spPr>
            <a:xfrm>
              <a:off x="0" y="3028483"/>
              <a:ext cx="4194496" cy="1728132"/>
            </a:xfrm>
            <a:custGeom>
              <a:avLst/>
              <a:gdLst>
                <a:gd name="connsiteX0" fmla="*/ 3330430 w 4194496"/>
                <a:gd name="connsiteY0" fmla="*/ 0 h 1728132"/>
                <a:gd name="connsiteX1" fmla="*/ 4194496 w 4194496"/>
                <a:gd name="connsiteY1" fmla="*/ 864066 h 1728132"/>
                <a:gd name="connsiteX2" fmla="*/ 3330430 w 4194496"/>
                <a:gd name="connsiteY2" fmla="*/ 1728132 h 1728132"/>
                <a:gd name="connsiteX3" fmla="*/ 2847323 w 4194496"/>
                <a:gd name="connsiteY3" fmla="*/ 1580563 h 1728132"/>
                <a:gd name="connsiteX4" fmla="*/ 2822827 w 4194496"/>
                <a:gd name="connsiteY4" fmla="*/ 1560352 h 1728132"/>
                <a:gd name="connsiteX5" fmla="*/ 0 w 4194496"/>
                <a:gd name="connsiteY5" fmla="*/ 1560352 h 1728132"/>
                <a:gd name="connsiteX6" fmla="*/ 0 w 4194496"/>
                <a:gd name="connsiteY6" fmla="*/ 167780 h 1728132"/>
                <a:gd name="connsiteX7" fmla="*/ 2822827 w 4194496"/>
                <a:gd name="connsiteY7" fmla="*/ 167780 h 1728132"/>
                <a:gd name="connsiteX8" fmla="*/ 2847323 w 4194496"/>
                <a:gd name="connsiteY8" fmla="*/ 147569 h 1728132"/>
                <a:gd name="connsiteX9" fmla="*/ 3330430 w 4194496"/>
                <a:gd name="connsiteY9" fmla="*/ 0 h 172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94496" h="1728132">
                  <a:moveTo>
                    <a:pt x="3330430" y="0"/>
                  </a:moveTo>
                  <a:cubicBezTo>
                    <a:pt x="3807640" y="0"/>
                    <a:pt x="4194496" y="386856"/>
                    <a:pt x="4194496" y="864066"/>
                  </a:cubicBezTo>
                  <a:cubicBezTo>
                    <a:pt x="4194496" y="1341276"/>
                    <a:pt x="3807640" y="1728132"/>
                    <a:pt x="3330430" y="1728132"/>
                  </a:cubicBezTo>
                  <a:cubicBezTo>
                    <a:pt x="3151476" y="1728132"/>
                    <a:pt x="2985229" y="1673731"/>
                    <a:pt x="2847323" y="1580563"/>
                  </a:cubicBezTo>
                  <a:lnTo>
                    <a:pt x="2822827" y="1560352"/>
                  </a:lnTo>
                  <a:lnTo>
                    <a:pt x="0" y="1560352"/>
                  </a:lnTo>
                  <a:lnTo>
                    <a:pt x="0" y="167780"/>
                  </a:lnTo>
                  <a:lnTo>
                    <a:pt x="2822827" y="167780"/>
                  </a:lnTo>
                  <a:lnTo>
                    <a:pt x="2847323" y="147569"/>
                  </a:lnTo>
                  <a:cubicBezTo>
                    <a:pt x="2985229" y="54402"/>
                    <a:pt x="3151476" y="0"/>
                    <a:pt x="3330430" y="0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r>
                <a:rPr lang="zh-CN" altLang="en-US" sz="2667" b="1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您的标题</a:t>
              </a:r>
            </a:p>
          </p:txBody>
        </p:sp>
        <p:sp>
          <p:nvSpPr>
            <p:cNvPr id="10" name="MH_Other_5"/>
            <p:cNvSpPr>
              <a:spLocks noChangeAspect="1"/>
            </p:cNvSpPr>
            <p:nvPr/>
          </p:nvSpPr>
          <p:spPr bwMode="auto">
            <a:xfrm>
              <a:off x="2997789" y="3435528"/>
              <a:ext cx="797215" cy="918098"/>
            </a:xfrm>
            <a:custGeom>
              <a:avLst/>
              <a:gdLst>
                <a:gd name="T0" fmla="*/ 150989 w 2062163"/>
                <a:gd name="T1" fmla="*/ 1478933 h 2376487"/>
                <a:gd name="T2" fmla="*/ 1168577 w 2062163"/>
                <a:gd name="T3" fmla="*/ 1287826 h 2376487"/>
                <a:gd name="T4" fmla="*/ 1228852 w 2062163"/>
                <a:gd name="T5" fmla="*/ 1363153 h 2376487"/>
                <a:gd name="T6" fmla="*/ 1135680 w 2062163"/>
                <a:gd name="T7" fmla="*/ 1417474 h 2376487"/>
                <a:gd name="T8" fmla="*/ 817537 w 2062163"/>
                <a:gd name="T9" fmla="*/ 1430417 h 2376487"/>
                <a:gd name="T10" fmla="*/ 827512 w 2062163"/>
                <a:gd name="T11" fmla="*/ 1463306 h 2376487"/>
                <a:gd name="T12" fmla="*/ 1039112 w 2062163"/>
                <a:gd name="T13" fmla="*/ 1509987 h 2376487"/>
                <a:gd name="T14" fmla="*/ 1278091 w 2062163"/>
                <a:gd name="T15" fmla="*/ 1471582 h 2376487"/>
                <a:gd name="T16" fmla="*/ 1469741 w 2062163"/>
                <a:gd name="T17" fmla="*/ 1323474 h 2376487"/>
                <a:gd name="T18" fmla="*/ 1572039 w 2062163"/>
                <a:gd name="T19" fmla="*/ 1272548 h 2376487"/>
                <a:gd name="T20" fmla="*/ 1629556 w 2062163"/>
                <a:gd name="T21" fmla="*/ 1330476 h 2376487"/>
                <a:gd name="T22" fmla="*/ 1355346 w 2062163"/>
                <a:gd name="T23" fmla="*/ 1573220 h 2376487"/>
                <a:gd name="T24" fmla="*/ 1023619 w 2062163"/>
                <a:gd name="T25" fmla="*/ 1680376 h 2376487"/>
                <a:gd name="T26" fmla="*/ 621218 w 2062163"/>
                <a:gd name="T27" fmla="*/ 1689499 h 2376487"/>
                <a:gd name="T28" fmla="*/ 505124 w 2062163"/>
                <a:gd name="T29" fmla="*/ 1289098 h 2376487"/>
                <a:gd name="T30" fmla="*/ 1051184 w 2062163"/>
                <a:gd name="T31" fmla="*/ 851969 h 2376487"/>
                <a:gd name="T32" fmla="*/ 1111697 w 2062163"/>
                <a:gd name="T33" fmla="*/ 916233 h 2376487"/>
                <a:gd name="T34" fmla="*/ 1045390 w 2062163"/>
                <a:gd name="T35" fmla="*/ 983678 h 2376487"/>
                <a:gd name="T36" fmla="*/ 865078 w 2062163"/>
                <a:gd name="T37" fmla="*/ 688023 h 2376487"/>
                <a:gd name="T38" fmla="*/ 875054 w 2062163"/>
                <a:gd name="T39" fmla="*/ 608913 h 2376487"/>
                <a:gd name="T40" fmla="*/ 939210 w 2062163"/>
                <a:gd name="T41" fmla="*/ 483409 h 2376487"/>
                <a:gd name="T42" fmla="*/ 820879 w 2062163"/>
                <a:gd name="T43" fmla="*/ 576988 h 2376487"/>
                <a:gd name="T44" fmla="*/ 779453 w 2062163"/>
                <a:gd name="T45" fmla="*/ 670143 h 2376487"/>
                <a:gd name="T46" fmla="*/ 827252 w 2062163"/>
                <a:gd name="T47" fmla="*/ 755871 h 2376487"/>
                <a:gd name="T48" fmla="*/ 849134 w 2062163"/>
                <a:gd name="T49" fmla="*/ 938573 h 2376487"/>
                <a:gd name="T50" fmla="*/ 793261 w 2062163"/>
                <a:gd name="T51" fmla="*/ 928176 h 2376487"/>
                <a:gd name="T52" fmla="*/ 792624 w 2062163"/>
                <a:gd name="T53" fmla="*/ 987167 h 2376487"/>
                <a:gd name="T54" fmla="*/ 938148 w 2062163"/>
                <a:gd name="T55" fmla="*/ 1082868 h 2376487"/>
                <a:gd name="T56" fmla="*/ 1025250 w 2062163"/>
                <a:gd name="T57" fmla="*/ 1045097 h 2376487"/>
                <a:gd name="T58" fmla="*/ 1166951 w 2062163"/>
                <a:gd name="T59" fmla="*/ 986742 h 2376487"/>
                <a:gd name="T60" fmla="*/ 1195418 w 2062163"/>
                <a:gd name="T61" fmla="*/ 892527 h 2376487"/>
                <a:gd name="T62" fmla="*/ 1118513 w 2062163"/>
                <a:gd name="T63" fmla="*/ 804464 h 2376487"/>
                <a:gd name="T64" fmla="*/ 1101517 w 2062163"/>
                <a:gd name="T65" fmla="*/ 633221 h 2376487"/>
                <a:gd name="T66" fmla="*/ 1154204 w 2062163"/>
                <a:gd name="T67" fmla="*/ 640435 h 2376487"/>
                <a:gd name="T68" fmla="*/ 1149318 w 2062163"/>
                <a:gd name="T69" fmla="*/ 577413 h 2376487"/>
                <a:gd name="T70" fmla="*/ 1013353 w 2062163"/>
                <a:gd name="T71" fmla="*/ 481287 h 2376487"/>
                <a:gd name="T72" fmla="*/ 1226009 w 2062163"/>
                <a:gd name="T73" fmla="*/ 439271 h 2376487"/>
                <a:gd name="T74" fmla="*/ 1459061 w 2062163"/>
                <a:gd name="T75" fmla="*/ 677995 h 2376487"/>
                <a:gd name="T76" fmla="*/ 1529167 w 2062163"/>
                <a:gd name="T77" fmla="*/ 930722 h 2376487"/>
                <a:gd name="T78" fmla="*/ 1455025 w 2062163"/>
                <a:gd name="T79" fmla="*/ 1113637 h 2376487"/>
                <a:gd name="T80" fmla="*/ 1266162 w 2062163"/>
                <a:gd name="T81" fmla="*/ 1197031 h 2376487"/>
                <a:gd name="T82" fmla="*/ 840849 w 2062163"/>
                <a:gd name="T83" fmla="*/ 1212734 h 2376487"/>
                <a:gd name="T84" fmla="*/ 582942 w 2062163"/>
                <a:gd name="T85" fmla="*/ 1159684 h 2376487"/>
                <a:gd name="T86" fmla="*/ 456962 w 2062163"/>
                <a:gd name="T87" fmla="*/ 1023878 h 2376487"/>
                <a:gd name="T88" fmla="*/ 463548 w 2062163"/>
                <a:gd name="T89" fmla="*/ 775393 h 2376487"/>
                <a:gd name="T90" fmla="*/ 597175 w 2062163"/>
                <a:gd name="T91" fmla="*/ 572108 h 2376487"/>
                <a:gd name="T92" fmla="*/ 1145019 w 2062163"/>
                <a:gd name="T93" fmla="*/ 281232 h 2376487"/>
                <a:gd name="T94" fmla="*/ 1176218 w 2062163"/>
                <a:gd name="T95" fmla="*/ 327468 h 2376487"/>
                <a:gd name="T96" fmla="*/ 795039 w 2062163"/>
                <a:gd name="T97" fmla="*/ 332346 h 2376487"/>
                <a:gd name="T98" fmla="*/ 815627 w 2062163"/>
                <a:gd name="T99" fmla="*/ 281869 h 2376487"/>
                <a:gd name="T100" fmla="*/ 1092244 w 2062163"/>
                <a:gd name="T101" fmla="*/ 17194 h 2376487"/>
                <a:gd name="T102" fmla="*/ 1055155 w 2062163"/>
                <a:gd name="T103" fmla="*/ 142649 h 2376487"/>
                <a:gd name="T104" fmla="*/ 1124882 w 2062163"/>
                <a:gd name="T105" fmla="*/ 83424 h 2376487"/>
                <a:gd name="T106" fmla="*/ 1209022 w 2062163"/>
                <a:gd name="T107" fmla="*/ 42667 h 2376487"/>
                <a:gd name="T108" fmla="*/ 1293162 w 2062163"/>
                <a:gd name="T109" fmla="*/ 88943 h 2376487"/>
                <a:gd name="T110" fmla="*/ 1192067 w 2062163"/>
                <a:gd name="T111" fmla="*/ 192533 h 2376487"/>
                <a:gd name="T112" fmla="*/ 777092 w 2062163"/>
                <a:gd name="T113" fmla="*/ 183618 h 2376487"/>
                <a:gd name="T114" fmla="*/ 691680 w 2062163"/>
                <a:gd name="T115" fmla="*/ 99133 h 2376487"/>
                <a:gd name="T116" fmla="*/ 755474 w 2062163"/>
                <a:gd name="T117" fmla="*/ 40544 h 2376487"/>
                <a:gd name="T118" fmla="*/ 840461 w 2062163"/>
                <a:gd name="T119" fmla="*/ 66018 h 2376487"/>
                <a:gd name="T120" fmla="*/ 920150 w 2062163"/>
                <a:gd name="T121" fmla="*/ 146045 h 2376487"/>
                <a:gd name="T122" fmla="*/ 880730 w 2062163"/>
                <a:gd name="T123" fmla="*/ 18892 h 23764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062163" h="2376487">
                  <a:moveTo>
                    <a:pt x="217045" y="1824037"/>
                  </a:moveTo>
                  <a:lnTo>
                    <a:pt x="644525" y="2192867"/>
                  </a:lnTo>
                  <a:lnTo>
                    <a:pt x="622847" y="2208765"/>
                  </a:lnTo>
                  <a:lnTo>
                    <a:pt x="600905" y="2224663"/>
                  </a:lnTo>
                  <a:lnTo>
                    <a:pt x="557813" y="2256723"/>
                  </a:lnTo>
                  <a:lnTo>
                    <a:pt x="517365" y="2287724"/>
                  </a:lnTo>
                  <a:lnTo>
                    <a:pt x="480354" y="2315810"/>
                  </a:lnTo>
                  <a:lnTo>
                    <a:pt x="449423" y="2340452"/>
                  </a:lnTo>
                  <a:lnTo>
                    <a:pt x="424837" y="2359530"/>
                  </a:lnTo>
                  <a:lnTo>
                    <a:pt x="403687" y="2376487"/>
                  </a:lnTo>
                  <a:lnTo>
                    <a:pt x="0" y="1995734"/>
                  </a:lnTo>
                  <a:lnTo>
                    <a:pt x="2908" y="1993084"/>
                  </a:lnTo>
                  <a:lnTo>
                    <a:pt x="11632" y="1985400"/>
                  </a:lnTo>
                  <a:lnTo>
                    <a:pt x="26701" y="1972152"/>
                  </a:lnTo>
                  <a:lnTo>
                    <a:pt x="49172" y="1953605"/>
                  </a:lnTo>
                  <a:lnTo>
                    <a:pt x="78517" y="1929493"/>
                  </a:lnTo>
                  <a:lnTo>
                    <a:pt x="96229" y="1915450"/>
                  </a:lnTo>
                  <a:lnTo>
                    <a:pt x="116321" y="1899817"/>
                  </a:lnTo>
                  <a:lnTo>
                    <a:pt x="138263" y="1883124"/>
                  </a:lnTo>
                  <a:lnTo>
                    <a:pt x="162321" y="1864842"/>
                  </a:lnTo>
                  <a:lnTo>
                    <a:pt x="188229" y="1844969"/>
                  </a:lnTo>
                  <a:lnTo>
                    <a:pt x="217045" y="1824037"/>
                  </a:lnTo>
                  <a:close/>
                  <a:moveTo>
                    <a:pt x="811213" y="1579562"/>
                  </a:moveTo>
                  <a:lnTo>
                    <a:pt x="839259" y="1579827"/>
                  </a:lnTo>
                  <a:lnTo>
                    <a:pt x="867834" y="1580356"/>
                  </a:lnTo>
                  <a:lnTo>
                    <a:pt x="897202" y="1581680"/>
                  </a:lnTo>
                  <a:lnTo>
                    <a:pt x="926307" y="1583003"/>
                  </a:lnTo>
                  <a:lnTo>
                    <a:pt x="955146" y="1584327"/>
                  </a:lnTo>
                  <a:lnTo>
                    <a:pt x="1011767" y="1587503"/>
                  </a:lnTo>
                  <a:lnTo>
                    <a:pt x="1063625" y="1590150"/>
                  </a:lnTo>
                  <a:lnTo>
                    <a:pt x="1086909" y="1591474"/>
                  </a:lnTo>
                  <a:lnTo>
                    <a:pt x="1108605" y="1592003"/>
                  </a:lnTo>
                  <a:lnTo>
                    <a:pt x="1161786" y="1593327"/>
                  </a:lnTo>
                  <a:lnTo>
                    <a:pt x="1209940" y="1594650"/>
                  </a:lnTo>
                  <a:lnTo>
                    <a:pt x="1253861" y="1596239"/>
                  </a:lnTo>
                  <a:lnTo>
                    <a:pt x="1293019" y="1597562"/>
                  </a:lnTo>
                  <a:lnTo>
                    <a:pt x="1328473" y="1598886"/>
                  </a:lnTo>
                  <a:lnTo>
                    <a:pt x="1360223" y="1600474"/>
                  </a:lnTo>
                  <a:lnTo>
                    <a:pt x="1388534" y="1602062"/>
                  </a:lnTo>
                  <a:lnTo>
                    <a:pt x="1414198" y="1603386"/>
                  </a:lnTo>
                  <a:lnTo>
                    <a:pt x="1436688" y="1605239"/>
                  </a:lnTo>
                  <a:lnTo>
                    <a:pt x="1456796" y="1606562"/>
                  </a:lnTo>
                  <a:lnTo>
                    <a:pt x="1475053" y="1608150"/>
                  </a:lnTo>
                  <a:lnTo>
                    <a:pt x="1491457" y="1609739"/>
                  </a:lnTo>
                  <a:lnTo>
                    <a:pt x="1519503" y="1612650"/>
                  </a:lnTo>
                  <a:lnTo>
                    <a:pt x="1544373" y="1615827"/>
                  </a:lnTo>
                  <a:lnTo>
                    <a:pt x="1544903" y="1617415"/>
                  </a:lnTo>
                  <a:lnTo>
                    <a:pt x="1546226" y="1622180"/>
                  </a:lnTo>
                  <a:lnTo>
                    <a:pt x="1547019" y="1625621"/>
                  </a:lnTo>
                  <a:lnTo>
                    <a:pt x="1547548" y="1629592"/>
                  </a:lnTo>
                  <a:lnTo>
                    <a:pt x="1548078" y="1634356"/>
                  </a:lnTo>
                  <a:lnTo>
                    <a:pt x="1548607" y="1639386"/>
                  </a:lnTo>
                  <a:lnTo>
                    <a:pt x="1548607" y="1644945"/>
                  </a:lnTo>
                  <a:lnTo>
                    <a:pt x="1548342" y="1651298"/>
                  </a:lnTo>
                  <a:lnTo>
                    <a:pt x="1547813" y="1657386"/>
                  </a:lnTo>
                  <a:lnTo>
                    <a:pt x="1546755" y="1664268"/>
                  </a:lnTo>
                  <a:lnTo>
                    <a:pt x="1545167" y="1671150"/>
                  </a:lnTo>
                  <a:lnTo>
                    <a:pt x="1543051" y="1678298"/>
                  </a:lnTo>
                  <a:lnTo>
                    <a:pt x="1539876" y="1685445"/>
                  </a:lnTo>
                  <a:lnTo>
                    <a:pt x="1538288" y="1689150"/>
                  </a:lnTo>
                  <a:lnTo>
                    <a:pt x="1536436" y="1693121"/>
                  </a:lnTo>
                  <a:lnTo>
                    <a:pt x="1534319" y="1696827"/>
                  </a:lnTo>
                  <a:lnTo>
                    <a:pt x="1531938" y="1700533"/>
                  </a:lnTo>
                  <a:lnTo>
                    <a:pt x="1529292" y="1703974"/>
                  </a:lnTo>
                  <a:lnTo>
                    <a:pt x="1526382" y="1707945"/>
                  </a:lnTo>
                  <a:lnTo>
                    <a:pt x="1523471" y="1711650"/>
                  </a:lnTo>
                  <a:lnTo>
                    <a:pt x="1520032" y="1715356"/>
                  </a:lnTo>
                  <a:lnTo>
                    <a:pt x="1516328" y="1719062"/>
                  </a:lnTo>
                  <a:lnTo>
                    <a:pt x="1512623" y="1722503"/>
                  </a:lnTo>
                  <a:lnTo>
                    <a:pt x="1508390" y="1725945"/>
                  </a:lnTo>
                  <a:lnTo>
                    <a:pt x="1503892" y="1729650"/>
                  </a:lnTo>
                  <a:lnTo>
                    <a:pt x="1499130" y="1733092"/>
                  </a:lnTo>
                  <a:lnTo>
                    <a:pt x="1494103" y="1736533"/>
                  </a:lnTo>
                  <a:lnTo>
                    <a:pt x="1488811" y="1739974"/>
                  </a:lnTo>
                  <a:lnTo>
                    <a:pt x="1483255" y="1743150"/>
                  </a:lnTo>
                  <a:lnTo>
                    <a:pt x="1477169" y="1746592"/>
                  </a:lnTo>
                  <a:lnTo>
                    <a:pt x="1470819" y="1749503"/>
                  </a:lnTo>
                  <a:lnTo>
                    <a:pt x="1464205" y="1752415"/>
                  </a:lnTo>
                  <a:lnTo>
                    <a:pt x="1457061" y="1755592"/>
                  </a:lnTo>
                  <a:lnTo>
                    <a:pt x="1449653" y="1758239"/>
                  </a:lnTo>
                  <a:lnTo>
                    <a:pt x="1441715" y="1760886"/>
                  </a:lnTo>
                  <a:lnTo>
                    <a:pt x="1433513" y="1763533"/>
                  </a:lnTo>
                  <a:lnTo>
                    <a:pt x="1424782" y="1765915"/>
                  </a:lnTo>
                  <a:lnTo>
                    <a:pt x="1415786" y="1768298"/>
                  </a:lnTo>
                  <a:lnTo>
                    <a:pt x="1406261" y="1770415"/>
                  </a:lnTo>
                  <a:lnTo>
                    <a:pt x="1396471" y="1772533"/>
                  </a:lnTo>
                  <a:lnTo>
                    <a:pt x="1386153" y="1774386"/>
                  </a:lnTo>
                  <a:lnTo>
                    <a:pt x="1375305" y="1775974"/>
                  </a:lnTo>
                  <a:lnTo>
                    <a:pt x="1364192" y="1777562"/>
                  </a:lnTo>
                  <a:lnTo>
                    <a:pt x="1352286" y="1779150"/>
                  </a:lnTo>
                  <a:lnTo>
                    <a:pt x="1340380" y="1780209"/>
                  </a:lnTo>
                  <a:lnTo>
                    <a:pt x="1327680" y="1781268"/>
                  </a:lnTo>
                  <a:lnTo>
                    <a:pt x="1314715" y="1782062"/>
                  </a:lnTo>
                  <a:lnTo>
                    <a:pt x="1288257" y="1783650"/>
                  </a:lnTo>
                  <a:lnTo>
                    <a:pt x="1263386" y="1784445"/>
                  </a:lnTo>
                  <a:lnTo>
                    <a:pt x="1239044" y="1785239"/>
                  </a:lnTo>
                  <a:lnTo>
                    <a:pt x="1216555" y="1785768"/>
                  </a:lnTo>
                  <a:lnTo>
                    <a:pt x="1194594" y="1786033"/>
                  </a:lnTo>
                  <a:lnTo>
                    <a:pt x="1173957" y="1786298"/>
                  </a:lnTo>
                  <a:lnTo>
                    <a:pt x="1135857" y="1786033"/>
                  </a:lnTo>
                  <a:lnTo>
                    <a:pt x="1102255" y="1785768"/>
                  </a:lnTo>
                  <a:lnTo>
                    <a:pt x="1072886" y="1784974"/>
                  </a:lnTo>
                  <a:lnTo>
                    <a:pt x="1048280" y="1784445"/>
                  </a:lnTo>
                  <a:lnTo>
                    <a:pt x="1027642" y="1784445"/>
                  </a:lnTo>
                  <a:lnTo>
                    <a:pt x="1019175" y="1784445"/>
                  </a:lnTo>
                  <a:lnTo>
                    <a:pt x="1012032" y="1784709"/>
                  </a:lnTo>
                  <a:lnTo>
                    <a:pt x="1005417" y="1784974"/>
                  </a:lnTo>
                  <a:lnTo>
                    <a:pt x="1000390" y="1785768"/>
                  </a:lnTo>
                  <a:lnTo>
                    <a:pt x="996421" y="1786562"/>
                  </a:lnTo>
                  <a:lnTo>
                    <a:pt x="994834" y="1787356"/>
                  </a:lnTo>
                  <a:lnTo>
                    <a:pt x="993511" y="1787886"/>
                  </a:lnTo>
                  <a:lnTo>
                    <a:pt x="992717" y="1788680"/>
                  </a:lnTo>
                  <a:lnTo>
                    <a:pt x="991659" y="1789474"/>
                  </a:lnTo>
                  <a:lnTo>
                    <a:pt x="991130" y="1790268"/>
                  </a:lnTo>
                  <a:lnTo>
                    <a:pt x="991130" y="1791327"/>
                  </a:lnTo>
                  <a:lnTo>
                    <a:pt x="991130" y="1792386"/>
                  </a:lnTo>
                  <a:lnTo>
                    <a:pt x="991394" y="1793709"/>
                  </a:lnTo>
                  <a:lnTo>
                    <a:pt x="991923" y="1794768"/>
                  </a:lnTo>
                  <a:lnTo>
                    <a:pt x="993246" y="1796092"/>
                  </a:lnTo>
                  <a:lnTo>
                    <a:pt x="995627" y="1799268"/>
                  </a:lnTo>
                  <a:lnTo>
                    <a:pt x="999596" y="1802709"/>
                  </a:lnTo>
                  <a:lnTo>
                    <a:pt x="1004623" y="1806945"/>
                  </a:lnTo>
                  <a:lnTo>
                    <a:pt x="1010444" y="1811445"/>
                  </a:lnTo>
                  <a:lnTo>
                    <a:pt x="1017853" y="1816474"/>
                  </a:lnTo>
                  <a:lnTo>
                    <a:pt x="1026319" y="1822033"/>
                  </a:lnTo>
                  <a:lnTo>
                    <a:pt x="1031611" y="1825474"/>
                  </a:lnTo>
                  <a:lnTo>
                    <a:pt x="1037961" y="1829180"/>
                  </a:lnTo>
                  <a:lnTo>
                    <a:pt x="1045105" y="1832356"/>
                  </a:lnTo>
                  <a:lnTo>
                    <a:pt x="1053042" y="1836062"/>
                  </a:lnTo>
                  <a:lnTo>
                    <a:pt x="1061773" y="1839768"/>
                  </a:lnTo>
                  <a:lnTo>
                    <a:pt x="1071034" y="1843209"/>
                  </a:lnTo>
                  <a:lnTo>
                    <a:pt x="1081088" y="1846915"/>
                  </a:lnTo>
                  <a:lnTo>
                    <a:pt x="1091671" y="1850092"/>
                  </a:lnTo>
                  <a:lnTo>
                    <a:pt x="1103048" y="1853533"/>
                  </a:lnTo>
                  <a:lnTo>
                    <a:pt x="1114955" y="1856974"/>
                  </a:lnTo>
                  <a:lnTo>
                    <a:pt x="1127390" y="1859886"/>
                  </a:lnTo>
                  <a:lnTo>
                    <a:pt x="1140619" y="1863062"/>
                  </a:lnTo>
                  <a:lnTo>
                    <a:pt x="1154113" y="1866239"/>
                  </a:lnTo>
                  <a:lnTo>
                    <a:pt x="1168136" y="1868886"/>
                  </a:lnTo>
                  <a:lnTo>
                    <a:pt x="1182688" y="1871533"/>
                  </a:lnTo>
                  <a:lnTo>
                    <a:pt x="1197505" y="1873650"/>
                  </a:lnTo>
                  <a:lnTo>
                    <a:pt x="1213115" y="1876033"/>
                  </a:lnTo>
                  <a:lnTo>
                    <a:pt x="1228725" y="1877886"/>
                  </a:lnTo>
                  <a:lnTo>
                    <a:pt x="1245130" y="1880003"/>
                  </a:lnTo>
                  <a:lnTo>
                    <a:pt x="1261269" y="1881327"/>
                  </a:lnTo>
                  <a:lnTo>
                    <a:pt x="1278203" y="1882386"/>
                  </a:lnTo>
                  <a:lnTo>
                    <a:pt x="1295400" y="1883709"/>
                  </a:lnTo>
                  <a:lnTo>
                    <a:pt x="1312863" y="1884239"/>
                  </a:lnTo>
                  <a:lnTo>
                    <a:pt x="1330061" y="1884503"/>
                  </a:lnTo>
                  <a:lnTo>
                    <a:pt x="1348053" y="1884503"/>
                  </a:lnTo>
                  <a:lnTo>
                    <a:pt x="1366044" y="1883974"/>
                  </a:lnTo>
                  <a:lnTo>
                    <a:pt x="1384036" y="1883445"/>
                  </a:lnTo>
                  <a:lnTo>
                    <a:pt x="1402557" y="1881856"/>
                  </a:lnTo>
                  <a:lnTo>
                    <a:pt x="1420813" y="1880533"/>
                  </a:lnTo>
                  <a:lnTo>
                    <a:pt x="1439334" y="1878150"/>
                  </a:lnTo>
                  <a:lnTo>
                    <a:pt x="1457855" y="1876033"/>
                  </a:lnTo>
                  <a:lnTo>
                    <a:pt x="1476376" y="1872856"/>
                  </a:lnTo>
                  <a:lnTo>
                    <a:pt x="1488017" y="1871003"/>
                  </a:lnTo>
                  <a:lnTo>
                    <a:pt x="1499130" y="1868356"/>
                  </a:lnTo>
                  <a:lnTo>
                    <a:pt x="1510507" y="1865974"/>
                  </a:lnTo>
                  <a:lnTo>
                    <a:pt x="1521090" y="1862798"/>
                  </a:lnTo>
                  <a:lnTo>
                    <a:pt x="1532203" y="1859621"/>
                  </a:lnTo>
                  <a:lnTo>
                    <a:pt x="1542786" y="1856445"/>
                  </a:lnTo>
                  <a:lnTo>
                    <a:pt x="1553105" y="1852739"/>
                  </a:lnTo>
                  <a:lnTo>
                    <a:pt x="1563159" y="1848768"/>
                  </a:lnTo>
                  <a:lnTo>
                    <a:pt x="1573478" y="1844798"/>
                  </a:lnTo>
                  <a:lnTo>
                    <a:pt x="1583532" y="1840298"/>
                  </a:lnTo>
                  <a:lnTo>
                    <a:pt x="1593321" y="1835798"/>
                  </a:lnTo>
                  <a:lnTo>
                    <a:pt x="1603111" y="1831033"/>
                  </a:lnTo>
                  <a:lnTo>
                    <a:pt x="1612901" y="1826003"/>
                  </a:lnTo>
                  <a:lnTo>
                    <a:pt x="1622426" y="1820709"/>
                  </a:lnTo>
                  <a:lnTo>
                    <a:pt x="1631951" y="1815415"/>
                  </a:lnTo>
                  <a:lnTo>
                    <a:pt x="1641211" y="1809592"/>
                  </a:lnTo>
                  <a:lnTo>
                    <a:pt x="1651001" y="1803768"/>
                  </a:lnTo>
                  <a:lnTo>
                    <a:pt x="1660261" y="1797945"/>
                  </a:lnTo>
                  <a:lnTo>
                    <a:pt x="1669521" y="1791856"/>
                  </a:lnTo>
                  <a:lnTo>
                    <a:pt x="1678782" y="1785239"/>
                  </a:lnTo>
                  <a:lnTo>
                    <a:pt x="1697038" y="1771739"/>
                  </a:lnTo>
                  <a:lnTo>
                    <a:pt x="1715294" y="1757709"/>
                  </a:lnTo>
                  <a:lnTo>
                    <a:pt x="1733815" y="1742886"/>
                  </a:lnTo>
                  <a:lnTo>
                    <a:pt x="1752336" y="1727533"/>
                  </a:lnTo>
                  <a:lnTo>
                    <a:pt x="1771121" y="1711650"/>
                  </a:lnTo>
                  <a:lnTo>
                    <a:pt x="1789907" y="1694974"/>
                  </a:lnTo>
                  <a:lnTo>
                    <a:pt x="1797315" y="1686768"/>
                  </a:lnTo>
                  <a:lnTo>
                    <a:pt x="1804194" y="1678827"/>
                  </a:lnTo>
                  <a:lnTo>
                    <a:pt x="1811603" y="1671150"/>
                  </a:lnTo>
                  <a:lnTo>
                    <a:pt x="1818482" y="1664268"/>
                  </a:lnTo>
                  <a:lnTo>
                    <a:pt x="1825626" y="1657386"/>
                  </a:lnTo>
                  <a:lnTo>
                    <a:pt x="1832240" y="1651033"/>
                  </a:lnTo>
                  <a:lnTo>
                    <a:pt x="1839384" y="1644945"/>
                  </a:lnTo>
                  <a:lnTo>
                    <a:pt x="1845999" y="1639121"/>
                  </a:lnTo>
                  <a:lnTo>
                    <a:pt x="1852878" y="1634092"/>
                  </a:lnTo>
                  <a:lnTo>
                    <a:pt x="1859228" y="1629062"/>
                  </a:lnTo>
                  <a:lnTo>
                    <a:pt x="1866107" y="1624298"/>
                  </a:lnTo>
                  <a:lnTo>
                    <a:pt x="1872457" y="1620062"/>
                  </a:lnTo>
                  <a:lnTo>
                    <a:pt x="1878807" y="1616092"/>
                  </a:lnTo>
                  <a:lnTo>
                    <a:pt x="1885157" y="1612121"/>
                  </a:lnTo>
                  <a:lnTo>
                    <a:pt x="1891507" y="1608680"/>
                  </a:lnTo>
                  <a:lnTo>
                    <a:pt x="1897857" y="1605768"/>
                  </a:lnTo>
                  <a:lnTo>
                    <a:pt x="1903678" y="1602856"/>
                  </a:lnTo>
                  <a:lnTo>
                    <a:pt x="1909763" y="1600474"/>
                  </a:lnTo>
                  <a:lnTo>
                    <a:pt x="1915849" y="1598092"/>
                  </a:lnTo>
                  <a:lnTo>
                    <a:pt x="1921669" y="1595974"/>
                  </a:lnTo>
                  <a:lnTo>
                    <a:pt x="1927226" y="1594121"/>
                  </a:lnTo>
                  <a:lnTo>
                    <a:pt x="1932782" y="1592533"/>
                  </a:lnTo>
                  <a:lnTo>
                    <a:pt x="1938338" y="1591209"/>
                  </a:lnTo>
                  <a:lnTo>
                    <a:pt x="1943894" y="1589886"/>
                  </a:lnTo>
                  <a:lnTo>
                    <a:pt x="1949451" y="1588827"/>
                  </a:lnTo>
                  <a:lnTo>
                    <a:pt x="1954478" y="1588298"/>
                  </a:lnTo>
                  <a:lnTo>
                    <a:pt x="1959769" y="1587503"/>
                  </a:lnTo>
                  <a:lnTo>
                    <a:pt x="1964796" y="1587239"/>
                  </a:lnTo>
                  <a:lnTo>
                    <a:pt x="1974586" y="1586974"/>
                  </a:lnTo>
                  <a:lnTo>
                    <a:pt x="1983846" y="1587239"/>
                  </a:lnTo>
                  <a:lnTo>
                    <a:pt x="1992842" y="1588033"/>
                  </a:lnTo>
                  <a:lnTo>
                    <a:pt x="2001309" y="1589092"/>
                  </a:lnTo>
                  <a:lnTo>
                    <a:pt x="2009247" y="1590945"/>
                  </a:lnTo>
                  <a:lnTo>
                    <a:pt x="2016919" y="1593062"/>
                  </a:lnTo>
                  <a:lnTo>
                    <a:pt x="2023534" y="1595445"/>
                  </a:lnTo>
                  <a:lnTo>
                    <a:pt x="2030149" y="1597562"/>
                  </a:lnTo>
                  <a:lnTo>
                    <a:pt x="2035969" y="1600209"/>
                  </a:lnTo>
                  <a:lnTo>
                    <a:pt x="2041261" y="1602592"/>
                  </a:lnTo>
                  <a:lnTo>
                    <a:pt x="2046024" y="1605239"/>
                  </a:lnTo>
                  <a:lnTo>
                    <a:pt x="2050257" y="1607621"/>
                  </a:lnTo>
                  <a:lnTo>
                    <a:pt x="2056607" y="1611856"/>
                  </a:lnTo>
                  <a:lnTo>
                    <a:pt x="2060576" y="1615033"/>
                  </a:lnTo>
                  <a:lnTo>
                    <a:pt x="2062163" y="1616092"/>
                  </a:lnTo>
                  <a:lnTo>
                    <a:pt x="2060311" y="1619003"/>
                  </a:lnTo>
                  <a:lnTo>
                    <a:pt x="2054755" y="1627739"/>
                  </a:lnTo>
                  <a:lnTo>
                    <a:pt x="2044965" y="1641239"/>
                  </a:lnTo>
                  <a:lnTo>
                    <a:pt x="2038615" y="1649709"/>
                  </a:lnTo>
                  <a:lnTo>
                    <a:pt x="2031472" y="1659768"/>
                  </a:lnTo>
                  <a:lnTo>
                    <a:pt x="2022740" y="1670356"/>
                  </a:lnTo>
                  <a:lnTo>
                    <a:pt x="2013215" y="1682268"/>
                  </a:lnTo>
                  <a:lnTo>
                    <a:pt x="2002632" y="1694709"/>
                  </a:lnTo>
                  <a:lnTo>
                    <a:pt x="1990726" y="1708474"/>
                  </a:lnTo>
                  <a:lnTo>
                    <a:pt x="1977496" y="1723298"/>
                  </a:lnTo>
                  <a:lnTo>
                    <a:pt x="1963209" y="1738386"/>
                  </a:lnTo>
                  <a:lnTo>
                    <a:pt x="1947863" y="1754268"/>
                  </a:lnTo>
                  <a:lnTo>
                    <a:pt x="1931194" y="1770945"/>
                  </a:lnTo>
                  <a:lnTo>
                    <a:pt x="1912938" y="1788415"/>
                  </a:lnTo>
                  <a:lnTo>
                    <a:pt x="1893888" y="1806150"/>
                  </a:lnTo>
                  <a:lnTo>
                    <a:pt x="1872986" y="1824680"/>
                  </a:lnTo>
                  <a:lnTo>
                    <a:pt x="1851026" y="1843474"/>
                  </a:lnTo>
                  <a:lnTo>
                    <a:pt x="1827742" y="1862533"/>
                  </a:lnTo>
                  <a:lnTo>
                    <a:pt x="1803136" y="1881856"/>
                  </a:lnTo>
                  <a:lnTo>
                    <a:pt x="1776678" y="1901974"/>
                  </a:lnTo>
                  <a:lnTo>
                    <a:pt x="1763184" y="1912033"/>
                  </a:lnTo>
                  <a:lnTo>
                    <a:pt x="1749161" y="1921827"/>
                  </a:lnTo>
                  <a:lnTo>
                    <a:pt x="1734874" y="1931886"/>
                  </a:lnTo>
                  <a:lnTo>
                    <a:pt x="1720321" y="1941945"/>
                  </a:lnTo>
                  <a:lnTo>
                    <a:pt x="1704976" y="1952268"/>
                  </a:lnTo>
                  <a:lnTo>
                    <a:pt x="1689630" y="1962592"/>
                  </a:lnTo>
                  <a:lnTo>
                    <a:pt x="1673755" y="1972650"/>
                  </a:lnTo>
                  <a:lnTo>
                    <a:pt x="1657615" y="1982709"/>
                  </a:lnTo>
                  <a:lnTo>
                    <a:pt x="1640946" y="1993033"/>
                  </a:lnTo>
                  <a:lnTo>
                    <a:pt x="1624013" y="2003356"/>
                  </a:lnTo>
                  <a:lnTo>
                    <a:pt x="1606551" y="2013415"/>
                  </a:lnTo>
                  <a:lnTo>
                    <a:pt x="1588823" y="2023474"/>
                  </a:lnTo>
                  <a:lnTo>
                    <a:pt x="1570567" y="2033533"/>
                  </a:lnTo>
                  <a:lnTo>
                    <a:pt x="1552046" y="2043856"/>
                  </a:lnTo>
                  <a:lnTo>
                    <a:pt x="1533261" y="2053915"/>
                  </a:lnTo>
                  <a:lnTo>
                    <a:pt x="1513946" y="2063709"/>
                  </a:lnTo>
                  <a:lnTo>
                    <a:pt x="1493838" y="2073768"/>
                  </a:lnTo>
                  <a:lnTo>
                    <a:pt x="1473730" y="2083562"/>
                  </a:lnTo>
                  <a:lnTo>
                    <a:pt x="1453092" y="2086209"/>
                  </a:lnTo>
                  <a:lnTo>
                    <a:pt x="1432190" y="2088327"/>
                  </a:lnTo>
                  <a:lnTo>
                    <a:pt x="1410759" y="2090445"/>
                  </a:lnTo>
                  <a:lnTo>
                    <a:pt x="1388798" y="2092033"/>
                  </a:lnTo>
                  <a:lnTo>
                    <a:pt x="1366573" y="2093621"/>
                  </a:lnTo>
                  <a:lnTo>
                    <a:pt x="1344084" y="2094680"/>
                  </a:lnTo>
                  <a:lnTo>
                    <a:pt x="1321330" y="2095474"/>
                  </a:lnTo>
                  <a:lnTo>
                    <a:pt x="1298840" y="2096003"/>
                  </a:lnTo>
                  <a:lnTo>
                    <a:pt x="1276086" y="2096268"/>
                  </a:lnTo>
                  <a:lnTo>
                    <a:pt x="1253067" y="2096533"/>
                  </a:lnTo>
                  <a:lnTo>
                    <a:pt x="1229784" y="2096533"/>
                  </a:lnTo>
                  <a:lnTo>
                    <a:pt x="1206765" y="2096533"/>
                  </a:lnTo>
                  <a:lnTo>
                    <a:pt x="1160992" y="2095739"/>
                  </a:lnTo>
                  <a:lnTo>
                    <a:pt x="1116278" y="2094680"/>
                  </a:lnTo>
                  <a:lnTo>
                    <a:pt x="1072357" y="2093092"/>
                  </a:lnTo>
                  <a:lnTo>
                    <a:pt x="1030288" y="2091239"/>
                  </a:lnTo>
                  <a:lnTo>
                    <a:pt x="951971" y="2087798"/>
                  </a:lnTo>
                  <a:lnTo>
                    <a:pt x="916782" y="2086209"/>
                  </a:lnTo>
                  <a:lnTo>
                    <a:pt x="885032" y="2084886"/>
                  </a:lnTo>
                  <a:lnTo>
                    <a:pt x="856457" y="2083827"/>
                  </a:lnTo>
                  <a:lnTo>
                    <a:pt x="831850" y="2083562"/>
                  </a:lnTo>
                  <a:lnTo>
                    <a:pt x="828146" y="2083827"/>
                  </a:lnTo>
                  <a:lnTo>
                    <a:pt x="823119" y="2085150"/>
                  </a:lnTo>
                  <a:lnTo>
                    <a:pt x="817827" y="2086474"/>
                  </a:lnTo>
                  <a:lnTo>
                    <a:pt x="812007" y="2088592"/>
                  </a:lnTo>
                  <a:lnTo>
                    <a:pt x="805657" y="2091503"/>
                  </a:lnTo>
                  <a:lnTo>
                    <a:pt x="798513" y="2094680"/>
                  </a:lnTo>
                  <a:lnTo>
                    <a:pt x="790840" y="2098650"/>
                  </a:lnTo>
                  <a:lnTo>
                    <a:pt x="782902" y="2102886"/>
                  </a:lnTo>
                  <a:lnTo>
                    <a:pt x="774436" y="2107650"/>
                  </a:lnTo>
                  <a:lnTo>
                    <a:pt x="765705" y="2112680"/>
                  </a:lnTo>
                  <a:lnTo>
                    <a:pt x="746655" y="2124062"/>
                  </a:lnTo>
                  <a:lnTo>
                    <a:pt x="726282" y="2137033"/>
                  </a:lnTo>
                  <a:lnTo>
                    <a:pt x="705115" y="2151062"/>
                  </a:lnTo>
                  <a:lnTo>
                    <a:pt x="317500" y="1817268"/>
                  </a:lnTo>
                  <a:lnTo>
                    <a:pt x="346340" y="1797415"/>
                  </a:lnTo>
                  <a:lnTo>
                    <a:pt x="374121" y="1777562"/>
                  </a:lnTo>
                  <a:lnTo>
                    <a:pt x="400844" y="1758239"/>
                  </a:lnTo>
                  <a:lnTo>
                    <a:pt x="426773" y="1739445"/>
                  </a:lnTo>
                  <a:lnTo>
                    <a:pt x="475721" y="1703709"/>
                  </a:lnTo>
                  <a:lnTo>
                    <a:pt x="499269" y="1687033"/>
                  </a:lnTo>
                  <a:lnTo>
                    <a:pt x="522288" y="1670886"/>
                  </a:lnTo>
                  <a:lnTo>
                    <a:pt x="544248" y="1656062"/>
                  </a:lnTo>
                  <a:lnTo>
                    <a:pt x="555361" y="1648915"/>
                  </a:lnTo>
                  <a:lnTo>
                    <a:pt x="565944" y="1642298"/>
                  </a:lnTo>
                  <a:lnTo>
                    <a:pt x="577057" y="1635680"/>
                  </a:lnTo>
                  <a:lnTo>
                    <a:pt x="587640" y="1629592"/>
                  </a:lnTo>
                  <a:lnTo>
                    <a:pt x="598223" y="1623768"/>
                  </a:lnTo>
                  <a:lnTo>
                    <a:pt x="608807" y="1618474"/>
                  </a:lnTo>
                  <a:lnTo>
                    <a:pt x="619390" y="1612915"/>
                  </a:lnTo>
                  <a:lnTo>
                    <a:pt x="629709" y="1608150"/>
                  </a:lnTo>
                  <a:lnTo>
                    <a:pt x="640027" y="1603915"/>
                  </a:lnTo>
                  <a:lnTo>
                    <a:pt x="650875" y="1599945"/>
                  </a:lnTo>
                  <a:lnTo>
                    <a:pt x="661194" y="1596503"/>
                  </a:lnTo>
                  <a:lnTo>
                    <a:pt x="671513" y="1593062"/>
                  </a:lnTo>
                  <a:lnTo>
                    <a:pt x="682361" y="1590150"/>
                  </a:lnTo>
                  <a:lnTo>
                    <a:pt x="692680" y="1588033"/>
                  </a:lnTo>
                  <a:lnTo>
                    <a:pt x="702205" y="1586445"/>
                  </a:lnTo>
                  <a:lnTo>
                    <a:pt x="712523" y="1584592"/>
                  </a:lnTo>
                  <a:lnTo>
                    <a:pt x="723371" y="1583533"/>
                  </a:lnTo>
                  <a:lnTo>
                    <a:pt x="734484" y="1582474"/>
                  </a:lnTo>
                  <a:lnTo>
                    <a:pt x="746390" y="1581680"/>
                  </a:lnTo>
                  <a:lnTo>
                    <a:pt x="758296" y="1580621"/>
                  </a:lnTo>
                  <a:lnTo>
                    <a:pt x="770996" y="1580092"/>
                  </a:lnTo>
                  <a:lnTo>
                    <a:pt x="784225" y="1579827"/>
                  </a:lnTo>
                  <a:lnTo>
                    <a:pt x="811213" y="1579562"/>
                  </a:lnTo>
                  <a:close/>
                  <a:moveTo>
                    <a:pt x="1050885" y="1163988"/>
                  </a:moveTo>
                  <a:lnTo>
                    <a:pt x="1051297" y="1164340"/>
                  </a:lnTo>
                  <a:lnTo>
                    <a:pt x="1051415" y="1164517"/>
                  </a:lnTo>
                  <a:lnTo>
                    <a:pt x="1050885" y="1163988"/>
                  </a:lnTo>
                  <a:close/>
                  <a:moveTo>
                    <a:pt x="1265238" y="1044575"/>
                  </a:moveTo>
                  <a:lnTo>
                    <a:pt x="1310449" y="1062831"/>
                  </a:lnTo>
                  <a:lnTo>
                    <a:pt x="1319812" y="1067064"/>
                  </a:lnTo>
                  <a:lnTo>
                    <a:pt x="1329175" y="1071827"/>
                  </a:lnTo>
                  <a:lnTo>
                    <a:pt x="1338538" y="1076854"/>
                  </a:lnTo>
                  <a:lnTo>
                    <a:pt x="1347366" y="1082675"/>
                  </a:lnTo>
                  <a:lnTo>
                    <a:pt x="1351646" y="1085850"/>
                  </a:lnTo>
                  <a:lnTo>
                    <a:pt x="1355659" y="1089025"/>
                  </a:lnTo>
                  <a:lnTo>
                    <a:pt x="1359404" y="1092200"/>
                  </a:lnTo>
                  <a:lnTo>
                    <a:pt x="1362882" y="1095639"/>
                  </a:lnTo>
                  <a:lnTo>
                    <a:pt x="1366360" y="1099079"/>
                  </a:lnTo>
                  <a:lnTo>
                    <a:pt x="1369570" y="1102783"/>
                  </a:lnTo>
                  <a:lnTo>
                    <a:pt x="1372245" y="1106223"/>
                  </a:lnTo>
                  <a:lnTo>
                    <a:pt x="1375188" y="1109927"/>
                  </a:lnTo>
                  <a:lnTo>
                    <a:pt x="1376793" y="1113102"/>
                  </a:lnTo>
                  <a:lnTo>
                    <a:pt x="1378665" y="1116542"/>
                  </a:lnTo>
                  <a:lnTo>
                    <a:pt x="1380270" y="1119452"/>
                  </a:lnTo>
                  <a:lnTo>
                    <a:pt x="1381340" y="1122892"/>
                  </a:lnTo>
                  <a:lnTo>
                    <a:pt x="1382678" y="1126331"/>
                  </a:lnTo>
                  <a:lnTo>
                    <a:pt x="1383748" y="1129506"/>
                  </a:lnTo>
                  <a:lnTo>
                    <a:pt x="1384551" y="1132946"/>
                  </a:lnTo>
                  <a:lnTo>
                    <a:pt x="1385086" y="1136385"/>
                  </a:lnTo>
                  <a:lnTo>
                    <a:pt x="1385888" y="1143000"/>
                  </a:lnTo>
                  <a:lnTo>
                    <a:pt x="1385888" y="1149879"/>
                  </a:lnTo>
                  <a:lnTo>
                    <a:pt x="1385353" y="1156494"/>
                  </a:lnTo>
                  <a:lnTo>
                    <a:pt x="1384283" y="1163373"/>
                  </a:lnTo>
                  <a:lnTo>
                    <a:pt x="1382678" y="1169723"/>
                  </a:lnTo>
                  <a:lnTo>
                    <a:pt x="1380270" y="1176338"/>
                  </a:lnTo>
                  <a:lnTo>
                    <a:pt x="1377328" y="1182423"/>
                  </a:lnTo>
                  <a:lnTo>
                    <a:pt x="1373850" y="1188244"/>
                  </a:lnTo>
                  <a:lnTo>
                    <a:pt x="1369837" y="1193800"/>
                  </a:lnTo>
                  <a:lnTo>
                    <a:pt x="1365289" y="1199092"/>
                  </a:lnTo>
                  <a:lnTo>
                    <a:pt x="1360207" y="1203854"/>
                  </a:lnTo>
                  <a:lnTo>
                    <a:pt x="1354589" y="1208088"/>
                  </a:lnTo>
                  <a:lnTo>
                    <a:pt x="1350309" y="1210734"/>
                  </a:lnTo>
                  <a:lnTo>
                    <a:pt x="1346028" y="1213644"/>
                  </a:lnTo>
                  <a:lnTo>
                    <a:pt x="1341213" y="1215761"/>
                  </a:lnTo>
                  <a:lnTo>
                    <a:pt x="1336398" y="1218142"/>
                  </a:lnTo>
                  <a:lnTo>
                    <a:pt x="1331315" y="1219994"/>
                  </a:lnTo>
                  <a:lnTo>
                    <a:pt x="1325697" y="1221846"/>
                  </a:lnTo>
                  <a:lnTo>
                    <a:pt x="1320347" y="1223434"/>
                  </a:lnTo>
                  <a:lnTo>
                    <a:pt x="1314729" y="1224756"/>
                  </a:lnTo>
                  <a:lnTo>
                    <a:pt x="1309111" y="1226079"/>
                  </a:lnTo>
                  <a:lnTo>
                    <a:pt x="1303226" y="1227138"/>
                  </a:lnTo>
                  <a:lnTo>
                    <a:pt x="1297073" y="1227932"/>
                  </a:lnTo>
                  <a:lnTo>
                    <a:pt x="1290920" y="1228461"/>
                  </a:lnTo>
                  <a:lnTo>
                    <a:pt x="1278347" y="1229519"/>
                  </a:lnTo>
                  <a:lnTo>
                    <a:pt x="1265238" y="1230313"/>
                  </a:lnTo>
                  <a:lnTo>
                    <a:pt x="1265238" y="1044575"/>
                  </a:lnTo>
                  <a:close/>
                  <a:moveTo>
                    <a:pt x="1169988" y="730250"/>
                  </a:moveTo>
                  <a:lnTo>
                    <a:pt x="1169988" y="912813"/>
                  </a:lnTo>
                  <a:lnTo>
                    <a:pt x="1151467" y="905934"/>
                  </a:lnTo>
                  <a:lnTo>
                    <a:pt x="1140090" y="901171"/>
                  </a:lnTo>
                  <a:lnTo>
                    <a:pt x="1129242" y="896673"/>
                  </a:lnTo>
                  <a:lnTo>
                    <a:pt x="1119188" y="891911"/>
                  </a:lnTo>
                  <a:lnTo>
                    <a:pt x="1114426" y="889529"/>
                  </a:lnTo>
                  <a:lnTo>
                    <a:pt x="1109663" y="887148"/>
                  </a:lnTo>
                  <a:lnTo>
                    <a:pt x="1105430" y="884238"/>
                  </a:lnTo>
                  <a:lnTo>
                    <a:pt x="1100932" y="881327"/>
                  </a:lnTo>
                  <a:lnTo>
                    <a:pt x="1096963" y="878152"/>
                  </a:lnTo>
                  <a:lnTo>
                    <a:pt x="1092730" y="874977"/>
                  </a:lnTo>
                  <a:lnTo>
                    <a:pt x="1089026" y="871273"/>
                  </a:lnTo>
                  <a:lnTo>
                    <a:pt x="1085586" y="867304"/>
                  </a:lnTo>
                  <a:lnTo>
                    <a:pt x="1081882" y="863071"/>
                  </a:lnTo>
                  <a:lnTo>
                    <a:pt x="1078442" y="858308"/>
                  </a:lnTo>
                  <a:lnTo>
                    <a:pt x="1076590" y="855663"/>
                  </a:lnTo>
                  <a:lnTo>
                    <a:pt x="1074474" y="852488"/>
                  </a:lnTo>
                  <a:lnTo>
                    <a:pt x="1073151" y="849313"/>
                  </a:lnTo>
                  <a:lnTo>
                    <a:pt x="1071563" y="846138"/>
                  </a:lnTo>
                  <a:lnTo>
                    <a:pt x="1068917" y="839523"/>
                  </a:lnTo>
                  <a:lnTo>
                    <a:pt x="1067330" y="832908"/>
                  </a:lnTo>
                  <a:lnTo>
                    <a:pt x="1065742" y="826029"/>
                  </a:lnTo>
                  <a:lnTo>
                    <a:pt x="1065213" y="819415"/>
                  </a:lnTo>
                  <a:lnTo>
                    <a:pt x="1065213" y="812535"/>
                  </a:lnTo>
                  <a:lnTo>
                    <a:pt x="1065478" y="805656"/>
                  </a:lnTo>
                  <a:lnTo>
                    <a:pt x="1067065" y="799042"/>
                  </a:lnTo>
                  <a:lnTo>
                    <a:pt x="1068653" y="792427"/>
                  </a:lnTo>
                  <a:lnTo>
                    <a:pt x="1071034" y="786342"/>
                  </a:lnTo>
                  <a:lnTo>
                    <a:pt x="1073680" y="779992"/>
                  </a:lnTo>
                  <a:lnTo>
                    <a:pt x="1077119" y="774435"/>
                  </a:lnTo>
                  <a:lnTo>
                    <a:pt x="1078972" y="771525"/>
                  </a:lnTo>
                  <a:lnTo>
                    <a:pt x="1081353" y="769144"/>
                  </a:lnTo>
                  <a:lnTo>
                    <a:pt x="1083469" y="766498"/>
                  </a:lnTo>
                  <a:lnTo>
                    <a:pt x="1085851" y="764117"/>
                  </a:lnTo>
                  <a:lnTo>
                    <a:pt x="1088232" y="761735"/>
                  </a:lnTo>
                  <a:lnTo>
                    <a:pt x="1090878" y="759619"/>
                  </a:lnTo>
                  <a:lnTo>
                    <a:pt x="1095111" y="756708"/>
                  </a:lnTo>
                  <a:lnTo>
                    <a:pt x="1099344" y="753533"/>
                  </a:lnTo>
                  <a:lnTo>
                    <a:pt x="1103842" y="751152"/>
                  </a:lnTo>
                  <a:lnTo>
                    <a:pt x="1108340" y="748506"/>
                  </a:lnTo>
                  <a:lnTo>
                    <a:pt x="1113103" y="746125"/>
                  </a:lnTo>
                  <a:lnTo>
                    <a:pt x="1117601" y="744008"/>
                  </a:lnTo>
                  <a:lnTo>
                    <a:pt x="1122628" y="742156"/>
                  </a:lnTo>
                  <a:lnTo>
                    <a:pt x="1127390" y="740039"/>
                  </a:lnTo>
                  <a:lnTo>
                    <a:pt x="1132682" y="738452"/>
                  </a:lnTo>
                  <a:lnTo>
                    <a:pt x="1137709" y="736864"/>
                  </a:lnTo>
                  <a:lnTo>
                    <a:pt x="1148028" y="734219"/>
                  </a:lnTo>
                  <a:lnTo>
                    <a:pt x="1159140" y="732102"/>
                  </a:lnTo>
                  <a:lnTo>
                    <a:pt x="1169988" y="730250"/>
                  </a:lnTo>
                  <a:close/>
                  <a:moveTo>
                    <a:pt x="1185954" y="592728"/>
                  </a:moveTo>
                  <a:lnTo>
                    <a:pt x="1184100" y="592993"/>
                  </a:lnTo>
                  <a:lnTo>
                    <a:pt x="1182511" y="593258"/>
                  </a:lnTo>
                  <a:lnTo>
                    <a:pt x="1179333" y="594052"/>
                  </a:lnTo>
                  <a:lnTo>
                    <a:pt x="1176685" y="595905"/>
                  </a:lnTo>
                  <a:lnTo>
                    <a:pt x="1174036" y="597758"/>
                  </a:lnTo>
                  <a:lnTo>
                    <a:pt x="1172183" y="600405"/>
                  </a:lnTo>
                  <a:lnTo>
                    <a:pt x="1170858" y="603052"/>
                  </a:lnTo>
                  <a:lnTo>
                    <a:pt x="1169534" y="606229"/>
                  </a:lnTo>
                  <a:lnTo>
                    <a:pt x="1169269" y="607817"/>
                  </a:lnTo>
                  <a:lnTo>
                    <a:pt x="1169269" y="609670"/>
                  </a:lnTo>
                  <a:lnTo>
                    <a:pt x="1169269" y="657849"/>
                  </a:lnTo>
                  <a:lnTo>
                    <a:pt x="1159470" y="659702"/>
                  </a:lnTo>
                  <a:lnTo>
                    <a:pt x="1149406" y="661290"/>
                  </a:lnTo>
                  <a:lnTo>
                    <a:pt x="1139872" y="663673"/>
                  </a:lnTo>
                  <a:lnTo>
                    <a:pt x="1130073" y="665790"/>
                  </a:lnTo>
                  <a:lnTo>
                    <a:pt x="1120538" y="668438"/>
                  </a:lnTo>
                  <a:lnTo>
                    <a:pt x="1111004" y="671349"/>
                  </a:lnTo>
                  <a:lnTo>
                    <a:pt x="1101735" y="674526"/>
                  </a:lnTo>
                  <a:lnTo>
                    <a:pt x="1092730" y="677967"/>
                  </a:lnTo>
                  <a:lnTo>
                    <a:pt x="1083990" y="681673"/>
                  </a:lnTo>
                  <a:lnTo>
                    <a:pt x="1075251" y="685379"/>
                  </a:lnTo>
                  <a:lnTo>
                    <a:pt x="1067040" y="689615"/>
                  </a:lnTo>
                  <a:lnTo>
                    <a:pt x="1058566" y="694380"/>
                  </a:lnTo>
                  <a:lnTo>
                    <a:pt x="1050620" y="699145"/>
                  </a:lnTo>
                  <a:lnTo>
                    <a:pt x="1043205" y="704174"/>
                  </a:lnTo>
                  <a:lnTo>
                    <a:pt x="1035789" y="709733"/>
                  </a:lnTo>
                  <a:lnTo>
                    <a:pt x="1028638" y="715292"/>
                  </a:lnTo>
                  <a:lnTo>
                    <a:pt x="1023342" y="719793"/>
                  </a:lnTo>
                  <a:lnTo>
                    <a:pt x="1018310" y="724558"/>
                  </a:lnTo>
                  <a:lnTo>
                    <a:pt x="1013807" y="729322"/>
                  </a:lnTo>
                  <a:lnTo>
                    <a:pt x="1009305" y="734352"/>
                  </a:lnTo>
                  <a:lnTo>
                    <a:pt x="1005068" y="739382"/>
                  </a:lnTo>
                  <a:lnTo>
                    <a:pt x="1000830" y="744411"/>
                  </a:lnTo>
                  <a:lnTo>
                    <a:pt x="997387" y="749706"/>
                  </a:lnTo>
                  <a:lnTo>
                    <a:pt x="993944" y="755265"/>
                  </a:lnTo>
                  <a:lnTo>
                    <a:pt x="990501" y="760559"/>
                  </a:lnTo>
                  <a:lnTo>
                    <a:pt x="987323" y="766118"/>
                  </a:lnTo>
                  <a:lnTo>
                    <a:pt x="984940" y="771677"/>
                  </a:lnTo>
                  <a:lnTo>
                    <a:pt x="982291" y="777236"/>
                  </a:lnTo>
                  <a:lnTo>
                    <a:pt x="980172" y="783060"/>
                  </a:lnTo>
                  <a:lnTo>
                    <a:pt x="978054" y="788884"/>
                  </a:lnTo>
                  <a:lnTo>
                    <a:pt x="976200" y="794443"/>
                  </a:lnTo>
                  <a:lnTo>
                    <a:pt x="974876" y="800531"/>
                  </a:lnTo>
                  <a:lnTo>
                    <a:pt x="973551" y="806355"/>
                  </a:lnTo>
                  <a:lnTo>
                    <a:pt x="972757" y="812179"/>
                  </a:lnTo>
                  <a:lnTo>
                    <a:pt x="971962" y="818003"/>
                  </a:lnTo>
                  <a:lnTo>
                    <a:pt x="971698" y="824356"/>
                  </a:lnTo>
                  <a:lnTo>
                    <a:pt x="971433" y="830180"/>
                  </a:lnTo>
                  <a:lnTo>
                    <a:pt x="971698" y="836003"/>
                  </a:lnTo>
                  <a:lnTo>
                    <a:pt x="971962" y="842092"/>
                  </a:lnTo>
                  <a:lnTo>
                    <a:pt x="972757" y="847916"/>
                  </a:lnTo>
                  <a:lnTo>
                    <a:pt x="973551" y="853739"/>
                  </a:lnTo>
                  <a:lnTo>
                    <a:pt x="974876" y="859563"/>
                  </a:lnTo>
                  <a:lnTo>
                    <a:pt x="976465" y="865652"/>
                  </a:lnTo>
                  <a:lnTo>
                    <a:pt x="978054" y="871211"/>
                  </a:lnTo>
                  <a:lnTo>
                    <a:pt x="980437" y="877035"/>
                  </a:lnTo>
                  <a:lnTo>
                    <a:pt x="982556" y="882858"/>
                  </a:lnTo>
                  <a:lnTo>
                    <a:pt x="985204" y="888417"/>
                  </a:lnTo>
                  <a:lnTo>
                    <a:pt x="988383" y="893976"/>
                  </a:lnTo>
                  <a:lnTo>
                    <a:pt x="991031" y="899006"/>
                  </a:lnTo>
                  <a:lnTo>
                    <a:pt x="994209" y="903771"/>
                  </a:lnTo>
                  <a:lnTo>
                    <a:pt x="997652" y="908536"/>
                  </a:lnTo>
                  <a:lnTo>
                    <a:pt x="1001095" y="913301"/>
                  </a:lnTo>
                  <a:lnTo>
                    <a:pt x="1004803" y="917801"/>
                  </a:lnTo>
                  <a:lnTo>
                    <a:pt x="1008775" y="922301"/>
                  </a:lnTo>
                  <a:lnTo>
                    <a:pt x="1013013" y="926801"/>
                  </a:lnTo>
                  <a:lnTo>
                    <a:pt x="1017250" y="931037"/>
                  </a:lnTo>
                  <a:lnTo>
                    <a:pt x="1021753" y="935272"/>
                  </a:lnTo>
                  <a:lnTo>
                    <a:pt x="1026520" y="939243"/>
                  </a:lnTo>
                  <a:lnTo>
                    <a:pt x="1031287" y="942949"/>
                  </a:lnTo>
                  <a:lnTo>
                    <a:pt x="1036319" y="946390"/>
                  </a:lnTo>
                  <a:lnTo>
                    <a:pt x="1041616" y="949832"/>
                  </a:lnTo>
                  <a:lnTo>
                    <a:pt x="1046913" y="953273"/>
                  </a:lnTo>
                  <a:lnTo>
                    <a:pt x="1052739" y="956450"/>
                  </a:lnTo>
                  <a:lnTo>
                    <a:pt x="1058301" y="959097"/>
                  </a:lnTo>
                  <a:lnTo>
                    <a:pt x="1074456" y="966244"/>
                  </a:lnTo>
                  <a:lnTo>
                    <a:pt x="1100411" y="976833"/>
                  </a:lnTo>
                  <a:lnTo>
                    <a:pt x="1169269" y="1005158"/>
                  </a:lnTo>
                  <a:lnTo>
                    <a:pt x="1169269" y="1219843"/>
                  </a:lnTo>
                  <a:lnTo>
                    <a:pt x="1151260" y="1215872"/>
                  </a:lnTo>
                  <a:lnTo>
                    <a:pt x="1143050" y="1213755"/>
                  </a:lnTo>
                  <a:lnTo>
                    <a:pt x="1135370" y="1211372"/>
                  </a:lnTo>
                  <a:lnTo>
                    <a:pt x="1126365" y="1208725"/>
                  </a:lnTo>
                  <a:lnTo>
                    <a:pt x="1116831" y="1204754"/>
                  </a:lnTo>
                  <a:lnTo>
                    <a:pt x="1107032" y="1200254"/>
                  </a:lnTo>
                  <a:lnTo>
                    <a:pt x="1096968" y="1195489"/>
                  </a:lnTo>
                  <a:lnTo>
                    <a:pt x="1087698" y="1190460"/>
                  </a:lnTo>
                  <a:lnTo>
                    <a:pt x="1078693" y="1185165"/>
                  </a:lnTo>
                  <a:lnTo>
                    <a:pt x="1070483" y="1179341"/>
                  </a:lnTo>
                  <a:lnTo>
                    <a:pt x="1063068" y="1174047"/>
                  </a:lnTo>
                  <a:lnTo>
                    <a:pt x="1058566" y="1170870"/>
                  </a:lnTo>
                  <a:lnTo>
                    <a:pt x="1054593" y="1167164"/>
                  </a:lnTo>
                  <a:lnTo>
                    <a:pt x="1051297" y="1164340"/>
                  </a:lnTo>
                  <a:lnTo>
                    <a:pt x="1050885" y="1163723"/>
                  </a:lnTo>
                  <a:lnTo>
                    <a:pt x="1048502" y="1160811"/>
                  </a:lnTo>
                  <a:lnTo>
                    <a:pt x="1046118" y="1157899"/>
                  </a:lnTo>
                  <a:lnTo>
                    <a:pt x="1043734" y="1154723"/>
                  </a:lnTo>
                  <a:lnTo>
                    <a:pt x="1040821" y="1152076"/>
                  </a:lnTo>
                  <a:lnTo>
                    <a:pt x="1037643" y="1149958"/>
                  </a:lnTo>
                  <a:lnTo>
                    <a:pt x="1034465" y="1148370"/>
                  </a:lnTo>
                  <a:lnTo>
                    <a:pt x="1031022" y="1147046"/>
                  </a:lnTo>
                  <a:lnTo>
                    <a:pt x="1027314" y="1146252"/>
                  </a:lnTo>
                  <a:lnTo>
                    <a:pt x="1023342" y="1145987"/>
                  </a:lnTo>
                  <a:lnTo>
                    <a:pt x="1019899" y="1145987"/>
                  </a:lnTo>
                  <a:lnTo>
                    <a:pt x="1015926" y="1146252"/>
                  </a:lnTo>
                  <a:lnTo>
                    <a:pt x="1011953" y="1147046"/>
                  </a:lnTo>
                  <a:lnTo>
                    <a:pt x="1007981" y="1148370"/>
                  </a:lnTo>
                  <a:lnTo>
                    <a:pt x="1004008" y="1149693"/>
                  </a:lnTo>
                  <a:lnTo>
                    <a:pt x="1000036" y="1151281"/>
                  </a:lnTo>
                  <a:lnTo>
                    <a:pt x="996063" y="1153399"/>
                  </a:lnTo>
                  <a:lnTo>
                    <a:pt x="992620" y="1155517"/>
                  </a:lnTo>
                  <a:lnTo>
                    <a:pt x="988912" y="1157899"/>
                  </a:lnTo>
                  <a:lnTo>
                    <a:pt x="985204" y="1160282"/>
                  </a:lnTo>
                  <a:lnTo>
                    <a:pt x="981762" y="1163194"/>
                  </a:lnTo>
                  <a:lnTo>
                    <a:pt x="978848" y="1166370"/>
                  </a:lnTo>
                  <a:lnTo>
                    <a:pt x="975935" y="1169282"/>
                  </a:lnTo>
                  <a:lnTo>
                    <a:pt x="973022" y="1172459"/>
                  </a:lnTo>
                  <a:lnTo>
                    <a:pt x="970903" y="1175900"/>
                  </a:lnTo>
                  <a:lnTo>
                    <a:pt x="968784" y="1179077"/>
                  </a:lnTo>
                  <a:lnTo>
                    <a:pt x="966930" y="1182518"/>
                  </a:lnTo>
                  <a:lnTo>
                    <a:pt x="965871" y="1186224"/>
                  </a:lnTo>
                  <a:lnTo>
                    <a:pt x="964547" y="1189665"/>
                  </a:lnTo>
                  <a:lnTo>
                    <a:pt x="964017" y="1192842"/>
                  </a:lnTo>
                  <a:lnTo>
                    <a:pt x="963752" y="1196548"/>
                  </a:lnTo>
                  <a:lnTo>
                    <a:pt x="964017" y="1199989"/>
                  </a:lnTo>
                  <a:lnTo>
                    <a:pt x="965076" y="1203166"/>
                  </a:lnTo>
                  <a:lnTo>
                    <a:pt x="966401" y="1206343"/>
                  </a:lnTo>
                  <a:lnTo>
                    <a:pt x="968255" y="1209519"/>
                  </a:lnTo>
                  <a:lnTo>
                    <a:pt x="971698" y="1214019"/>
                  </a:lnTo>
                  <a:lnTo>
                    <a:pt x="975405" y="1218520"/>
                  </a:lnTo>
                  <a:lnTo>
                    <a:pt x="979378" y="1223020"/>
                  </a:lnTo>
                  <a:lnTo>
                    <a:pt x="983615" y="1227255"/>
                  </a:lnTo>
                  <a:lnTo>
                    <a:pt x="988118" y="1231491"/>
                  </a:lnTo>
                  <a:lnTo>
                    <a:pt x="992620" y="1235461"/>
                  </a:lnTo>
                  <a:lnTo>
                    <a:pt x="997652" y="1239432"/>
                  </a:lnTo>
                  <a:lnTo>
                    <a:pt x="1002684" y="1242874"/>
                  </a:lnTo>
                  <a:lnTo>
                    <a:pt x="1007981" y="1246844"/>
                  </a:lnTo>
                  <a:lnTo>
                    <a:pt x="1013278" y="1250286"/>
                  </a:lnTo>
                  <a:lnTo>
                    <a:pt x="1018839" y="1253992"/>
                  </a:lnTo>
                  <a:lnTo>
                    <a:pt x="1024931" y="1257168"/>
                  </a:lnTo>
                  <a:lnTo>
                    <a:pt x="1030757" y="1260345"/>
                  </a:lnTo>
                  <a:lnTo>
                    <a:pt x="1037113" y="1263521"/>
                  </a:lnTo>
                  <a:lnTo>
                    <a:pt x="1049826" y="1269345"/>
                  </a:lnTo>
                  <a:lnTo>
                    <a:pt x="1063333" y="1274904"/>
                  </a:lnTo>
                  <a:lnTo>
                    <a:pt x="1077369" y="1279934"/>
                  </a:lnTo>
                  <a:lnTo>
                    <a:pt x="1091936" y="1284434"/>
                  </a:lnTo>
                  <a:lnTo>
                    <a:pt x="1106502" y="1288670"/>
                  </a:lnTo>
                  <a:lnTo>
                    <a:pt x="1122128" y="1292376"/>
                  </a:lnTo>
                  <a:lnTo>
                    <a:pt x="1137488" y="1295552"/>
                  </a:lnTo>
                  <a:lnTo>
                    <a:pt x="1153379" y="1298199"/>
                  </a:lnTo>
                  <a:lnTo>
                    <a:pt x="1169269" y="1300582"/>
                  </a:lnTo>
                  <a:lnTo>
                    <a:pt x="1169269" y="1347437"/>
                  </a:lnTo>
                  <a:lnTo>
                    <a:pt x="1169269" y="1349290"/>
                  </a:lnTo>
                  <a:lnTo>
                    <a:pt x="1169534" y="1350878"/>
                  </a:lnTo>
                  <a:lnTo>
                    <a:pt x="1170858" y="1354055"/>
                  </a:lnTo>
                  <a:lnTo>
                    <a:pt x="1172183" y="1356702"/>
                  </a:lnTo>
                  <a:lnTo>
                    <a:pt x="1174036" y="1359349"/>
                  </a:lnTo>
                  <a:lnTo>
                    <a:pt x="1176685" y="1361202"/>
                  </a:lnTo>
                  <a:lnTo>
                    <a:pt x="1179333" y="1363055"/>
                  </a:lnTo>
                  <a:lnTo>
                    <a:pt x="1182511" y="1363849"/>
                  </a:lnTo>
                  <a:lnTo>
                    <a:pt x="1184100" y="1364114"/>
                  </a:lnTo>
                  <a:lnTo>
                    <a:pt x="1185954" y="1364114"/>
                  </a:lnTo>
                  <a:lnTo>
                    <a:pt x="1249516" y="1364114"/>
                  </a:lnTo>
                  <a:lnTo>
                    <a:pt x="1251105" y="1364114"/>
                  </a:lnTo>
                  <a:lnTo>
                    <a:pt x="1252694" y="1363849"/>
                  </a:lnTo>
                  <a:lnTo>
                    <a:pt x="1255873" y="1363055"/>
                  </a:lnTo>
                  <a:lnTo>
                    <a:pt x="1258786" y="1361202"/>
                  </a:lnTo>
                  <a:lnTo>
                    <a:pt x="1261169" y="1359349"/>
                  </a:lnTo>
                  <a:lnTo>
                    <a:pt x="1263288" y="1356702"/>
                  </a:lnTo>
                  <a:lnTo>
                    <a:pt x="1264877" y="1354055"/>
                  </a:lnTo>
                  <a:lnTo>
                    <a:pt x="1265672" y="1350878"/>
                  </a:lnTo>
                  <a:lnTo>
                    <a:pt x="1265936" y="1349290"/>
                  </a:lnTo>
                  <a:lnTo>
                    <a:pt x="1265936" y="1347437"/>
                  </a:lnTo>
                  <a:lnTo>
                    <a:pt x="1265936" y="1304553"/>
                  </a:lnTo>
                  <a:lnTo>
                    <a:pt x="1278119" y="1303758"/>
                  </a:lnTo>
                  <a:lnTo>
                    <a:pt x="1290302" y="1302700"/>
                  </a:lnTo>
                  <a:lnTo>
                    <a:pt x="1301690" y="1301376"/>
                  </a:lnTo>
                  <a:lnTo>
                    <a:pt x="1313343" y="1299788"/>
                  </a:lnTo>
                  <a:lnTo>
                    <a:pt x="1324466" y="1297935"/>
                  </a:lnTo>
                  <a:lnTo>
                    <a:pt x="1335855" y="1295817"/>
                  </a:lnTo>
                  <a:lnTo>
                    <a:pt x="1346448" y="1293170"/>
                  </a:lnTo>
                  <a:lnTo>
                    <a:pt x="1356777" y="1290523"/>
                  </a:lnTo>
                  <a:lnTo>
                    <a:pt x="1366841" y="1287611"/>
                  </a:lnTo>
                  <a:lnTo>
                    <a:pt x="1376905" y="1284169"/>
                  </a:lnTo>
                  <a:lnTo>
                    <a:pt x="1386175" y="1280728"/>
                  </a:lnTo>
                  <a:lnTo>
                    <a:pt x="1395179" y="1276757"/>
                  </a:lnTo>
                  <a:lnTo>
                    <a:pt x="1403389" y="1272522"/>
                  </a:lnTo>
                  <a:lnTo>
                    <a:pt x="1411599" y="1268022"/>
                  </a:lnTo>
                  <a:lnTo>
                    <a:pt x="1419280" y="1263257"/>
                  </a:lnTo>
                  <a:lnTo>
                    <a:pt x="1426166" y="1258227"/>
                  </a:lnTo>
                  <a:lnTo>
                    <a:pt x="1431727" y="1253992"/>
                  </a:lnTo>
                  <a:lnTo>
                    <a:pt x="1436494" y="1249491"/>
                  </a:lnTo>
                  <a:lnTo>
                    <a:pt x="1441526" y="1244991"/>
                  </a:lnTo>
                  <a:lnTo>
                    <a:pt x="1446029" y="1240491"/>
                  </a:lnTo>
                  <a:lnTo>
                    <a:pt x="1450531" y="1235726"/>
                  </a:lnTo>
                  <a:lnTo>
                    <a:pt x="1454769" y="1230961"/>
                  </a:lnTo>
                  <a:lnTo>
                    <a:pt x="1458476" y="1226196"/>
                  </a:lnTo>
                  <a:lnTo>
                    <a:pt x="1462184" y="1221167"/>
                  </a:lnTo>
                  <a:lnTo>
                    <a:pt x="1465892" y="1215872"/>
                  </a:lnTo>
                  <a:lnTo>
                    <a:pt x="1469335" y="1210578"/>
                  </a:lnTo>
                  <a:lnTo>
                    <a:pt x="1472248" y="1205284"/>
                  </a:lnTo>
                  <a:lnTo>
                    <a:pt x="1475161" y="1199989"/>
                  </a:lnTo>
                  <a:lnTo>
                    <a:pt x="1478075" y="1194695"/>
                  </a:lnTo>
                  <a:lnTo>
                    <a:pt x="1480458" y="1189136"/>
                  </a:lnTo>
                  <a:lnTo>
                    <a:pt x="1482842" y="1183312"/>
                  </a:lnTo>
                  <a:lnTo>
                    <a:pt x="1484696" y="1177753"/>
                  </a:lnTo>
                  <a:lnTo>
                    <a:pt x="1486550" y="1172194"/>
                  </a:lnTo>
                  <a:lnTo>
                    <a:pt x="1487874" y="1166370"/>
                  </a:lnTo>
                  <a:lnTo>
                    <a:pt x="1489198" y="1160547"/>
                  </a:lnTo>
                  <a:lnTo>
                    <a:pt x="1489992" y="1154723"/>
                  </a:lnTo>
                  <a:lnTo>
                    <a:pt x="1490787" y="1148899"/>
                  </a:lnTo>
                  <a:lnTo>
                    <a:pt x="1491581" y="1142810"/>
                  </a:lnTo>
                  <a:lnTo>
                    <a:pt x="1491846" y="1136987"/>
                  </a:lnTo>
                  <a:lnTo>
                    <a:pt x="1491846" y="1131163"/>
                  </a:lnTo>
                  <a:lnTo>
                    <a:pt x="1491581" y="1125339"/>
                  </a:lnTo>
                  <a:lnTo>
                    <a:pt x="1491317" y="1119251"/>
                  </a:lnTo>
                  <a:lnTo>
                    <a:pt x="1490257" y="1113427"/>
                  </a:lnTo>
                  <a:lnTo>
                    <a:pt x="1489198" y="1107603"/>
                  </a:lnTo>
                  <a:lnTo>
                    <a:pt x="1488139" y="1101515"/>
                  </a:lnTo>
                  <a:lnTo>
                    <a:pt x="1486550" y="1095426"/>
                  </a:lnTo>
                  <a:lnTo>
                    <a:pt x="1484431" y="1089867"/>
                  </a:lnTo>
                  <a:lnTo>
                    <a:pt x="1482577" y="1084043"/>
                  </a:lnTo>
                  <a:lnTo>
                    <a:pt x="1479664" y="1077690"/>
                  </a:lnTo>
                  <a:lnTo>
                    <a:pt x="1476486" y="1071866"/>
                  </a:lnTo>
                  <a:lnTo>
                    <a:pt x="1473307" y="1066043"/>
                  </a:lnTo>
                  <a:lnTo>
                    <a:pt x="1469070" y="1060219"/>
                  </a:lnTo>
                  <a:lnTo>
                    <a:pt x="1464832" y="1054924"/>
                  </a:lnTo>
                  <a:lnTo>
                    <a:pt x="1459801" y="1049630"/>
                  </a:lnTo>
                  <a:lnTo>
                    <a:pt x="1454769" y="1044336"/>
                  </a:lnTo>
                  <a:lnTo>
                    <a:pt x="1448942" y="1039306"/>
                  </a:lnTo>
                  <a:lnTo>
                    <a:pt x="1443115" y="1034541"/>
                  </a:lnTo>
                  <a:lnTo>
                    <a:pt x="1437024" y="1029776"/>
                  </a:lnTo>
                  <a:lnTo>
                    <a:pt x="1430403" y="1025011"/>
                  </a:lnTo>
                  <a:lnTo>
                    <a:pt x="1423782" y="1020511"/>
                  </a:lnTo>
                  <a:lnTo>
                    <a:pt x="1416631" y="1016011"/>
                  </a:lnTo>
                  <a:lnTo>
                    <a:pt x="1409481" y="1011776"/>
                  </a:lnTo>
                  <a:lnTo>
                    <a:pt x="1402065" y="1007540"/>
                  </a:lnTo>
                  <a:lnTo>
                    <a:pt x="1394385" y="1003569"/>
                  </a:lnTo>
                  <a:lnTo>
                    <a:pt x="1378759" y="995628"/>
                  </a:lnTo>
                  <a:lnTo>
                    <a:pt x="1362604" y="988216"/>
                  </a:lnTo>
                  <a:lnTo>
                    <a:pt x="1346183" y="981333"/>
                  </a:lnTo>
                  <a:lnTo>
                    <a:pt x="1329498" y="974715"/>
                  </a:lnTo>
                  <a:lnTo>
                    <a:pt x="1313343" y="968362"/>
                  </a:lnTo>
                  <a:lnTo>
                    <a:pt x="1296923" y="962273"/>
                  </a:lnTo>
                  <a:lnTo>
                    <a:pt x="1265936" y="951420"/>
                  </a:lnTo>
                  <a:lnTo>
                    <a:pt x="1265936" y="735411"/>
                  </a:lnTo>
                  <a:lnTo>
                    <a:pt x="1278914" y="738588"/>
                  </a:lnTo>
                  <a:lnTo>
                    <a:pt x="1291361" y="742029"/>
                  </a:lnTo>
                  <a:lnTo>
                    <a:pt x="1295864" y="743352"/>
                  </a:lnTo>
                  <a:lnTo>
                    <a:pt x="1300366" y="744941"/>
                  </a:lnTo>
                  <a:lnTo>
                    <a:pt x="1310165" y="749176"/>
                  </a:lnTo>
                  <a:lnTo>
                    <a:pt x="1319964" y="754206"/>
                  </a:lnTo>
                  <a:lnTo>
                    <a:pt x="1329763" y="759765"/>
                  </a:lnTo>
                  <a:lnTo>
                    <a:pt x="1339562" y="765589"/>
                  </a:lnTo>
                  <a:lnTo>
                    <a:pt x="1348567" y="771412"/>
                  </a:lnTo>
                  <a:lnTo>
                    <a:pt x="1357042" y="777236"/>
                  </a:lnTo>
                  <a:lnTo>
                    <a:pt x="1364458" y="782795"/>
                  </a:lnTo>
                  <a:lnTo>
                    <a:pt x="1368960" y="786237"/>
                  </a:lnTo>
                  <a:lnTo>
                    <a:pt x="1373197" y="789943"/>
                  </a:lnTo>
                  <a:lnTo>
                    <a:pt x="1376375" y="792855"/>
                  </a:lnTo>
                  <a:lnTo>
                    <a:pt x="1376111" y="792590"/>
                  </a:lnTo>
                  <a:lnTo>
                    <a:pt x="1376905" y="793384"/>
                  </a:lnTo>
                  <a:lnTo>
                    <a:pt x="1379024" y="796296"/>
                  </a:lnTo>
                  <a:lnTo>
                    <a:pt x="1381407" y="798943"/>
                  </a:lnTo>
                  <a:lnTo>
                    <a:pt x="1384056" y="802384"/>
                  </a:lnTo>
                  <a:lnTo>
                    <a:pt x="1386969" y="805032"/>
                  </a:lnTo>
                  <a:lnTo>
                    <a:pt x="1389882" y="807149"/>
                  </a:lnTo>
                  <a:lnTo>
                    <a:pt x="1393060" y="808738"/>
                  </a:lnTo>
                  <a:lnTo>
                    <a:pt x="1396768" y="810061"/>
                  </a:lnTo>
                  <a:lnTo>
                    <a:pt x="1400476" y="810855"/>
                  </a:lnTo>
                  <a:lnTo>
                    <a:pt x="1404184" y="811120"/>
                  </a:lnTo>
                  <a:lnTo>
                    <a:pt x="1407892" y="811120"/>
                  </a:lnTo>
                  <a:lnTo>
                    <a:pt x="1411599" y="810591"/>
                  </a:lnTo>
                  <a:lnTo>
                    <a:pt x="1415837" y="810061"/>
                  </a:lnTo>
                  <a:lnTo>
                    <a:pt x="1419809" y="808738"/>
                  </a:lnTo>
                  <a:lnTo>
                    <a:pt x="1423782" y="807414"/>
                  </a:lnTo>
                  <a:lnTo>
                    <a:pt x="1427755" y="805826"/>
                  </a:lnTo>
                  <a:lnTo>
                    <a:pt x="1431198" y="803708"/>
                  </a:lnTo>
                  <a:lnTo>
                    <a:pt x="1435170" y="801590"/>
                  </a:lnTo>
                  <a:lnTo>
                    <a:pt x="1438878" y="798943"/>
                  </a:lnTo>
                  <a:lnTo>
                    <a:pt x="1442321" y="796561"/>
                  </a:lnTo>
                  <a:lnTo>
                    <a:pt x="1445764" y="793649"/>
                  </a:lnTo>
                  <a:lnTo>
                    <a:pt x="1448677" y="790737"/>
                  </a:lnTo>
                  <a:lnTo>
                    <a:pt x="1451855" y="787825"/>
                  </a:lnTo>
                  <a:lnTo>
                    <a:pt x="1454504" y="784384"/>
                  </a:lnTo>
                  <a:lnTo>
                    <a:pt x="1456622" y="780942"/>
                  </a:lnTo>
                  <a:lnTo>
                    <a:pt x="1458741" y="777766"/>
                  </a:lnTo>
                  <a:lnTo>
                    <a:pt x="1460595" y="774324"/>
                  </a:lnTo>
                  <a:lnTo>
                    <a:pt x="1461919" y="770883"/>
                  </a:lnTo>
                  <a:lnTo>
                    <a:pt x="1462714" y="767442"/>
                  </a:lnTo>
                  <a:lnTo>
                    <a:pt x="1463773" y="764000"/>
                  </a:lnTo>
                  <a:lnTo>
                    <a:pt x="1463773" y="760559"/>
                  </a:lnTo>
                  <a:lnTo>
                    <a:pt x="1463243" y="757118"/>
                  </a:lnTo>
                  <a:lnTo>
                    <a:pt x="1462449" y="753676"/>
                  </a:lnTo>
                  <a:lnTo>
                    <a:pt x="1461125" y="750765"/>
                  </a:lnTo>
                  <a:lnTo>
                    <a:pt x="1459536" y="747588"/>
                  </a:lnTo>
                  <a:lnTo>
                    <a:pt x="1456622" y="743882"/>
                  </a:lnTo>
                  <a:lnTo>
                    <a:pt x="1453709" y="740441"/>
                  </a:lnTo>
                  <a:lnTo>
                    <a:pt x="1447618" y="733558"/>
                  </a:lnTo>
                  <a:lnTo>
                    <a:pt x="1440467" y="726675"/>
                  </a:lnTo>
                  <a:lnTo>
                    <a:pt x="1432787" y="720322"/>
                  </a:lnTo>
                  <a:lnTo>
                    <a:pt x="1424577" y="713969"/>
                  </a:lnTo>
                  <a:lnTo>
                    <a:pt x="1415837" y="707616"/>
                  </a:lnTo>
                  <a:lnTo>
                    <a:pt x="1406567" y="701792"/>
                  </a:lnTo>
                  <a:lnTo>
                    <a:pt x="1397033" y="696233"/>
                  </a:lnTo>
                  <a:lnTo>
                    <a:pt x="1387234" y="691203"/>
                  </a:lnTo>
                  <a:lnTo>
                    <a:pt x="1377435" y="685909"/>
                  </a:lnTo>
                  <a:lnTo>
                    <a:pt x="1367106" y="681144"/>
                  </a:lnTo>
                  <a:lnTo>
                    <a:pt x="1357042" y="677173"/>
                  </a:lnTo>
                  <a:lnTo>
                    <a:pt x="1346978" y="673467"/>
                  </a:lnTo>
                  <a:lnTo>
                    <a:pt x="1336914" y="669761"/>
                  </a:lnTo>
                  <a:lnTo>
                    <a:pt x="1327380" y="666849"/>
                  </a:lnTo>
                  <a:lnTo>
                    <a:pt x="1317845" y="664467"/>
                  </a:lnTo>
                  <a:lnTo>
                    <a:pt x="1305133" y="661555"/>
                  </a:lnTo>
                  <a:lnTo>
                    <a:pt x="1292421" y="659437"/>
                  </a:lnTo>
                  <a:lnTo>
                    <a:pt x="1279179" y="657584"/>
                  </a:lnTo>
                  <a:lnTo>
                    <a:pt x="1265936" y="656261"/>
                  </a:lnTo>
                  <a:lnTo>
                    <a:pt x="1265936" y="609670"/>
                  </a:lnTo>
                  <a:lnTo>
                    <a:pt x="1265936" y="607817"/>
                  </a:lnTo>
                  <a:lnTo>
                    <a:pt x="1265672" y="606229"/>
                  </a:lnTo>
                  <a:lnTo>
                    <a:pt x="1264877" y="603052"/>
                  </a:lnTo>
                  <a:lnTo>
                    <a:pt x="1263288" y="600405"/>
                  </a:lnTo>
                  <a:lnTo>
                    <a:pt x="1261169" y="597758"/>
                  </a:lnTo>
                  <a:lnTo>
                    <a:pt x="1258786" y="595905"/>
                  </a:lnTo>
                  <a:lnTo>
                    <a:pt x="1255873" y="594052"/>
                  </a:lnTo>
                  <a:lnTo>
                    <a:pt x="1252694" y="593258"/>
                  </a:lnTo>
                  <a:lnTo>
                    <a:pt x="1251105" y="592993"/>
                  </a:lnTo>
                  <a:lnTo>
                    <a:pt x="1249516" y="592728"/>
                  </a:lnTo>
                  <a:lnTo>
                    <a:pt x="1185954" y="592728"/>
                  </a:lnTo>
                  <a:close/>
                  <a:moveTo>
                    <a:pt x="994739" y="469900"/>
                  </a:moveTo>
                  <a:lnTo>
                    <a:pt x="1212438" y="469900"/>
                  </a:lnTo>
                  <a:lnTo>
                    <a:pt x="1243160" y="469900"/>
                  </a:lnTo>
                  <a:lnTo>
                    <a:pt x="1460860" y="469900"/>
                  </a:lnTo>
                  <a:lnTo>
                    <a:pt x="1464568" y="475988"/>
                  </a:lnTo>
                  <a:lnTo>
                    <a:pt x="1468540" y="482341"/>
                  </a:lnTo>
                  <a:lnTo>
                    <a:pt x="1472513" y="488430"/>
                  </a:lnTo>
                  <a:lnTo>
                    <a:pt x="1477545" y="494783"/>
                  </a:lnTo>
                  <a:lnTo>
                    <a:pt x="1482842" y="501136"/>
                  </a:lnTo>
                  <a:lnTo>
                    <a:pt x="1488139" y="507490"/>
                  </a:lnTo>
                  <a:lnTo>
                    <a:pt x="1493965" y="514107"/>
                  </a:lnTo>
                  <a:lnTo>
                    <a:pt x="1500321" y="520725"/>
                  </a:lnTo>
                  <a:lnTo>
                    <a:pt x="1513563" y="534226"/>
                  </a:lnTo>
                  <a:lnTo>
                    <a:pt x="1528394" y="547991"/>
                  </a:lnTo>
                  <a:lnTo>
                    <a:pt x="1544020" y="562021"/>
                  </a:lnTo>
                  <a:lnTo>
                    <a:pt x="1560705" y="576845"/>
                  </a:lnTo>
                  <a:lnTo>
                    <a:pt x="1595929" y="607553"/>
                  </a:lnTo>
                  <a:lnTo>
                    <a:pt x="1614733" y="623700"/>
                  </a:lnTo>
                  <a:lnTo>
                    <a:pt x="1633801" y="640113"/>
                  </a:lnTo>
                  <a:lnTo>
                    <a:pt x="1652870" y="657584"/>
                  </a:lnTo>
                  <a:lnTo>
                    <a:pt x="1672468" y="675585"/>
                  </a:lnTo>
                  <a:lnTo>
                    <a:pt x="1691802" y="694115"/>
                  </a:lnTo>
                  <a:lnTo>
                    <a:pt x="1711400" y="713704"/>
                  </a:lnTo>
                  <a:lnTo>
                    <a:pt x="1720934" y="723499"/>
                  </a:lnTo>
                  <a:lnTo>
                    <a:pt x="1730469" y="733558"/>
                  </a:lnTo>
                  <a:lnTo>
                    <a:pt x="1740003" y="743882"/>
                  </a:lnTo>
                  <a:lnTo>
                    <a:pt x="1749272" y="754206"/>
                  </a:lnTo>
                  <a:lnTo>
                    <a:pt x="1758542" y="765059"/>
                  </a:lnTo>
                  <a:lnTo>
                    <a:pt x="1767811" y="775913"/>
                  </a:lnTo>
                  <a:lnTo>
                    <a:pt x="1776816" y="787295"/>
                  </a:lnTo>
                  <a:lnTo>
                    <a:pt x="1785556" y="798414"/>
                  </a:lnTo>
                  <a:lnTo>
                    <a:pt x="1794295" y="810061"/>
                  </a:lnTo>
                  <a:lnTo>
                    <a:pt x="1802770" y="821709"/>
                  </a:lnTo>
                  <a:lnTo>
                    <a:pt x="1810716" y="833886"/>
                  </a:lnTo>
                  <a:lnTo>
                    <a:pt x="1818926" y="845798"/>
                  </a:lnTo>
                  <a:lnTo>
                    <a:pt x="1826606" y="858504"/>
                  </a:lnTo>
                  <a:lnTo>
                    <a:pt x="1834286" y="871211"/>
                  </a:lnTo>
                  <a:lnTo>
                    <a:pt x="1841437" y="884182"/>
                  </a:lnTo>
                  <a:lnTo>
                    <a:pt x="1848323" y="897418"/>
                  </a:lnTo>
                  <a:lnTo>
                    <a:pt x="1854944" y="910918"/>
                  </a:lnTo>
                  <a:lnTo>
                    <a:pt x="1861035" y="924684"/>
                  </a:lnTo>
                  <a:lnTo>
                    <a:pt x="1867127" y="938714"/>
                  </a:lnTo>
                  <a:lnTo>
                    <a:pt x="1872688" y="953008"/>
                  </a:lnTo>
                  <a:lnTo>
                    <a:pt x="1877985" y="967303"/>
                  </a:lnTo>
                  <a:lnTo>
                    <a:pt x="1882752" y="982127"/>
                  </a:lnTo>
                  <a:lnTo>
                    <a:pt x="1887255" y="997481"/>
                  </a:lnTo>
                  <a:lnTo>
                    <a:pt x="1891227" y="1012834"/>
                  </a:lnTo>
                  <a:lnTo>
                    <a:pt x="1894935" y="1028188"/>
                  </a:lnTo>
                  <a:lnTo>
                    <a:pt x="1897848" y="1044336"/>
                  </a:lnTo>
                  <a:lnTo>
                    <a:pt x="1900762" y="1060483"/>
                  </a:lnTo>
                  <a:lnTo>
                    <a:pt x="1903145" y="1077161"/>
                  </a:lnTo>
                  <a:lnTo>
                    <a:pt x="1904734" y="1094103"/>
                  </a:lnTo>
                  <a:lnTo>
                    <a:pt x="1905794" y="1111309"/>
                  </a:lnTo>
                  <a:lnTo>
                    <a:pt x="1906588" y="1128516"/>
                  </a:lnTo>
                  <a:lnTo>
                    <a:pt x="1906588" y="1146517"/>
                  </a:lnTo>
                  <a:lnTo>
                    <a:pt x="1906323" y="1161076"/>
                  </a:lnTo>
                  <a:lnTo>
                    <a:pt x="1905529" y="1175635"/>
                  </a:lnTo>
                  <a:lnTo>
                    <a:pt x="1904469" y="1189665"/>
                  </a:lnTo>
                  <a:lnTo>
                    <a:pt x="1903145" y="1203166"/>
                  </a:lnTo>
                  <a:lnTo>
                    <a:pt x="1901027" y="1216667"/>
                  </a:lnTo>
                  <a:lnTo>
                    <a:pt x="1898908" y="1229108"/>
                  </a:lnTo>
                  <a:lnTo>
                    <a:pt x="1896259" y="1241815"/>
                  </a:lnTo>
                  <a:lnTo>
                    <a:pt x="1893081" y="1253992"/>
                  </a:lnTo>
                  <a:lnTo>
                    <a:pt x="1889903" y="1265639"/>
                  </a:lnTo>
                  <a:lnTo>
                    <a:pt x="1886195" y="1277287"/>
                  </a:lnTo>
                  <a:lnTo>
                    <a:pt x="1881958" y="1288140"/>
                  </a:lnTo>
                  <a:lnTo>
                    <a:pt x="1877720" y="1299258"/>
                  </a:lnTo>
                  <a:lnTo>
                    <a:pt x="1872953" y="1309582"/>
                  </a:lnTo>
                  <a:lnTo>
                    <a:pt x="1867656" y="1319641"/>
                  </a:lnTo>
                  <a:lnTo>
                    <a:pt x="1862360" y="1329436"/>
                  </a:lnTo>
                  <a:lnTo>
                    <a:pt x="1856268" y="1338966"/>
                  </a:lnTo>
                  <a:lnTo>
                    <a:pt x="1850177" y="1347966"/>
                  </a:lnTo>
                  <a:lnTo>
                    <a:pt x="1843556" y="1356967"/>
                  </a:lnTo>
                  <a:lnTo>
                    <a:pt x="1836670" y="1365437"/>
                  </a:lnTo>
                  <a:lnTo>
                    <a:pt x="1829254" y="1373908"/>
                  </a:lnTo>
                  <a:lnTo>
                    <a:pt x="1821839" y="1381850"/>
                  </a:lnTo>
                  <a:lnTo>
                    <a:pt x="1813894" y="1389262"/>
                  </a:lnTo>
                  <a:lnTo>
                    <a:pt x="1805684" y="1396939"/>
                  </a:lnTo>
                  <a:lnTo>
                    <a:pt x="1797209" y="1404086"/>
                  </a:lnTo>
                  <a:lnTo>
                    <a:pt x="1788204" y="1410969"/>
                  </a:lnTo>
                  <a:lnTo>
                    <a:pt x="1779464" y="1417587"/>
                  </a:lnTo>
                  <a:lnTo>
                    <a:pt x="1769665" y="1423675"/>
                  </a:lnTo>
                  <a:lnTo>
                    <a:pt x="1759866" y="1429764"/>
                  </a:lnTo>
                  <a:lnTo>
                    <a:pt x="1749802" y="1435588"/>
                  </a:lnTo>
                  <a:lnTo>
                    <a:pt x="1739473" y="1441411"/>
                  </a:lnTo>
                  <a:lnTo>
                    <a:pt x="1728615" y="1446706"/>
                  </a:lnTo>
                  <a:lnTo>
                    <a:pt x="1717756" y="1451735"/>
                  </a:lnTo>
                  <a:lnTo>
                    <a:pt x="1706633" y="1456500"/>
                  </a:lnTo>
                  <a:lnTo>
                    <a:pt x="1694980" y="1461000"/>
                  </a:lnTo>
                  <a:lnTo>
                    <a:pt x="1683327" y="1465501"/>
                  </a:lnTo>
                  <a:lnTo>
                    <a:pt x="1671144" y="1469736"/>
                  </a:lnTo>
                  <a:lnTo>
                    <a:pt x="1658432" y="1473707"/>
                  </a:lnTo>
                  <a:lnTo>
                    <a:pt x="1645719" y="1477413"/>
                  </a:lnTo>
                  <a:lnTo>
                    <a:pt x="1633007" y="1480854"/>
                  </a:lnTo>
                  <a:lnTo>
                    <a:pt x="1619765" y="1484295"/>
                  </a:lnTo>
                  <a:lnTo>
                    <a:pt x="1606258" y="1487472"/>
                  </a:lnTo>
                  <a:lnTo>
                    <a:pt x="1592486" y="1490384"/>
                  </a:lnTo>
                  <a:lnTo>
                    <a:pt x="1578450" y="1493296"/>
                  </a:lnTo>
                  <a:lnTo>
                    <a:pt x="1563883" y="1495943"/>
                  </a:lnTo>
                  <a:lnTo>
                    <a:pt x="1549582" y="1498325"/>
                  </a:lnTo>
                  <a:lnTo>
                    <a:pt x="1534751" y="1500708"/>
                  </a:lnTo>
                  <a:lnTo>
                    <a:pt x="1519655" y="1502561"/>
                  </a:lnTo>
                  <a:lnTo>
                    <a:pt x="1504294" y="1504679"/>
                  </a:lnTo>
                  <a:lnTo>
                    <a:pt x="1488933" y="1506267"/>
                  </a:lnTo>
                  <a:lnTo>
                    <a:pt x="1473307" y="1507855"/>
                  </a:lnTo>
                  <a:lnTo>
                    <a:pt x="1440997" y="1510767"/>
                  </a:lnTo>
                  <a:lnTo>
                    <a:pt x="1407627" y="1512885"/>
                  </a:lnTo>
                  <a:lnTo>
                    <a:pt x="1373727" y="1515003"/>
                  </a:lnTo>
                  <a:lnTo>
                    <a:pt x="1338768" y="1516061"/>
                  </a:lnTo>
                  <a:lnTo>
                    <a:pt x="1302749" y="1517120"/>
                  </a:lnTo>
                  <a:lnTo>
                    <a:pt x="1266201" y="1517385"/>
                  </a:lnTo>
                  <a:lnTo>
                    <a:pt x="1228859" y="1517650"/>
                  </a:lnTo>
                  <a:lnTo>
                    <a:pt x="1227799" y="1517650"/>
                  </a:lnTo>
                  <a:lnTo>
                    <a:pt x="1226740" y="1517650"/>
                  </a:lnTo>
                  <a:lnTo>
                    <a:pt x="1189662" y="1517385"/>
                  </a:lnTo>
                  <a:lnTo>
                    <a:pt x="1152849" y="1517120"/>
                  </a:lnTo>
                  <a:lnTo>
                    <a:pt x="1117096" y="1516061"/>
                  </a:lnTo>
                  <a:lnTo>
                    <a:pt x="1082136" y="1515003"/>
                  </a:lnTo>
                  <a:lnTo>
                    <a:pt x="1048237" y="1512885"/>
                  </a:lnTo>
                  <a:lnTo>
                    <a:pt x="1014867" y="1510767"/>
                  </a:lnTo>
                  <a:lnTo>
                    <a:pt x="982556" y="1507855"/>
                  </a:lnTo>
                  <a:lnTo>
                    <a:pt x="966930" y="1506267"/>
                  </a:lnTo>
                  <a:lnTo>
                    <a:pt x="951570" y="1504679"/>
                  </a:lnTo>
                  <a:lnTo>
                    <a:pt x="935944" y="1502561"/>
                  </a:lnTo>
                  <a:lnTo>
                    <a:pt x="921113" y="1500708"/>
                  </a:lnTo>
                  <a:lnTo>
                    <a:pt x="906282" y="1498325"/>
                  </a:lnTo>
                  <a:lnTo>
                    <a:pt x="891451" y="1495943"/>
                  </a:lnTo>
                  <a:lnTo>
                    <a:pt x="877149" y="1493296"/>
                  </a:lnTo>
                  <a:lnTo>
                    <a:pt x="863377" y="1490384"/>
                  </a:lnTo>
                  <a:lnTo>
                    <a:pt x="849606" y="1487472"/>
                  </a:lnTo>
                  <a:lnTo>
                    <a:pt x="836099" y="1484295"/>
                  </a:lnTo>
                  <a:lnTo>
                    <a:pt x="822592" y="1480854"/>
                  </a:lnTo>
                  <a:lnTo>
                    <a:pt x="809879" y="1477413"/>
                  </a:lnTo>
                  <a:lnTo>
                    <a:pt x="797167" y="1473707"/>
                  </a:lnTo>
                  <a:lnTo>
                    <a:pt x="784719" y="1469736"/>
                  </a:lnTo>
                  <a:lnTo>
                    <a:pt x="772537" y="1465501"/>
                  </a:lnTo>
                  <a:lnTo>
                    <a:pt x="760884" y="1461000"/>
                  </a:lnTo>
                  <a:lnTo>
                    <a:pt x="749231" y="1456500"/>
                  </a:lnTo>
                  <a:lnTo>
                    <a:pt x="737842" y="1451735"/>
                  </a:lnTo>
                  <a:lnTo>
                    <a:pt x="726719" y="1446706"/>
                  </a:lnTo>
                  <a:lnTo>
                    <a:pt x="716125" y="1441411"/>
                  </a:lnTo>
                  <a:lnTo>
                    <a:pt x="705797" y="1435588"/>
                  </a:lnTo>
                  <a:lnTo>
                    <a:pt x="695733" y="1429764"/>
                  </a:lnTo>
                  <a:lnTo>
                    <a:pt x="686198" y="1423675"/>
                  </a:lnTo>
                  <a:lnTo>
                    <a:pt x="676399" y="1417587"/>
                  </a:lnTo>
                  <a:lnTo>
                    <a:pt x="667130" y="1410969"/>
                  </a:lnTo>
                  <a:lnTo>
                    <a:pt x="658655" y="1404086"/>
                  </a:lnTo>
                  <a:lnTo>
                    <a:pt x="650180" y="1396939"/>
                  </a:lnTo>
                  <a:lnTo>
                    <a:pt x="641705" y="1389262"/>
                  </a:lnTo>
                  <a:lnTo>
                    <a:pt x="633760" y="1381850"/>
                  </a:lnTo>
                  <a:lnTo>
                    <a:pt x="626609" y="1373908"/>
                  </a:lnTo>
                  <a:lnTo>
                    <a:pt x="619193" y="1365437"/>
                  </a:lnTo>
                  <a:lnTo>
                    <a:pt x="612043" y="1356967"/>
                  </a:lnTo>
                  <a:lnTo>
                    <a:pt x="605687" y="1347966"/>
                  </a:lnTo>
                  <a:lnTo>
                    <a:pt x="599595" y="1338966"/>
                  </a:lnTo>
                  <a:lnTo>
                    <a:pt x="593504" y="1329436"/>
                  </a:lnTo>
                  <a:lnTo>
                    <a:pt x="588207" y="1319641"/>
                  </a:lnTo>
                  <a:lnTo>
                    <a:pt x="582910" y="1309582"/>
                  </a:lnTo>
                  <a:lnTo>
                    <a:pt x="578143" y="1299258"/>
                  </a:lnTo>
                  <a:lnTo>
                    <a:pt x="573641" y="1288140"/>
                  </a:lnTo>
                  <a:lnTo>
                    <a:pt x="569668" y="1277287"/>
                  </a:lnTo>
                  <a:lnTo>
                    <a:pt x="565695" y="1265639"/>
                  </a:lnTo>
                  <a:lnTo>
                    <a:pt x="562517" y="1253992"/>
                  </a:lnTo>
                  <a:lnTo>
                    <a:pt x="559604" y="1241815"/>
                  </a:lnTo>
                  <a:lnTo>
                    <a:pt x="556691" y="1229108"/>
                  </a:lnTo>
                  <a:lnTo>
                    <a:pt x="554572" y="1216667"/>
                  </a:lnTo>
                  <a:lnTo>
                    <a:pt x="552718" y="1203166"/>
                  </a:lnTo>
                  <a:lnTo>
                    <a:pt x="551129" y="1189665"/>
                  </a:lnTo>
                  <a:lnTo>
                    <a:pt x="550070" y="1175635"/>
                  </a:lnTo>
                  <a:lnTo>
                    <a:pt x="549540" y="1161076"/>
                  </a:lnTo>
                  <a:lnTo>
                    <a:pt x="549275" y="1146517"/>
                  </a:lnTo>
                  <a:lnTo>
                    <a:pt x="549275" y="1128516"/>
                  </a:lnTo>
                  <a:lnTo>
                    <a:pt x="549805" y="1111309"/>
                  </a:lnTo>
                  <a:lnTo>
                    <a:pt x="551129" y="1094103"/>
                  </a:lnTo>
                  <a:lnTo>
                    <a:pt x="552718" y="1077161"/>
                  </a:lnTo>
                  <a:lnTo>
                    <a:pt x="555102" y="1060483"/>
                  </a:lnTo>
                  <a:lnTo>
                    <a:pt x="557485" y="1044336"/>
                  </a:lnTo>
                  <a:lnTo>
                    <a:pt x="560663" y="1028188"/>
                  </a:lnTo>
                  <a:lnTo>
                    <a:pt x="564371" y="1012834"/>
                  </a:lnTo>
                  <a:lnTo>
                    <a:pt x="568344" y="997481"/>
                  </a:lnTo>
                  <a:lnTo>
                    <a:pt x="572846" y="982127"/>
                  </a:lnTo>
                  <a:lnTo>
                    <a:pt x="577878" y="967303"/>
                  </a:lnTo>
                  <a:lnTo>
                    <a:pt x="582910" y="953008"/>
                  </a:lnTo>
                  <a:lnTo>
                    <a:pt x="588472" y="938714"/>
                  </a:lnTo>
                  <a:lnTo>
                    <a:pt x="594563" y="924684"/>
                  </a:lnTo>
                  <a:lnTo>
                    <a:pt x="600919" y="910918"/>
                  </a:lnTo>
                  <a:lnTo>
                    <a:pt x="607276" y="897418"/>
                  </a:lnTo>
                  <a:lnTo>
                    <a:pt x="614426" y="884182"/>
                  </a:lnTo>
                  <a:lnTo>
                    <a:pt x="621577" y="871211"/>
                  </a:lnTo>
                  <a:lnTo>
                    <a:pt x="628993" y="858504"/>
                  </a:lnTo>
                  <a:lnTo>
                    <a:pt x="636938" y="845798"/>
                  </a:lnTo>
                  <a:lnTo>
                    <a:pt x="644883" y="833886"/>
                  </a:lnTo>
                  <a:lnTo>
                    <a:pt x="653093" y="821709"/>
                  </a:lnTo>
                  <a:lnTo>
                    <a:pt x="661568" y="810061"/>
                  </a:lnTo>
                  <a:lnTo>
                    <a:pt x="670043" y="798414"/>
                  </a:lnTo>
                  <a:lnTo>
                    <a:pt x="679048" y="787295"/>
                  </a:lnTo>
                  <a:lnTo>
                    <a:pt x="688052" y="775913"/>
                  </a:lnTo>
                  <a:lnTo>
                    <a:pt x="697057" y="765059"/>
                  </a:lnTo>
                  <a:lnTo>
                    <a:pt x="706326" y="754206"/>
                  </a:lnTo>
                  <a:lnTo>
                    <a:pt x="715596" y="743882"/>
                  </a:lnTo>
                  <a:lnTo>
                    <a:pt x="725130" y="733558"/>
                  </a:lnTo>
                  <a:lnTo>
                    <a:pt x="734664" y="723499"/>
                  </a:lnTo>
                  <a:lnTo>
                    <a:pt x="744463" y="713704"/>
                  </a:lnTo>
                  <a:lnTo>
                    <a:pt x="764062" y="694115"/>
                  </a:lnTo>
                  <a:lnTo>
                    <a:pt x="783395" y="675585"/>
                  </a:lnTo>
                  <a:lnTo>
                    <a:pt x="802729" y="657584"/>
                  </a:lnTo>
                  <a:lnTo>
                    <a:pt x="822062" y="640113"/>
                  </a:lnTo>
                  <a:lnTo>
                    <a:pt x="841131" y="623700"/>
                  </a:lnTo>
                  <a:lnTo>
                    <a:pt x="859934" y="607553"/>
                  </a:lnTo>
                  <a:lnTo>
                    <a:pt x="895158" y="576845"/>
                  </a:lnTo>
                  <a:lnTo>
                    <a:pt x="911843" y="562021"/>
                  </a:lnTo>
                  <a:lnTo>
                    <a:pt x="927204" y="547991"/>
                  </a:lnTo>
                  <a:lnTo>
                    <a:pt x="941770" y="534226"/>
                  </a:lnTo>
                  <a:lnTo>
                    <a:pt x="955277" y="520725"/>
                  </a:lnTo>
                  <a:lnTo>
                    <a:pt x="961634" y="514107"/>
                  </a:lnTo>
                  <a:lnTo>
                    <a:pt x="967460" y="507490"/>
                  </a:lnTo>
                  <a:lnTo>
                    <a:pt x="973022" y="501136"/>
                  </a:lnTo>
                  <a:lnTo>
                    <a:pt x="978054" y="494783"/>
                  </a:lnTo>
                  <a:lnTo>
                    <a:pt x="982821" y="488430"/>
                  </a:lnTo>
                  <a:lnTo>
                    <a:pt x="987323" y="482341"/>
                  </a:lnTo>
                  <a:lnTo>
                    <a:pt x="991296" y="475988"/>
                  </a:lnTo>
                  <a:lnTo>
                    <a:pt x="994739" y="469900"/>
                  </a:lnTo>
                  <a:close/>
                  <a:moveTo>
                    <a:pt x="1025790" y="350837"/>
                  </a:moveTo>
                  <a:lnTo>
                    <a:pt x="1427428" y="350837"/>
                  </a:lnTo>
                  <a:lnTo>
                    <a:pt x="1431926" y="351101"/>
                  </a:lnTo>
                  <a:lnTo>
                    <a:pt x="1436159" y="351631"/>
                  </a:lnTo>
                  <a:lnTo>
                    <a:pt x="1440657" y="352953"/>
                  </a:lnTo>
                  <a:lnTo>
                    <a:pt x="1444361" y="354012"/>
                  </a:lnTo>
                  <a:lnTo>
                    <a:pt x="1448330" y="355599"/>
                  </a:lnTo>
                  <a:lnTo>
                    <a:pt x="1452034" y="357716"/>
                  </a:lnTo>
                  <a:lnTo>
                    <a:pt x="1455474" y="359833"/>
                  </a:lnTo>
                  <a:lnTo>
                    <a:pt x="1458913" y="362478"/>
                  </a:lnTo>
                  <a:lnTo>
                    <a:pt x="1461559" y="365124"/>
                  </a:lnTo>
                  <a:lnTo>
                    <a:pt x="1464205" y="368035"/>
                  </a:lnTo>
                  <a:lnTo>
                    <a:pt x="1466322" y="371474"/>
                  </a:lnTo>
                  <a:lnTo>
                    <a:pt x="1468174" y="374649"/>
                  </a:lnTo>
                  <a:lnTo>
                    <a:pt x="1469761" y="378354"/>
                  </a:lnTo>
                  <a:lnTo>
                    <a:pt x="1470819" y="382058"/>
                  </a:lnTo>
                  <a:lnTo>
                    <a:pt x="1471349" y="386027"/>
                  </a:lnTo>
                  <a:lnTo>
                    <a:pt x="1471613" y="389995"/>
                  </a:lnTo>
                  <a:lnTo>
                    <a:pt x="1471349" y="393964"/>
                  </a:lnTo>
                  <a:lnTo>
                    <a:pt x="1470819" y="397668"/>
                  </a:lnTo>
                  <a:lnTo>
                    <a:pt x="1469761" y="401372"/>
                  </a:lnTo>
                  <a:lnTo>
                    <a:pt x="1468174" y="405077"/>
                  </a:lnTo>
                  <a:lnTo>
                    <a:pt x="1466322" y="408516"/>
                  </a:lnTo>
                  <a:lnTo>
                    <a:pt x="1464205" y="411427"/>
                  </a:lnTo>
                  <a:lnTo>
                    <a:pt x="1461559" y="414602"/>
                  </a:lnTo>
                  <a:lnTo>
                    <a:pt x="1458913" y="417512"/>
                  </a:lnTo>
                  <a:lnTo>
                    <a:pt x="1455474" y="419893"/>
                  </a:lnTo>
                  <a:lnTo>
                    <a:pt x="1452034" y="422275"/>
                  </a:lnTo>
                  <a:lnTo>
                    <a:pt x="1448330" y="424127"/>
                  </a:lnTo>
                  <a:lnTo>
                    <a:pt x="1444361" y="425979"/>
                  </a:lnTo>
                  <a:lnTo>
                    <a:pt x="1440657" y="427037"/>
                  </a:lnTo>
                  <a:lnTo>
                    <a:pt x="1436159" y="428096"/>
                  </a:lnTo>
                  <a:lnTo>
                    <a:pt x="1431926" y="428625"/>
                  </a:lnTo>
                  <a:lnTo>
                    <a:pt x="1427428" y="428625"/>
                  </a:lnTo>
                  <a:lnTo>
                    <a:pt x="1025790" y="428625"/>
                  </a:lnTo>
                  <a:lnTo>
                    <a:pt x="1021027" y="428625"/>
                  </a:lnTo>
                  <a:lnTo>
                    <a:pt x="1016794" y="428096"/>
                  </a:lnTo>
                  <a:lnTo>
                    <a:pt x="1012296" y="427037"/>
                  </a:lnTo>
                  <a:lnTo>
                    <a:pt x="1008327" y="425979"/>
                  </a:lnTo>
                  <a:lnTo>
                    <a:pt x="1004359" y="424127"/>
                  </a:lnTo>
                  <a:lnTo>
                    <a:pt x="1000654" y="422275"/>
                  </a:lnTo>
                  <a:lnTo>
                    <a:pt x="997479" y="419893"/>
                  </a:lnTo>
                  <a:lnTo>
                    <a:pt x="994040" y="417512"/>
                  </a:lnTo>
                  <a:lnTo>
                    <a:pt x="991129" y="414602"/>
                  </a:lnTo>
                  <a:lnTo>
                    <a:pt x="988748" y="411427"/>
                  </a:lnTo>
                  <a:lnTo>
                    <a:pt x="986367" y="408516"/>
                  </a:lnTo>
                  <a:lnTo>
                    <a:pt x="984779" y="405077"/>
                  </a:lnTo>
                  <a:lnTo>
                    <a:pt x="983192" y="401372"/>
                  </a:lnTo>
                  <a:lnTo>
                    <a:pt x="981869" y="397668"/>
                  </a:lnTo>
                  <a:lnTo>
                    <a:pt x="981340" y="393964"/>
                  </a:lnTo>
                  <a:lnTo>
                    <a:pt x="981075" y="389995"/>
                  </a:lnTo>
                  <a:lnTo>
                    <a:pt x="981340" y="386027"/>
                  </a:lnTo>
                  <a:lnTo>
                    <a:pt x="981869" y="382058"/>
                  </a:lnTo>
                  <a:lnTo>
                    <a:pt x="983192" y="378354"/>
                  </a:lnTo>
                  <a:lnTo>
                    <a:pt x="984779" y="374649"/>
                  </a:lnTo>
                  <a:lnTo>
                    <a:pt x="986367" y="371474"/>
                  </a:lnTo>
                  <a:lnTo>
                    <a:pt x="988748" y="368035"/>
                  </a:lnTo>
                  <a:lnTo>
                    <a:pt x="991129" y="365124"/>
                  </a:lnTo>
                  <a:lnTo>
                    <a:pt x="994040" y="362478"/>
                  </a:lnTo>
                  <a:lnTo>
                    <a:pt x="997479" y="359833"/>
                  </a:lnTo>
                  <a:lnTo>
                    <a:pt x="1000654" y="357716"/>
                  </a:lnTo>
                  <a:lnTo>
                    <a:pt x="1004359" y="355599"/>
                  </a:lnTo>
                  <a:lnTo>
                    <a:pt x="1008327" y="354012"/>
                  </a:lnTo>
                  <a:lnTo>
                    <a:pt x="1012296" y="352953"/>
                  </a:lnTo>
                  <a:lnTo>
                    <a:pt x="1016794" y="351631"/>
                  </a:lnTo>
                  <a:lnTo>
                    <a:pt x="1021027" y="351101"/>
                  </a:lnTo>
                  <a:lnTo>
                    <a:pt x="1025790" y="350837"/>
                  </a:lnTo>
                  <a:close/>
                  <a:moveTo>
                    <a:pt x="1218698" y="0"/>
                  </a:moveTo>
                  <a:lnTo>
                    <a:pt x="1230852" y="0"/>
                  </a:lnTo>
                  <a:lnTo>
                    <a:pt x="1242477" y="0"/>
                  </a:lnTo>
                  <a:lnTo>
                    <a:pt x="1259387" y="265"/>
                  </a:lnTo>
                  <a:lnTo>
                    <a:pt x="1268898" y="529"/>
                  </a:lnTo>
                  <a:lnTo>
                    <a:pt x="1278938" y="1324"/>
                  </a:lnTo>
                  <a:lnTo>
                    <a:pt x="1289243" y="2118"/>
                  </a:lnTo>
                  <a:lnTo>
                    <a:pt x="1299811" y="2913"/>
                  </a:lnTo>
                  <a:lnTo>
                    <a:pt x="1310380" y="4237"/>
                  </a:lnTo>
                  <a:lnTo>
                    <a:pt x="1320420" y="6090"/>
                  </a:lnTo>
                  <a:lnTo>
                    <a:pt x="1329931" y="7944"/>
                  </a:lnTo>
                  <a:lnTo>
                    <a:pt x="1338914" y="10327"/>
                  </a:lnTo>
                  <a:lnTo>
                    <a:pt x="1343142" y="11387"/>
                  </a:lnTo>
                  <a:lnTo>
                    <a:pt x="1347105" y="12711"/>
                  </a:lnTo>
                  <a:lnTo>
                    <a:pt x="1350540" y="14564"/>
                  </a:lnTo>
                  <a:lnTo>
                    <a:pt x="1353974" y="15889"/>
                  </a:lnTo>
                  <a:lnTo>
                    <a:pt x="1356881" y="17477"/>
                  </a:lnTo>
                  <a:lnTo>
                    <a:pt x="1359523" y="19596"/>
                  </a:lnTo>
                  <a:lnTo>
                    <a:pt x="1361636" y="21450"/>
                  </a:lnTo>
                  <a:lnTo>
                    <a:pt x="1363486" y="23568"/>
                  </a:lnTo>
                  <a:lnTo>
                    <a:pt x="1365600" y="26746"/>
                  </a:lnTo>
                  <a:lnTo>
                    <a:pt x="1367449" y="30718"/>
                  </a:lnTo>
                  <a:lnTo>
                    <a:pt x="1368506" y="34690"/>
                  </a:lnTo>
                  <a:lnTo>
                    <a:pt x="1369034" y="39192"/>
                  </a:lnTo>
                  <a:lnTo>
                    <a:pt x="1369299" y="43959"/>
                  </a:lnTo>
                  <a:lnTo>
                    <a:pt x="1369034" y="48725"/>
                  </a:lnTo>
                  <a:lnTo>
                    <a:pt x="1368242" y="54022"/>
                  </a:lnTo>
                  <a:lnTo>
                    <a:pt x="1367449" y="59583"/>
                  </a:lnTo>
                  <a:lnTo>
                    <a:pt x="1365864" y="65144"/>
                  </a:lnTo>
                  <a:lnTo>
                    <a:pt x="1364279" y="70705"/>
                  </a:lnTo>
                  <a:lnTo>
                    <a:pt x="1362165" y="76531"/>
                  </a:lnTo>
                  <a:lnTo>
                    <a:pt x="1360315" y="82621"/>
                  </a:lnTo>
                  <a:lnTo>
                    <a:pt x="1355295" y="94538"/>
                  </a:lnTo>
                  <a:lnTo>
                    <a:pt x="1349747" y="106719"/>
                  </a:lnTo>
                  <a:lnTo>
                    <a:pt x="1343670" y="119166"/>
                  </a:lnTo>
                  <a:lnTo>
                    <a:pt x="1337857" y="131082"/>
                  </a:lnTo>
                  <a:lnTo>
                    <a:pt x="1326496" y="153856"/>
                  </a:lnTo>
                  <a:lnTo>
                    <a:pt x="1321212" y="164184"/>
                  </a:lnTo>
                  <a:lnTo>
                    <a:pt x="1317249" y="173982"/>
                  </a:lnTo>
                  <a:lnTo>
                    <a:pt x="1315400" y="177954"/>
                  </a:lnTo>
                  <a:lnTo>
                    <a:pt x="1314078" y="182191"/>
                  </a:lnTo>
                  <a:lnTo>
                    <a:pt x="1313286" y="185899"/>
                  </a:lnTo>
                  <a:lnTo>
                    <a:pt x="1312493" y="189341"/>
                  </a:lnTo>
                  <a:lnTo>
                    <a:pt x="1318834" y="188812"/>
                  </a:lnTo>
                  <a:lnTo>
                    <a:pt x="1324647" y="187488"/>
                  </a:lnTo>
                  <a:lnTo>
                    <a:pt x="1330724" y="185634"/>
                  </a:lnTo>
                  <a:lnTo>
                    <a:pt x="1336272" y="183250"/>
                  </a:lnTo>
                  <a:lnTo>
                    <a:pt x="1341556" y="180338"/>
                  </a:lnTo>
                  <a:lnTo>
                    <a:pt x="1346841" y="176895"/>
                  </a:lnTo>
                  <a:lnTo>
                    <a:pt x="1351861" y="173188"/>
                  </a:lnTo>
                  <a:lnTo>
                    <a:pt x="1356616" y="169480"/>
                  </a:lnTo>
                  <a:lnTo>
                    <a:pt x="1361372" y="164978"/>
                  </a:lnTo>
                  <a:lnTo>
                    <a:pt x="1365864" y="160212"/>
                  </a:lnTo>
                  <a:lnTo>
                    <a:pt x="1370091" y="154915"/>
                  </a:lnTo>
                  <a:lnTo>
                    <a:pt x="1374319" y="149884"/>
                  </a:lnTo>
                  <a:lnTo>
                    <a:pt x="1378282" y="144323"/>
                  </a:lnTo>
                  <a:lnTo>
                    <a:pt x="1382245" y="139027"/>
                  </a:lnTo>
                  <a:lnTo>
                    <a:pt x="1385944" y="133201"/>
                  </a:lnTo>
                  <a:lnTo>
                    <a:pt x="1389114" y="127375"/>
                  </a:lnTo>
                  <a:lnTo>
                    <a:pt x="1396248" y="115723"/>
                  </a:lnTo>
                  <a:lnTo>
                    <a:pt x="1402325" y="104071"/>
                  </a:lnTo>
                  <a:lnTo>
                    <a:pt x="1413950" y="82357"/>
                  </a:lnTo>
                  <a:lnTo>
                    <a:pt x="1418970" y="72559"/>
                  </a:lnTo>
                  <a:lnTo>
                    <a:pt x="1423990" y="64614"/>
                  </a:lnTo>
                  <a:lnTo>
                    <a:pt x="1426104" y="60907"/>
                  </a:lnTo>
                  <a:lnTo>
                    <a:pt x="1428746" y="57729"/>
                  </a:lnTo>
                  <a:lnTo>
                    <a:pt x="1431124" y="55081"/>
                  </a:lnTo>
                  <a:lnTo>
                    <a:pt x="1433238" y="52698"/>
                  </a:lnTo>
                  <a:lnTo>
                    <a:pt x="1435880" y="51109"/>
                  </a:lnTo>
                  <a:lnTo>
                    <a:pt x="1438258" y="49255"/>
                  </a:lnTo>
                  <a:lnTo>
                    <a:pt x="1441428" y="48196"/>
                  </a:lnTo>
                  <a:lnTo>
                    <a:pt x="1444863" y="47137"/>
                  </a:lnTo>
                  <a:lnTo>
                    <a:pt x="1448033" y="46342"/>
                  </a:lnTo>
                  <a:lnTo>
                    <a:pt x="1451997" y="45812"/>
                  </a:lnTo>
                  <a:lnTo>
                    <a:pt x="1455960" y="45283"/>
                  </a:lnTo>
                  <a:lnTo>
                    <a:pt x="1459923" y="45283"/>
                  </a:lnTo>
                  <a:lnTo>
                    <a:pt x="1464415" y="45283"/>
                  </a:lnTo>
                  <a:lnTo>
                    <a:pt x="1468642" y="45812"/>
                  </a:lnTo>
                  <a:lnTo>
                    <a:pt x="1477889" y="46872"/>
                  </a:lnTo>
                  <a:lnTo>
                    <a:pt x="1487665" y="48461"/>
                  </a:lnTo>
                  <a:lnTo>
                    <a:pt x="1497441" y="50844"/>
                  </a:lnTo>
                  <a:lnTo>
                    <a:pt x="1507217" y="53227"/>
                  </a:lnTo>
                  <a:lnTo>
                    <a:pt x="1517257" y="56140"/>
                  </a:lnTo>
                  <a:lnTo>
                    <a:pt x="1527033" y="59053"/>
                  </a:lnTo>
                  <a:lnTo>
                    <a:pt x="1536280" y="62231"/>
                  </a:lnTo>
                  <a:lnTo>
                    <a:pt x="1545263" y="65673"/>
                  </a:lnTo>
                  <a:lnTo>
                    <a:pt x="1553190" y="68851"/>
                  </a:lnTo>
                  <a:lnTo>
                    <a:pt x="1567193" y="74677"/>
                  </a:lnTo>
                  <a:lnTo>
                    <a:pt x="1578290" y="79709"/>
                  </a:lnTo>
                  <a:lnTo>
                    <a:pt x="1587801" y="84210"/>
                  </a:lnTo>
                  <a:lnTo>
                    <a:pt x="1595463" y="88447"/>
                  </a:lnTo>
                  <a:lnTo>
                    <a:pt x="1601804" y="92420"/>
                  </a:lnTo>
                  <a:lnTo>
                    <a:pt x="1604182" y="94273"/>
                  </a:lnTo>
                  <a:lnTo>
                    <a:pt x="1606560" y="96127"/>
                  </a:lnTo>
                  <a:lnTo>
                    <a:pt x="1608410" y="97716"/>
                  </a:lnTo>
                  <a:lnTo>
                    <a:pt x="1609995" y="99305"/>
                  </a:lnTo>
                  <a:lnTo>
                    <a:pt x="1611052" y="101158"/>
                  </a:lnTo>
                  <a:lnTo>
                    <a:pt x="1612109" y="102747"/>
                  </a:lnTo>
                  <a:lnTo>
                    <a:pt x="1612637" y="104336"/>
                  </a:lnTo>
                  <a:lnTo>
                    <a:pt x="1612901" y="106190"/>
                  </a:lnTo>
                  <a:lnTo>
                    <a:pt x="1612901" y="107779"/>
                  </a:lnTo>
                  <a:lnTo>
                    <a:pt x="1612637" y="109103"/>
                  </a:lnTo>
                  <a:lnTo>
                    <a:pt x="1612109" y="110956"/>
                  </a:lnTo>
                  <a:lnTo>
                    <a:pt x="1611316" y="112545"/>
                  </a:lnTo>
                  <a:lnTo>
                    <a:pt x="1610523" y="114399"/>
                  </a:lnTo>
                  <a:lnTo>
                    <a:pt x="1609202" y="115988"/>
                  </a:lnTo>
                  <a:lnTo>
                    <a:pt x="1605768" y="119431"/>
                  </a:lnTo>
                  <a:lnTo>
                    <a:pt x="1601804" y="122873"/>
                  </a:lnTo>
                  <a:lnTo>
                    <a:pt x="1596784" y="126845"/>
                  </a:lnTo>
                  <a:lnTo>
                    <a:pt x="1584895" y="135849"/>
                  </a:lnTo>
                  <a:lnTo>
                    <a:pt x="1570627" y="146706"/>
                  </a:lnTo>
                  <a:lnTo>
                    <a:pt x="1562701" y="152532"/>
                  </a:lnTo>
                  <a:lnTo>
                    <a:pt x="1555039" y="159152"/>
                  </a:lnTo>
                  <a:lnTo>
                    <a:pt x="1546584" y="166567"/>
                  </a:lnTo>
                  <a:lnTo>
                    <a:pt x="1537865" y="174512"/>
                  </a:lnTo>
                  <a:lnTo>
                    <a:pt x="1529146" y="183250"/>
                  </a:lnTo>
                  <a:lnTo>
                    <a:pt x="1520427" y="192784"/>
                  </a:lnTo>
                  <a:lnTo>
                    <a:pt x="1511444" y="203111"/>
                  </a:lnTo>
                  <a:lnTo>
                    <a:pt x="1507217" y="208673"/>
                  </a:lnTo>
                  <a:lnTo>
                    <a:pt x="1502725" y="214234"/>
                  </a:lnTo>
                  <a:lnTo>
                    <a:pt x="1498498" y="220589"/>
                  </a:lnTo>
                  <a:lnTo>
                    <a:pt x="1494270" y="226680"/>
                  </a:lnTo>
                  <a:lnTo>
                    <a:pt x="1490043" y="233300"/>
                  </a:lnTo>
                  <a:lnTo>
                    <a:pt x="1486080" y="240185"/>
                  </a:lnTo>
                  <a:lnTo>
                    <a:pt x="1482117" y="247335"/>
                  </a:lnTo>
                  <a:lnTo>
                    <a:pt x="1478154" y="254485"/>
                  </a:lnTo>
                  <a:lnTo>
                    <a:pt x="1474190" y="262165"/>
                  </a:lnTo>
                  <a:lnTo>
                    <a:pt x="1470491" y="270374"/>
                  </a:lnTo>
                  <a:lnTo>
                    <a:pt x="1466792" y="278318"/>
                  </a:lnTo>
                  <a:lnTo>
                    <a:pt x="1463622" y="286792"/>
                  </a:lnTo>
                  <a:lnTo>
                    <a:pt x="1460187" y="295796"/>
                  </a:lnTo>
                  <a:lnTo>
                    <a:pt x="1456752" y="304800"/>
                  </a:lnTo>
                  <a:lnTo>
                    <a:pt x="1234815" y="304800"/>
                  </a:lnTo>
                  <a:lnTo>
                    <a:pt x="1226625" y="304800"/>
                  </a:lnTo>
                  <a:lnTo>
                    <a:pt x="1004423" y="304800"/>
                  </a:lnTo>
                  <a:lnTo>
                    <a:pt x="1001253" y="295796"/>
                  </a:lnTo>
                  <a:lnTo>
                    <a:pt x="998082" y="287057"/>
                  </a:lnTo>
                  <a:lnTo>
                    <a:pt x="994647" y="278583"/>
                  </a:lnTo>
                  <a:lnTo>
                    <a:pt x="990948" y="270639"/>
                  </a:lnTo>
                  <a:lnTo>
                    <a:pt x="987514" y="262959"/>
                  </a:lnTo>
                  <a:lnTo>
                    <a:pt x="984079" y="255280"/>
                  </a:lnTo>
                  <a:lnTo>
                    <a:pt x="980380" y="248395"/>
                  </a:lnTo>
                  <a:lnTo>
                    <a:pt x="976417" y="241509"/>
                  </a:lnTo>
                  <a:lnTo>
                    <a:pt x="972718" y="235154"/>
                  </a:lnTo>
                  <a:lnTo>
                    <a:pt x="968755" y="229063"/>
                  </a:lnTo>
                  <a:lnTo>
                    <a:pt x="965056" y="223237"/>
                  </a:lnTo>
                  <a:lnTo>
                    <a:pt x="961357" y="217676"/>
                  </a:lnTo>
                  <a:lnTo>
                    <a:pt x="957393" y="212380"/>
                  </a:lnTo>
                  <a:lnTo>
                    <a:pt x="953430" y="207348"/>
                  </a:lnTo>
                  <a:lnTo>
                    <a:pt x="945504" y="198080"/>
                  </a:lnTo>
                  <a:lnTo>
                    <a:pt x="937578" y="189606"/>
                  </a:lnTo>
                  <a:lnTo>
                    <a:pt x="929916" y="181926"/>
                  </a:lnTo>
                  <a:lnTo>
                    <a:pt x="922253" y="175041"/>
                  </a:lnTo>
                  <a:lnTo>
                    <a:pt x="914855" y="169215"/>
                  </a:lnTo>
                  <a:lnTo>
                    <a:pt x="907986" y="163390"/>
                  </a:lnTo>
                  <a:lnTo>
                    <a:pt x="900852" y="158358"/>
                  </a:lnTo>
                  <a:lnTo>
                    <a:pt x="888699" y="149884"/>
                  </a:lnTo>
                  <a:lnTo>
                    <a:pt x="877866" y="142469"/>
                  </a:lnTo>
                  <a:lnTo>
                    <a:pt x="873374" y="139027"/>
                  </a:lnTo>
                  <a:lnTo>
                    <a:pt x="869940" y="135584"/>
                  </a:lnTo>
                  <a:lnTo>
                    <a:pt x="866505" y="132671"/>
                  </a:lnTo>
                  <a:lnTo>
                    <a:pt x="865448" y="130817"/>
                  </a:lnTo>
                  <a:lnTo>
                    <a:pt x="864127" y="129229"/>
                  </a:lnTo>
                  <a:lnTo>
                    <a:pt x="863334" y="127110"/>
                  </a:lnTo>
                  <a:lnTo>
                    <a:pt x="862542" y="125521"/>
                  </a:lnTo>
                  <a:lnTo>
                    <a:pt x="862277" y="123668"/>
                  </a:lnTo>
                  <a:lnTo>
                    <a:pt x="862013" y="121814"/>
                  </a:lnTo>
                  <a:lnTo>
                    <a:pt x="862013" y="119960"/>
                  </a:lnTo>
                  <a:lnTo>
                    <a:pt x="862277" y="117577"/>
                  </a:lnTo>
                  <a:lnTo>
                    <a:pt x="862542" y="115723"/>
                  </a:lnTo>
                  <a:lnTo>
                    <a:pt x="863334" y="113340"/>
                  </a:lnTo>
                  <a:lnTo>
                    <a:pt x="864127" y="110956"/>
                  </a:lnTo>
                  <a:lnTo>
                    <a:pt x="865712" y="108308"/>
                  </a:lnTo>
                  <a:lnTo>
                    <a:pt x="868883" y="103012"/>
                  </a:lnTo>
                  <a:lnTo>
                    <a:pt x="873374" y="97186"/>
                  </a:lnTo>
                  <a:lnTo>
                    <a:pt x="879187" y="90301"/>
                  </a:lnTo>
                  <a:lnTo>
                    <a:pt x="885792" y="83151"/>
                  </a:lnTo>
                  <a:lnTo>
                    <a:pt x="893983" y="74677"/>
                  </a:lnTo>
                  <a:lnTo>
                    <a:pt x="896625" y="72029"/>
                  </a:lnTo>
                  <a:lnTo>
                    <a:pt x="899795" y="69910"/>
                  </a:lnTo>
                  <a:lnTo>
                    <a:pt x="902966" y="67527"/>
                  </a:lnTo>
                  <a:lnTo>
                    <a:pt x="906665" y="65409"/>
                  </a:lnTo>
                  <a:lnTo>
                    <a:pt x="910364" y="63025"/>
                  </a:lnTo>
                  <a:lnTo>
                    <a:pt x="914327" y="60907"/>
                  </a:lnTo>
                  <a:lnTo>
                    <a:pt x="923046" y="57199"/>
                  </a:lnTo>
                  <a:lnTo>
                    <a:pt x="932029" y="53492"/>
                  </a:lnTo>
                  <a:lnTo>
                    <a:pt x="941805" y="50579"/>
                  </a:lnTo>
                  <a:lnTo>
                    <a:pt x="952109" y="47931"/>
                  </a:lnTo>
                  <a:lnTo>
                    <a:pt x="962149" y="46077"/>
                  </a:lnTo>
                  <a:lnTo>
                    <a:pt x="972189" y="44224"/>
                  </a:lnTo>
                  <a:lnTo>
                    <a:pt x="981965" y="43429"/>
                  </a:lnTo>
                  <a:lnTo>
                    <a:pt x="991477" y="43164"/>
                  </a:lnTo>
                  <a:lnTo>
                    <a:pt x="996232" y="43429"/>
                  </a:lnTo>
                  <a:lnTo>
                    <a:pt x="1000724" y="43694"/>
                  </a:lnTo>
                  <a:lnTo>
                    <a:pt x="1004951" y="43959"/>
                  </a:lnTo>
                  <a:lnTo>
                    <a:pt x="1008915" y="44753"/>
                  </a:lnTo>
                  <a:lnTo>
                    <a:pt x="1012878" y="45812"/>
                  </a:lnTo>
                  <a:lnTo>
                    <a:pt x="1016577" y="46607"/>
                  </a:lnTo>
                  <a:lnTo>
                    <a:pt x="1019747" y="47931"/>
                  </a:lnTo>
                  <a:lnTo>
                    <a:pt x="1022918" y="49255"/>
                  </a:lnTo>
                  <a:lnTo>
                    <a:pt x="1025560" y="51109"/>
                  </a:lnTo>
                  <a:lnTo>
                    <a:pt x="1027938" y="52698"/>
                  </a:lnTo>
                  <a:lnTo>
                    <a:pt x="1030316" y="55081"/>
                  </a:lnTo>
                  <a:lnTo>
                    <a:pt x="1032429" y="57729"/>
                  </a:lnTo>
                  <a:lnTo>
                    <a:pt x="1035072" y="60907"/>
                  </a:lnTo>
                  <a:lnTo>
                    <a:pt x="1037185" y="64614"/>
                  </a:lnTo>
                  <a:lnTo>
                    <a:pt x="1042205" y="72559"/>
                  </a:lnTo>
                  <a:lnTo>
                    <a:pt x="1047754" y="82357"/>
                  </a:lnTo>
                  <a:lnTo>
                    <a:pt x="1058851" y="104071"/>
                  </a:lnTo>
                  <a:lnTo>
                    <a:pt x="1065192" y="115723"/>
                  </a:lnTo>
                  <a:lnTo>
                    <a:pt x="1072061" y="127375"/>
                  </a:lnTo>
                  <a:lnTo>
                    <a:pt x="1075496" y="133201"/>
                  </a:lnTo>
                  <a:lnTo>
                    <a:pt x="1079195" y="139027"/>
                  </a:lnTo>
                  <a:lnTo>
                    <a:pt x="1082894" y="144323"/>
                  </a:lnTo>
                  <a:lnTo>
                    <a:pt x="1086857" y="149884"/>
                  </a:lnTo>
                  <a:lnTo>
                    <a:pt x="1091084" y="154915"/>
                  </a:lnTo>
                  <a:lnTo>
                    <a:pt x="1095576" y="160212"/>
                  </a:lnTo>
                  <a:lnTo>
                    <a:pt x="1100067" y="164978"/>
                  </a:lnTo>
                  <a:lnTo>
                    <a:pt x="1104559" y="169480"/>
                  </a:lnTo>
                  <a:lnTo>
                    <a:pt x="1109315" y="173188"/>
                  </a:lnTo>
                  <a:lnTo>
                    <a:pt x="1114335" y="176895"/>
                  </a:lnTo>
                  <a:lnTo>
                    <a:pt x="1119619" y="180338"/>
                  </a:lnTo>
                  <a:lnTo>
                    <a:pt x="1124903" y="183250"/>
                  </a:lnTo>
                  <a:lnTo>
                    <a:pt x="1130716" y="185634"/>
                  </a:lnTo>
                  <a:lnTo>
                    <a:pt x="1136529" y="187488"/>
                  </a:lnTo>
                  <a:lnTo>
                    <a:pt x="1142341" y="188812"/>
                  </a:lnTo>
                  <a:lnTo>
                    <a:pt x="1148947" y="189341"/>
                  </a:lnTo>
                  <a:lnTo>
                    <a:pt x="1148154" y="185899"/>
                  </a:lnTo>
                  <a:lnTo>
                    <a:pt x="1147097" y="182191"/>
                  </a:lnTo>
                  <a:lnTo>
                    <a:pt x="1145776" y="177954"/>
                  </a:lnTo>
                  <a:lnTo>
                    <a:pt x="1144191" y="173982"/>
                  </a:lnTo>
                  <a:lnTo>
                    <a:pt x="1139963" y="164184"/>
                  </a:lnTo>
                  <a:lnTo>
                    <a:pt x="1134943" y="153856"/>
                  </a:lnTo>
                  <a:lnTo>
                    <a:pt x="1123318" y="131082"/>
                  </a:lnTo>
                  <a:lnTo>
                    <a:pt x="1117505" y="119166"/>
                  </a:lnTo>
                  <a:lnTo>
                    <a:pt x="1111693" y="106719"/>
                  </a:lnTo>
                  <a:lnTo>
                    <a:pt x="1105880" y="94538"/>
                  </a:lnTo>
                  <a:lnTo>
                    <a:pt x="1100860" y="82621"/>
                  </a:lnTo>
                  <a:lnTo>
                    <a:pt x="1099011" y="76531"/>
                  </a:lnTo>
                  <a:lnTo>
                    <a:pt x="1096897" y="70705"/>
                  </a:lnTo>
                  <a:lnTo>
                    <a:pt x="1095312" y="65144"/>
                  </a:lnTo>
                  <a:lnTo>
                    <a:pt x="1093991" y="59583"/>
                  </a:lnTo>
                  <a:lnTo>
                    <a:pt x="1092934" y="54022"/>
                  </a:lnTo>
                  <a:lnTo>
                    <a:pt x="1092141" y="48725"/>
                  </a:lnTo>
                  <a:lnTo>
                    <a:pt x="1092141" y="43959"/>
                  </a:lnTo>
                  <a:lnTo>
                    <a:pt x="1092141" y="39192"/>
                  </a:lnTo>
                  <a:lnTo>
                    <a:pt x="1092934" y="34690"/>
                  </a:lnTo>
                  <a:lnTo>
                    <a:pt x="1094255" y="30718"/>
                  </a:lnTo>
                  <a:lnTo>
                    <a:pt x="1095576" y="26746"/>
                  </a:lnTo>
                  <a:lnTo>
                    <a:pt x="1097954" y="23568"/>
                  </a:lnTo>
                  <a:lnTo>
                    <a:pt x="1099803" y="21450"/>
                  </a:lnTo>
                  <a:lnTo>
                    <a:pt x="1101653" y="19596"/>
                  </a:lnTo>
                  <a:lnTo>
                    <a:pt x="1104559" y="17477"/>
                  </a:lnTo>
                  <a:lnTo>
                    <a:pt x="1107465" y="15889"/>
                  </a:lnTo>
                  <a:lnTo>
                    <a:pt x="1110636" y="14564"/>
                  </a:lnTo>
                  <a:lnTo>
                    <a:pt x="1114335" y="12711"/>
                  </a:lnTo>
                  <a:lnTo>
                    <a:pt x="1118034" y="11387"/>
                  </a:lnTo>
                  <a:lnTo>
                    <a:pt x="1122261" y="10327"/>
                  </a:lnTo>
                  <a:lnTo>
                    <a:pt x="1131244" y="7944"/>
                  </a:lnTo>
                  <a:lnTo>
                    <a:pt x="1140756" y="6090"/>
                  </a:lnTo>
                  <a:lnTo>
                    <a:pt x="1150796" y="4237"/>
                  </a:lnTo>
                  <a:lnTo>
                    <a:pt x="1161364" y="2913"/>
                  </a:lnTo>
                  <a:lnTo>
                    <a:pt x="1171933" y="2118"/>
                  </a:lnTo>
                  <a:lnTo>
                    <a:pt x="1182237" y="1324"/>
                  </a:lnTo>
                  <a:lnTo>
                    <a:pt x="1192277" y="529"/>
                  </a:lnTo>
                  <a:lnTo>
                    <a:pt x="1201789" y="265"/>
                  </a:lnTo>
                  <a:lnTo>
                    <a:pt x="1218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MH_Other_6"/>
          <p:cNvSpPr/>
          <p:nvPr/>
        </p:nvSpPr>
        <p:spPr>
          <a:xfrm>
            <a:off x="4194496" y="4496254"/>
            <a:ext cx="520118" cy="520118"/>
          </a:xfrm>
          <a:custGeom>
            <a:avLst/>
            <a:gdLst>
              <a:gd name="connsiteX0" fmla="*/ 260058 w 520118"/>
              <a:gd name="connsiteY0" fmla="*/ 54528 h 520118"/>
              <a:gd name="connsiteX1" fmla="*/ 465588 w 520118"/>
              <a:gd name="connsiteY1" fmla="*/ 260058 h 520118"/>
              <a:gd name="connsiteX2" fmla="*/ 260058 w 520118"/>
              <a:gd name="connsiteY2" fmla="*/ 465588 h 520118"/>
              <a:gd name="connsiteX3" fmla="*/ 54528 w 520118"/>
              <a:gd name="connsiteY3" fmla="*/ 260058 h 520118"/>
              <a:gd name="connsiteX4" fmla="*/ 260058 w 520118"/>
              <a:gd name="connsiteY4" fmla="*/ 54528 h 520118"/>
              <a:gd name="connsiteX5" fmla="*/ 260058 w 520118"/>
              <a:gd name="connsiteY5" fmla="*/ 16504 h 520118"/>
              <a:gd name="connsiteX6" fmla="*/ 16503 w 520118"/>
              <a:gd name="connsiteY6" fmla="*/ 260059 h 520118"/>
              <a:gd name="connsiteX7" fmla="*/ 260058 w 520118"/>
              <a:gd name="connsiteY7" fmla="*/ 503614 h 520118"/>
              <a:gd name="connsiteX8" fmla="*/ 503613 w 520118"/>
              <a:gd name="connsiteY8" fmla="*/ 260059 h 520118"/>
              <a:gd name="connsiteX9" fmla="*/ 260058 w 520118"/>
              <a:gd name="connsiteY9" fmla="*/ 16504 h 520118"/>
              <a:gd name="connsiteX10" fmla="*/ 260059 w 520118"/>
              <a:gd name="connsiteY10" fmla="*/ 0 h 520118"/>
              <a:gd name="connsiteX11" fmla="*/ 520118 w 520118"/>
              <a:gd name="connsiteY11" fmla="*/ 260059 h 520118"/>
              <a:gd name="connsiteX12" fmla="*/ 260059 w 520118"/>
              <a:gd name="connsiteY12" fmla="*/ 520118 h 520118"/>
              <a:gd name="connsiteX13" fmla="*/ 0 w 520118"/>
              <a:gd name="connsiteY13" fmla="*/ 260059 h 520118"/>
              <a:gd name="connsiteX14" fmla="*/ 260059 w 520118"/>
              <a:gd name="connsiteY14" fmla="*/ 0 h 520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0118" h="520118">
                <a:moveTo>
                  <a:pt x="260058" y="54528"/>
                </a:moveTo>
                <a:cubicBezTo>
                  <a:pt x="373569" y="54528"/>
                  <a:pt x="465588" y="146547"/>
                  <a:pt x="465588" y="260058"/>
                </a:cubicBezTo>
                <a:cubicBezTo>
                  <a:pt x="465588" y="373569"/>
                  <a:pt x="373569" y="465588"/>
                  <a:pt x="260058" y="465588"/>
                </a:cubicBezTo>
                <a:cubicBezTo>
                  <a:pt x="146547" y="465588"/>
                  <a:pt x="54528" y="373569"/>
                  <a:pt x="54528" y="260058"/>
                </a:cubicBezTo>
                <a:cubicBezTo>
                  <a:pt x="54528" y="146547"/>
                  <a:pt x="146547" y="54528"/>
                  <a:pt x="260058" y="54528"/>
                </a:cubicBezTo>
                <a:close/>
                <a:moveTo>
                  <a:pt x="260058" y="16504"/>
                </a:moveTo>
                <a:cubicBezTo>
                  <a:pt x="125546" y="16504"/>
                  <a:pt x="16503" y="125547"/>
                  <a:pt x="16503" y="260059"/>
                </a:cubicBezTo>
                <a:cubicBezTo>
                  <a:pt x="16503" y="394571"/>
                  <a:pt x="125546" y="503614"/>
                  <a:pt x="260058" y="503614"/>
                </a:cubicBezTo>
                <a:cubicBezTo>
                  <a:pt x="394570" y="503614"/>
                  <a:pt x="503613" y="394571"/>
                  <a:pt x="503613" y="260059"/>
                </a:cubicBezTo>
                <a:cubicBezTo>
                  <a:pt x="503613" y="125547"/>
                  <a:pt x="394570" y="16504"/>
                  <a:pt x="260058" y="16504"/>
                </a:cubicBezTo>
                <a:close/>
                <a:moveTo>
                  <a:pt x="260059" y="0"/>
                </a:moveTo>
                <a:cubicBezTo>
                  <a:pt x="403686" y="0"/>
                  <a:pt x="520118" y="116432"/>
                  <a:pt x="520118" y="260059"/>
                </a:cubicBezTo>
                <a:cubicBezTo>
                  <a:pt x="520118" y="403686"/>
                  <a:pt x="403686" y="520118"/>
                  <a:pt x="260059" y="520118"/>
                </a:cubicBezTo>
                <a:cubicBezTo>
                  <a:pt x="116432" y="520118"/>
                  <a:pt x="0" y="403686"/>
                  <a:pt x="0" y="260059"/>
                </a:cubicBezTo>
                <a:cubicBezTo>
                  <a:pt x="0" y="116432"/>
                  <a:pt x="116432" y="0"/>
                  <a:pt x="260059" y="0"/>
                </a:cubicBez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r>
              <a:rPr lang="en-US" altLang="zh-CN" sz="2667" dirty="0">
                <a:solidFill>
                  <a:prstClr val="white"/>
                </a:solidFill>
              </a:rPr>
              <a:t>D</a:t>
            </a:r>
            <a:endParaRPr lang="zh-CN" altLang="en-US" sz="2667" dirty="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67522" y="1928876"/>
            <a:ext cx="6096000" cy="6093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AU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52088" y="2662580"/>
            <a:ext cx="6096000" cy="6093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AU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83512" y="3586694"/>
            <a:ext cx="6096000" cy="6093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AU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52088" y="4510808"/>
            <a:ext cx="6096000" cy="6093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AU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95004" y="5163660"/>
            <a:ext cx="6096000" cy="6093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AU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157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  <p:bldP spid="6" grpId="0" animBg="1"/>
          <p:bldP spid="7" grpId="0" animBg="1"/>
          <p:bldP spid="8" grpId="0" animBg="1"/>
          <p:bldP spid="11" grpId="0" animBg="1"/>
          <p:bldP spid="13" grpId="0"/>
          <p:bldP spid="14" grpId="0"/>
          <p:bldP spid="15" grpId="0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  <p:bldP spid="6" grpId="0" animBg="1"/>
          <p:bldP spid="7" grpId="0" animBg="1"/>
          <p:bldP spid="8" grpId="0" animBg="1"/>
          <p:bldP spid="11" grpId="0" animBg="1"/>
          <p:bldP spid="13" grpId="0"/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1" b="63598"/>
          <a:stretch/>
        </p:blipFill>
        <p:spPr>
          <a:xfrm>
            <a:off x="0" y="1"/>
            <a:ext cx="993185" cy="595086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993185" y="174003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二、点击添加你的标题</a:t>
            </a: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993185" y="596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content you want to recommend that you use the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318000" y="2098902"/>
            <a:ext cx="3552825" cy="3527425"/>
            <a:chOff x="4318000" y="2098902"/>
            <a:chExt cx="3552825" cy="3527425"/>
          </a:xfrm>
        </p:grpSpPr>
        <p:grpSp>
          <p:nvGrpSpPr>
            <p:cNvPr id="5" name="Group 4"/>
            <p:cNvGrpSpPr>
              <a:grpSpLocks noChangeAspect="1"/>
            </p:cNvGrpSpPr>
            <p:nvPr/>
          </p:nvGrpSpPr>
          <p:grpSpPr bwMode="auto">
            <a:xfrm>
              <a:off x="4318000" y="2098902"/>
              <a:ext cx="3552825" cy="3527425"/>
              <a:chOff x="2720" y="1313"/>
              <a:chExt cx="2238" cy="2222"/>
            </a:xfrm>
          </p:grpSpPr>
          <p:sp>
            <p:nvSpPr>
              <p:cNvPr id="6" name="Freeform 5"/>
              <p:cNvSpPr/>
              <p:nvPr/>
            </p:nvSpPr>
            <p:spPr bwMode="auto">
              <a:xfrm>
                <a:off x="3706" y="1322"/>
                <a:ext cx="1150" cy="751"/>
              </a:xfrm>
              <a:custGeom>
                <a:avLst/>
                <a:gdLst>
                  <a:gd name="T0" fmla="*/ 485 w 485"/>
                  <a:gd name="T1" fmla="*/ 270 h 317"/>
                  <a:gd name="T2" fmla="*/ 317 w 485"/>
                  <a:gd name="T3" fmla="*/ 184 h 317"/>
                  <a:gd name="T4" fmla="*/ 249 w 485"/>
                  <a:gd name="T5" fmla="*/ 317 h 317"/>
                  <a:gd name="T6" fmla="*/ 94 w 485"/>
                  <a:gd name="T7" fmla="*/ 225 h 317"/>
                  <a:gd name="T8" fmla="*/ 0 w 485"/>
                  <a:gd name="T9" fmla="*/ 129 h 317"/>
                  <a:gd name="T10" fmla="*/ 131 w 485"/>
                  <a:gd name="T11" fmla="*/ 0 h 317"/>
                  <a:gd name="T12" fmla="*/ 485 w 485"/>
                  <a:gd name="T13" fmla="*/ 27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5" h="317">
                    <a:moveTo>
                      <a:pt x="485" y="270"/>
                    </a:moveTo>
                    <a:cubicBezTo>
                      <a:pt x="317" y="184"/>
                      <a:pt x="317" y="184"/>
                      <a:pt x="317" y="184"/>
                    </a:cubicBezTo>
                    <a:cubicBezTo>
                      <a:pt x="249" y="317"/>
                      <a:pt x="249" y="317"/>
                      <a:pt x="249" y="317"/>
                    </a:cubicBezTo>
                    <a:cubicBezTo>
                      <a:pt x="212" y="269"/>
                      <a:pt x="157" y="235"/>
                      <a:pt x="94" y="225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289" y="25"/>
                      <a:pt x="421" y="129"/>
                      <a:pt x="485" y="270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 bwMode="auto">
              <a:xfrm>
                <a:off x="4389" y="2028"/>
                <a:ext cx="569" cy="903"/>
              </a:xfrm>
              <a:custGeom>
                <a:avLst/>
                <a:gdLst>
                  <a:gd name="T0" fmla="*/ 240 w 240"/>
                  <a:gd name="T1" fmla="*/ 168 h 381"/>
                  <a:gd name="T2" fmla="*/ 189 w 240"/>
                  <a:gd name="T3" fmla="*/ 381 h 381"/>
                  <a:gd name="T4" fmla="*/ 176 w 240"/>
                  <a:gd name="T5" fmla="*/ 228 h 381"/>
                  <a:gd name="T6" fmla="*/ 0 w 240"/>
                  <a:gd name="T7" fmla="*/ 243 h 381"/>
                  <a:gd name="T8" fmla="*/ 12 w 240"/>
                  <a:gd name="T9" fmla="*/ 168 h 381"/>
                  <a:gd name="T10" fmla="*/ 7 w 240"/>
                  <a:gd name="T11" fmla="*/ 117 h 381"/>
                  <a:gd name="T12" fmla="*/ 66 w 240"/>
                  <a:gd name="T13" fmla="*/ 0 h 381"/>
                  <a:gd name="T14" fmla="*/ 233 w 240"/>
                  <a:gd name="T15" fmla="*/ 86 h 381"/>
                  <a:gd name="T16" fmla="*/ 240 w 240"/>
                  <a:gd name="T17" fmla="*/ 168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0" h="381">
                    <a:moveTo>
                      <a:pt x="240" y="168"/>
                    </a:moveTo>
                    <a:cubicBezTo>
                      <a:pt x="240" y="245"/>
                      <a:pt x="222" y="317"/>
                      <a:pt x="189" y="381"/>
                    </a:cubicBezTo>
                    <a:cubicBezTo>
                      <a:pt x="176" y="228"/>
                      <a:pt x="176" y="228"/>
                      <a:pt x="176" y="228"/>
                    </a:cubicBezTo>
                    <a:cubicBezTo>
                      <a:pt x="0" y="243"/>
                      <a:pt x="0" y="243"/>
                      <a:pt x="0" y="243"/>
                    </a:cubicBezTo>
                    <a:cubicBezTo>
                      <a:pt x="8" y="219"/>
                      <a:pt x="12" y="194"/>
                      <a:pt x="12" y="168"/>
                    </a:cubicBezTo>
                    <a:cubicBezTo>
                      <a:pt x="12" y="151"/>
                      <a:pt x="10" y="133"/>
                      <a:pt x="7" y="11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233" y="86"/>
                      <a:pt x="233" y="86"/>
                      <a:pt x="233" y="86"/>
                    </a:cubicBezTo>
                    <a:cubicBezTo>
                      <a:pt x="237" y="112"/>
                      <a:pt x="240" y="140"/>
                      <a:pt x="240" y="168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Freeform 7"/>
              <p:cNvSpPr/>
              <p:nvPr/>
            </p:nvSpPr>
            <p:spPr bwMode="auto">
              <a:xfrm>
                <a:off x="3981" y="2787"/>
                <a:ext cx="676" cy="748"/>
              </a:xfrm>
              <a:custGeom>
                <a:avLst/>
                <a:gdLst>
                  <a:gd name="T0" fmla="*/ 285 w 285"/>
                  <a:gd name="T1" fmla="*/ 170 h 316"/>
                  <a:gd name="T2" fmla="*/ 0 w 285"/>
                  <a:gd name="T3" fmla="*/ 316 h 316"/>
                  <a:gd name="T4" fmla="*/ 128 w 285"/>
                  <a:gd name="T5" fmla="*/ 191 h 316"/>
                  <a:gd name="T6" fmla="*/ 18 w 285"/>
                  <a:gd name="T7" fmla="*/ 79 h 316"/>
                  <a:gd name="T8" fmla="*/ 120 w 285"/>
                  <a:gd name="T9" fmla="*/ 13 h 316"/>
                  <a:gd name="T10" fmla="*/ 271 w 285"/>
                  <a:gd name="T11" fmla="*/ 0 h 316"/>
                  <a:gd name="T12" fmla="*/ 285 w 285"/>
                  <a:gd name="T13" fmla="*/ 17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5" h="316">
                    <a:moveTo>
                      <a:pt x="285" y="170"/>
                    </a:moveTo>
                    <a:cubicBezTo>
                      <a:pt x="212" y="249"/>
                      <a:pt x="112" y="302"/>
                      <a:pt x="0" y="316"/>
                    </a:cubicBezTo>
                    <a:cubicBezTo>
                      <a:pt x="128" y="191"/>
                      <a:pt x="128" y="191"/>
                      <a:pt x="128" y="191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58" y="66"/>
                      <a:pt x="92" y="43"/>
                      <a:pt x="120" y="13"/>
                    </a:cubicBezTo>
                    <a:cubicBezTo>
                      <a:pt x="271" y="0"/>
                      <a:pt x="271" y="0"/>
                      <a:pt x="271" y="0"/>
                    </a:cubicBezTo>
                    <a:lnTo>
                      <a:pt x="285" y="170"/>
                    </a:ln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 bwMode="auto">
              <a:xfrm>
                <a:off x="2874" y="2848"/>
                <a:ext cx="1124" cy="687"/>
              </a:xfrm>
              <a:custGeom>
                <a:avLst/>
                <a:gdLst>
                  <a:gd name="T0" fmla="*/ 474 w 474"/>
                  <a:gd name="T1" fmla="*/ 164 h 290"/>
                  <a:gd name="T2" fmla="*/ 346 w 474"/>
                  <a:gd name="T3" fmla="*/ 290 h 290"/>
                  <a:gd name="T4" fmla="*/ 346 w 474"/>
                  <a:gd name="T5" fmla="*/ 290 h 290"/>
                  <a:gd name="T6" fmla="*/ 0 w 474"/>
                  <a:gd name="T7" fmla="*/ 61 h 290"/>
                  <a:gd name="T8" fmla="*/ 165 w 474"/>
                  <a:gd name="T9" fmla="*/ 145 h 290"/>
                  <a:gd name="T10" fmla="*/ 240 w 474"/>
                  <a:gd name="T11" fmla="*/ 0 h 290"/>
                  <a:gd name="T12" fmla="*/ 376 w 474"/>
                  <a:gd name="T13" fmla="*/ 64 h 290"/>
                  <a:gd name="T14" fmla="*/ 474 w 474"/>
                  <a:gd name="T15" fmla="*/ 164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4" h="290">
                    <a:moveTo>
                      <a:pt x="474" y="164"/>
                    </a:moveTo>
                    <a:cubicBezTo>
                      <a:pt x="346" y="290"/>
                      <a:pt x="346" y="290"/>
                      <a:pt x="346" y="290"/>
                    </a:cubicBezTo>
                    <a:cubicBezTo>
                      <a:pt x="346" y="290"/>
                      <a:pt x="346" y="290"/>
                      <a:pt x="346" y="290"/>
                    </a:cubicBezTo>
                    <a:cubicBezTo>
                      <a:pt x="198" y="271"/>
                      <a:pt x="72" y="184"/>
                      <a:pt x="0" y="61"/>
                    </a:cubicBezTo>
                    <a:cubicBezTo>
                      <a:pt x="165" y="145"/>
                      <a:pt x="165" y="145"/>
                      <a:pt x="165" y="145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76" y="34"/>
                      <a:pt x="324" y="58"/>
                      <a:pt x="376" y="64"/>
                    </a:cubicBezTo>
                    <a:lnTo>
                      <a:pt x="474" y="164"/>
                    </a:ln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 bwMode="auto">
              <a:xfrm>
                <a:off x="2720" y="1891"/>
                <a:ext cx="590" cy="1031"/>
              </a:xfrm>
              <a:custGeom>
                <a:avLst/>
                <a:gdLst>
                  <a:gd name="T0" fmla="*/ 249 w 249"/>
                  <a:gd name="T1" fmla="*/ 325 h 435"/>
                  <a:gd name="T2" fmla="*/ 193 w 249"/>
                  <a:gd name="T3" fmla="*/ 435 h 435"/>
                  <a:gd name="T4" fmla="*/ 15 w 249"/>
                  <a:gd name="T5" fmla="*/ 344 h 435"/>
                  <a:gd name="T6" fmla="*/ 0 w 249"/>
                  <a:gd name="T7" fmla="*/ 226 h 435"/>
                  <a:gd name="T8" fmla="*/ 57 w 249"/>
                  <a:gd name="T9" fmla="*/ 0 h 435"/>
                  <a:gd name="T10" fmla="*/ 100 w 249"/>
                  <a:gd name="T11" fmla="*/ 219 h 435"/>
                  <a:gd name="T12" fmla="*/ 230 w 249"/>
                  <a:gd name="T13" fmla="*/ 194 h 435"/>
                  <a:gd name="T14" fmla="*/ 228 w 249"/>
                  <a:gd name="T15" fmla="*/ 226 h 435"/>
                  <a:gd name="T16" fmla="*/ 249 w 249"/>
                  <a:gd name="T17" fmla="*/ 325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9" h="435">
                    <a:moveTo>
                      <a:pt x="249" y="325"/>
                    </a:moveTo>
                    <a:cubicBezTo>
                      <a:pt x="193" y="435"/>
                      <a:pt x="193" y="435"/>
                      <a:pt x="193" y="435"/>
                    </a:cubicBezTo>
                    <a:cubicBezTo>
                      <a:pt x="15" y="344"/>
                      <a:pt x="15" y="344"/>
                      <a:pt x="15" y="344"/>
                    </a:cubicBezTo>
                    <a:cubicBezTo>
                      <a:pt x="5" y="306"/>
                      <a:pt x="0" y="267"/>
                      <a:pt x="0" y="226"/>
                    </a:cubicBezTo>
                    <a:cubicBezTo>
                      <a:pt x="0" y="144"/>
                      <a:pt x="21" y="67"/>
                      <a:pt x="57" y="0"/>
                    </a:cubicBezTo>
                    <a:cubicBezTo>
                      <a:pt x="100" y="219"/>
                      <a:pt x="100" y="219"/>
                      <a:pt x="100" y="219"/>
                    </a:cubicBezTo>
                    <a:cubicBezTo>
                      <a:pt x="230" y="194"/>
                      <a:pt x="230" y="194"/>
                      <a:pt x="230" y="194"/>
                    </a:cubicBezTo>
                    <a:cubicBezTo>
                      <a:pt x="229" y="204"/>
                      <a:pt x="228" y="215"/>
                      <a:pt x="228" y="226"/>
                    </a:cubicBezTo>
                    <a:cubicBezTo>
                      <a:pt x="228" y="261"/>
                      <a:pt x="235" y="295"/>
                      <a:pt x="249" y="325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 bwMode="auto">
              <a:xfrm>
                <a:off x="3019" y="1313"/>
                <a:ext cx="720" cy="860"/>
              </a:xfrm>
              <a:custGeom>
                <a:avLst/>
                <a:gdLst>
                  <a:gd name="T0" fmla="*/ 169 w 304"/>
                  <a:gd name="T1" fmla="*/ 133 h 363"/>
                  <a:gd name="T2" fmla="*/ 272 w 304"/>
                  <a:gd name="T3" fmla="*/ 237 h 363"/>
                  <a:gd name="T4" fmla="*/ 136 w 304"/>
                  <a:gd name="T5" fmla="*/ 345 h 363"/>
                  <a:gd name="T6" fmla="*/ 42 w 304"/>
                  <a:gd name="T7" fmla="*/ 363 h 363"/>
                  <a:gd name="T8" fmla="*/ 0 w 304"/>
                  <a:gd name="T9" fmla="*/ 149 h 363"/>
                  <a:gd name="T10" fmla="*/ 304 w 304"/>
                  <a:gd name="T11" fmla="*/ 0 h 363"/>
                  <a:gd name="T12" fmla="*/ 169 w 304"/>
                  <a:gd name="T13" fmla="*/ 13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363">
                    <a:moveTo>
                      <a:pt x="169" y="133"/>
                    </a:move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15" y="255"/>
                      <a:pt x="167" y="294"/>
                      <a:pt x="136" y="345"/>
                    </a:cubicBezTo>
                    <a:cubicBezTo>
                      <a:pt x="42" y="363"/>
                      <a:pt x="42" y="363"/>
                      <a:pt x="42" y="363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77" y="66"/>
                      <a:pt x="184" y="10"/>
                      <a:pt x="304" y="0"/>
                    </a:cubicBezTo>
                    <a:lnTo>
                      <a:pt x="169" y="133"/>
                    </a:ln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" name="AutoShape 19"/>
            <p:cNvSpPr>
              <a:spLocks noChangeAspect="1"/>
            </p:cNvSpPr>
            <p:nvPr/>
          </p:nvSpPr>
          <p:spPr bwMode="auto">
            <a:xfrm>
              <a:off x="7226905" y="3594006"/>
              <a:ext cx="342714" cy="342804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6565">
                <a:defRPr/>
              </a:pPr>
              <a:endParaRPr lang="es-ES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endParaRPr>
            </a:p>
          </p:txBody>
        </p:sp>
        <p:sp>
          <p:nvSpPr>
            <p:cNvPr id="13" name="Freeform 22"/>
            <p:cNvSpPr>
              <a:spLocks noChangeAspect="1" noChangeArrowheads="1"/>
            </p:cNvSpPr>
            <p:nvPr/>
          </p:nvSpPr>
          <p:spPr bwMode="auto">
            <a:xfrm>
              <a:off x="5030810" y="2714144"/>
              <a:ext cx="325672" cy="389781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Freeform 328"/>
            <p:cNvSpPr>
              <a:spLocks noChangeAspect="1" noChangeArrowheads="1"/>
            </p:cNvSpPr>
            <p:nvPr/>
          </p:nvSpPr>
          <p:spPr bwMode="auto">
            <a:xfrm>
              <a:off x="5371127" y="5023890"/>
              <a:ext cx="512148" cy="285722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" name="AutoShape 84"/>
            <p:cNvSpPr>
              <a:spLocks noChangeAspect="1"/>
            </p:cNvSpPr>
            <p:nvPr/>
          </p:nvSpPr>
          <p:spPr bwMode="auto">
            <a:xfrm>
              <a:off x="6874866" y="4686553"/>
              <a:ext cx="352039" cy="3535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913765">
                <a:defRPr/>
              </a:pPr>
              <a:endParaRPr lang="es-ES" sz="6600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endParaRPr>
            </a:p>
          </p:txBody>
        </p:sp>
        <p:sp>
          <p:nvSpPr>
            <p:cNvPr id="16" name="Freeform 31"/>
            <p:cNvSpPr>
              <a:spLocks noChangeAspect="1" noChangeArrowheads="1"/>
            </p:cNvSpPr>
            <p:nvPr/>
          </p:nvSpPr>
          <p:spPr bwMode="auto">
            <a:xfrm>
              <a:off x="6462456" y="2515158"/>
              <a:ext cx="412410" cy="364715"/>
            </a:xfrm>
            <a:custGeom>
              <a:avLst/>
              <a:gdLst>
                <a:gd name="connsiteX0" fmla="*/ 358785 w 512434"/>
                <a:gd name="connsiteY0" fmla="*/ 409158 h 453171"/>
                <a:gd name="connsiteX1" fmla="*/ 345300 w 512434"/>
                <a:gd name="connsiteY1" fmla="*/ 425866 h 453171"/>
                <a:gd name="connsiteX2" fmla="*/ 358785 w 512434"/>
                <a:gd name="connsiteY2" fmla="*/ 439722 h 453171"/>
                <a:gd name="connsiteX3" fmla="*/ 372270 w 512434"/>
                <a:gd name="connsiteY3" fmla="*/ 425866 h 453171"/>
                <a:gd name="connsiteX4" fmla="*/ 358785 w 512434"/>
                <a:gd name="connsiteY4" fmla="*/ 409158 h 453171"/>
                <a:gd name="connsiteX5" fmla="*/ 151153 w 512434"/>
                <a:gd name="connsiteY5" fmla="*/ 300585 h 453171"/>
                <a:gd name="connsiteX6" fmla="*/ 195731 w 512434"/>
                <a:gd name="connsiteY6" fmla="*/ 300585 h 453171"/>
                <a:gd name="connsiteX7" fmla="*/ 195731 w 512434"/>
                <a:gd name="connsiteY7" fmla="*/ 345175 h 453171"/>
                <a:gd name="connsiteX8" fmla="*/ 151153 w 512434"/>
                <a:gd name="connsiteY8" fmla="*/ 345175 h 453171"/>
                <a:gd name="connsiteX9" fmla="*/ 71978 w 512434"/>
                <a:gd name="connsiteY9" fmla="*/ 300585 h 453171"/>
                <a:gd name="connsiteX10" fmla="*/ 120152 w 512434"/>
                <a:gd name="connsiteY10" fmla="*/ 300585 h 453171"/>
                <a:gd name="connsiteX11" fmla="*/ 120152 w 512434"/>
                <a:gd name="connsiteY11" fmla="*/ 345175 h 453171"/>
                <a:gd name="connsiteX12" fmla="*/ 71978 w 512434"/>
                <a:gd name="connsiteY12" fmla="*/ 345175 h 453171"/>
                <a:gd name="connsiteX13" fmla="*/ 481786 w 512434"/>
                <a:gd name="connsiteY13" fmla="*/ 286492 h 453171"/>
                <a:gd name="connsiteX14" fmla="*/ 468300 w 512434"/>
                <a:gd name="connsiteY14" fmla="*/ 299940 h 453171"/>
                <a:gd name="connsiteX15" fmla="*/ 481786 w 512434"/>
                <a:gd name="connsiteY15" fmla="*/ 313389 h 453171"/>
                <a:gd name="connsiteX16" fmla="*/ 498948 w 512434"/>
                <a:gd name="connsiteY16" fmla="*/ 299940 h 453171"/>
                <a:gd name="connsiteX17" fmla="*/ 481786 w 512434"/>
                <a:gd name="connsiteY17" fmla="*/ 286492 h 453171"/>
                <a:gd name="connsiteX18" fmla="*/ 235785 w 512434"/>
                <a:gd name="connsiteY18" fmla="*/ 286492 h 453171"/>
                <a:gd name="connsiteX19" fmla="*/ 222300 w 512434"/>
                <a:gd name="connsiteY19" fmla="*/ 299940 h 453171"/>
                <a:gd name="connsiteX20" fmla="*/ 235785 w 512434"/>
                <a:gd name="connsiteY20" fmla="*/ 313389 h 453171"/>
                <a:gd name="connsiteX21" fmla="*/ 249270 w 512434"/>
                <a:gd name="connsiteY21" fmla="*/ 299940 h 453171"/>
                <a:gd name="connsiteX22" fmla="*/ 235785 w 512434"/>
                <a:gd name="connsiteY22" fmla="*/ 286492 h 453171"/>
                <a:gd name="connsiteX23" fmla="*/ 151153 w 512434"/>
                <a:gd name="connsiteY23" fmla="*/ 228588 h 453171"/>
                <a:gd name="connsiteX24" fmla="*/ 195731 w 512434"/>
                <a:gd name="connsiteY24" fmla="*/ 228588 h 453171"/>
                <a:gd name="connsiteX25" fmla="*/ 195731 w 512434"/>
                <a:gd name="connsiteY25" fmla="*/ 273178 h 453171"/>
                <a:gd name="connsiteX26" fmla="*/ 151153 w 512434"/>
                <a:gd name="connsiteY26" fmla="*/ 273178 h 453171"/>
                <a:gd name="connsiteX27" fmla="*/ 71978 w 512434"/>
                <a:gd name="connsiteY27" fmla="*/ 228588 h 453171"/>
                <a:gd name="connsiteX28" fmla="*/ 120152 w 512434"/>
                <a:gd name="connsiteY28" fmla="*/ 228588 h 453171"/>
                <a:gd name="connsiteX29" fmla="*/ 120152 w 512434"/>
                <a:gd name="connsiteY29" fmla="*/ 273178 h 453171"/>
                <a:gd name="connsiteX30" fmla="*/ 71978 w 512434"/>
                <a:gd name="connsiteY30" fmla="*/ 273178 h 453171"/>
                <a:gd name="connsiteX31" fmla="*/ 427028 w 512434"/>
                <a:gd name="connsiteY31" fmla="*/ 221695 h 453171"/>
                <a:gd name="connsiteX32" fmla="*/ 372270 w 512434"/>
                <a:gd name="connsiteY32" fmla="*/ 275896 h 453171"/>
                <a:gd name="connsiteX33" fmla="*/ 358785 w 512434"/>
                <a:gd name="connsiteY33" fmla="*/ 272636 h 453171"/>
                <a:gd name="connsiteX34" fmla="*/ 341622 w 512434"/>
                <a:gd name="connsiteY34" fmla="*/ 279564 h 453171"/>
                <a:gd name="connsiteX35" fmla="*/ 283596 w 512434"/>
                <a:gd name="connsiteY35" fmla="*/ 238404 h 453171"/>
                <a:gd name="connsiteX36" fmla="*/ 266433 w 512434"/>
                <a:gd name="connsiteY36" fmla="*/ 238404 h 453171"/>
                <a:gd name="connsiteX37" fmla="*/ 270111 w 512434"/>
                <a:gd name="connsiteY37" fmla="*/ 255520 h 453171"/>
                <a:gd name="connsiteX38" fmla="*/ 331406 w 512434"/>
                <a:gd name="connsiteY38" fmla="*/ 303200 h 453171"/>
                <a:gd name="connsiteX39" fmla="*/ 358785 w 512434"/>
                <a:gd name="connsiteY39" fmla="*/ 327245 h 453171"/>
                <a:gd name="connsiteX40" fmla="*/ 386164 w 512434"/>
                <a:gd name="connsiteY40" fmla="*/ 299940 h 453171"/>
                <a:gd name="connsiteX41" fmla="*/ 386164 w 512434"/>
                <a:gd name="connsiteY41" fmla="*/ 296680 h 453171"/>
                <a:gd name="connsiteX42" fmla="*/ 444191 w 512434"/>
                <a:gd name="connsiteY42" fmla="*/ 238404 h 453171"/>
                <a:gd name="connsiteX43" fmla="*/ 444191 w 512434"/>
                <a:gd name="connsiteY43" fmla="*/ 221695 h 453171"/>
                <a:gd name="connsiteX44" fmla="*/ 427028 w 512434"/>
                <a:gd name="connsiteY44" fmla="*/ 221695 h 453171"/>
                <a:gd name="connsiteX45" fmla="*/ 358785 w 512434"/>
                <a:gd name="connsiteY45" fmla="*/ 163826 h 453171"/>
                <a:gd name="connsiteX46" fmla="*/ 345300 w 512434"/>
                <a:gd name="connsiteY46" fmla="*/ 177274 h 453171"/>
                <a:gd name="connsiteX47" fmla="*/ 358785 w 512434"/>
                <a:gd name="connsiteY47" fmla="*/ 190723 h 453171"/>
                <a:gd name="connsiteX48" fmla="*/ 372270 w 512434"/>
                <a:gd name="connsiteY48" fmla="*/ 177274 h 453171"/>
                <a:gd name="connsiteX49" fmla="*/ 358785 w 512434"/>
                <a:gd name="connsiteY49" fmla="*/ 163826 h 453171"/>
                <a:gd name="connsiteX50" fmla="*/ 151153 w 512434"/>
                <a:gd name="connsiteY50" fmla="*/ 156592 h 453171"/>
                <a:gd name="connsiteX51" fmla="*/ 195731 w 512434"/>
                <a:gd name="connsiteY51" fmla="*/ 156592 h 453171"/>
                <a:gd name="connsiteX52" fmla="*/ 195731 w 512434"/>
                <a:gd name="connsiteY52" fmla="*/ 201182 h 453171"/>
                <a:gd name="connsiteX53" fmla="*/ 151153 w 512434"/>
                <a:gd name="connsiteY53" fmla="*/ 201182 h 453171"/>
                <a:gd name="connsiteX54" fmla="*/ 37595 w 512434"/>
                <a:gd name="connsiteY54" fmla="*/ 102289 h 453171"/>
                <a:gd name="connsiteX55" fmla="*/ 37595 w 512434"/>
                <a:gd name="connsiteY55" fmla="*/ 374925 h 453171"/>
                <a:gd name="connsiteX56" fmla="*/ 228838 w 512434"/>
                <a:gd name="connsiteY56" fmla="*/ 374925 h 453171"/>
                <a:gd name="connsiteX57" fmla="*/ 208406 w 512434"/>
                <a:gd name="connsiteY57" fmla="*/ 299940 h 453171"/>
                <a:gd name="connsiteX58" fmla="*/ 246001 w 512434"/>
                <a:gd name="connsiteY58" fmla="*/ 201318 h 453171"/>
                <a:gd name="connsiteX59" fmla="*/ 225569 w 512434"/>
                <a:gd name="connsiteY59" fmla="*/ 201318 h 453171"/>
                <a:gd name="connsiteX60" fmla="*/ 225569 w 512434"/>
                <a:gd name="connsiteY60" fmla="*/ 156898 h 453171"/>
                <a:gd name="connsiteX61" fmla="*/ 270111 w 512434"/>
                <a:gd name="connsiteY61" fmla="*/ 156898 h 453171"/>
                <a:gd name="connsiteX62" fmla="*/ 270111 w 512434"/>
                <a:gd name="connsiteY62" fmla="*/ 177274 h 453171"/>
                <a:gd name="connsiteX63" fmla="*/ 358785 w 512434"/>
                <a:gd name="connsiteY63" fmla="*/ 149970 h 453171"/>
                <a:gd name="connsiteX64" fmla="*/ 382895 w 512434"/>
                <a:gd name="connsiteY64" fmla="*/ 149970 h 453171"/>
                <a:gd name="connsiteX65" fmla="*/ 382895 w 512434"/>
                <a:gd name="connsiteY65" fmla="*/ 102289 h 453171"/>
                <a:gd name="connsiteX66" fmla="*/ 37595 w 512434"/>
                <a:gd name="connsiteY66" fmla="*/ 102289 h 453171"/>
                <a:gd name="connsiteX67" fmla="*/ 136894 w 512434"/>
                <a:gd name="connsiteY67" fmla="*/ 30564 h 453171"/>
                <a:gd name="connsiteX68" fmla="*/ 136894 w 512434"/>
                <a:gd name="connsiteY68" fmla="*/ 68057 h 453171"/>
                <a:gd name="connsiteX69" fmla="*/ 283596 w 512434"/>
                <a:gd name="connsiteY69" fmla="*/ 68057 h 453171"/>
                <a:gd name="connsiteX70" fmla="*/ 283596 w 512434"/>
                <a:gd name="connsiteY70" fmla="*/ 30564 h 453171"/>
                <a:gd name="connsiteX71" fmla="*/ 136894 w 512434"/>
                <a:gd name="connsiteY71" fmla="*/ 30564 h 453171"/>
                <a:gd name="connsiteX72" fmla="*/ 30648 w 512434"/>
                <a:gd name="connsiteY72" fmla="*/ 0 h 453171"/>
                <a:gd name="connsiteX73" fmla="*/ 389433 w 512434"/>
                <a:gd name="connsiteY73" fmla="*/ 0 h 453171"/>
                <a:gd name="connsiteX74" fmla="*/ 420490 w 512434"/>
                <a:gd name="connsiteY74" fmla="*/ 30564 h 453171"/>
                <a:gd name="connsiteX75" fmla="*/ 420490 w 512434"/>
                <a:gd name="connsiteY75" fmla="*/ 163826 h 453171"/>
                <a:gd name="connsiteX76" fmla="*/ 512434 w 512434"/>
                <a:gd name="connsiteY76" fmla="*/ 299940 h 453171"/>
                <a:gd name="connsiteX77" fmla="*/ 358785 w 512434"/>
                <a:gd name="connsiteY77" fmla="*/ 453171 h 453171"/>
                <a:gd name="connsiteX78" fmla="*/ 263164 w 512434"/>
                <a:gd name="connsiteY78" fmla="*/ 419346 h 453171"/>
                <a:gd name="connsiteX79" fmla="*/ 30648 w 512434"/>
                <a:gd name="connsiteY79" fmla="*/ 419346 h 453171"/>
                <a:gd name="connsiteX80" fmla="*/ 0 w 512434"/>
                <a:gd name="connsiteY80" fmla="*/ 388374 h 453171"/>
                <a:gd name="connsiteX81" fmla="*/ 0 w 512434"/>
                <a:gd name="connsiteY81" fmla="*/ 30564 h 453171"/>
                <a:gd name="connsiteX82" fmla="*/ 30648 w 512434"/>
                <a:gd name="connsiteY82" fmla="*/ 0 h 453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512434" h="453171">
                  <a:moveTo>
                    <a:pt x="358785" y="409158"/>
                  </a:moveTo>
                  <a:cubicBezTo>
                    <a:pt x="351838" y="409158"/>
                    <a:pt x="345300" y="415678"/>
                    <a:pt x="345300" y="425866"/>
                  </a:cubicBezTo>
                  <a:cubicBezTo>
                    <a:pt x="345300" y="432794"/>
                    <a:pt x="351838" y="439722"/>
                    <a:pt x="358785" y="439722"/>
                  </a:cubicBezTo>
                  <a:cubicBezTo>
                    <a:pt x="365732" y="439722"/>
                    <a:pt x="372270" y="432794"/>
                    <a:pt x="372270" y="425866"/>
                  </a:cubicBezTo>
                  <a:cubicBezTo>
                    <a:pt x="372270" y="415678"/>
                    <a:pt x="365732" y="409158"/>
                    <a:pt x="358785" y="409158"/>
                  </a:cubicBezTo>
                  <a:close/>
                  <a:moveTo>
                    <a:pt x="151153" y="300585"/>
                  </a:moveTo>
                  <a:lnTo>
                    <a:pt x="195731" y="300585"/>
                  </a:lnTo>
                  <a:lnTo>
                    <a:pt x="195731" y="345175"/>
                  </a:lnTo>
                  <a:lnTo>
                    <a:pt x="151153" y="345175"/>
                  </a:lnTo>
                  <a:close/>
                  <a:moveTo>
                    <a:pt x="71978" y="300585"/>
                  </a:moveTo>
                  <a:lnTo>
                    <a:pt x="120152" y="300585"/>
                  </a:lnTo>
                  <a:lnTo>
                    <a:pt x="120152" y="345175"/>
                  </a:lnTo>
                  <a:lnTo>
                    <a:pt x="71978" y="345175"/>
                  </a:lnTo>
                  <a:close/>
                  <a:moveTo>
                    <a:pt x="481786" y="286492"/>
                  </a:moveTo>
                  <a:cubicBezTo>
                    <a:pt x="474839" y="286492"/>
                    <a:pt x="468300" y="293012"/>
                    <a:pt x="468300" y="299940"/>
                  </a:cubicBezTo>
                  <a:cubicBezTo>
                    <a:pt x="468300" y="310128"/>
                    <a:pt x="474839" y="313389"/>
                    <a:pt x="481786" y="313389"/>
                  </a:cubicBezTo>
                  <a:cubicBezTo>
                    <a:pt x="492002" y="313389"/>
                    <a:pt x="498948" y="310128"/>
                    <a:pt x="498948" y="299940"/>
                  </a:cubicBezTo>
                  <a:cubicBezTo>
                    <a:pt x="498948" y="293012"/>
                    <a:pt x="492002" y="286492"/>
                    <a:pt x="481786" y="286492"/>
                  </a:cubicBezTo>
                  <a:close/>
                  <a:moveTo>
                    <a:pt x="235785" y="286492"/>
                  </a:moveTo>
                  <a:cubicBezTo>
                    <a:pt x="228838" y="286492"/>
                    <a:pt x="222300" y="293012"/>
                    <a:pt x="222300" y="299940"/>
                  </a:cubicBezTo>
                  <a:cubicBezTo>
                    <a:pt x="222300" y="310128"/>
                    <a:pt x="228838" y="313389"/>
                    <a:pt x="235785" y="313389"/>
                  </a:cubicBezTo>
                  <a:cubicBezTo>
                    <a:pt x="242732" y="313389"/>
                    <a:pt x="249270" y="310128"/>
                    <a:pt x="249270" y="299940"/>
                  </a:cubicBezTo>
                  <a:cubicBezTo>
                    <a:pt x="249270" y="293012"/>
                    <a:pt x="242732" y="286492"/>
                    <a:pt x="235785" y="286492"/>
                  </a:cubicBezTo>
                  <a:close/>
                  <a:moveTo>
                    <a:pt x="151153" y="228588"/>
                  </a:moveTo>
                  <a:lnTo>
                    <a:pt x="195731" y="228588"/>
                  </a:lnTo>
                  <a:lnTo>
                    <a:pt x="195731" y="273178"/>
                  </a:lnTo>
                  <a:lnTo>
                    <a:pt x="151153" y="273178"/>
                  </a:lnTo>
                  <a:close/>
                  <a:moveTo>
                    <a:pt x="71978" y="228588"/>
                  </a:moveTo>
                  <a:lnTo>
                    <a:pt x="120152" y="228588"/>
                  </a:lnTo>
                  <a:lnTo>
                    <a:pt x="120152" y="273178"/>
                  </a:lnTo>
                  <a:lnTo>
                    <a:pt x="71978" y="273178"/>
                  </a:lnTo>
                  <a:close/>
                  <a:moveTo>
                    <a:pt x="427028" y="221695"/>
                  </a:moveTo>
                  <a:cubicBezTo>
                    <a:pt x="427028" y="221695"/>
                    <a:pt x="427028" y="221695"/>
                    <a:pt x="372270" y="275896"/>
                  </a:cubicBezTo>
                  <a:cubicBezTo>
                    <a:pt x="369001" y="275896"/>
                    <a:pt x="365732" y="272636"/>
                    <a:pt x="358785" y="272636"/>
                  </a:cubicBezTo>
                  <a:cubicBezTo>
                    <a:pt x="351838" y="272636"/>
                    <a:pt x="345300" y="275896"/>
                    <a:pt x="341622" y="279564"/>
                  </a:cubicBezTo>
                  <a:cubicBezTo>
                    <a:pt x="341622" y="279564"/>
                    <a:pt x="341622" y="279564"/>
                    <a:pt x="283596" y="238404"/>
                  </a:cubicBezTo>
                  <a:cubicBezTo>
                    <a:pt x="280327" y="231883"/>
                    <a:pt x="270111" y="235143"/>
                    <a:pt x="266433" y="238404"/>
                  </a:cubicBezTo>
                  <a:cubicBezTo>
                    <a:pt x="263164" y="242071"/>
                    <a:pt x="266433" y="252260"/>
                    <a:pt x="270111" y="255520"/>
                  </a:cubicBezTo>
                  <a:cubicBezTo>
                    <a:pt x="270111" y="255520"/>
                    <a:pt x="270111" y="255520"/>
                    <a:pt x="331406" y="303200"/>
                  </a:cubicBezTo>
                  <a:cubicBezTo>
                    <a:pt x="331406" y="317056"/>
                    <a:pt x="345300" y="327245"/>
                    <a:pt x="358785" y="327245"/>
                  </a:cubicBezTo>
                  <a:cubicBezTo>
                    <a:pt x="375948" y="327245"/>
                    <a:pt x="386164" y="317056"/>
                    <a:pt x="386164" y="299940"/>
                  </a:cubicBezTo>
                  <a:lnTo>
                    <a:pt x="386164" y="296680"/>
                  </a:lnTo>
                  <a:cubicBezTo>
                    <a:pt x="386164" y="296680"/>
                    <a:pt x="386164" y="296680"/>
                    <a:pt x="444191" y="238404"/>
                  </a:cubicBezTo>
                  <a:cubicBezTo>
                    <a:pt x="447869" y="231883"/>
                    <a:pt x="451138" y="224955"/>
                    <a:pt x="444191" y="221695"/>
                  </a:cubicBezTo>
                  <a:cubicBezTo>
                    <a:pt x="440922" y="218027"/>
                    <a:pt x="433975" y="218027"/>
                    <a:pt x="427028" y="221695"/>
                  </a:cubicBezTo>
                  <a:close/>
                  <a:moveTo>
                    <a:pt x="358785" y="163826"/>
                  </a:moveTo>
                  <a:cubicBezTo>
                    <a:pt x="351838" y="163826"/>
                    <a:pt x="345300" y="170346"/>
                    <a:pt x="345300" y="177274"/>
                  </a:cubicBezTo>
                  <a:cubicBezTo>
                    <a:pt x="345300" y="184202"/>
                    <a:pt x="351838" y="190723"/>
                    <a:pt x="358785" y="190723"/>
                  </a:cubicBezTo>
                  <a:cubicBezTo>
                    <a:pt x="365732" y="190723"/>
                    <a:pt x="372270" y="184202"/>
                    <a:pt x="372270" y="177274"/>
                  </a:cubicBezTo>
                  <a:cubicBezTo>
                    <a:pt x="372270" y="170346"/>
                    <a:pt x="365732" y="163826"/>
                    <a:pt x="358785" y="163826"/>
                  </a:cubicBezTo>
                  <a:close/>
                  <a:moveTo>
                    <a:pt x="151153" y="156592"/>
                  </a:moveTo>
                  <a:lnTo>
                    <a:pt x="195731" y="156592"/>
                  </a:lnTo>
                  <a:lnTo>
                    <a:pt x="195731" y="201182"/>
                  </a:lnTo>
                  <a:lnTo>
                    <a:pt x="151153" y="201182"/>
                  </a:lnTo>
                  <a:close/>
                  <a:moveTo>
                    <a:pt x="37595" y="102289"/>
                  </a:moveTo>
                  <a:lnTo>
                    <a:pt x="37595" y="374925"/>
                  </a:lnTo>
                  <a:cubicBezTo>
                    <a:pt x="37595" y="374925"/>
                    <a:pt x="37595" y="374925"/>
                    <a:pt x="228838" y="374925"/>
                  </a:cubicBezTo>
                  <a:cubicBezTo>
                    <a:pt x="215353" y="354549"/>
                    <a:pt x="208406" y="327245"/>
                    <a:pt x="208406" y="299940"/>
                  </a:cubicBezTo>
                  <a:cubicBezTo>
                    <a:pt x="208406" y="262448"/>
                    <a:pt x="222300" y="228215"/>
                    <a:pt x="246001" y="201318"/>
                  </a:cubicBezTo>
                  <a:cubicBezTo>
                    <a:pt x="246001" y="201318"/>
                    <a:pt x="246001" y="201318"/>
                    <a:pt x="225569" y="201318"/>
                  </a:cubicBezTo>
                  <a:cubicBezTo>
                    <a:pt x="225569" y="201318"/>
                    <a:pt x="225569" y="201318"/>
                    <a:pt x="225569" y="156898"/>
                  </a:cubicBezTo>
                  <a:cubicBezTo>
                    <a:pt x="225569" y="156898"/>
                    <a:pt x="225569" y="156898"/>
                    <a:pt x="270111" y="156898"/>
                  </a:cubicBezTo>
                  <a:cubicBezTo>
                    <a:pt x="270111" y="156898"/>
                    <a:pt x="270111" y="156898"/>
                    <a:pt x="270111" y="177274"/>
                  </a:cubicBezTo>
                  <a:cubicBezTo>
                    <a:pt x="293812" y="160158"/>
                    <a:pt x="324868" y="149970"/>
                    <a:pt x="358785" y="149970"/>
                  </a:cubicBezTo>
                  <a:cubicBezTo>
                    <a:pt x="365732" y="149970"/>
                    <a:pt x="375948" y="149970"/>
                    <a:pt x="382895" y="149970"/>
                  </a:cubicBezTo>
                  <a:cubicBezTo>
                    <a:pt x="382895" y="149970"/>
                    <a:pt x="382895" y="149970"/>
                    <a:pt x="382895" y="102289"/>
                  </a:cubicBezTo>
                  <a:cubicBezTo>
                    <a:pt x="382895" y="102289"/>
                    <a:pt x="382895" y="102289"/>
                    <a:pt x="37595" y="102289"/>
                  </a:cubicBezTo>
                  <a:close/>
                  <a:moveTo>
                    <a:pt x="136894" y="30564"/>
                  </a:moveTo>
                  <a:lnTo>
                    <a:pt x="136894" y="68057"/>
                  </a:lnTo>
                  <a:cubicBezTo>
                    <a:pt x="136894" y="68057"/>
                    <a:pt x="136894" y="68057"/>
                    <a:pt x="283596" y="68057"/>
                  </a:cubicBezTo>
                  <a:cubicBezTo>
                    <a:pt x="283596" y="68057"/>
                    <a:pt x="283596" y="68057"/>
                    <a:pt x="283596" y="30564"/>
                  </a:cubicBezTo>
                  <a:cubicBezTo>
                    <a:pt x="283596" y="30564"/>
                    <a:pt x="283596" y="30564"/>
                    <a:pt x="136894" y="30564"/>
                  </a:cubicBezTo>
                  <a:close/>
                  <a:moveTo>
                    <a:pt x="30648" y="0"/>
                  </a:moveTo>
                  <a:cubicBezTo>
                    <a:pt x="30648" y="0"/>
                    <a:pt x="30648" y="0"/>
                    <a:pt x="389433" y="0"/>
                  </a:cubicBezTo>
                  <a:cubicBezTo>
                    <a:pt x="406596" y="0"/>
                    <a:pt x="420490" y="13856"/>
                    <a:pt x="420490" y="30564"/>
                  </a:cubicBezTo>
                  <a:cubicBezTo>
                    <a:pt x="420490" y="30564"/>
                    <a:pt x="420490" y="30564"/>
                    <a:pt x="420490" y="163826"/>
                  </a:cubicBezTo>
                  <a:cubicBezTo>
                    <a:pt x="474839" y="187463"/>
                    <a:pt x="512434" y="238404"/>
                    <a:pt x="512434" y="299940"/>
                  </a:cubicBezTo>
                  <a:cubicBezTo>
                    <a:pt x="512434" y="385113"/>
                    <a:pt x="444191" y="453171"/>
                    <a:pt x="358785" y="453171"/>
                  </a:cubicBezTo>
                  <a:cubicBezTo>
                    <a:pt x="324868" y="453171"/>
                    <a:pt x="290543" y="439722"/>
                    <a:pt x="263164" y="419346"/>
                  </a:cubicBezTo>
                  <a:cubicBezTo>
                    <a:pt x="263164" y="419346"/>
                    <a:pt x="263164" y="419346"/>
                    <a:pt x="30648" y="419346"/>
                  </a:cubicBezTo>
                  <a:cubicBezTo>
                    <a:pt x="13894" y="419346"/>
                    <a:pt x="0" y="405490"/>
                    <a:pt x="0" y="388374"/>
                  </a:cubicBezTo>
                  <a:cubicBezTo>
                    <a:pt x="0" y="388374"/>
                    <a:pt x="0" y="388374"/>
                    <a:pt x="0" y="30564"/>
                  </a:cubicBezTo>
                  <a:cubicBezTo>
                    <a:pt x="0" y="13856"/>
                    <a:pt x="13894" y="0"/>
                    <a:pt x="306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" name="AutoShape 87"/>
            <p:cNvSpPr>
              <a:spLocks noChangeAspect="1"/>
            </p:cNvSpPr>
            <p:nvPr/>
          </p:nvSpPr>
          <p:spPr bwMode="auto">
            <a:xfrm>
              <a:off x="4573643" y="3967797"/>
              <a:ext cx="417644" cy="353859"/>
            </a:xfrm>
            <a:custGeom>
              <a:avLst/>
              <a:gdLst>
                <a:gd name="T0" fmla="+- 0 10798 9"/>
                <a:gd name="T1" fmla="*/ T0 w 21578"/>
                <a:gd name="T2" fmla="*/ 10800 h 21600"/>
                <a:gd name="T3" fmla="+- 0 10798 9"/>
                <a:gd name="T4" fmla="*/ T3 w 21578"/>
                <a:gd name="T5" fmla="*/ 10800 h 21600"/>
                <a:gd name="T6" fmla="+- 0 10798 9"/>
                <a:gd name="T7" fmla="*/ T6 w 21578"/>
                <a:gd name="T8" fmla="*/ 10800 h 21600"/>
                <a:gd name="T9" fmla="+- 0 10798 9"/>
                <a:gd name="T10" fmla="*/ T9 w 2157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78" h="21600">
                  <a:moveTo>
                    <a:pt x="21416" y="10074"/>
                  </a:moveTo>
                  <a:cubicBezTo>
                    <a:pt x="21507" y="10166"/>
                    <a:pt x="21562" y="10284"/>
                    <a:pt x="21574" y="10428"/>
                  </a:cubicBezTo>
                  <a:cubicBezTo>
                    <a:pt x="21590" y="10569"/>
                    <a:pt x="21562" y="10702"/>
                    <a:pt x="21483" y="10820"/>
                  </a:cubicBezTo>
                  <a:lnTo>
                    <a:pt x="20967" y="11551"/>
                  </a:lnTo>
                  <a:cubicBezTo>
                    <a:pt x="20891" y="11678"/>
                    <a:pt x="20778" y="11744"/>
                    <a:pt x="20634" y="11744"/>
                  </a:cubicBezTo>
                  <a:lnTo>
                    <a:pt x="19889" y="11744"/>
                  </a:lnTo>
                  <a:cubicBezTo>
                    <a:pt x="19769" y="11744"/>
                    <a:pt x="19671" y="11704"/>
                    <a:pt x="19601" y="11632"/>
                  </a:cubicBezTo>
                  <a:lnTo>
                    <a:pt x="11078" y="3253"/>
                  </a:lnTo>
                  <a:cubicBezTo>
                    <a:pt x="10884" y="3072"/>
                    <a:pt x="10695" y="3072"/>
                    <a:pt x="10503" y="3253"/>
                  </a:cubicBezTo>
                  <a:lnTo>
                    <a:pt x="1980" y="11632"/>
                  </a:lnTo>
                  <a:cubicBezTo>
                    <a:pt x="1918" y="11704"/>
                    <a:pt x="1819" y="11744"/>
                    <a:pt x="1692" y="11744"/>
                  </a:cubicBezTo>
                  <a:lnTo>
                    <a:pt x="944" y="11744"/>
                  </a:lnTo>
                  <a:cubicBezTo>
                    <a:pt x="808" y="11744"/>
                    <a:pt x="695" y="11678"/>
                    <a:pt x="611" y="11551"/>
                  </a:cubicBezTo>
                  <a:lnTo>
                    <a:pt x="96" y="10820"/>
                  </a:lnTo>
                  <a:cubicBezTo>
                    <a:pt x="19" y="10710"/>
                    <a:pt x="-9" y="10584"/>
                    <a:pt x="2" y="10440"/>
                  </a:cubicBezTo>
                  <a:cubicBezTo>
                    <a:pt x="19" y="10298"/>
                    <a:pt x="74" y="10175"/>
                    <a:pt x="165" y="10074"/>
                  </a:cubicBezTo>
                  <a:lnTo>
                    <a:pt x="10112" y="287"/>
                  </a:lnTo>
                  <a:cubicBezTo>
                    <a:pt x="10321" y="106"/>
                    <a:pt x="10546" y="8"/>
                    <a:pt x="10788" y="0"/>
                  </a:cubicBezTo>
                  <a:cubicBezTo>
                    <a:pt x="11042" y="0"/>
                    <a:pt x="11267" y="97"/>
                    <a:pt x="11469" y="287"/>
                  </a:cubicBezTo>
                  <a:lnTo>
                    <a:pt x="14220" y="2991"/>
                  </a:lnTo>
                  <a:lnTo>
                    <a:pt x="14220" y="1586"/>
                  </a:lnTo>
                  <a:cubicBezTo>
                    <a:pt x="14220" y="1436"/>
                    <a:pt x="14266" y="1313"/>
                    <a:pt x="14352" y="1206"/>
                  </a:cubicBezTo>
                  <a:cubicBezTo>
                    <a:pt x="14441" y="1099"/>
                    <a:pt x="14546" y="1048"/>
                    <a:pt x="14669" y="1048"/>
                  </a:cubicBezTo>
                  <a:lnTo>
                    <a:pt x="17226" y="1048"/>
                  </a:lnTo>
                  <a:cubicBezTo>
                    <a:pt x="17348" y="1048"/>
                    <a:pt x="17451" y="1099"/>
                    <a:pt x="17530" y="1206"/>
                  </a:cubicBezTo>
                  <a:cubicBezTo>
                    <a:pt x="17609" y="1312"/>
                    <a:pt x="17653" y="1436"/>
                    <a:pt x="17653" y="1586"/>
                  </a:cubicBezTo>
                  <a:lnTo>
                    <a:pt x="17653" y="6383"/>
                  </a:lnTo>
                  <a:lnTo>
                    <a:pt x="21416" y="10074"/>
                  </a:lnTo>
                  <a:close/>
                  <a:moveTo>
                    <a:pt x="18523" y="11977"/>
                  </a:moveTo>
                  <a:lnTo>
                    <a:pt x="18523" y="20551"/>
                  </a:lnTo>
                  <a:cubicBezTo>
                    <a:pt x="18523" y="20854"/>
                    <a:pt x="18441" y="21104"/>
                    <a:pt x="18276" y="21300"/>
                  </a:cubicBezTo>
                  <a:cubicBezTo>
                    <a:pt x="18110" y="21502"/>
                    <a:pt x="17904" y="21599"/>
                    <a:pt x="17653" y="21599"/>
                  </a:cubicBezTo>
                  <a:lnTo>
                    <a:pt x="12809" y="21599"/>
                  </a:lnTo>
                  <a:lnTo>
                    <a:pt x="12809" y="14736"/>
                  </a:lnTo>
                  <a:lnTo>
                    <a:pt x="8772" y="14736"/>
                  </a:lnTo>
                  <a:lnTo>
                    <a:pt x="8772" y="21599"/>
                  </a:lnTo>
                  <a:lnTo>
                    <a:pt x="3928" y="21599"/>
                  </a:lnTo>
                  <a:cubicBezTo>
                    <a:pt x="3677" y="21599"/>
                    <a:pt x="3468" y="21502"/>
                    <a:pt x="3303" y="21300"/>
                  </a:cubicBezTo>
                  <a:cubicBezTo>
                    <a:pt x="3140" y="21104"/>
                    <a:pt x="3056" y="20854"/>
                    <a:pt x="3056" y="20551"/>
                  </a:cubicBezTo>
                  <a:lnTo>
                    <a:pt x="3056" y="11977"/>
                  </a:lnTo>
                  <a:lnTo>
                    <a:pt x="10788" y="4356"/>
                  </a:lnTo>
                  <a:lnTo>
                    <a:pt x="18523" y="119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913765">
                <a:defRPr/>
              </a:pPr>
              <a:endParaRPr lang="es-ES" sz="6600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endParaRPr>
            </a:p>
          </p:txBody>
        </p:sp>
        <p:sp>
          <p:nvSpPr>
            <p:cNvPr id="18" name="AutoShape 123"/>
            <p:cNvSpPr>
              <a:spLocks noChangeAspect="1"/>
            </p:cNvSpPr>
            <p:nvPr/>
          </p:nvSpPr>
          <p:spPr bwMode="auto">
            <a:xfrm>
              <a:off x="5797438" y="3591013"/>
              <a:ext cx="619149" cy="68124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rgbClr val="DA060B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6565">
                <a:defRPr/>
              </a:pPr>
              <a:endParaRPr lang="es-ES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40164" y="3258343"/>
            <a:ext cx="2899696" cy="1253771"/>
            <a:chOff x="1125388" y="1862809"/>
            <a:chExt cx="2899696" cy="1253771"/>
          </a:xfrm>
        </p:grpSpPr>
        <p:sp>
          <p:nvSpPr>
            <p:cNvPr id="21" name="Text Placeholder 10"/>
            <p:cNvSpPr txBox="1">
              <a:spLocks/>
            </p:cNvSpPr>
            <p:nvPr/>
          </p:nvSpPr>
          <p:spPr>
            <a:xfrm>
              <a:off x="2090372" y="1862809"/>
              <a:ext cx="1934712" cy="287090"/>
            </a:xfrm>
            <a:prstGeom prst="rect">
              <a:avLst/>
            </a:prstGeom>
          </p:spPr>
          <p:txBody>
            <a:bodyPr/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8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AU" sz="18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 Placeholder 11"/>
            <p:cNvSpPr txBox="1">
              <a:spLocks/>
            </p:cNvSpPr>
            <p:nvPr/>
          </p:nvSpPr>
          <p:spPr>
            <a:xfrm>
              <a:off x="1125388" y="2249836"/>
              <a:ext cx="2863004" cy="86674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A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106230" y="1708465"/>
            <a:ext cx="2732915" cy="1212401"/>
            <a:chOff x="1154867" y="1904179"/>
            <a:chExt cx="2732915" cy="1212401"/>
          </a:xfrm>
        </p:grpSpPr>
        <p:sp>
          <p:nvSpPr>
            <p:cNvPr id="24" name="Text Placeholder 10"/>
            <p:cNvSpPr txBox="1">
              <a:spLocks/>
            </p:cNvSpPr>
            <p:nvPr/>
          </p:nvSpPr>
          <p:spPr>
            <a:xfrm>
              <a:off x="1154867" y="1904179"/>
              <a:ext cx="1977181" cy="287090"/>
            </a:xfrm>
            <a:prstGeom prst="rect">
              <a:avLst/>
            </a:prstGeom>
          </p:spPr>
          <p:txBody>
            <a:bodyPr/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8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AU" sz="18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 Placeholder 11"/>
            <p:cNvSpPr txBox="1">
              <a:spLocks/>
            </p:cNvSpPr>
            <p:nvPr/>
          </p:nvSpPr>
          <p:spPr>
            <a:xfrm>
              <a:off x="1207037" y="2249836"/>
              <a:ext cx="2680745" cy="86674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A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36733" y="1626102"/>
            <a:ext cx="2899696" cy="1253771"/>
            <a:chOff x="1125388" y="1862809"/>
            <a:chExt cx="2899696" cy="1253771"/>
          </a:xfrm>
        </p:grpSpPr>
        <p:sp>
          <p:nvSpPr>
            <p:cNvPr id="27" name="Text Placeholder 10"/>
            <p:cNvSpPr txBox="1">
              <a:spLocks/>
            </p:cNvSpPr>
            <p:nvPr/>
          </p:nvSpPr>
          <p:spPr>
            <a:xfrm>
              <a:off x="2090372" y="1862809"/>
              <a:ext cx="1934712" cy="287090"/>
            </a:xfrm>
            <a:prstGeom prst="rect">
              <a:avLst/>
            </a:prstGeom>
          </p:spPr>
          <p:txBody>
            <a:bodyPr/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8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AU" sz="18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 Placeholder 11"/>
            <p:cNvSpPr txBox="1">
              <a:spLocks/>
            </p:cNvSpPr>
            <p:nvPr/>
          </p:nvSpPr>
          <p:spPr>
            <a:xfrm>
              <a:off x="1125388" y="2249836"/>
              <a:ext cx="2863004" cy="86674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A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106230" y="3330609"/>
            <a:ext cx="2732915" cy="1212401"/>
            <a:chOff x="1154867" y="1904179"/>
            <a:chExt cx="2732915" cy="1212401"/>
          </a:xfrm>
        </p:grpSpPr>
        <p:sp>
          <p:nvSpPr>
            <p:cNvPr id="30" name="Text Placeholder 10"/>
            <p:cNvSpPr txBox="1">
              <a:spLocks/>
            </p:cNvSpPr>
            <p:nvPr/>
          </p:nvSpPr>
          <p:spPr>
            <a:xfrm>
              <a:off x="1154867" y="1904179"/>
              <a:ext cx="1977181" cy="287090"/>
            </a:xfrm>
            <a:prstGeom prst="rect">
              <a:avLst/>
            </a:prstGeom>
          </p:spPr>
          <p:txBody>
            <a:bodyPr/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8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AU" sz="18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 Placeholder 11"/>
            <p:cNvSpPr txBox="1">
              <a:spLocks/>
            </p:cNvSpPr>
            <p:nvPr/>
          </p:nvSpPr>
          <p:spPr>
            <a:xfrm>
              <a:off x="1207037" y="2249836"/>
              <a:ext cx="2680745" cy="86674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A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60374" y="4720801"/>
            <a:ext cx="2899696" cy="1253771"/>
            <a:chOff x="1125388" y="1862809"/>
            <a:chExt cx="2899696" cy="1253771"/>
          </a:xfrm>
        </p:grpSpPr>
        <p:sp>
          <p:nvSpPr>
            <p:cNvPr id="33" name="Text Placeholder 10"/>
            <p:cNvSpPr txBox="1">
              <a:spLocks/>
            </p:cNvSpPr>
            <p:nvPr/>
          </p:nvSpPr>
          <p:spPr>
            <a:xfrm>
              <a:off x="2090372" y="1862809"/>
              <a:ext cx="1934712" cy="287090"/>
            </a:xfrm>
            <a:prstGeom prst="rect">
              <a:avLst/>
            </a:prstGeom>
          </p:spPr>
          <p:txBody>
            <a:bodyPr/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8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AU" sz="18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 Placeholder 11"/>
            <p:cNvSpPr txBox="1">
              <a:spLocks/>
            </p:cNvSpPr>
            <p:nvPr/>
          </p:nvSpPr>
          <p:spPr>
            <a:xfrm>
              <a:off x="1125388" y="2249836"/>
              <a:ext cx="2863004" cy="86674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A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158400" y="4689535"/>
            <a:ext cx="2732915" cy="1212401"/>
            <a:chOff x="1154867" y="1904179"/>
            <a:chExt cx="2732915" cy="1212401"/>
          </a:xfrm>
        </p:grpSpPr>
        <p:sp>
          <p:nvSpPr>
            <p:cNvPr id="36" name="Text Placeholder 10"/>
            <p:cNvSpPr txBox="1">
              <a:spLocks/>
            </p:cNvSpPr>
            <p:nvPr/>
          </p:nvSpPr>
          <p:spPr>
            <a:xfrm>
              <a:off x="1154867" y="1904179"/>
              <a:ext cx="1977181" cy="287090"/>
            </a:xfrm>
            <a:prstGeom prst="rect">
              <a:avLst/>
            </a:prstGeom>
          </p:spPr>
          <p:txBody>
            <a:bodyPr/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8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AU" sz="18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 Placeholder 11"/>
            <p:cNvSpPr txBox="1">
              <a:spLocks/>
            </p:cNvSpPr>
            <p:nvPr/>
          </p:nvSpPr>
          <p:spPr>
            <a:xfrm>
              <a:off x="1207037" y="2249836"/>
              <a:ext cx="2680745" cy="86674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A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081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5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1" b="63598"/>
          <a:stretch/>
        </p:blipFill>
        <p:spPr>
          <a:xfrm>
            <a:off x="0" y="1"/>
            <a:ext cx="993185" cy="595086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993185" y="174003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二、点击添加你的标题</a:t>
            </a: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993185" y="596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content you want to recommend that you use the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9144" y="1272758"/>
            <a:ext cx="4949372" cy="5084497"/>
          </a:xfrm>
          <a:prstGeom prst="rect">
            <a:avLst/>
          </a:pr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667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57371" y="1272758"/>
            <a:ext cx="3113315" cy="369112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667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679541" y="1272758"/>
            <a:ext cx="3113315" cy="369112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667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57371" y="5053211"/>
            <a:ext cx="3113315" cy="1304043"/>
          </a:xfrm>
          <a:prstGeom prst="rect">
            <a:avLst/>
          </a:pr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667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79540" y="5053210"/>
            <a:ext cx="3113315" cy="1304043"/>
          </a:xfrm>
          <a:prstGeom prst="rect">
            <a:avLst/>
          </a:pr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667">
              <a:solidFill>
                <a:prstClr val="white"/>
              </a:solidFill>
            </a:endParaRPr>
          </a:p>
        </p:txBody>
      </p:sp>
      <p:grpSp>
        <p:nvGrpSpPr>
          <p:cNvPr id="10" name="Group 4"/>
          <p:cNvGrpSpPr/>
          <p:nvPr/>
        </p:nvGrpSpPr>
        <p:grpSpPr>
          <a:xfrm>
            <a:off x="561614" y="2226002"/>
            <a:ext cx="686966" cy="686966"/>
            <a:chOff x="875113" y="2012837"/>
            <a:chExt cx="687003" cy="687003"/>
          </a:xfrm>
          <a:solidFill>
            <a:srgbClr val="DA060B"/>
          </a:solidFill>
        </p:grpSpPr>
        <p:sp>
          <p:nvSpPr>
            <p:cNvPr id="11" name="Rectangle 6"/>
            <p:cNvSpPr/>
            <p:nvPr/>
          </p:nvSpPr>
          <p:spPr>
            <a:xfrm>
              <a:off x="875113" y="2012837"/>
              <a:ext cx="687003" cy="6870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US" sz="2399">
                <a:sym typeface="Arial" panose="020B0604020202020204" pitchFamily="34" charset="0"/>
              </a:endParaRPr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1045913" y="2205582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79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5"/>
          <p:cNvGrpSpPr/>
          <p:nvPr/>
        </p:nvGrpSpPr>
        <p:grpSpPr>
          <a:xfrm>
            <a:off x="561614" y="3514559"/>
            <a:ext cx="686966" cy="686966"/>
            <a:chOff x="875113" y="2983507"/>
            <a:chExt cx="687003" cy="687003"/>
          </a:xfrm>
          <a:solidFill>
            <a:srgbClr val="DA060B"/>
          </a:solidFill>
        </p:grpSpPr>
        <p:sp>
          <p:nvSpPr>
            <p:cNvPr id="14" name="Rectangle 7"/>
            <p:cNvSpPr/>
            <p:nvPr/>
          </p:nvSpPr>
          <p:spPr>
            <a:xfrm>
              <a:off x="875113" y="2983507"/>
              <a:ext cx="687003" cy="6870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US" sz="2399">
                <a:sym typeface="Arial" panose="020B0604020202020204" pitchFamily="34" charset="0"/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1045913" y="3129499"/>
              <a:ext cx="337768" cy="395018"/>
            </a:xfrm>
            <a:custGeom>
              <a:avLst/>
              <a:gdLst>
                <a:gd name="T0" fmla="*/ 42 w 82"/>
                <a:gd name="T1" fmla="*/ 0 h 96"/>
                <a:gd name="T2" fmla="*/ 62 w 82"/>
                <a:gd name="T3" fmla="*/ 20 h 96"/>
                <a:gd name="T4" fmla="*/ 67 w 82"/>
                <a:gd name="T5" fmla="*/ 28 h 96"/>
                <a:gd name="T6" fmla="*/ 77 w 82"/>
                <a:gd name="T7" fmla="*/ 20 h 96"/>
                <a:gd name="T8" fmla="*/ 82 w 82"/>
                <a:gd name="T9" fmla="*/ 28 h 96"/>
                <a:gd name="T10" fmla="*/ 77 w 82"/>
                <a:gd name="T11" fmla="*/ 35 h 96"/>
                <a:gd name="T12" fmla="*/ 67 w 82"/>
                <a:gd name="T13" fmla="*/ 67 h 96"/>
                <a:gd name="T14" fmla="*/ 47 w 82"/>
                <a:gd name="T15" fmla="*/ 85 h 96"/>
                <a:gd name="T16" fmla="*/ 67 w 82"/>
                <a:gd name="T17" fmla="*/ 96 h 96"/>
                <a:gd name="T18" fmla="*/ 17 w 82"/>
                <a:gd name="T19" fmla="*/ 85 h 96"/>
                <a:gd name="T20" fmla="*/ 35 w 82"/>
                <a:gd name="T21" fmla="*/ 77 h 96"/>
                <a:gd name="T22" fmla="*/ 6 w 82"/>
                <a:gd name="T23" fmla="*/ 42 h 96"/>
                <a:gd name="T24" fmla="*/ 0 w 82"/>
                <a:gd name="T25" fmla="*/ 35 h 96"/>
                <a:gd name="T26" fmla="*/ 6 w 82"/>
                <a:gd name="T27" fmla="*/ 28 h 96"/>
                <a:gd name="T28" fmla="*/ 16 w 82"/>
                <a:gd name="T29" fmla="*/ 20 h 96"/>
                <a:gd name="T30" fmla="*/ 21 w 82"/>
                <a:gd name="T31" fmla="*/ 28 h 96"/>
                <a:gd name="T32" fmla="*/ 27 w 82"/>
                <a:gd name="T33" fmla="*/ 6 h 96"/>
                <a:gd name="T34" fmla="*/ 50 w 82"/>
                <a:gd name="T35" fmla="*/ 12 h 96"/>
                <a:gd name="T36" fmla="*/ 45 w 82"/>
                <a:gd name="T37" fmla="*/ 12 h 96"/>
                <a:gd name="T38" fmla="*/ 42 w 82"/>
                <a:gd name="T39" fmla="*/ 9 h 96"/>
                <a:gd name="T40" fmla="*/ 36 w 82"/>
                <a:gd name="T41" fmla="*/ 10 h 96"/>
                <a:gd name="T42" fmla="*/ 34 w 82"/>
                <a:gd name="T43" fmla="*/ 15 h 96"/>
                <a:gd name="T44" fmla="*/ 31 w 82"/>
                <a:gd name="T45" fmla="*/ 16 h 96"/>
                <a:gd name="T46" fmla="*/ 34 w 82"/>
                <a:gd name="T47" fmla="*/ 18 h 96"/>
                <a:gd name="T48" fmla="*/ 30 w 82"/>
                <a:gd name="T49" fmla="*/ 21 h 96"/>
                <a:gd name="T50" fmla="*/ 53 w 82"/>
                <a:gd name="T51" fmla="*/ 28 h 96"/>
                <a:gd name="T52" fmla="*/ 51 w 82"/>
                <a:gd name="T53" fmla="*/ 21 h 96"/>
                <a:gd name="T54" fmla="*/ 51 w 82"/>
                <a:gd name="T55" fmla="*/ 16 h 96"/>
                <a:gd name="T56" fmla="*/ 50 w 82"/>
                <a:gd name="T57" fmla="*/ 12 h 96"/>
                <a:gd name="T58" fmla="*/ 38 w 82"/>
                <a:gd name="T59" fmla="*/ 12 h 96"/>
                <a:gd name="T60" fmla="*/ 43 w 82"/>
                <a:gd name="T61" fmla="*/ 12 h 96"/>
                <a:gd name="T62" fmla="*/ 44 w 82"/>
                <a:gd name="T63" fmla="*/ 16 h 96"/>
                <a:gd name="T64" fmla="*/ 44 w 82"/>
                <a:gd name="T65" fmla="*/ 21 h 96"/>
                <a:gd name="T66" fmla="*/ 44 w 82"/>
                <a:gd name="T67" fmla="*/ 16 h 96"/>
                <a:gd name="T68" fmla="*/ 35 w 82"/>
                <a:gd name="T69" fmla="*/ 18 h 96"/>
                <a:gd name="T70" fmla="*/ 40 w 82"/>
                <a:gd name="T71" fmla="*/ 18 h 96"/>
                <a:gd name="T72" fmla="*/ 48 w 82"/>
                <a:gd name="T73" fmla="*/ 22 h 96"/>
                <a:gd name="T74" fmla="*/ 48 w 82"/>
                <a:gd name="T75" fmla="*/ 27 h 96"/>
                <a:gd name="T76" fmla="*/ 48 w 82"/>
                <a:gd name="T77" fmla="*/ 22 h 96"/>
                <a:gd name="T78" fmla="*/ 39 w 82"/>
                <a:gd name="T79" fmla="*/ 24 h 96"/>
                <a:gd name="T80" fmla="*/ 44 w 82"/>
                <a:gd name="T81" fmla="*/ 24 h 96"/>
                <a:gd name="T82" fmla="*/ 34 w 82"/>
                <a:gd name="T83" fmla="*/ 22 h 96"/>
                <a:gd name="T84" fmla="*/ 34 w 82"/>
                <a:gd name="T85" fmla="*/ 27 h 96"/>
                <a:gd name="T86" fmla="*/ 34 w 82"/>
                <a:gd name="T87" fmla="*/ 22 h 96"/>
                <a:gd name="T88" fmla="*/ 62 w 82"/>
                <a:gd name="T89" fmla="*/ 40 h 96"/>
                <a:gd name="T90" fmla="*/ 42 w 82"/>
                <a:gd name="T91" fmla="*/ 61 h 96"/>
                <a:gd name="T92" fmla="*/ 27 w 82"/>
                <a:gd name="T93" fmla="*/ 55 h 96"/>
                <a:gd name="T94" fmla="*/ 21 w 82"/>
                <a:gd name="T95" fmla="*/ 35 h 96"/>
                <a:gd name="T96" fmla="*/ 16 w 82"/>
                <a:gd name="T97" fmla="*/ 42 h 96"/>
                <a:gd name="T98" fmla="*/ 42 w 82"/>
                <a:gd name="T99" fmla="*/ 68 h 96"/>
                <a:gd name="T100" fmla="*/ 60 w 82"/>
                <a:gd name="T101" fmla="*/ 60 h 96"/>
                <a:gd name="T102" fmla="*/ 67 w 82"/>
                <a:gd name="T103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6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2"/>
                    <a:pt x="56" y="6"/>
                  </a:cubicBezTo>
                  <a:cubicBezTo>
                    <a:pt x="59" y="9"/>
                    <a:pt x="62" y="14"/>
                    <a:pt x="62" y="2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52"/>
                    <a:pt x="73" y="61"/>
                    <a:pt x="67" y="67"/>
                  </a:cubicBezTo>
                  <a:cubicBezTo>
                    <a:pt x="61" y="72"/>
                    <a:pt x="54" y="76"/>
                    <a:pt x="47" y="77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28" y="76"/>
                    <a:pt x="21" y="72"/>
                    <a:pt x="16" y="67"/>
                  </a:cubicBezTo>
                  <a:cubicBezTo>
                    <a:pt x="10" y="61"/>
                    <a:pt x="6" y="52"/>
                    <a:pt x="6" y="4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4"/>
                    <a:pt x="24" y="9"/>
                    <a:pt x="27" y="6"/>
                  </a:cubicBezTo>
                  <a:cubicBezTo>
                    <a:pt x="31" y="2"/>
                    <a:pt x="36" y="0"/>
                    <a:pt x="42" y="0"/>
                  </a:cubicBezTo>
                  <a:close/>
                  <a:moveTo>
                    <a:pt x="50" y="12"/>
                  </a:moveTo>
                  <a:cubicBezTo>
                    <a:pt x="50" y="14"/>
                    <a:pt x="49" y="15"/>
                    <a:pt x="47" y="15"/>
                  </a:cubicBezTo>
                  <a:cubicBezTo>
                    <a:pt x="46" y="15"/>
                    <a:pt x="45" y="14"/>
                    <a:pt x="45" y="12"/>
                  </a:cubicBezTo>
                  <a:cubicBezTo>
                    <a:pt x="45" y="11"/>
                    <a:pt x="46" y="10"/>
                    <a:pt x="46" y="10"/>
                  </a:cubicBezTo>
                  <a:cubicBezTo>
                    <a:pt x="45" y="9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7" y="9"/>
                    <a:pt x="36" y="10"/>
                  </a:cubicBezTo>
                  <a:cubicBezTo>
                    <a:pt x="36" y="11"/>
                    <a:pt x="36" y="11"/>
                    <a:pt x="36" y="12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2" y="14"/>
                    <a:pt x="32" y="14"/>
                  </a:cubicBezTo>
                  <a:cubicBezTo>
                    <a:pt x="32" y="15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6"/>
                    <a:pt x="34" y="17"/>
                    <a:pt x="34" y="18"/>
                  </a:cubicBezTo>
                  <a:cubicBezTo>
                    <a:pt x="34" y="20"/>
                    <a:pt x="33" y="21"/>
                    <a:pt x="31" y="21"/>
                  </a:cubicBezTo>
                  <a:cubicBezTo>
                    <a:pt x="31" y="21"/>
                    <a:pt x="31" y="21"/>
                    <a:pt x="30" y="2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1"/>
                    <a:pt x="52" y="21"/>
                    <a:pt x="51" y="21"/>
                  </a:cubicBezTo>
                  <a:cubicBezTo>
                    <a:pt x="50" y="21"/>
                    <a:pt x="49" y="20"/>
                    <a:pt x="49" y="18"/>
                  </a:cubicBezTo>
                  <a:cubicBezTo>
                    <a:pt x="49" y="17"/>
                    <a:pt x="50" y="16"/>
                    <a:pt x="51" y="16"/>
                  </a:cubicBezTo>
                  <a:cubicBezTo>
                    <a:pt x="51" y="16"/>
                    <a:pt x="52" y="16"/>
                    <a:pt x="52" y="16"/>
                  </a:cubicBezTo>
                  <a:cubicBezTo>
                    <a:pt x="52" y="15"/>
                    <a:pt x="51" y="13"/>
                    <a:pt x="50" y="12"/>
                  </a:cubicBezTo>
                  <a:close/>
                  <a:moveTo>
                    <a:pt x="41" y="10"/>
                  </a:moveTo>
                  <a:cubicBezTo>
                    <a:pt x="39" y="10"/>
                    <a:pt x="38" y="11"/>
                    <a:pt x="38" y="12"/>
                  </a:cubicBezTo>
                  <a:cubicBezTo>
                    <a:pt x="38" y="14"/>
                    <a:pt x="39" y="15"/>
                    <a:pt x="41" y="15"/>
                  </a:cubicBezTo>
                  <a:cubicBezTo>
                    <a:pt x="42" y="15"/>
                    <a:pt x="43" y="14"/>
                    <a:pt x="43" y="12"/>
                  </a:cubicBezTo>
                  <a:cubicBezTo>
                    <a:pt x="43" y="11"/>
                    <a:pt x="42" y="10"/>
                    <a:pt x="41" y="10"/>
                  </a:cubicBezTo>
                  <a:close/>
                  <a:moveTo>
                    <a:pt x="44" y="16"/>
                  </a:moveTo>
                  <a:cubicBezTo>
                    <a:pt x="43" y="16"/>
                    <a:pt x="42" y="17"/>
                    <a:pt x="42" y="18"/>
                  </a:cubicBezTo>
                  <a:cubicBezTo>
                    <a:pt x="42" y="20"/>
                    <a:pt x="43" y="21"/>
                    <a:pt x="44" y="21"/>
                  </a:cubicBezTo>
                  <a:cubicBezTo>
                    <a:pt x="46" y="21"/>
                    <a:pt x="47" y="20"/>
                    <a:pt x="47" y="18"/>
                  </a:cubicBezTo>
                  <a:cubicBezTo>
                    <a:pt x="47" y="17"/>
                    <a:pt x="46" y="16"/>
                    <a:pt x="44" y="16"/>
                  </a:cubicBezTo>
                  <a:close/>
                  <a:moveTo>
                    <a:pt x="37" y="16"/>
                  </a:moveTo>
                  <a:cubicBezTo>
                    <a:pt x="36" y="16"/>
                    <a:pt x="35" y="17"/>
                    <a:pt x="35" y="18"/>
                  </a:cubicBezTo>
                  <a:cubicBezTo>
                    <a:pt x="35" y="20"/>
                    <a:pt x="36" y="21"/>
                    <a:pt x="37" y="21"/>
                  </a:cubicBezTo>
                  <a:cubicBezTo>
                    <a:pt x="39" y="21"/>
                    <a:pt x="40" y="20"/>
                    <a:pt x="40" y="18"/>
                  </a:cubicBezTo>
                  <a:cubicBezTo>
                    <a:pt x="40" y="17"/>
                    <a:pt x="39" y="16"/>
                    <a:pt x="37" y="16"/>
                  </a:cubicBezTo>
                  <a:close/>
                  <a:moveTo>
                    <a:pt x="48" y="22"/>
                  </a:moveTo>
                  <a:cubicBezTo>
                    <a:pt x="47" y="22"/>
                    <a:pt x="46" y="23"/>
                    <a:pt x="46" y="24"/>
                  </a:cubicBezTo>
                  <a:cubicBezTo>
                    <a:pt x="46" y="26"/>
                    <a:pt x="47" y="27"/>
                    <a:pt x="48" y="27"/>
                  </a:cubicBezTo>
                  <a:cubicBezTo>
                    <a:pt x="50" y="27"/>
                    <a:pt x="51" y="26"/>
                    <a:pt x="51" y="24"/>
                  </a:cubicBezTo>
                  <a:cubicBezTo>
                    <a:pt x="51" y="23"/>
                    <a:pt x="50" y="22"/>
                    <a:pt x="48" y="22"/>
                  </a:cubicBezTo>
                  <a:close/>
                  <a:moveTo>
                    <a:pt x="41" y="22"/>
                  </a:moveTo>
                  <a:cubicBezTo>
                    <a:pt x="40" y="22"/>
                    <a:pt x="39" y="23"/>
                    <a:pt x="39" y="24"/>
                  </a:cubicBezTo>
                  <a:cubicBezTo>
                    <a:pt x="39" y="26"/>
                    <a:pt x="40" y="27"/>
                    <a:pt x="41" y="27"/>
                  </a:cubicBezTo>
                  <a:cubicBezTo>
                    <a:pt x="43" y="27"/>
                    <a:pt x="44" y="26"/>
                    <a:pt x="44" y="24"/>
                  </a:cubicBezTo>
                  <a:cubicBezTo>
                    <a:pt x="44" y="23"/>
                    <a:pt x="43" y="22"/>
                    <a:pt x="41" y="22"/>
                  </a:cubicBezTo>
                  <a:close/>
                  <a:moveTo>
                    <a:pt x="34" y="22"/>
                  </a:moveTo>
                  <a:cubicBezTo>
                    <a:pt x="33" y="22"/>
                    <a:pt x="32" y="23"/>
                    <a:pt x="32" y="24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36" y="27"/>
                    <a:pt x="37" y="26"/>
                    <a:pt x="37" y="24"/>
                  </a:cubicBezTo>
                  <a:cubicBezTo>
                    <a:pt x="37" y="23"/>
                    <a:pt x="36" y="22"/>
                    <a:pt x="34" y="22"/>
                  </a:cubicBezTo>
                  <a:close/>
                  <a:moveTo>
                    <a:pt x="62" y="35"/>
                  </a:moveTo>
                  <a:cubicBezTo>
                    <a:pt x="62" y="40"/>
                    <a:pt x="62" y="40"/>
                    <a:pt x="62" y="40"/>
                  </a:cubicBezTo>
                  <a:cubicBezTo>
                    <a:pt x="62" y="46"/>
                    <a:pt x="59" y="51"/>
                    <a:pt x="56" y="55"/>
                  </a:cubicBezTo>
                  <a:cubicBezTo>
                    <a:pt x="52" y="58"/>
                    <a:pt x="47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36" y="61"/>
                    <a:pt x="31" y="58"/>
                    <a:pt x="27" y="55"/>
                  </a:cubicBezTo>
                  <a:cubicBezTo>
                    <a:pt x="24" y="51"/>
                    <a:pt x="21" y="46"/>
                    <a:pt x="21" y="40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9"/>
                    <a:pt x="18" y="56"/>
                    <a:pt x="23" y="60"/>
                  </a:cubicBezTo>
                  <a:cubicBezTo>
                    <a:pt x="28" y="65"/>
                    <a:pt x="34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9" y="68"/>
                    <a:pt x="55" y="65"/>
                    <a:pt x="60" y="60"/>
                  </a:cubicBezTo>
                  <a:cubicBezTo>
                    <a:pt x="65" y="56"/>
                    <a:pt x="67" y="49"/>
                    <a:pt x="67" y="42"/>
                  </a:cubicBezTo>
                  <a:cubicBezTo>
                    <a:pt x="67" y="35"/>
                    <a:pt x="67" y="35"/>
                    <a:pt x="67" y="35"/>
                  </a:cubicBezTo>
                  <a:lnTo>
                    <a:pt x="62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79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0"/>
          <p:cNvGrpSpPr/>
          <p:nvPr/>
        </p:nvGrpSpPr>
        <p:grpSpPr>
          <a:xfrm>
            <a:off x="561614" y="4803115"/>
            <a:ext cx="686966" cy="686966"/>
            <a:chOff x="875113" y="3954177"/>
            <a:chExt cx="687003" cy="687003"/>
          </a:xfrm>
          <a:solidFill>
            <a:srgbClr val="DA060B"/>
          </a:solidFill>
        </p:grpSpPr>
        <p:sp>
          <p:nvSpPr>
            <p:cNvPr id="17" name="Rectangle 8"/>
            <p:cNvSpPr/>
            <p:nvPr/>
          </p:nvSpPr>
          <p:spPr>
            <a:xfrm>
              <a:off x="875113" y="3954177"/>
              <a:ext cx="687003" cy="6870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US" sz="2399">
                <a:sym typeface="Arial" panose="020B0604020202020204" pitchFamily="34" charset="0"/>
              </a:endParaRPr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1021105" y="4104940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79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65"/>
          <p:cNvGrpSpPr/>
          <p:nvPr/>
        </p:nvGrpSpPr>
        <p:grpSpPr>
          <a:xfrm>
            <a:off x="1397130" y="2090406"/>
            <a:ext cx="3711898" cy="934433"/>
            <a:chOff x="8797071" y="2558764"/>
            <a:chExt cx="3947012" cy="886090"/>
          </a:xfrm>
        </p:grpSpPr>
        <p:sp>
          <p:nvSpPr>
            <p:cNvPr id="20" name="TextBox 66"/>
            <p:cNvSpPr txBox="1"/>
            <p:nvPr/>
          </p:nvSpPr>
          <p:spPr>
            <a:xfrm>
              <a:off x="8797071" y="2558764"/>
              <a:ext cx="1679310" cy="3763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67"/>
            <p:cNvSpPr/>
            <p:nvPr/>
          </p:nvSpPr>
          <p:spPr>
            <a:xfrm>
              <a:off x="8797071" y="2924503"/>
              <a:ext cx="3947012" cy="5203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65"/>
          <p:cNvGrpSpPr/>
          <p:nvPr/>
        </p:nvGrpSpPr>
        <p:grpSpPr>
          <a:xfrm>
            <a:off x="1397131" y="3378963"/>
            <a:ext cx="3711897" cy="934433"/>
            <a:chOff x="8797071" y="2558764"/>
            <a:chExt cx="3947010" cy="886090"/>
          </a:xfrm>
        </p:grpSpPr>
        <p:sp>
          <p:nvSpPr>
            <p:cNvPr id="23" name="TextBox 66"/>
            <p:cNvSpPr txBox="1"/>
            <p:nvPr/>
          </p:nvSpPr>
          <p:spPr>
            <a:xfrm>
              <a:off x="8797071" y="2558764"/>
              <a:ext cx="1679310" cy="3763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67"/>
            <p:cNvSpPr/>
            <p:nvPr/>
          </p:nvSpPr>
          <p:spPr>
            <a:xfrm>
              <a:off x="8797071" y="2924503"/>
              <a:ext cx="3947010" cy="5203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65"/>
          <p:cNvGrpSpPr/>
          <p:nvPr/>
        </p:nvGrpSpPr>
        <p:grpSpPr>
          <a:xfrm>
            <a:off x="1397131" y="4667519"/>
            <a:ext cx="3711897" cy="934433"/>
            <a:chOff x="8797071" y="2558764"/>
            <a:chExt cx="3947010" cy="886090"/>
          </a:xfrm>
        </p:grpSpPr>
        <p:sp>
          <p:nvSpPr>
            <p:cNvPr id="26" name="TextBox 66"/>
            <p:cNvSpPr txBox="1"/>
            <p:nvPr/>
          </p:nvSpPr>
          <p:spPr>
            <a:xfrm>
              <a:off x="8797071" y="2558764"/>
              <a:ext cx="1679310" cy="3763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67"/>
            <p:cNvSpPr/>
            <p:nvPr/>
          </p:nvSpPr>
          <p:spPr>
            <a:xfrm>
              <a:off x="8797071" y="2924503"/>
              <a:ext cx="3947010" cy="5203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03680" y="5163769"/>
            <a:ext cx="2220696" cy="1082923"/>
            <a:chOff x="220310" y="4124739"/>
            <a:chExt cx="2220696" cy="1082923"/>
          </a:xfrm>
        </p:grpSpPr>
        <p:sp>
          <p:nvSpPr>
            <p:cNvPr id="29" name="TextBox 46"/>
            <p:cNvSpPr>
              <a:spLocks noChangeArrowheads="1"/>
            </p:cNvSpPr>
            <p:nvPr/>
          </p:nvSpPr>
          <p:spPr bwMode="auto">
            <a:xfrm>
              <a:off x="220310" y="4476693"/>
              <a:ext cx="2220696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详写内容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……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点击输入本栏的具体文字，简明扼要的说明分项内容，此为概念图解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" name="TextBox 47"/>
            <p:cNvSpPr>
              <a:spLocks noChangeArrowheads="1"/>
            </p:cNvSpPr>
            <p:nvPr/>
          </p:nvSpPr>
          <p:spPr bwMode="auto">
            <a:xfrm>
              <a:off x="531422" y="4124739"/>
              <a:ext cx="15938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微软雅黑" pitchFamily="34" charset="-122"/>
                </a:rPr>
                <a:t>添加标题内容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125849" y="5163769"/>
            <a:ext cx="2220696" cy="1082923"/>
            <a:chOff x="220310" y="4124739"/>
            <a:chExt cx="2220696" cy="1082923"/>
          </a:xfrm>
        </p:grpSpPr>
        <p:sp>
          <p:nvSpPr>
            <p:cNvPr id="32" name="TextBox 46"/>
            <p:cNvSpPr>
              <a:spLocks noChangeArrowheads="1"/>
            </p:cNvSpPr>
            <p:nvPr/>
          </p:nvSpPr>
          <p:spPr bwMode="auto">
            <a:xfrm>
              <a:off x="220310" y="4476693"/>
              <a:ext cx="2220696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详写内容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……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点击输入本栏的具体文字，简明扼要的说明分项内容，此为概念图解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3" name="TextBox 47"/>
            <p:cNvSpPr>
              <a:spLocks noChangeArrowheads="1"/>
            </p:cNvSpPr>
            <p:nvPr/>
          </p:nvSpPr>
          <p:spPr bwMode="auto">
            <a:xfrm>
              <a:off x="531422" y="4124739"/>
              <a:ext cx="15938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微软雅黑" pitchFamily="34" charset="-122"/>
                </a:rPr>
                <a:t>添加标题内容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329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6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5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5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7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  <p:bldP spid="6" grpId="0" animBg="1"/>
          <p:bldP spid="7" grpId="0" animBg="1"/>
          <p:bldP spid="8" grpId="0" animBg="1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5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5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7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  <p:bldP spid="6" grpId="0" animBg="1"/>
          <p:bldP spid="7" grpId="0" animBg="1"/>
          <p:bldP spid="8" grpId="0" animBg="1"/>
          <p:bldP spid="9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65"/>
          <a:stretch/>
        </p:blipFill>
        <p:spPr>
          <a:xfrm>
            <a:off x="0" y="3765653"/>
            <a:ext cx="12192000" cy="30923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8" b="64499"/>
          <a:stretch/>
        </p:blipFill>
        <p:spPr>
          <a:xfrm>
            <a:off x="4930219" y="0"/>
            <a:ext cx="7261781" cy="2163807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789392" y="1154924"/>
            <a:ext cx="2613216" cy="120032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 algn="ctr">
              <a:defRPr sz="7200" b="1">
                <a:solidFill>
                  <a:schemeClr val="accent5">
                    <a:lumMod val="50000"/>
                  </a:schemeClr>
                </a:solidFill>
                <a:latin typeface="Agency FB" panose="020B0503020202020204" pitchFamily="34" charset="0"/>
              </a:defRPr>
            </a:lvl1pPr>
          </a:lstStyle>
          <a:p>
            <a:r>
              <a:rPr lang="en-US" altLang="zh-CN" b="0" dirty="0">
                <a:solidFill>
                  <a:srgbClr val="DA060B"/>
                </a:solidFill>
              </a:rPr>
              <a:t>PART 03</a:t>
            </a:r>
            <a:endParaRPr lang="zh-CN" altLang="en-US" b="0" dirty="0">
              <a:solidFill>
                <a:srgbClr val="DA060B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54892" y="2321585"/>
            <a:ext cx="528221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DA060B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1802827" y="3429581"/>
            <a:ext cx="8586346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373674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1" b="63598"/>
          <a:stretch/>
        </p:blipFill>
        <p:spPr>
          <a:xfrm>
            <a:off x="0" y="1"/>
            <a:ext cx="993185" cy="595086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993185" y="174003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三、点击添加你的标题</a:t>
            </a: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993185" y="596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content you want to recommend that you use the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677" y="1571706"/>
            <a:ext cx="5664629" cy="1506277"/>
            <a:chOff x="-677" y="1571706"/>
            <a:chExt cx="5664629" cy="1506277"/>
          </a:xfrm>
        </p:grpSpPr>
        <p:sp>
          <p:nvSpPr>
            <p:cNvPr id="21" name="矩形 20"/>
            <p:cNvSpPr/>
            <p:nvPr/>
          </p:nvSpPr>
          <p:spPr>
            <a:xfrm>
              <a:off x="-677" y="1571706"/>
              <a:ext cx="5664629" cy="1506277"/>
            </a:xfrm>
            <a:prstGeom prst="rect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zh-CN" altLang="en-US" sz="2667">
                <a:solidFill>
                  <a:prstClr val="white"/>
                </a:solidFill>
              </a:endParaRPr>
            </a:p>
          </p:txBody>
        </p:sp>
        <p:grpSp>
          <p:nvGrpSpPr>
            <p:cNvPr id="22" name="Group 65"/>
            <p:cNvGrpSpPr/>
            <p:nvPr/>
          </p:nvGrpSpPr>
          <p:grpSpPr>
            <a:xfrm>
              <a:off x="658113" y="1709602"/>
              <a:ext cx="3134319" cy="1198222"/>
              <a:chOff x="8515859" y="2558764"/>
              <a:chExt cx="3332848" cy="1136233"/>
            </a:xfrm>
          </p:grpSpPr>
          <p:sp>
            <p:nvSpPr>
              <p:cNvPr id="23" name="TextBox 66"/>
              <p:cNvSpPr txBox="1"/>
              <p:nvPr/>
            </p:nvSpPr>
            <p:spPr>
              <a:xfrm>
                <a:off x="10168755" y="2558764"/>
                <a:ext cx="1679310" cy="3763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  <a:sym typeface="Arial" panose="020B0604020202020204" pitchFamily="34" charset="0"/>
                  </a:rPr>
                  <a:t>相关标题文字</a:t>
                </a:r>
                <a:endParaRPr lang="en-GB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67"/>
              <p:cNvSpPr/>
              <p:nvPr/>
            </p:nvSpPr>
            <p:spPr>
              <a:xfrm>
                <a:off x="8515859" y="2924503"/>
                <a:ext cx="3332848" cy="7704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点击添加相关标题文字，点击添加相关标题文字，点击添加相关标题文字，点击添加相关标题文字。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528048" y="2524204"/>
            <a:ext cx="5664629" cy="1506277"/>
            <a:chOff x="6528048" y="2524204"/>
            <a:chExt cx="5664629" cy="1506277"/>
          </a:xfrm>
        </p:grpSpPr>
        <p:sp>
          <p:nvSpPr>
            <p:cNvPr id="26" name="矩形 25"/>
            <p:cNvSpPr/>
            <p:nvPr/>
          </p:nvSpPr>
          <p:spPr>
            <a:xfrm>
              <a:off x="6528048" y="2524204"/>
              <a:ext cx="5664629" cy="1506277"/>
            </a:xfrm>
            <a:prstGeom prst="rect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zh-CN" altLang="en-US" sz="2667">
                <a:solidFill>
                  <a:prstClr val="white"/>
                </a:solidFill>
              </a:endParaRPr>
            </a:p>
          </p:txBody>
        </p:sp>
        <p:grpSp>
          <p:nvGrpSpPr>
            <p:cNvPr id="27" name="Group 65"/>
            <p:cNvGrpSpPr/>
            <p:nvPr/>
          </p:nvGrpSpPr>
          <p:grpSpPr>
            <a:xfrm>
              <a:off x="8327549" y="2711360"/>
              <a:ext cx="3216400" cy="1198222"/>
              <a:chOff x="8781638" y="2558764"/>
              <a:chExt cx="3420127" cy="1136233"/>
            </a:xfrm>
          </p:grpSpPr>
          <p:sp>
            <p:nvSpPr>
              <p:cNvPr id="28" name="TextBox 66"/>
              <p:cNvSpPr txBox="1"/>
              <p:nvPr/>
            </p:nvSpPr>
            <p:spPr>
              <a:xfrm>
                <a:off x="8781638" y="2558764"/>
                <a:ext cx="1679310" cy="3763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  <a:sym typeface="Arial" panose="020B0604020202020204" pitchFamily="34" charset="0"/>
                  </a:rPr>
                  <a:t>相关标题文字</a:t>
                </a:r>
                <a:endParaRPr lang="en-GB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Rectangle 67"/>
              <p:cNvSpPr/>
              <p:nvPr/>
            </p:nvSpPr>
            <p:spPr>
              <a:xfrm>
                <a:off x="8797071" y="2924503"/>
                <a:ext cx="3404694" cy="7704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点击添加相关标题文字，点击添加相关标题文字，点击添加相关标题文字，点击添加相关标题文字。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528048" y="4385908"/>
            <a:ext cx="5664629" cy="1506277"/>
            <a:chOff x="6528048" y="4385908"/>
            <a:chExt cx="5664629" cy="1506277"/>
          </a:xfrm>
        </p:grpSpPr>
        <p:sp>
          <p:nvSpPr>
            <p:cNvPr id="31" name="矩形 30"/>
            <p:cNvSpPr/>
            <p:nvPr/>
          </p:nvSpPr>
          <p:spPr>
            <a:xfrm>
              <a:off x="6528048" y="4385908"/>
              <a:ext cx="5664629" cy="1506277"/>
            </a:xfrm>
            <a:prstGeom prst="rect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zh-CN" altLang="en-US" sz="2667">
                <a:solidFill>
                  <a:prstClr val="white"/>
                </a:solidFill>
              </a:endParaRPr>
            </a:p>
          </p:txBody>
        </p:sp>
        <p:grpSp>
          <p:nvGrpSpPr>
            <p:cNvPr id="32" name="Group 65"/>
            <p:cNvGrpSpPr/>
            <p:nvPr/>
          </p:nvGrpSpPr>
          <p:grpSpPr>
            <a:xfrm>
              <a:off x="8342063" y="4575145"/>
              <a:ext cx="3170718" cy="1198222"/>
              <a:chOff x="8797071" y="2558764"/>
              <a:chExt cx="3371553" cy="1136233"/>
            </a:xfrm>
          </p:grpSpPr>
          <p:sp>
            <p:nvSpPr>
              <p:cNvPr id="33" name="TextBox 66"/>
              <p:cNvSpPr txBox="1"/>
              <p:nvPr/>
            </p:nvSpPr>
            <p:spPr>
              <a:xfrm>
                <a:off x="8797071" y="2558764"/>
                <a:ext cx="1679310" cy="3763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  <a:sym typeface="Arial" panose="020B0604020202020204" pitchFamily="34" charset="0"/>
                  </a:rPr>
                  <a:t>相关标题文字</a:t>
                </a:r>
                <a:endParaRPr lang="en-GB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Rectangle 67"/>
              <p:cNvSpPr/>
              <p:nvPr/>
            </p:nvSpPr>
            <p:spPr>
              <a:xfrm>
                <a:off x="8797071" y="2924503"/>
                <a:ext cx="3371553" cy="7704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点击添加相关标题文字，点击添加相关标题文字，点击添加相关标题文字，点击添加相关标题文字。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0" y="3433408"/>
            <a:ext cx="5664629" cy="1506277"/>
            <a:chOff x="0" y="3433408"/>
            <a:chExt cx="5664629" cy="1506277"/>
          </a:xfrm>
        </p:grpSpPr>
        <p:sp>
          <p:nvSpPr>
            <p:cNvPr id="36" name="矩形 35"/>
            <p:cNvSpPr/>
            <p:nvPr/>
          </p:nvSpPr>
          <p:spPr>
            <a:xfrm>
              <a:off x="0" y="3433408"/>
              <a:ext cx="5664629" cy="1506277"/>
            </a:xfrm>
            <a:prstGeom prst="rect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zh-CN" altLang="en-US" sz="2667">
                <a:solidFill>
                  <a:prstClr val="white"/>
                </a:solidFill>
              </a:endParaRPr>
            </a:p>
          </p:txBody>
        </p:sp>
        <p:grpSp>
          <p:nvGrpSpPr>
            <p:cNvPr id="37" name="Group 65"/>
            <p:cNvGrpSpPr/>
            <p:nvPr/>
          </p:nvGrpSpPr>
          <p:grpSpPr>
            <a:xfrm>
              <a:off x="653856" y="3582244"/>
              <a:ext cx="3108545" cy="1198222"/>
              <a:chOff x="8543265" y="2558764"/>
              <a:chExt cx="3305442" cy="1136233"/>
            </a:xfrm>
          </p:grpSpPr>
          <p:sp>
            <p:nvSpPr>
              <p:cNvPr id="38" name="TextBox 66"/>
              <p:cNvSpPr txBox="1"/>
              <p:nvPr/>
            </p:nvSpPr>
            <p:spPr>
              <a:xfrm>
                <a:off x="10168755" y="2558764"/>
                <a:ext cx="1679310" cy="3763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  <a:sym typeface="Arial" panose="020B0604020202020204" pitchFamily="34" charset="0"/>
                  </a:rPr>
                  <a:t>相关标题文字</a:t>
                </a:r>
                <a:endParaRPr lang="en-GB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Rectangle 67"/>
              <p:cNvSpPr/>
              <p:nvPr/>
            </p:nvSpPr>
            <p:spPr>
              <a:xfrm>
                <a:off x="8543265" y="2924503"/>
                <a:ext cx="3305442" cy="7704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点击添加相关标题文字，点击添加相关标题文字，点击添加相关标题文字，点击添加相关标题文字。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4271797" y="1461406"/>
            <a:ext cx="2003179" cy="1726877"/>
            <a:chOff x="4271797" y="1461406"/>
            <a:chExt cx="2003179" cy="1726877"/>
          </a:xfrm>
        </p:grpSpPr>
        <p:sp>
          <p:nvSpPr>
            <p:cNvPr id="41" name="六边形 40"/>
            <p:cNvSpPr/>
            <p:nvPr/>
          </p:nvSpPr>
          <p:spPr>
            <a:xfrm>
              <a:off x="4271797" y="1461406"/>
              <a:ext cx="2003179" cy="1726877"/>
            </a:xfrm>
            <a:prstGeom prst="hexagon">
              <a:avLst>
                <a:gd name="adj" fmla="val 28663"/>
                <a:gd name="vf" fmla="val 115470"/>
              </a:avLst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zh-CN" altLang="en-US" sz="2667">
                <a:solidFill>
                  <a:prstClr val="white"/>
                </a:solidFill>
              </a:endParaRPr>
            </a:p>
          </p:txBody>
        </p:sp>
        <p:sp>
          <p:nvSpPr>
            <p:cNvPr id="42" name="Freeform 13"/>
            <p:cNvSpPr>
              <a:spLocks/>
            </p:cNvSpPr>
            <p:nvPr/>
          </p:nvSpPr>
          <p:spPr bwMode="auto">
            <a:xfrm>
              <a:off x="4918896" y="1652993"/>
              <a:ext cx="708981" cy="662183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" name="矩形 42"/>
            <p:cNvSpPr/>
            <p:nvPr/>
          </p:nvSpPr>
          <p:spPr>
            <a:xfrm>
              <a:off x="4715571" y="2430769"/>
              <a:ext cx="1157435" cy="666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867" b="1" dirty="0">
                  <a:solidFill>
                    <a:schemeClr val="bg1"/>
                  </a:solidFill>
                </a:rPr>
                <a:t>TEXT</a:t>
              </a:r>
            </a:p>
            <a:p>
              <a:pPr algn="ctr"/>
              <a:r>
                <a:rPr lang="en-US" altLang="zh-CN" sz="1867" b="1" dirty="0">
                  <a:solidFill>
                    <a:schemeClr val="bg1"/>
                  </a:solidFill>
                </a:rPr>
                <a:t>HERE</a:t>
              </a:r>
              <a:endParaRPr lang="zh-CN" altLang="en-US" sz="1867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271797" y="3323108"/>
            <a:ext cx="2003179" cy="1726877"/>
            <a:chOff x="4271797" y="3323108"/>
            <a:chExt cx="2003179" cy="1726877"/>
          </a:xfrm>
        </p:grpSpPr>
        <p:sp>
          <p:nvSpPr>
            <p:cNvPr id="45" name="六边形 44"/>
            <p:cNvSpPr/>
            <p:nvPr/>
          </p:nvSpPr>
          <p:spPr>
            <a:xfrm>
              <a:off x="4271797" y="3323108"/>
              <a:ext cx="2003179" cy="1726877"/>
            </a:xfrm>
            <a:prstGeom prst="hexagon">
              <a:avLst>
                <a:gd name="adj" fmla="val 28663"/>
                <a:gd name="vf" fmla="val 115470"/>
              </a:avLst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zh-CN" altLang="en-US" sz="2667">
                <a:solidFill>
                  <a:prstClr val="white"/>
                </a:solidFill>
              </a:endParaRPr>
            </a:p>
          </p:txBody>
        </p:sp>
        <p:grpSp>
          <p:nvGrpSpPr>
            <p:cNvPr id="46" name="组合 26"/>
            <p:cNvGrpSpPr/>
            <p:nvPr/>
          </p:nvGrpSpPr>
          <p:grpSpPr>
            <a:xfrm>
              <a:off x="4943873" y="3506209"/>
              <a:ext cx="691820" cy="680553"/>
              <a:chOff x="14627708" y="5551488"/>
              <a:chExt cx="487362" cy="479425"/>
            </a:xfrm>
            <a:solidFill>
              <a:schemeClr val="bg1"/>
            </a:solidFill>
          </p:grpSpPr>
          <p:sp>
            <p:nvSpPr>
              <p:cNvPr id="48" name="Freeform 37"/>
              <p:cNvSpPr>
                <a:spLocks noEditPoints="1"/>
              </p:cNvSpPr>
              <p:nvPr/>
            </p:nvSpPr>
            <p:spPr bwMode="auto">
              <a:xfrm>
                <a:off x="14727720" y="5645150"/>
                <a:ext cx="296862" cy="295275"/>
              </a:xfrm>
              <a:custGeom>
                <a:avLst/>
                <a:gdLst>
                  <a:gd name="T0" fmla="*/ 81 w 187"/>
                  <a:gd name="T1" fmla="*/ 186 h 186"/>
                  <a:gd name="T2" fmla="*/ 0 w 187"/>
                  <a:gd name="T3" fmla="*/ 106 h 186"/>
                  <a:gd name="T4" fmla="*/ 107 w 187"/>
                  <a:gd name="T5" fmla="*/ 0 h 186"/>
                  <a:gd name="T6" fmla="*/ 187 w 187"/>
                  <a:gd name="T7" fmla="*/ 80 h 186"/>
                  <a:gd name="T8" fmla="*/ 81 w 187"/>
                  <a:gd name="T9" fmla="*/ 186 h 186"/>
                  <a:gd name="T10" fmla="*/ 26 w 187"/>
                  <a:gd name="T11" fmla="*/ 106 h 186"/>
                  <a:gd name="T12" fmla="*/ 81 w 187"/>
                  <a:gd name="T13" fmla="*/ 158 h 186"/>
                  <a:gd name="T14" fmla="*/ 159 w 187"/>
                  <a:gd name="T15" fmla="*/ 80 h 186"/>
                  <a:gd name="T16" fmla="*/ 107 w 187"/>
                  <a:gd name="T17" fmla="*/ 26 h 186"/>
                  <a:gd name="T18" fmla="*/ 26 w 187"/>
                  <a:gd name="T19" fmla="*/ 10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7" h="186">
                    <a:moveTo>
                      <a:pt x="81" y="186"/>
                    </a:moveTo>
                    <a:lnTo>
                      <a:pt x="0" y="106"/>
                    </a:lnTo>
                    <a:lnTo>
                      <a:pt x="107" y="0"/>
                    </a:lnTo>
                    <a:lnTo>
                      <a:pt x="187" y="80"/>
                    </a:lnTo>
                    <a:lnTo>
                      <a:pt x="81" y="186"/>
                    </a:lnTo>
                    <a:close/>
                    <a:moveTo>
                      <a:pt x="26" y="106"/>
                    </a:moveTo>
                    <a:lnTo>
                      <a:pt x="81" y="158"/>
                    </a:lnTo>
                    <a:lnTo>
                      <a:pt x="159" y="80"/>
                    </a:lnTo>
                    <a:lnTo>
                      <a:pt x="107" y="26"/>
                    </a:lnTo>
                    <a:lnTo>
                      <a:pt x="26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9" name="Freeform 38"/>
              <p:cNvSpPr>
                <a:spLocks/>
              </p:cNvSpPr>
              <p:nvPr/>
            </p:nvSpPr>
            <p:spPr bwMode="auto">
              <a:xfrm>
                <a:off x="14627708" y="5835650"/>
                <a:ext cx="201612" cy="195263"/>
              </a:xfrm>
              <a:custGeom>
                <a:avLst/>
                <a:gdLst>
                  <a:gd name="T0" fmla="*/ 26 w 54"/>
                  <a:gd name="T1" fmla="*/ 52 h 52"/>
                  <a:gd name="T2" fmla="*/ 9 w 54"/>
                  <a:gd name="T3" fmla="*/ 45 h 52"/>
                  <a:gd name="T4" fmla="*/ 9 w 54"/>
                  <a:gd name="T5" fmla="*/ 11 h 52"/>
                  <a:gd name="T6" fmla="*/ 20 w 54"/>
                  <a:gd name="T7" fmla="*/ 0 h 52"/>
                  <a:gd name="T8" fmla="*/ 26 w 54"/>
                  <a:gd name="T9" fmla="*/ 6 h 52"/>
                  <a:gd name="T10" fmla="*/ 15 w 54"/>
                  <a:gd name="T11" fmla="*/ 17 h 52"/>
                  <a:gd name="T12" fmla="*/ 10 w 54"/>
                  <a:gd name="T13" fmla="*/ 28 h 52"/>
                  <a:gd name="T14" fmla="*/ 15 w 54"/>
                  <a:gd name="T15" fmla="*/ 39 h 52"/>
                  <a:gd name="T16" fmla="*/ 26 w 54"/>
                  <a:gd name="T17" fmla="*/ 44 h 52"/>
                  <a:gd name="T18" fmla="*/ 37 w 54"/>
                  <a:gd name="T19" fmla="*/ 39 h 52"/>
                  <a:gd name="T20" fmla="*/ 48 w 54"/>
                  <a:gd name="T21" fmla="*/ 28 h 52"/>
                  <a:gd name="T22" fmla="*/ 54 w 54"/>
                  <a:gd name="T23" fmla="*/ 34 h 52"/>
                  <a:gd name="T24" fmla="*/ 43 w 54"/>
                  <a:gd name="T25" fmla="*/ 45 h 52"/>
                  <a:gd name="T26" fmla="*/ 26 w 54"/>
                  <a:gd name="T2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2">
                    <a:moveTo>
                      <a:pt x="26" y="52"/>
                    </a:moveTo>
                    <a:cubicBezTo>
                      <a:pt x="20" y="52"/>
                      <a:pt x="14" y="50"/>
                      <a:pt x="9" y="45"/>
                    </a:cubicBezTo>
                    <a:cubicBezTo>
                      <a:pt x="0" y="36"/>
                      <a:pt x="0" y="20"/>
                      <a:pt x="9" y="1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2" y="20"/>
                      <a:pt x="10" y="24"/>
                      <a:pt x="10" y="28"/>
                    </a:cubicBezTo>
                    <a:cubicBezTo>
                      <a:pt x="10" y="32"/>
                      <a:pt x="12" y="36"/>
                      <a:pt x="15" y="39"/>
                    </a:cubicBezTo>
                    <a:cubicBezTo>
                      <a:pt x="18" y="42"/>
                      <a:pt x="22" y="44"/>
                      <a:pt x="26" y="44"/>
                    </a:cubicBezTo>
                    <a:cubicBezTo>
                      <a:pt x="30" y="44"/>
                      <a:pt x="34" y="42"/>
                      <a:pt x="37" y="39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38" y="50"/>
                      <a:pt x="32" y="52"/>
                      <a:pt x="26" y="5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0" name="Freeform 39"/>
              <p:cNvSpPr>
                <a:spLocks/>
              </p:cNvSpPr>
              <p:nvPr/>
            </p:nvSpPr>
            <p:spPr bwMode="auto">
              <a:xfrm>
                <a:off x="14919808" y="5551488"/>
                <a:ext cx="195262" cy="193675"/>
              </a:xfrm>
              <a:custGeom>
                <a:avLst/>
                <a:gdLst>
                  <a:gd name="T0" fmla="*/ 34 w 52"/>
                  <a:gd name="T1" fmla="*/ 52 h 52"/>
                  <a:gd name="T2" fmla="*/ 28 w 52"/>
                  <a:gd name="T3" fmla="*/ 46 h 52"/>
                  <a:gd name="T4" fmla="*/ 39 w 52"/>
                  <a:gd name="T5" fmla="*/ 35 h 52"/>
                  <a:gd name="T6" fmla="*/ 44 w 52"/>
                  <a:gd name="T7" fmla="*/ 24 h 52"/>
                  <a:gd name="T8" fmla="*/ 39 w 52"/>
                  <a:gd name="T9" fmla="*/ 13 h 52"/>
                  <a:gd name="T10" fmla="*/ 17 w 52"/>
                  <a:gd name="T11" fmla="*/ 13 h 52"/>
                  <a:gd name="T12" fmla="*/ 6 w 52"/>
                  <a:gd name="T13" fmla="*/ 24 h 52"/>
                  <a:gd name="T14" fmla="*/ 0 w 52"/>
                  <a:gd name="T15" fmla="*/ 18 h 52"/>
                  <a:gd name="T16" fmla="*/ 11 w 52"/>
                  <a:gd name="T17" fmla="*/ 7 h 52"/>
                  <a:gd name="T18" fmla="*/ 28 w 52"/>
                  <a:gd name="T19" fmla="*/ 0 h 52"/>
                  <a:gd name="T20" fmla="*/ 45 w 52"/>
                  <a:gd name="T21" fmla="*/ 7 h 52"/>
                  <a:gd name="T22" fmla="*/ 52 w 52"/>
                  <a:gd name="T23" fmla="*/ 24 h 52"/>
                  <a:gd name="T24" fmla="*/ 45 w 52"/>
                  <a:gd name="T25" fmla="*/ 41 h 52"/>
                  <a:gd name="T26" fmla="*/ 34 w 52"/>
                  <a:gd name="T2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" h="52">
                    <a:moveTo>
                      <a:pt x="34" y="52"/>
                    </a:moveTo>
                    <a:cubicBezTo>
                      <a:pt x="28" y="46"/>
                      <a:pt x="28" y="46"/>
                      <a:pt x="28" y="46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42" y="32"/>
                      <a:pt x="44" y="28"/>
                      <a:pt x="44" y="24"/>
                    </a:cubicBezTo>
                    <a:cubicBezTo>
                      <a:pt x="44" y="20"/>
                      <a:pt x="42" y="16"/>
                      <a:pt x="39" y="13"/>
                    </a:cubicBezTo>
                    <a:cubicBezTo>
                      <a:pt x="33" y="7"/>
                      <a:pt x="23" y="7"/>
                      <a:pt x="17" y="1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6" y="2"/>
                      <a:pt x="22" y="0"/>
                      <a:pt x="28" y="0"/>
                    </a:cubicBezTo>
                    <a:cubicBezTo>
                      <a:pt x="34" y="0"/>
                      <a:pt x="40" y="2"/>
                      <a:pt x="45" y="7"/>
                    </a:cubicBezTo>
                    <a:cubicBezTo>
                      <a:pt x="50" y="12"/>
                      <a:pt x="52" y="18"/>
                      <a:pt x="52" y="24"/>
                    </a:cubicBezTo>
                    <a:cubicBezTo>
                      <a:pt x="52" y="30"/>
                      <a:pt x="50" y="36"/>
                      <a:pt x="45" y="41"/>
                    </a:cubicBezTo>
                    <a:lnTo>
                      <a:pt x="34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1" name="Freeform 40"/>
              <p:cNvSpPr>
                <a:spLocks/>
              </p:cNvSpPr>
              <p:nvPr/>
            </p:nvSpPr>
            <p:spPr bwMode="auto">
              <a:xfrm>
                <a:off x="14791220" y="5783263"/>
                <a:ext cx="46037" cy="44450"/>
              </a:xfrm>
              <a:custGeom>
                <a:avLst/>
                <a:gdLst>
                  <a:gd name="T0" fmla="*/ 15 w 29"/>
                  <a:gd name="T1" fmla="*/ 28 h 28"/>
                  <a:gd name="T2" fmla="*/ 0 w 29"/>
                  <a:gd name="T3" fmla="*/ 14 h 28"/>
                  <a:gd name="T4" fmla="*/ 15 w 29"/>
                  <a:gd name="T5" fmla="*/ 0 h 28"/>
                  <a:gd name="T6" fmla="*/ 29 w 29"/>
                  <a:gd name="T7" fmla="*/ 14 h 28"/>
                  <a:gd name="T8" fmla="*/ 15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15" y="28"/>
                    </a:moveTo>
                    <a:lnTo>
                      <a:pt x="0" y="14"/>
                    </a:lnTo>
                    <a:lnTo>
                      <a:pt x="15" y="0"/>
                    </a:lnTo>
                    <a:lnTo>
                      <a:pt x="29" y="14"/>
                    </a:lnTo>
                    <a:lnTo>
                      <a:pt x="15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2" name="Freeform 41"/>
              <p:cNvSpPr>
                <a:spLocks/>
              </p:cNvSpPr>
              <p:nvPr/>
            </p:nvSpPr>
            <p:spPr bwMode="auto">
              <a:xfrm>
                <a:off x="14851545" y="5768975"/>
                <a:ext cx="46037" cy="44450"/>
              </a:xfrm>
              <a:custGeom>
                <a:avLst/>
                <a:gdLst>
                  <a:gd name="T0" fmla="*/ 14 w 29"/>
                  <a:gd name="T1" fmla="*/ 28 h 28"/>
                  <a:gd name="T2" fmla="*/ 0 w 29"/>
                  <a:gd name="T3" fmla="*/ 14 h 28"/>
                  <a:gd name="T4" fmla="*/ 14 w 29"/>
                  <a:gd name="T5" fmla="*/ 0 h 28"/>
                  <a:gd name="T6" fmla="*/ 29 w 29"/>
                  <a:gd name="T7" fmla="*/ 14 h 28"/>
                  <a:gd name="T8" fmla="*/ 14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14" y="2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29" y="14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3" name="Freeform 42"/>
              <p:cNvSpPr>
                <a:spLocks/>
              </p:cNvSpPr>
              <p:nvPr/>
            </p:nvSpPr>
            <p:spPr bwMode="auto">
              <a:xfrm>
                <a:off x="14867420" y="5708650"/>
                <a:ext cx="44450" cy="44450"/>
              </a:xfrm>
              <a:custGeom>
                <a:avLst/>
                <a:gdLst>
                  <a:gd name="T0" fmla="*/ 14 w 28"/>
                  <a:gd name="T1" fmla="*/ 28 h 28"/>
                  <a:gd name="T2" fmla="*/ 0 w 28"/>
                  <a:gd name="T3" fmla="*/ 14 h 28"/>
                  <a:gd name="T4" fmla="*/ 14 w 28"/>
                  <a:gd name="T5" fmla="*/ 0 h 28"/>
                  <a:gd name="T6" fmla="*/ 28 w 28"/>
                  <a:gd name="T7" fmla="*/ 14 h 28"/>
                  <a:gd name="T8" fmla="*/ 14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28" y="14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4" name="Freeform 43"/>
              <p:cNvSpPr>
                <a:spLocks/>
              </p:cNvSpPr>
              <p:nvPr/>
            </p:nvSpPr>
            <p:spPr bwMode="auto">
              <a:xfrm>
                <a:off x="14837258" y="5827713"/>
                <a:ext cx="44450" cy="46038"/>
              </a:xfrm>
              <a:custGeom>
                <a:avLst/>
                <a:gdLst>
                  <a:gd name="T0" fmla="*/ 14 w 28"/>
                  <a:gd name="T1" fmla="*/ 29 h 29"/>
                  <a:gd name="T2" fmla="*/ 0 w 28"/>
                  <a:gd name="T3" fmla="*/ 15 h 29"/>
                  <a:gd name="T4" fmla="*/ 14 w 28"/>
                  <a:gd name="T5" fmla="*/ 0 h 29"/>
                  <a:gd name="T6" fmla="*/ 28 w 28"/>
                  <a:gd name="T7" fmla="*/ 15 h 29"/>
                  <a:gd name="T8" fmla="*/ 14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4" y="29"/>
                    </a:moveTo>
                    <a:lnTo>
                      <a:pt x="0" y="15"/>
                    </a:lnTo>
                    <a:lnTo>
                      <a:pt x="14" y="0"/>
                    </a:lnTo>
                    <a:lnTo>
                      <a:pt x="28" y="15"/>
                    </a:lnTo>
                    <a:lnTo>
                      <a:pt x="14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5" name="Freeform 44"/>
              <p:cNvSpPr>
                <a:spLocks/>
              </p:cNvSpPr>
              <p:nvPr/>
            </p:nvSpPr>
            <p:spPr bwMode="auto">
              <a:xfrm>
                <a:off x="14911870" y="5753100"/>
                <a:ext cx="44450" cy="46038"/>
              </a:xfrm>
              <a:custGeom>
                <a:avLst/>
                <a:gdLst>
                  <a:gd name="T0" fmla="*/ 14 w 28"/>
                  <a:gd name="T1" fmla="*/ 29 h 29"/>
                  <a:gd name="T2" fmla="*/ 0 w 28"/>
                  <a:gd name="T3" fmla="*/ 14 h 29"/>
                  <a:gd name="T4" fmla="*/ 14 w 28"/>
                  <a:gd name="T5" fmla="*/ 0 h 29"/>
                  <a:gd name="T6" fmla="*/ 28 w 28"/>
                  <a:gd name="T7" fmla="*/ 14 h 29"/>
                  <a:gd name="T8" fmla="*/ 14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4" y="29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28" y="14"/>
                    </a:lnTo>
                    <a:lnTo>
                      <a:pt x="14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4715571" y="4274294"/>
              <a:ext cx="1157435" cy="666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67" b="1" dirty="0">
                  <a:solidFill>
                    <a:schemeClr val="bg1"/>
                  </a:solidFill>
                </a:rPr>
                <a:t>TEXT</a:t>
              </a:r>
            </a:p>
            <a:p>
              <a:pPr algn="ctr"/>
              <a:r>
                <a:rPr lang="en-US" altLang="zh-CN" sz="1867" b="1" dirty="0">
                  <a:solidFill>
                    <a:schemeClr val="bg1"/>
                  </a:solidFill>
                </a:rPr>
                <a:t>HERE</a:t>
              </a:r>
              <a:endParaRPr lang="zh-CN" altLang="en-US" sz="1867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917024" y="2413904"/>
            <a:ext cx="2003179" cy="1726877"/>
            <a:chOff x="5917024" y="2413904"/>
            <a:chExt cx="2003179" cy="1726877"/>
          </a:xfrm>
        </p:grpSpPr>
        <p:sp>
          <p:nvSpPr>
            <p:cNvPr id="57" name="六边形 56"/>
            <p:cNvSpPr/>
            <p:nvPr/>
          </p:nvSpPr>
          <p:spPr>
            <a:xfrm>
              <a:off x="5917024" y="2413904"/>
              <a:ext cx="2003179" cy="1726877"/>
            </a:xfrm>
            <a:prstGeom prst="hexagon">
              <a:avLst>
                <a:gd name="adj" fmla="val 28663"/>
                <a:gd name="vf" fmla="val 115470"/>
              </a:avLst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zh-CN" altLang="en-US" sz="2667">
                <a:solidFill>
                  <a:prstClr val="white"/>
                </a:solidFill>
              </a:endParaRPr>
            </a:p>
          </p:txBody>
        </p:sp>
        <p:grpSp>
          <p:nvGrpSpPr>
            <p:cNvPr id="58" name="组合 17"/>
            <p:cNvGrpSpPr/>
            <p:nvPr/>
          </p:nvGrpSpPr>
          <p:grpSpPr>
            <a:xfrm>
              <a:off x="6609751" y="2621190"/>
              <a:ext cx="617725" cy="706639"/>
              <a:chOff x="10856093" y="315913"/>
              <a:chExt cx="419100" cy="479425"/>
            </a:xfrm>
            <a:solidFill>
              <a:schemeClr val="bg1"/>
            </a:solidFill>
          </p:grpSpPr>
          <p:sp>
            <p:nvSpPr>
              <p:cNvPr id="60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1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2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3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4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5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59" name="矩形 58"/>
            <p:cNvSpPr/>
            <p:nvPr/>
          </p:nvSpPr>
          <p:spPr>
            <a:xfrm>
              <a:off x="6339896" y="3384646"/>
              <a:ext cx="1157435" cy="666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67" b="1" dirty="0">
                  <a:solidFill>
                    <a:schemeClr val="bg1"/>
                  </a:solidFill>
                </a:rPr>
                <a:t>TEXT</a:t>
              </a:r>
            </a:p>
            <a:p>
              <a:pPr algn="ctr"/>
              <a:r>
                <a:rPr lang="en-US" altLang="zh-CN" sz="1867" b="1" dirty="0">
                  <a:solidFill>
                    <a:schemeClr val="bg1"/>
                  </a:solidFill>
                </a:rPr>
                <a:t>HERE</a:t>
              </a:r>
              <a:endParaRPr lang="zh-CN" altLang="en-US" sz="1867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917024" y="4275608"/>
            <a:ext cx="2003179" cy="1726877"/>
            <a:chOff x="5917024" y="4275608"/>
            <a:chExt cx="2003179" cy="1726877"/>
          </a:xfrm>
        </p:grpSpPr>
        <p:sp>
          <p:nvSpPr>
            <p:cNvPr id="67" name="六边形 66"/>
            <p:cNvSpPr/>
            <p:nvPr/>
          </p:nvSpPr>
          <p:spPr>
            <a:xfrm>
              <a:off x="5917024" y="4275608"/>
              <a:ext cx="2003179" cy="1726877"/>
            </a:xfrm>
            <a:prstGeom prst="hexagon">
              <a:avLst>
                <a:gd name="adj" fmla="val 28663"/>
                <a:gd name="vf" fmla="val 115470"/>
              </a:avLst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zh-CN" altLang="en-US" sz="2667">
                <a:solidFill>
                  <a:prstClr val="white"/>
                </a:solidFill>
              </a:endParaRPr>
            </a:p>
          </p:txBody>
        </p:sp>
        <p:grpSp>
          <p:nvGrpSpPr>
            <p:cNvPr id="68" name="组合 37"/>
            <p:cNvGrpSpPr/>
            <p:nvPr/>
          </p:nvGrpSpPr>
          <p:grpSpPr>
            <a:xfrm>
              <a:off x="6609755" y="4525421"/>
              <a:ext cx="617723" cy="708979"/>
              <a:chOff x="14545443" y="5235576"/>
              <a:chExt cx="419100" cy="481012"/>
            </a:xfrm>
            <a:solidFill>
              <a:schemeClr val="bg1"/>
            </a:solidFill>
          </p:grpSpPr>
          <p:sp>
            <p:nvSpPr>
              <p:cNvPr id="70" name="Freeform 16"/>
              <p:cNvSpPr>
                <a:spLocks/>
              </p:cNvSpPr>
              <p:nvPr/>
            </p:nvSpPr>
            <p:spPr bwMode="auto">
              <a:xfrm>
                <a:off x="14545443" y="5303838"/>
                <a:ext cx="419100" cy="412750"/>
              </a:xfrm>
              <a:custGeom>
                <a:avLst/>
                <a:gdLst>
                  <a:gd name="T0" fmla="*/ 56 w 112"/>
                  <a:gd name="T1" fmla="*/ 110 h 110"/>
                  <a:gd name="T2" fmla="*/ 0 w 112"/>
                  <a:gd name="T3" fmla="*/ 54 h 110"/>
                  <a:gd name="T4" fmla="*/ 43 w 112"/>
                  <a:gd name="T5" fmla="*/ 0 h 110"/>
                  <a:gd name="T6" fmla="*/ 45 w 112"/>
                  <a:gd name="T7" fmla="*/ 7 h 110"/>
                  <a:gd name="T8" fmla="*/ 8 w 112"/>
                  <a:gd name="T9" fmla="*/ 54 h 110"/>
                  <a:gd name="T10" fmla="*/ 56 w 112"/>
                  <a:gd name="T11" fmla="*/ 102 h 110"/>
                  <a:gd name="T12" fmla="*/ 104 w 112"/>
                  <a:gd name="T13" fmla="*/ 54 h 110"/>
                  <a:gd name="T14" fmla="*/ 67 w 112"/>
                  <a:gd name="T15" fmla="*/ 7 h 110"/>
                  <a:gd name="T16" fmla="*/ 69 w 112"/>
                  <a:gd name="T17" fmla="*/ 0 h 110"/>
                  <a:gd name="T18" fmla="*/ 112 w 112"/>
                  <a:gd name="T19" fmla="*/ 54 h 110"/>
                  <a:gd name="T20" fmla="*/ 56 w 112"/>
                  <a:gd name="T21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" h="110">
                    <a:moveTo>
                      <a:pt x="56" y="110"/>
                    </a:moveTo>
                    <a:cubicBezTo>
                      <a:pt x="25" y="110"/>
                      <a:pt x="0" y="85"/>
                      <a:pt x="0" y="54"/>
                    </a:cubicBezTo>
                    <a:cubicBezTo>
                      <a:pt x="0" y="28"/>
                      <a:pt x="18" y="5"/>
                      <a:pt x="43" y="0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23" y="12"/>
                      <a:pt x="8" y="32"/>
                      <a:pt x="8" y="54"/>
                    </a:cubicBezTo>
                    <a:cubicBezTo>
                      <a:pt x="8" y="80"/>
                      <a:pt x="30" y="102"/>
                      <a:pt x="56" y="102"/>
                    </a:cubicBezTo>
                    <a:cubicBezTo>
                      <a:pt x="82" y="102"/>
                      <a:pt x="104" y="80"/>
                      <a:pt x="104" y="54"/>
                    </a:cubicBezTo>
                    <a:cubicBezTo>
                      <a:pt x="104" y="32"/>
                      <a:pt x="89" y="12"/>
                      <a:pt x="67" y="7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94" y="5"/>
                      <a:pt x="112" y="28"/>
                      <a:pt x="112" y="54"/>
                    </a:cubicBezTo>
                    <a:cubicBezTo>
                      <a:pt x="112" y="85"/>
                      <a:pt x="87" y="110"/>
                      <a:pt x="56" y="1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1" name="Rectangle 17"/>
              <p:cNvSpPr>
                <a:spLocks noChangeArrowheads="1"/>
              </p:cNvSpPr>
              <p:nvPr/>
            </p:nvSpPr>
            <p:spPr bwMode="auto">
              <a:xfrm>
                <a:off x="14740706" y="5235576"/>
                <a:ext cx="30163" cy="904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2" name="Rectangle 18"/>
              <p:cNvSpPr>
                <a:spLocks noChangeArrowheads="1"/>
              </p:cNvSpPr>
              <p:nvPr/>
            </p:nvSpPr>
            <p:spPr bwMode="auto">
              <a:xfrm>
                <a:off x="14710543" y="5235576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3" name="Freeform 19"/>
              <p:cNvSpPr>
                <a:spLocks/>
              </p:cNvSpPr>
              <p:nvPr/>
            </p:nvSpPr>
            <p:spPr bwMode="auto">
              <a:xfrm>
                <a:off x="14658156" y="5486401"/>
                <a:ext cx="115888" cy="117475"/>
              </a:xfrm>
              <a:custGeom>
                <a:avLst/>
                <a:gdLst>
                  <a:gd name="T0" fmla="*/ 0 w 73"/>
                  <a:gd name="T1" fmla="*/ 74 h 74"/>
                  <a:gd name="T2" fmla="*/ 23 w 73"/>
                  <a:gd name="T3" fmla="*/ 0 h 74"/>
                  <a:gd name="T4" fmla="*/ 42 w 73"/>
                  <a:gd name="T5" fmla="*/ 5 h 74"/>
                  <a:gd name="T6" fmla="*/ 28 w 73"/>
                  <a:gd name="T7" fmla="*/ 45 h 74"/>
                  <a:gd name="T8" fmla="*/ 68 w 73"/>
                  <a:gd name="T9" fmla="*/ 31 h 74"/>
                  <a:gd name="T10" fmla="*/ 73 w 73"/>
                  <a:gd name="T11" fmla="*/ 50 h 74"/>
                  <a:gd name="T12" fmla="*/ 0 w 73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74">
                    <a:moveTo>
                      <a:pt x="0" y="74"/>
                    </a:moveTo>
                    <a:lnTo>
                      <a:pt x="23" y="0"/>
                    </a:lnTo>
                    <a:lnTo>
                      <a:pt x="42" y="5"/>
                    </a:lnTo>
                    <a:lnTo>
                      <a:pt x="28" y="45"/>
                    </a:lnTo>
                    <a:lnTo>
                      <a:pt x="68" y="31"/>
                    </a:lnTo>
                    <a:lnTo>
                      <a:pt x="73" y="5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4" name="Freeform 20"/>
              <p:cNvSpPr>
                <a:spLocks/>
              </p:cNvSpPr>
              <p:nvPr/>
            </p:nvSpPr>
            <p:spPr bwMode="auto">
              <a:xfrm>
                <a:off x="14735943" y="5408613"/>
                <a:ext cx="117475" cy="115888"/>
              </a:xfrm>
              <a:custGeom>
                <a:avLst/>
                <a:gdLst>
                  <a:gd name="T0" fmla="*/ 50 w 74"/>
                  <a:gd name="T1" fmla="*/ 73 h 73"/>
                  <a:gd name="T2" fmla="*/ 31 w 74"/>
                  <a:gd name="T3" fmla="*/ 68 h 73"/>
                  <a:gd name="T4" fmla="*/ 45 w 74"/>
                  <a:gd name="T5" fmla="*/ 28 h 73"/>
                  <a:gd name="T6" fmla="*/ 5 w 74"/>
                  <a:gd name="T7" fmla="*/ 42 h 73"/>
                  <a:gd name="T8" fmla="*/ 0 w 74"/>
                  <a:gd name="T9" fmla="*/ 23 h 73"/>
                  <a:gd name="T10" fmla="*/ 74 w 74"/>
                  <a:gd name="T11" fmla="*/ 0 h 73"/>
                  <a:gd name="T12" fmla="*/ 50 w 74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50" y="73"/>
                    </a:moveTo>
                    <a:lnTo>
                      <a:pt x="31" y="68"/>
                    </a:lnTo>
                    <a:lnTo>
                      <a:pt x="45" y="28"/>
                    </a:lnTo>
                    <a:lnTo>
                      <a:pt x="5" y="42"/>
                    </a:lnTo>
                    <a:lnTo>
                      <a:pt x="0" y="23"/>
                    </a:lnTo>
                    <a:lnTo>
                      <a:pt x="74" y="0"/>
                    </a:lnTo>
                    <a:lnTo>
                      <a:pt x="50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69" name="矩形 68"/>
            <p:cNvSpPr/>
            <p:nvPr/>
          </p:nvSpPr>
          <p:spPr>
            <a:xfrm>
              <a:off x="6339896" y="5283922"/>
              <a:ext cx="1157435" cy="666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67" b="1" dirty="0">
                  <a:solidFill>
                    <a:schemeClr val="bg1"/>
                  </a:solidFill>
                </a:rPr>
                <a:t>TEXT</a:t>
              </a:r>
            </a:p>
            <a:p>
              <a:pPr algn="ctr"/>
              <a:r>
                <a:rPr lang="en-US" altLang="zh-CN" sz="1867" b="1" dirty="0">
                  <a:solidFill>
                    <a:schemeClr val="bg1"/>
                  </a:solidFill>
                </a:rPr>
                <a:t>HERE</a:t>
              </a:r>
              <a:endParaRPr lang="zh-CN" altLang="en-US" sz="1867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924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1" b="63598"/>
          <a:stretch/>
        </p:blipFill>
        <p:spPr>
          <a:xfrm>
            <a:off x="0" y="1"/>
            <a:ext cx="993185" cy="595086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993185" y="174003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三、点击添加你的标题</a:t>
            </a: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993185" y="596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content you want to recommend that you use the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 rot="4300279">
            <a:off x="1388383" y="2036427"/>
            <a:ext cx="1800000" cy="1800000"/>
          </a:xfrm>
          <a:prstGeom prst="blockArc">
            <a:avLst>
              <a:gd name="adj1" fmla="val 17100000"/>
              <a:gd name="adj2" fmla="val 11499486"/>
              <a:gd name="adj3" fmla="val 14654"/>
            </a:avLst>
          </a:pr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667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 rot="4300279">
            <a:off x="1582607" y="2230651"/>
            <a:ext cx="1411552" cy="141155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 flipH="1">
            <a:off x="1910136" y="2628724"/>
            <a:ext cx="807905" cy="673256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667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4447" y="3958899"/>
            <a:ext cx="2047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DA060B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78%</a:t>
            </a:r>
            <a:endParaRPr lang="zh-CN" altLang="en-US" sz="2400" dirty="0">
              <a:solidFill>
                <a:srgbClr val="DA060B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空心弧 8"/>
          <p:cNvSpPr/>
          <p:nvPr/>
        </p:nvSpPr>
        <p:spPr>
          <a:xfrm rot="4300279">
            <a:off x="5096783" y="2036427"/>
            <a:ext cx="1800000" cy="1800000"/>
          </a:xfrm>
          <a:prstGeom prst="blockArc">
            <a:avLst>
              <a:gd name="adj1" fmla="val 17100000"/>
              <a:gd name="adj2" fmla="val 8867636"/>
              <a:gd name="adj3" fmla="val 11258"/>
            </a:avLst>
          </a:pr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667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 rot="4300279">
            <a:off x="5291007" y="2230651"/>
            <a:ext cx="1411552" cy="141155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 flipH="1">
            <a:off x="5618536" y="2628724"/>
            <a:ext cx="807905" cy="673256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667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72847" y="3958899"/>
            <a:ext cx="2047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DA060B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63%</a:t>
            </a:r>
            <a:endParaRPr lang="zh-CN" altLang="en-US" sz="2400" dirty="0">
              <a:solidFill>
                <a:srgbClr val="DA060B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空心弧 12"/>
          <p:cNvSpPr/>
          <p:nvPr/>
        </p:nvSpPr>
        <p:spPr>
          <a:xfrm rot="4300279">
            <a:off x="8805183" y="2036427"/>
            <a:ext cx="1800000" cy="1800000"/>
          </a:xfrm>
          <a:prstGeom prst="blockArc">
            <a:avLst>
              <a:gd name="adj1" fmla="val 12505679"/>
              <a:gd name="adj2" fmla="val 10800000"/>
              <a:gd name="adj3" fmla="val 13866"/>
            </a:avLst>
          </a:pr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667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 rot="4300279">
            <a:off x="8999407" y="2230651"/>
            <a:ext cx="1411552" cy="141155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 flipH="1">
            <a:off x="9326936" y="2628724"/>
            <a:ext cx="807905" cy="673256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667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681247" y="3958899"/>
            <a:ext cx="2047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DA060B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95%</a:t>
            </a:r>
            <a:endParaRPr lang="zh-CN" altLang="en-US" sz="2400" dirty="0">
              <a:solidFill>
                <a:srgbClr val="DA060B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15246" y="4607169"/>
            <a:ext cx="2428458" cy="1285867"/>
            <a:chOff x="8001270" y="1838831"/>
            <a:chExt cx="2428458" cy="1285867"/>
          </a:xfrm>
        </p:grpSpPr>
        <p:sp>
          <p:nvSpPr>
            <p:cNvPr id="18" name="文本框 17"/>
            <p:cNvSpPr txBox="1"/>
            <p:nvPr/>
          </p:nvSpPr>
          <p:spPr>
            <a:xfrm>
              <a:off x="8081087" y="1838831"/>
              <a:ext cx="22688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此处添加标题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1270" y="2192135"/>
              <a:ext cx="242845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08259" y="4607169"/>
            <a:ext cx="2428458" cy="1285867"/>
            <a:chOff x="8001270" y="1838831"/>
            <a:chExt cx="2428458" cy="1285867"/>
          </a:xfrm>
        </p:grpSpPr>
        <p:sp>
          <p:nvSpPr>
            <p:cNvPr id="21" name="文本框 20"/>
            <p:cNvSpPr txBox="1"/>
            <p:nvPr/>
          </p:nvSpPr>
          <p:spPr>
            <a:xfrm>
              <a:off x="8081087" y="1838831"/>
              <a:ext cx="22688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rgbClr val="DF6F0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DA060B"/>
                  </a:solidFill>
                </a:rPr>
                <a:t>此处添加标题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001270" y="2192135"/>
              <a:ext cx="242845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490954" y="4606085"/>
            <a:ext cx="2428458" cy="1285867"/>
            <a:chOff x="8001270" y="1838831"/>
            <a:chExt cx="2428458" cy="1285867"/>
          </a:xfrm>
        </p:grpSpPr>
        <p:sp>
          <p:nvSpPr>
            <p:cNvPr id="24" name="文本框 23"/>
            <p:cNvSpPr txBox="1"/>
            <p:nvPr/>
          </p:nvSpPr>
          <p:spPr>
            <a:xfrm>
              <a:off x="8081087" y="1838831"/>
              <a:ext cx="22688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rgbClr val="DF6F0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DA060B"/>
                  </a:solidFill>
                </a:rPr>
                <a:t>此处添加标题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8001270" y="2192135"/>
              <a:ext cx="242845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7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950"/>
                            </p:stCondLst>
                            <p:childTnLst>
                              <p:par>
                                <p:cTn id="3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00"/>
                            </p:stCondLst>
                            <p:childTnLst>
                              <p:par>
                                <p:cTn id="5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95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450"/>
                            </p:stCondLst>
                            <p:childTnLst>
                              <p:par>
                                <p:cTn id="7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7" grpId="0" animBg="1"/>
      <p:bldP spid="8" grpId="0"/>
      <p:bldP spid="9" grpId="0" animBg="1"/>
      <p:bldP spid="11" grpId="0" animBg="1"/>
      <p:bldP spid="12" grpId="0"/>
      <p:bldP spid="13" grpId="0" animBg="1"/>
      <p:bldP spid="15" grpId="0" animBg="1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1" b="63598"/>
          <a:stretch/>
        </p:blipFill>
        <p:spPr>
          <a:xfrm>
            <a:off x="0" y="1"/>
            <a:ext cx="993185" cy="595086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993185" y="174003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三、点击添加你的标题</a:t>
            </a: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993185" y="596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content you want to recommend that you use the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Freeform 11"/>
          <p:cNvSpPr>
            <a:spLocks/>
          </p:cNvSpPr>
          <p:nvPr/>
        </p:nvSpPr>
        <p:spPr bwMode="auto">
          <a:xfrm>
            <a:off x="6625168" y="1835001"/>
            <a:ext cx="359833" cy="531283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667">
              <a:solidFill>
                <a:prstClr val="white"/>
              </a:solidFill>
            </a:endParaRPr>
          </a:p>
        </p:txBody>
      </p:sp>
      <p:sp>
        <p:nvSpPr>
          <p:cNvPr id="27" name="Freeform 12"/>
          <p:cNvSpPr>
            <a:spLocks/>
          </p:cNvSpPr>
          <p:nvPr/>
        </p:nvSpPr>
        <p:spPr bwMode="auto">
          <a:xfrm>
            <a:off x="5209118" y="3013984"/>
            <a:ext cx="357716" cy="531284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6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6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6"/>
                </a:lnTo>
                <a:lnTo>
                  <a:pt x="169" y="0"/>
                </a:lnTo>
                <a:lnTo>
                  <a:pt x="91" y="0"/>
                </a:lnTo>
                <a:lnTo>
                  <a:pt x="0" y="126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667">
              <a:solidFill>
                <a:prstClr val="white"/>
              </a:solidFill>
            </a:endParaRPr>
          </a:p>
        </p:txBody>
      </p:sp>
      <p:sp>
        <p:nvSpPr>
          <p:cNvPr id="28" name="Freeform 13"/>
          <p:cNvSpPr>
            <a:spLocks/>
          </p:cNvSpPr>
          <p:nvPr/>
        </p:nvSpPr>
        <p:spPr bwMode="auto">
          <a:xfrm>
            <a:off x="5209118" y="5380417"/>
            <a:ext cx="357716" cy="531284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5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5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5"/>
                </a:lnTo>
                <a:lnTo>
                  <a:pt x="169" y="0"/>
                </a:lnTo>
                <a:lnTo>
                  <a:pt x="91" y="0"/>
                </a:lnTo>
                <a:lnTo>
                  <a:pt x="0" y="125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667">
              <a:solidFill>
                <a:prstClr val="white"/>
              </a:solidFill>
            </a:endParaRPr>
          </a:p>
        </p:txBody>
      </p:sp>
      <p:sp>
        <p:nvSpPr>
          <p:cNvPr id="29" name="Freeform 14"/>
          <p:cNvSpPr>
            <a:spLocks/>
          </p:cNvSpPr>
          <p:nvPr/>
        </p:nvSpPr>
        <p:spPr bwMode="auto">
          <a:xfrm>
            <a:off x="6625168" y="4197201"/>
            <a:ext cx="359833" cy="531283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667">
              <a:solidFill>
                <a:prstClr val="white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691717" y="2886984"/>
            <a:ext cx="787400" cy="785284"/>
            <a:chOff x="5691717" y="3032126"/>
            <a:chExt cx="787400" cy="785284"/>
          </a:xfrm>
        </p:grpSpPr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5691717" y="3032126"/>
              <a:ext cx="787400" cy="785284"/>
            </a:xfrm>
            <a:prstGeom prst="ellipse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zh-CN" altLang="en-US" sz="2667">
                <a:solidFill>
                  <a:prstClr val="white"/>
                </a:solidFill>
              </a:endParaRPr>
            </a:p>
          </p:txBody>
        </p:sp>
        <p:grpSp>
          <p:nvGrpSpPr>
            <p:cNvPr id="32" name="Group 15"/>
            <p:cNvGrpSpPr>
              <a:grpSpLocks/>
            </p:cNvGrpSpPr>
            <p:nvPr/>
          </p:nvGrpSpPr>
          <p:grpSpPr bwMode="auto">
            <a:xfrm>
              <a:off x="5945717" y="3281892"/>
              <a:ext cx="302683" cy="287867"/>
              <a:chOff x="0" y="0"/>
              <a:chExt cx="143" cy="136"/>
            </a:xfrm>
          </p:grpSpPr>
          <p:sp>
            <p:nvSpPr>
              <p:cNvPr id="33" name="Freeform 16"/>
              <p:cNvSpPr>
                <a:spLocks/>
              </p:cNvSpPr>
              <p:nvPr/>
            </p:nvSpPr>
            <p:spPr bwMode="auto">
              <a:xfrm>
                <a:off x="75" y="49"/>
                <a:ext cx="68" cy="66"/>
              </a:xfrm>
              <a:custGeom>
                <a:avLst/>
                <a:gdLst>
                  <a:gd name="T0" fmla="*/ 75 w 88"/>
                  <a:gd name="T1" fmla="*/ 30 h 86"/>
                  <a:gd name="T2" fmla="*/ 58 w 88"/>
                  <a:gd name="T3" fmla="*/ 30 h 86"/>
                  <a:gd name="T4" fmla="*/ 58 w 88"/>
                  <a:gd name="T5" fmla="*/ 13 h 86"/>
                  <a:gd name="T6" fmla="*/ 44 w 88"/>
                  <a:gd name="T7" fmla="*/ 0 h 86"/>
                  <a:gd name="T8" fmla="*/ 31 w 88"/>
                  <a:gd name="T9" fmla="*/ 13 h 86"/>
                  <a:gd name="T10" fmla="*/ 31 w 88"/>
                  <a:gd name="T11" fmla="*/ 30 h 86"/>
                  <a:gd name="T12" fmla="*/ 14 w 88"/>
                  <a:gd name="T13" fmla="*/ 30 h 86"/>
                  <a:gd name="T14" fmla="*/ 0 w 88"/>
                  <a:gd name="T15" fmla="*/ 43 h 86"/>
                  <a:gd name="T16" fmla="*/ 14 w 88"/>
                  <a:gd name="T17" fmla="*/ 56 h 86"/>
                  <a:gd name="T18" fmla="*/ 31 w 88"/>
                  <a:gd name="T19" fmla="*/ 56 h 86"/>
                  <a:gd name="T20" fmla="*/ 31 w 88"/>
                  <a:gd name="T21" fmla="*/ 73 h 86"/>
                  <a:gd name="T22" fmla="*/ 44 w 88"/>
                  <a:gd name="T23" fmla="*/ 86 h 86"/>
                  <a:gd name="T24" fmla="*/ 58 w 88"/>
                  <a:gd name="T25" fmla="*/ 73 h 86"/>
                  <a:gd name="T26" fmla="*/ 58 w 88"/>
                  <a:gd name="T27" fmla="*/ 56 h 86"/>
                  <a:gd name="T28" fmla="*/ 75 w 88"/>
                  <a:gd name="T29" fmla="*/ 56 h 86"/>
                  <a:gd name="T30" fmla="*/ 88 w 88"/>
                  <a:gd name="T31" fmla="*/ 43 h 86"/>
                  <a:gd name="T32" fmla="*/ 75 w 88"/>
                  <a:gd name="T33" fmla="*/ 3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8" h="86">
                    <a:moveTo>
                      <a:pt x="75" y="30"/>
                    </a:moveTo>
                    <a:cubicBezTo>
                      <a:pt x="58" y="30"/>
                      <a:pt x="58" y="30"/>
                      <a:pt x="58" y="30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6"/>
                      <a:pt x="52" y="0"/>
                      <a:pt x="44" y="0"/>
                    </a:cubicBezTo>
                    <a:cubicBezTo>
                      <a:pt x="37" y="0"/>
                      <a:pt x="31" y="6"/>
                      <a:pt x="31" y="13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6" y="30"/>
                      <a:pt x="0" y="36"/>
                      <a:pt x="0" y="43"/>
                    </a:cubicBezTo>
                    <a:cubicBezTo>
                      <a:pt x="0" y="50"/>
                      <a:pt x="6" y="56"/>
                      <a:pt x="14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1" y="80"/>
                      <a:pt x="37" y="86"/>
                      <a:pt x="44" y="86"/>
                    </a:cubicBezTo>
                    <a:cubicBezTo>
                      <a:pt x="52" y="86"/>
                      <a:pt x="58" y="80"/>
                      <a:pt x="58" y="73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82" y="56"/>
                      <a:pt x="88" y="50"/>
                      <a:pt x="88" y="43"/>
                    </a:cubicBezTo>
                    <a:cubicBezTo>
                      <a:pt x="88" y="36"/>
                      <a:pt x="82" y="30"/>
                      <a:pt x="75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4" name="Freeform 17"/>
              <p:cNvSpPr>
                <a:spLocks noEditPoints="1"/>
              </p:cNvSpPr>
              <p:nvPr/>
            </p:nvSpPr>
            <p:spPr bwMode="auto">
              <a:xfrm>
                <a:off x="0" y="0"/>
                <a:ext cx="105" cy="136"/>
              </a:xfrm>
              <a:custGeom>
                <a:avLst/>
                <a:gdLst>
                  <a:gd name="T0" fmla="*/ 70 w 138"/>
                  <a:gd name="T1" fmla="*/ 68 h 178"/>
                  <a:gd name="T2" fmla="*/ 105 w 138"/>
                  <a:gd name="T3" fmla="*/ 34 h 178"/>
                  <a:gd name="T4" fmla="*/ 70 w 138"/>
                  <a:gd name="T5" fmla="*/ 0 h 178"/>
                  <a:gd name="T6" fmla="*/ 35 w 138"/>
                  <a:gd name="T7" fmla="*/ 34 h 178"/>
                  <a:gd name="T8" fmla="*/ 70 w 138"/>
                  <a:gd name="T9" fmla="*/ 68 h 178"/>
                  <a:gd name="T10" fmla="*/ 138 w 138"/>
                  <a:gd name="T11" fmla="*/ 165 h 178"/>
                  <a:gd name="T12" fmla="*/ 110 w 138"/>
                  <a:gd name="T13" fmla="*/ 135 h 178"/>
                  <a:gd name="T14" fmla="*/ 80 w 138"/>
                  <a:gd name="T15" fmla="*/ 108 h 178"/>
                  <a:gd name="T16" fmla="*/ 98 w 138"/>
                  <a:gd name="T17" fmla="*/ 87 h 178"/>
                  <a:gd name="T18" fmla="*/ 69 w 138"/>
                  <a:gd name="T19" fmla="*/ 78 h 178"/>
                  <a:gd name="T20" fmla="*/ 0 w 138"/>
                  <a:gd name="T21" fmla="*/ 173 h 178"/>
                  <a:gd name="T22" fmla="*/ 0 w 138"/>
                  <a:gd name="T23" fmla="*/ 178 h 178"/>
                  <a:gd name="T24" fmla="*/ 138 w 138"/>
                  <a:gd name="T25" fmla="*/ 178 h 178"/>
                  <a:gd name="T26" fmla="*/ 138 w 138"/>
                  <a:gd name="T27" fmla="*/ 173 h 178"/>
                  <a:gd name="T28" fmla="*/ 138 w 138"/>
                  <a:gd name="T29" fmla="*/ 165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8" h="178">
                    <a:moveTo>
                      <a:pt x="70" y="68"/>
                    </a:moveTo>
                    <a:cubicBezTo>
                      <a:pt x="89" y="68"/>
                      <a:pt x="105" y="53"/>
                      <a:pt x="105" y="34"/>
                    </a:cubicBezTo>
                    <a:cubicBezTo>
                      <a:pt x="105" y="15"/>
                      <a:pt x="89" y="0"/>
                      <a:pt x="70" y="0"/>
                    </a:cubicBezTo>
                    <a:cubicBezTo>
                      <a:pt x="50" y="0"/>
                      <a:pt x="35" y="15"/>
                      <a:pt x="35" y="34"/>
                    </a:cubicBezTo>
                    <a:cubicBezTo>
                      <a:pt x="35" y="53"/>
                      <a:pt x="50" y="68"/>
                      <a:pt x="70" y="68"/>
                    </a:cubicBezTo>
                    <a:close/>
                    <a:moveTo>
                      <a:pt x="138" y="165"/>
                    </a:moveTo>
                    <a:cubicBezTo>
                      <a:pt x="128" y="165"/>
                      <a:pt x="110" y="161"/>
                      <a:pt x="110" y="135"/>
                    </a:cubicBezTo>
                    <a:cubicBezTo>
                      <a:pt x="110" y="135"/>
                      <a:pt x="77" y="138"/>
                      <a:pt x="80" y="108"/>
                    </a:cubicBezTo>
                    <a:cubicBezTo>
                      <a:pt x="81" y="95"/>
                      <a:pt x="90" y="89"/>
                      <a:pt x="98" y="87"/>
                    </a:cubicBezTo>
                    <a:cubicBezTo>
                      <a:pt x="89" y="81"/>
                      <a:pt x="80" y="78"/>
                      <a:pt x="69" y="78"/>
                    </a:cubicBezTo>
                    <a:cubicBezTo>
                      <a:pt x="31" y="78"/>
                      <a:pt x="0" y="120"/>
                      <a:pt x="0" y="173"/>
                    </a:cubicBezTo>
                    <a:cubicBezTo>
                      <a:pt x="0" y="174"/>
                      <a:pt x="0" y="176"/>
                      <a:pt x="0" y="178"/>
                    </a:cubicBezTo>
                    <a:cubicBezTo>
                      <a:pt x="138" y="178"/>
                      <a:pt x="138" y="178"/>
                      <a:pt x="138" y="178"/>
                    </a:cubicBezTo>
                    <a:cubicBezTo>
                      <a:pt x="138" y="176"/>
                      <a:pt x="138" y="174"/>
                      <a:pt x="138" y="173"/>
                    </a:cubicBezTo>
                    <a:cubicBezTo>
                      <a:pt x="138" y="170"/>
                      <a:pt x="138" y="168"/>
                      <a:pt x="138" y="1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5691717" y="1705884"/>
            <a:ext cx="787400" cy="783167"/>
            <a:chOff x="5691717" y="1851026"/>
            <a:chExt cx="787400" cy="783167"/>
          </a:xfrm>
        </p:grpSpPr>
        <p:sp>
          <p:nvSpPr>
            <p:cNvPr id="36" name="Oval 6"/>
            <p:cNvSpPr>
              <a:spLocks noChangeArrowheads="1"/>
            </p:cNvSpPr>
            <p:nvPr/>
          </p:nvSpPr>
          <p:spPr bwMode="auto">
            <a:xfrm>
              <a:off x="5691717" y="1851026"/>
              <a:ext cx="787400" cy="783167"/>
            </a:xfrm>
            <a:prstGeom prst="ellipse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zh-CN" altLang="en-US" sz="2667">
                <a:solidFill>
                  <a:prstClr val="white"/>
                </a:solidFill>
              </a:endParaRPr>
            </a:p>
          </p:txBody>
        </p:sp>
        <p:grpSp>
          <p:nvGrpSpPr>
            <p:cNvPr id="37" name="Group 18"/>
            <p:cNvGrpSpPr>
              <a:grpSpLocks/>
            </p:cNvGrpSpPr>
            <p:nvPr/>
          </p:nvGrpSpPr>
          <p:grpSpPr bwMode="auto">
            <a:xfrm>
              <a:off x="5969001" y="2075392"/>
              <a:ext cx="260351" cy="357717"/>
              <a:chOff x="0" y="0"/>
              <a:chExt cx="123" cy="169"/>
            </a:xfrm>
          </p:grpSpPr>
          <p:sp>
            <p:nvSpPr>
              <p:cNvPr id="38" name="Freeform 19"/>
              <p:cNvSpPr>
                <a:spLocks noEditPoints="1"/>
              </p:cNvSpPr>
              <p:nvPr/>
            </p:nvSpPr>
            <p:spPr bwMode="auto">
              <a:xfrm>
                <a:off x="21" y="18"/>
                <a:ext cx="55" cy="70"/>
              </a:xfrm>
              <a:custGeom>
                <a:avLst/>
                <a:gdLst>
                  <a:gd name="T0" fmla="*/ 69 w 72"/>
                  <a:gd name="T1" fmla="*/ 17 h 91"/>
                  <a:gd name="T2" fmla="*/ 3 w 72"/>
                  <a:gd name="T3" fmla="*/ 17 h 91"/>
                  <a:gd name="T4" fmla="*/ 0 w 72"/>
                  <a:gd name="T5" fmla="*/ 20 h 91"/>
                  <a:gd name="T6" fmla="*/ 3 w 72"/>
                  <a:gd name="T7" fmla="*/ 23 h 91"/>
                  <a:gd name="T8" fmla="*/ 69 w 72"/>
                  <a:gd name="T9" fmla="*/ 23 h 91"/>
                  <a:gd name="T10" fmla="*/ 72 w 72"/>
                  <a:gd name="T11" fmla="*/ 20 h 91"/>
                  <a:gd name="T12" fmla="*/ 69 w 72"/>
                  <a:gd name="T13" fmla="*/ 17 h 91"/>
                  <a:gd name="T14" fmla="*/ 3 w 72"/>
                  <a:gd name="T15" fmla="*/ 6 h 91"/>
                  <a:gd name="T16" fmla="*/ 69 w 72"/>
                  <a:gd name="T17" fmla="*/ 6 h 91"/>
                  <a:gd name="T18" fmla="*/ 72 w 72"/>
                  <a:gd name="T19" fmla="*/ 3 h 91"/>
                  <a:gd name="T20" fmla="*/ 69 w 72"/>
                  <a:gd name="T21" fmla="*/ 0 h 91"/>
                  <a:gd name="T22" fmla="*/ 3 w 72"/>
                  <a:gd name="T23" fmla="*/ 0 h 91"/>
                  <a:gd name="T24" fmla="*/ 0 w 72"/>
                  <a:gd name="T25" fmla="*/ 3 h 91"/>
                  <a:gd name="T26" fmla="*/ 3 w 72"/>
                  <a:gd name="T27" fmla="*/ 6 h 91"/>
                  <a:gd name="T28" fmla="*/ 0 w 72"/>
                  <a:gd name="T29" fmla="*/ 37 h 91"/>
                  <a:gd name="T30" fmla="*/ 3 w 72"/>
                  <a:gd name="T31" fmla="*/ 40 h 91"/>
                  <a:gd name="T32" fmla="*/ 50 w 72"/>
                  <a:gd name="T33" fmla="*/ 40 h 91"/>
                  <a:gd name="T34" fmla="*/ 67 w 72"/>
                  <a:gd name="T35" fmla="*/ 34 h 91"/>
                  <a:gd name="T36" fmla="*/ 3 w 72"/>
                  <a:gd name="T37" fmla="*/ 34 h 91"/>
                  <a:gd name="T38" fmla="*/ 0 w 72"/>
                  <a:gd name="T39" fmla="*/ 37 h 91"/>
                  <a:gd name="T40" fmla="*/ 0 w 72"/>
                  <a:gd name="T41" fmla="*/ 54 h 91"/>
                  <a:gd name="T42" fmla="*/ 3 w 72"/>
                  <a:gd name="T43" fmla="*/ 57 h 91"/>
                  <a:gd name="T44" fmla="*/ 31 w 72"/>
                  <a:gd name="T45" fmla="*/ 57 h 91"/>
                  <a:gd name="T46" fmla="*/ 36 w 72"/>
                  <a:gd name="T47" fmla="*/ 51 h 91"/>
                  <a:gd name="T48" fmla="*/ 3 w 72"/>
                  <a:gd name="T49" fmla="*/ 51 h 91"/>
                  <a:gd name="T50" fmla="*/ 0 w 72"/>
                  <a:gd name="T51" fmla="*/ 54 h 91"/>
                  <a:gd name="T52" fmla="*/ 0 w 72"/>
                  <a:gd name="T53" fmla="*/ 71 h 91"/>
                  <a:gd name="T54" fmla="*/ 3 w 72"/>
                  <a:gd name="T55" fmla="*/ 74 h 91"/>
                  <a:gd name="T56" fmla="*/ 22 w 72"/>
                  <a:gd name="T57" fmla="*/ 74 h 91"/>
                  <a:gd name="T58" fmla="*/ 24 w 72"/>
                  <a:gd name="T59" fmla="*/ 68 h 91"/>
                  <a:gd name="T60" fmla="*/ 3 w 72"/>
                  <a:gd name="T61" fmla="*/ 68 h 91"/>
                  <a:gd name="T62" fmla="*/ 0 w 72"/>
                  <a:gd name="T63" fmla="*/ 71 h 91"/>
                  <a:gd name="T64" fmla="*/ 0 w 72"/>
                  <a:gd name="T65" fmla="*/ 88 h 91"/>
                  <a:gd name="T66" fmla="*/ 3 w 72"/>
                  <a:gd name="T67" fmla="*/ 91 h 91"/>
                  <a:gd name="T68" fmla="*/ 18 w 72"/>
                  <a:gd name="T69" fmla="*/ 91 h 91"/>
                  <a:gd name="T70" fmla="*/ 19 w 72"/>
                  <a:gd name="T71" fmla="*/ 85 h 91"/>
                  <a:gd name="T72" fmla="*/ 3 w 72"/>
                  <a:gd name="T73" fmla="*/ 85 h 91"/>
                  <a:gd name="T74" fmla="*/ 0 w 72"/>
                  <a:gd name="T75" fmla="*/ 8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2" h="91">
                    <a:moveTo>
                      <a:pt x="69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1" y="17"/>
                      <a:pt x="0" y="19"/>
                      <a:pt x="0" y="20"/>
                    </a:cubicBezTo>
                    <a:cubicBezTo>
                      <a:pt x="0" y="22"/>
                      <a:pt x="1" y="23"/>
                      <a:pt x="3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71" y="23"/>
                      <a:pt x="72" y="22"/>
                      <a:pt x="72" y="20"/>
                    </a:cubicBezTo>
                    <a:cubicBezTo>
                      <a:pt x="72" y="19"/>
                      <a:pt x="71" y="17"/>
                      <a:pt x="69" y="17"/>
                    </a:cubicBezTo>
                    <a:close/>
                    <a:moveTo>
                      <a:pt x="3" y="6"/>
                    </a:moveTo>
                    <a:cubicBezTo>
                      <a:pt x="69" y="6"/>
                      <a:pt x="69" y="6"/>
                      <a:pt x="69" y="6"/>
                    </a:cubicBezTo>
                    <a:cubicBezTo>
                      <a:pt x="71" y="6"/>
                      <a:pt x="72" y="5"/>
                      <a:pt x="72" y="3"/>
                    </a:cubicBezTo>
                    <a:cubicBezTo>
                      <a:pt x="72" y="2"/>
                      <a:pt x="71" y="0"/>
                      <a:pt x="6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lose/>
                    <a:moveTo>
                      <a:pt x="0" y="37"/>
                    </a:moveTo>
                    <a:cubicBezTo>
                      <a:pt x="0" y="39"/>
                      <a:pt x="1" y="40"/>
                      <a:pt x="3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6" y="37"/>
                      <a:pt x="61" y="35"/>
                      <a:pt x="67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1" y="34"/>
                      <a:pt x="0" y="35"/>
                      <a:pt x="0" y="37"/>
                    </a:cubicBezTo>
                    <a:close/>
                    <a:moveTo>
                      <a:pt x="0" y="54"/>
                    </a:moveTo>
                    <a:cubicBezTo>
                      <a:pt x="0" y="56"/>
                      <a:pt x="1" y="57"/>
                      <a:pt x="3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2" y="55"/>
                      <a:pt x="34" y="53"/>
                      <a:pt x="36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1" y="51"/>
                      <a:pt x="0" y="52"/>
                      <a:pt x="0" y="54"/>
                    </a:cubicBezTo>
                    <a:close/>
                    <a:moveTo>
                      <a:pt x="0" y="71"/>
                    </a:moveTo>
                    <a:cubicBezTo>
                      <a:pt x="0" y="72"/>
                      <a:pt x="1" y="74"/>
                      <a:pt x="3" y="74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22" y="72"/>
                      <a:pt x="23" y="70"/>
                      <a:pt x="24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1" y="68"/>
                      <a:pt x="0" y="69"/>
                      <a:pt x="0" y="71"/>
                    </a:cubicBezTo>
                    <a:close/>
                    <a:moveTo>
                      <a:pt x="0" y="88"/>
                    </a:moveTo>
                    <a:cubicBezTo>
                      <a:pt x="0" y="89"/>
                      <a:pt x="1" y="91"/>
                      <a:pt x="3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9" y="89"/>
                      <a:pt x="19" y="87"/>
                      <a:pt x="19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1" y="85"/>
                      <a:pt x="0" y="86"/>
                      <a:pt x="0" y="8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9" name="Freeform 20"/>
              <p:cNvSpPr>
                <a:spLocks noEditPoints="1"/>
              </p:cNvSpPr>
              <p:nvPr/>
            </p:nvSpPr>
            <p:spPr bwMode="auto">
              <a:xfrm>
                <a:off x="40" y="49"/>
                <a:ext cx="83" cy="81"/>
              </a:xfrm>
              <a:custGeom>
                <a:avLst/>
                <a:gdLst>
                  <a:gd name="T0" fmla="*/ 90 w 109"/>
                  <a:gd name="T1" fmla="*/ 19 h 106"/>
                  <a:gd name="T2" fmla="*/ 20 w 109"/>
                  <a:gd name="T3" fmla="*/ 19 h 106"/>
                  <a:gd name="T4" fmla="*/ 20 w 109"/>
                  <a:gd name="T5" fmla="*/ 87 h 106"/>
                  <a:gd name="T6" fmla="*/ 90 w 109"/>
                  <a:gd name="T7" fmla="*/ 87 h 106"/>
                  <a:gd name="T8" fmla="*/ 90 w 109"/>
                  <a:gd name="T9" fmla="*/ 19 h 106"/>
                  <a:gd name="T10" fmla="*/ 30 w 109"/>
                  <a:gd name="T11" fmla="*/ 77 h 106"/>
                  <a:gd name="T12" fmla="*/ 30 w 109"/>
                  <a:gd name="T13" fmla="*/ 29 h 106"/>
                  <a:gd name="T14" fmla="*/ 79 w 109"/>
                  <a:gd name="T15" fmla="*/ 29 h 106"/>
                  <a:gd name="T16" fmla="*/ 79 w 109"/>
                  <a:gd name="T17" fmla="*/ 77 h 106"/>
                  <a:gd name="T18" fmla="*/ 30 w 109"/>
                  <a:gd name="T19" fmla="*/ 7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106">
                    <a:moveTo>
                      <a:pt x="90" y="19"/>
                    </a:moveTo>
                    <a:cubicBezTo>
                      <a:pt x="70" y="0"/>
                      <a:pt x="39" y="0"/>
                      <a:pt x="20" y="19"/>
                    </a:cubicBezTo>
                    <a:cubicBezTo>
                      <a:pt x="0" y="38"/>
                      <a:pt x="0" y="68"/>
                      <a:pt x="20" y="87"/>
                    </a:cubicBezTo>
                    <a:cubicBezTo>
                      <a:pt x="39" y="106"/>
                      <a:pt x="70" y="106"/>
                      <a:pt x="90" y="87"/>
                    </a:cubicBezTo>
                    <a:cubicBezTo>
                      <a:pt x="109" y="68"/>
                      <a:pt x="109" y="38"/>
                      <a:pt x="90" y="19"/>
                    </a:cubicBezTo>
                    <a:close/>
                    <a:moveTo>
                      <a:pt x="30" y="77"/>
                    </a:moveTo>
                    <a:cubicBezTo>
                      <a:pt x="17" y="64"/>
                      <a:pt x="17" y="42"/>
                      <a:pt x="30" y="29"/>
                    </a:cubicBezTo>
                    <a:cubicBezTo>
                      <a:pt x="44" y="16"/>
                      <a:pt x="66" y="16"/>
                      <a:pt x="79" y="29"/>
                    </a:cubicBezTo>
                    <a:cubicBezTo>
                      <a:pt x="92" y="42"/>
                      <a:pt x="92" y="64"/>
                      <a:pt x="79" y="77"/>
                    </a:cubicBezTo>
                    <a:cubicBezTo>
                      <a:pt x="66" y="90"/>
                      <a:pt x="44" y="90"/>
                      <a:pt x="30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0" name="Freeform 21"/>
              <p:cNvSpPr>
                <a:spLocks noEditPoints="1"/>
              </p:cNvSpPr>
              <p:nvPr/>
            </p:nvSpPr>
            <p:spPr bwMode="auto">
              <a:xfrm>
                <a:off x="0" y="117"/>
                <a:ext cx="53" cy="52"/>
              </a:xfrm>
              <a:custGeom>
                <a:avLst/>
                <a:gdLst>
                  <a:gd name="T0" fmla="*/ 65 w 69"/>
                  <a:gd name="T1" fmla="*/ 4 h 68"/>
                  <a:gd name="T2" fmla="*/ 51 w 69"/>
                  <a:gd name="T3" fmla="*/ 4 h 68"/>
                  <a:gd name="T4" fmla="*/ 51 w 69"/>
                  <a:gd name="T5" fmla="*/ 4 h 68"/>
                  <a:gd name="T6" fmla="*/ 65 w 69"/>
                  <a:gd name="T7" fmla="*/ 18 h 68"/>
                  <a:gd name="T8" fmla="*/ 65 w 69"/>
                  <a:gd name="T9" fmla="*/ 18 h 68"/>
                  <a:gd name="T10" fmla="*/ 65 w 69"/>
                  <a:gd name="T11" fmla="*/ 4 h 68"/>
                  <a:gd name="T12" fmla="*/ 4 w 69"/>
                  <a:gd name="T13" fmla="*/ 50 h 68"/>
                  <a:gd name="T14" fmla="*/ 4 w 69"/>
                  <a:gd name="T15" fmla="*/ 64 h 68"/>
                  <a:gd name="T16" fmla="*/ 18 w 69"/>
                  <a:gd name="T17" fmla="*/ 64 h 68"/>
                  <a:gd name="T18" fmla="*/ 60 w 69"/>
                  <a:gd name="T19" fmla="*/ 23 h 68"/>
                  <a:gd name="T20" fmla="*/ 46 w 69"/>
                  <a:gd name="T21" fmla="*/ 9 h 68"/>
                  <a:gd name="T22" fmla="*/ 4 w 69"/>
                  <a:gd name="T23" fmla="*/ 5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68">
                    <a:moveTo>
                      <a:pt x="65" y="4"/>
                    </a:moveTo>
                    <a:cubicBezTo>
                      <a:pt x="61" y="0"/>
                      <a:pt x="55" y="0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9" y="14"/>
                      <a:pt x="69" y="8"/>
                      <a:pt x="65" y="4"/>
                    </a:cubicBezTo>
                    <a:close/>
                    <a:moveTo>
                      <a:pt x="4" y="50"/>
                    </a:moveTo>
                    <a:cubicBezTo>
                      <a:pt x="0" y="54"/>
                      <a:pt x="0" y="60"/>
                      <a:pt x="4" y="64"/>
                    </a:cubicBezTo>
                    <a:cubicBezTo>
                      <a:pt x="8" y="68"/>
                      <a:pt x="14" y="68"/>
                      <a:pt x="18" y="64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46" y="9"/>
                      <a:pt x="46" y="9"/>
                      <a:pt x="46" y="9"/>
                    </a:cubicBezTo>
                    <a:lnTo>
                      <a:pt x="4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1" name="Freeform 22"/>
              <p:cNvSpPr>
                <a:spLocks/>
              </p:cNvSpPr>
              <p:nvPr/>
            </p:nvSpPr>
            <p:spPr bwMode="auto">
              <a:xfrm>
                <a:off x="3" y="0"/>
                <a:ext cx="91" cy="104"/>
              </a:xfrm>
              <a:custGeom>
                <a:avLst/>
                <a:gdLst>
                  <a:gd name="T0" fmla="*/ 57 w 119"/>
                  <a:gd name="T1" fmla="*/ 125 h 136"/>
                  <a:gd name="T2" fmla="*/ 18 w 119"/>
                  <a:gd name="T3" fmla="*/ 125 h 136"/>
                  <a:gd name="T4" fmla="*/ 11 w 119"/>
                  <a:gd name="T5" fmla="*/ 119 h 136"/>
                  <a:gd name="T6" fmla="*/ 11 w 119"/>
                  <a:gd name="T7" fmla="*/ 18 h 136"/>
                  <a:gd name="T8" fmla="*/ 18 w 119"/>
                  <a:gd name="T9" fmla="*/ 12 h 136"/>
                  <a:gd name="T10" fmla="*/ 100 w 119"/>
                  <a:gd name="T11" fmla="*/ 12 h 136"/>
                  <a:gd name="T12" fmla="*/ 107 w 119"/>
                  <a:gd name="T13" fmla="*/ 18 h 136"/>
                  <a:gd name="T14" fmla="*/ 107 w 119"/>
                  <a:gd name="T15" fmla="*/ 71 h 136"/>
                  <a:gd name="T16" fmla="*/ 119 w 119"/>
                  <a:gd name="T17" fmla="*/ 73 h 136"/>
                  <a:gd name="T18" fmla="*/ 119 w 119"/>
                  <a:gd name="T19" fmla="*/ 18 h 136"/>
                  <a:gd name="T20" fmla="*/ 100 w 119"/>
                  <a:gd name="T21" fmla="*/ 0 h 136"/>
                  <a:gd name="T22" fmla="*/ 18 w 119"/>
                  <a:gd name="T23" fmla="*/ 0 h 136"/>
                  <a:gd name="T24" fmla="*/ 0 w 119"/>
                  <a:gd name="T25" fmla="*/ 18 h 136"/>
                  <a:gd name="T26" fmla="*/ 0 w 119"/>
                  <a:gd name="T27" fmla="*/ 119 h 136"/>
                  <a:gd name="T28" fmla="*/ 18 w 119"/>
                  <a:gd name="T29" fmla="*/ 136 h 136"/>
                  <a:gd name="T30" fmla="*/ 61 w 119"/>
                  <a:gd name="T31" fmla="*/ 136 h 136"/>
                  <a:gd name="T32" fmla="*/ 57 w 119"/>
                  <a:gd name="T33" fmla="*/ 12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9" h="136">
                    <a:moveTo>
                      <a:pt x="57" y="125"/>
                    </a:moveTo>
                    <a:cubicBezTo>
                      <a:pt x="18" y="125"/>
                      <a:pt x="18" y="125"/>
                      <a:pt x="18" y="125"/>
                    </a:cubicBezTo>
                    <a:cubicBezTo>
                      <a:pt x="14" y="125"/>
                      <a:pt x="11" y="122"/>
                      <a:pt x="11" y="119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5"/>
                      <a:pt x="14" y="12"/>
                      <a:pt x="18" y="12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104" y="12"/>
                      <a:pt x="107" y="15"/>
                      <a:pt x="107" y="18"/>
                    </a:cubicBezTo>
                    <a:cubicBezTo>
                      <a:pt x="107" y="71"/>
                      <a:pt x="107" y="71"/>
                      <a:pt x="107" y="71"/>
                    </a:cubicBezTo>
                    <a:cubicBezTo>
                      <a:pt x="111" y="71"/>
                      <a:pt x="115" y="72"/>
                      <a:pt x="119" y="73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8"/>
                      <a:pt x="111" y="0"/>
                      <a:pt x="10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28"/>
                      <a:pt x="8" y="136"/>
                      <a:pt x="18" y="136"/>
                    </a:cubicBezTo>
                    <a:cubicBezTo>
                      <a:pt x="61" y="136"/>
                      <a:pt x="61" y="136"/>
                      <a:pt x="61" y="136"/>
                    </a:cubicBezTo>
                    <a:cubicBezTo>
                      <a:pt x="59" y="133"/>
                      <a:pt x="58" y="129"/>
                      <a:pt x="57" y="1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5691717" y="4070201"/>
            <a:ext cx="787400" cy="785283"/>
            <a:chOff x="5691717" y="4215343"/>
            <a:chExt cx="787400" cy="785283"/>
          </a:xfrm>
        </p:grpSpPr>
        <p:sp>
          <p:nvSpPr>
            <p:cNvPr id="43" name="Oval 8"/>
            <p:cNvSpPr>
              <a:spLocks noChangeArrowheads="1"/>
            </p:cNvSpPr>
            <p:nvPr/>
          </p:nvSpPr>
          <p:spPr bwMode="auto">
            <a:xfrm>
              <a:off x="5691717" y="4215343"/>
              <a:ext cx="787400" cy="785283"/>
            </a:xfrm>
            <a:prstGeom prst="ellipse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zh-CN" altLang="en-US" sz="2667">
                <a:solidFill>
                  <a:prstClr val="white"/>
                </a:solidFill>
              </a:endParaRPr>
            </a:p>
          </p:txBody>
        </p:sp>
        <p:grpSp>
          <p:nvGrpSpPr>
            <p:cNvPr id="44" name="Group 23"/>
            <p:cNvGrpSpPr>
              <a:grpSpLocks/>
            </p:cNvGrpSpPr>
            <p:nvPr/>
          </p:nvGrpSpPr>
          <p:grpSpPr bwMode="auto">
            <a:xfrm>
              <a:off x="5928784" y="4492626"/>
              <a:ext cx="287867" cy="232833"/>
              <a:chOff x="0" y="0"/>
              <a:chExt cx="136" cy="110"/>
            </a:xfrm>
          </p:grpSpPr>
          <p:sp>
            <p:nvSpPr>
              <p:cNvPr id="45" name="Freeform 24"/>
              <p:cNvSpPr>
                <a:spLocks noEditPoints="1"/>
              </p:cNvSpPr>
              <p:nvPr/>
            </p:nvSpPr>
            <p:spPr bwMode="auto">
              <a:xfrm>
                <a:off x="0" y="36"/>
                <a:ext cx="122" cy="74"/>
              </a:xfrm>
              <a:custGeom>
                <a:avLst/>
                <a:gdLst>
                  <a:gd name="T0" fmla="*/ 34 w 122"/>
                  <a:gd name="T1" fmla="*/ 28 h 74"/>
                  <a:gd name="T2" fmla="*/ 34 w 122"/>
                  <a:gd name="T3" fmla="*/ 74 h 74"/>
                  <a:gd name="T4" fmla="*/ 54 w 122"/>
                  <a:gd name="T5" fmla="*/ 74 h 74"/>
                  <a:gd name="T6" fmla="*/ 54 w 122"/>
                  <a:gd name="T7" fmla="*/ 29 h 74"/>
                  <a:gd name="T8" fmla="*/ 44 w 122"/>
                  <a:gd name="T9" fmla="*/ 20 h 74"/>
                  <a:gd name="T10" fmla="*/ 34 w 122"/>
                  <a:gd name="T11" fmla="*/ 28 h 74"/>
                  <a:gd name="T12" fmla="*/ 0 w 122"/>
                  <a:gd name="T13" fmla="*/ 74 h 74"/>
                  <a:gd name="T14" fmla="*/ 20 w 122"/>
                  <a:gd name="T15" fmla="*/ 74 h 74"/>
                  <a:gd name="T16" fmla="*/ 20 w 122"/>
                  <a:gd name="T17" fmla="*/ 39 h 74"/>
                  <a:gd name="T18" fmla="*/ 0 w 122"/>
                  <a:gd name="T19" fmla="*/ 56 h 74"/>
                  <a:gd name="T20" fmla="*/ 0 w 122"/>
                  <a:gd name="T21" fmla="*/ 74 h 74"/>
                  <a:gd name="T22" fmla="*/ 102 w 122"/>
                  <a:gd name="T23" fmla="*/ 18 h 74"/>
                  <a:gd name="T24" fmla="*/ 102 w 122"/>
                  <a:gd name="T25" fmla="*/ 74 h 74"/>
                  <a:gd name="T26" fmla="*/ 122 w 122"/>
                  <a:gd name="T27" fmla="*/ 74 h 74"/>
                  <a:gd name="T28" fmla="*/ 122 w 122"/>
                  <a:gd name="T29" fmla="*/ 0 h 74"/>
                  <a:gd name="T30" fmla="*/ 102 w 122"/>
                  <a:gd name="T31" fmla="*/ 18 h 74"/>
                  <a:gd name="T32" fmla="*/ 67 w 122"/>
                  <a:gd name="T33" fmla="*/ 40 h 74"/>
                  <a:gd name="T34" fmla="*/ 67 w 122"/>
                  <a:gd name="T35" fmla="*/ 74 h 74"/>
                  <a:gd name="T36" fmla="*/ 88 w 122"/>
                  <a:gd name="T37" fmla="*/ 74 h 74"/>
                  <a:gd name="T38" fmla="*/ 88 w 122"/>
                  <a:gd name="T39" fmla="*/ 29 h 74"/>
                  <a:gd name="T40" fmla="*/ 72 w 122"/>
                  <a:gd name="T41" fmla="*/ 43 h 74"/>
                  <a:gd name="T42" fmla="*/ 67 w 122"/>
                  <a:gd name="T43" fmla="*/ 4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2" h="74">
                    <a:moveTo>
                      <a:pt x="34" y="28"/>
                    </a:moveTo>
                    <a:lnTo>
                      <a:pt x="34" y="74"/>
                    </a:lnTo>
                    <a:lnTo>
                      <a:pt x="54" y="74"/>
                    </a:lnTo>
                    <a:lnTo>
                      <a:pt x="54" y="29"/>
                    </a:lnTo>
                    <a:lnTo>
                      <a:pt x="44" y="20"/>
                    </a:lnTo>
                    <a:lnTo>
                      <a:pt x="34" y="28"/>
                    </a:lnTo>
                    <a:close/>
                    <a:moveTo>
                      <a:pt x="0" y="74"/>
                    </a:moveTo>
                    <a:lnTo>
                      <a:pt x="20" y="74"/>
                    </a:lnTo>
                    <a:lnTo>
                      <a:pt x="20" y="39"/>
                    </a:lnTo>
                    <a:lnTo>
                      <a:pt x="0" y="56"/>
                    </a:lnTo>
                    <a:lnTo>
                      <a:pt x="0" y="74"/>
                    </a:lnTo>
                    <a:close/>
                    <a:moveTo>
                      <a:pt x="102" y="18"/>
                    </a:moveTo>
                    <a:lnTo>
                      <a:pt x="102" y="74"/>
                    </a:lnTo>
                    <a:lnTo>
                      <a:pt x="122" y="74"/>
                    </a:lnTo>
                    <a:lnTo>
                      <a:pt x="122" y="0"/>
                    </a:lnTo>
                    <a:lnTo>
                      <a:pt x="102" y="18"/>
                    </a:lnTo>
                    <a:close/>
                    <a:moveTo>
                      <a:pt x="67" y="40"/>
                    </a:moveTo>
                    <a:lnTo>
                      <a:pt x="67" y="74"/>
                    </a:lnTo>
                    <a:lnTo>
                      <a:pt x="88" y="74"/>
                    </a:lnTo>
                    <a:lnTo>
                      <a:pt x="88" y="29"/>
                    </a:lnTo>
                    <a:lnTo>
                      <a:pt x="72" y="43"/>
                    </a:lnTo>
                    <a:lnTo>
                      <a:pt x="67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6" name="Freeform 25"/>
              <p:cNvSpPr>
                <a:spLocks/>
              </p:cNvSpPr>
              <p:nvPr/>
            </p:nvSpPr>
            <p:spPr bwMode="auto">
              <a:xfrm>
                <a:off x="0" y="0"/>
                <a:ext cx="136" cy="79"/>
              </a:xfrm>
              <a:custGeom>
                <a:avLst/>
                <a:gdLst>
                  <a:gd name="T0" fmla="*/ 136 w 136"/>
                  <a:gd name="T1" fmla="*/ 0 h 79"/>
                  <a:gd name="T2" fmla="*/ 96 w 136"/>
                  <a:gd name="T3" fmla="*/ 0 h 79"/>
                  <a:gd name="T4" fmla="*/ 113 w 136"/>
                  <a:gd name="T5" fmla="*/ 16 h 79"/>
                  <a:gd name="T6" fmla="*/ 72 w 136"/>
                  <a:gd name="T7" fmla="*/ 52 h 79"/>
                  <a:gd name="T8" fmla="*/ 44 w 136"/>
                  <a:gd name="T9" fmla="*/ 28 h 79"/>
                  <a:gd name="T10" fmla="*/ 0 w 136"/>
                  <a:gd name="T11" fmla="*/ 64 h 79"/>
                  <a:gd name="T12" fmla="*/ 0 w 136"/>
                  <a:gd name="T13" fmla="*/ 79 h 79"/>
                  <a:gd name="T14" fmla="*/ 44 w 136"/>
                  <a:gd name="T15" fmla="*/ 43 h 79"/>
                  <a:gd name="T16" fmla="*/ 72 w 136"/>
                  <a:gd name="T17" fmla="*/ 67 h 79"/>
                  <a:gd name="T18" fmla="*/ 122 w 136"/>
                  <a:gd name="T19" fmla="*/ 25 h 79"/>
                  <a:gd name="T20" fmla="*/ 136 w 136"/>
                  <a:gd name="T21" fmla="*/ 38 h 79"/>
                  <a:gd name="T22" fmla="*/ 136 w 136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6" h="79">
                    <a:moveTo>
                      <a:pt x="136" y="0"/>
                    </a:moveTo>
                    <a:lnTo>
                      <a:pt x="96" y="0"/>
                    </a:lnTo>
                    <a:lnTo>
                      <a:pt x="113" y="16"/>
                    </a:lnTo>
                    <a:lnTo>
                      <a:pt x="72" y="52"/>
                    </a:lnTo>
                    <a:lnTo>
                      <a:pt x="44" y="28"/>
                    </a:lnTo>
                    <a:lnTo>
                      <a:pt x="0" y="64"/>
                    </a:lnTo>
                    <a:lnTo>
                      <a:pt x="0" y="79"/>
                    </a:lnTo>
                    <a:lnTo>
                      <a:pt x="44" y="43"/>
                    </a:lnTo>
                    <a:lnTo>
                      <a:pt x="72" y="67"/>
                    </a:lnTo>
                    <a:lnTo>
                      <a:pt x="122" y="25"/>
                    </a:lnTo>
                    <a:lnTo>
                      <a:pt x="136" y="38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5691717" y="5253417"/>
            <a:ext cx="787400" cy="785284"/>
            <a:chOff x="5691717" y="5398559"/>
            <a:chExt cx="787400" cy="785284"/>
          </a:xfrm>
        </p:grpSpPr>
        <p:sp>
          <p:nvSpPr>
            <p:cNvPr id="48" name="Oval 9"/>
            <p:cNvSpPr>
              <a:spLocks noChangeArrowheads="1"/>
            </p:cNvSpPr>
            <p:nvPr/>
          </p:nvSpPr>
          <p:spPr bwMode="auto">
            <a:xfrm>
              <a:off x="5691717" y="5398559"/>
              <a:ext cx="787400" cy="785284"/>
            </a:xfrm>
            <a:prstGeom prst="ellipse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zh-CN" altLang="en-US" sz="2667">
                <a:solidFill>
                  <a:prstClr val="white"/>
                </a:solidFill>
              </a:endParaRPr>
            </a:p>
          </p:txBody>
        </p:sp>
        <p:grpSp>
          <p:nvGrpSpPr>
            <p:cNvPr id="49" name="Group 26"/>
            <p:cNvGrpSpPr>
              <a:grpSpLocks/>
            </p:cNvGrpSpPr>
            <p:nvPr/>
          </p:nvGrpSpPr>
          <p:grpSpPr bwMode="auto">
            <a:xfrm>
              <a:off x="5988051" y="5629277"/>
              <a:ext cx="237067" cy="323849"/>
              <a:chOff x="0" y="0"/>
              <a:chExt cx="112" cy="153"/>
            </a:xfrm>
          </p:grpSpPr>
          <p:sp>
            <p:nvSpPr>
              <p:cNvPr id="50" name="Freeform 27"/>
              <p:cNvSpPr>
                <a:spLocks noEditPoints="1"/>
              </p:cNvSpPr>
              <p:nvPr/>
            </p:nvSpPr>
            <p:spPr bwMode="auto">
              <a:xfrm>
                <a:off x="0" y="0"/>
                <a:ext cx="112" cy="153"/>
              </a:xfrm>
              <a:custGeom>
                <a:avLst/>
                <a:gdLst>
                  <a:gd name="T0" fmla="*/ 112 w 112"/>
                  <a:gd name="T1" fmla="*/ 30 h 153"/>
                  <a:gd name="T2" fmla="*/ 82 w 112"/>
                  <a:gd name="T3" fmla="*/ 0 h 153"/>
                  <a:gd name="T4" fmla="*/ 0 w 112"/>
                  <a:gd name="T5" fmla="*/ 0 h 153"/>
                  <a:gd name="T6" fmla="*/ 0 w 112"/>
                  <a:gd name="T7" fmla="*/ 153 h 153"/>
                  <a:gd name="T8" fmla="*/ 112 w 112"/>
                  <a:gd name="T9" fmla="*/ 153 h 153"/>
                  <a:gd name="T10" fmla="*/ 112 w 112"/>
                  <a:gd name="T11" fmla="*/ 30 h 153"/>
                  <a:gd name="T12" fmla="*/ 99 w 112"/>
                  <a:gd name="T13" fmla="*/ 34 h 153"/>
                  <a:gd name="T14" fmla="*/ 79 w 112"/>
                  <a:gd name="T15" fmla="*/ 34 h 153"/>
                  <a:gd name="T16" fmla="*/ 79 w 112"/>
                  <a:gd name="T17" fmla="*/ 14 h 153"/>
                  <a:gd name="T18" fmla="*/ 99 w 112"/>
                  <a:gd name="T19" fmla="*/ 34 h 153"/>
                  <a:gd name="T20" fmla="*/ 99 w 112"/>
                  <a:gd name="T21" fmla="*/ 141 h 153"/>
                  <a:gd name="T22" fmla="*/ 12 w 112"/>
                  <a:gd name="T23" fmla="*/ 141 h 153"/>
                  <a:gd name="T24" fmla="*/ 12 w 112"/>
                  <a:gd name="T25" fmla="*/ 12 h 153"/>
                  <a:gd name="T26" fmla="*/ 67 w 112"/>
                  <a:gd name="T27" fmla="*/ 12 h 153"/>
                  <a:gd name="T28" fmla="*/ 67 w 112"/>
                  <a:gd name="T29" fmla="*/ 46 h 153"/>
                  <a:gd name="T30" fmla="*/ 99 w 112"/>
                  <a:gd name="T31" fmla="*/ 46 h 153"/>
                  <a:gd name="T32" fmla="*/ 99 w 112"/>
                  <a:gd name="T33" fmla="*/ 14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2" h="153">
                    <a:moveTo>
                      <a:pt x="112" y="30"/>
                    </a:moveTo>
                    <a:lnTo>
                      <a:pt x="82" y="0"/>
                    </a:lnTo>
                    <a:lnTo>
                      <a:pt x="0" y="0"/>
                    </a:lnTo>
                    <a:lnTo>
                      <a:pt x="0" y="153"/>
                    </a:lnTo>
                    <a:lnTo>
                      <a:pt x="112" y="153"/>
                    </a:lnTo>
                    <a:lnTo>
                      <a:pt x="112" y="30"/>
                    </a:lnTo>
                    <a:close/>
                    <a:moveTo>
                      <a:pt x="99" y="34"/>
                    </a:moveTo>
                    <a:lnTo>
                      <a:pt x="79" y="34"/>
                    </a:lnTo>
                    <a:lnTo>
                      <a:pt x="79" y="14"/>
                    </a:lnTo>
                    <a:lnTo>
                      <a:pt x="99" y="34"/>
                    </a:lnTo>
                    <a:close/>
                    <a:moveTo>
                      <a:pt x="99" y="141"/>
                    </a:moveTo>
                    <a:lnTo>
                      <a:pt x="12" y="141"/>
                    </a:lnTo>
                    <a:lnTo>
                      <a:pt x="12" y="12"/>
                    </a:lnTo>
                    <a:lnTo>
                      <a:pt x="67" y="12"/>
                    </a:lnTo>
                    <a:lnTo>
                      <a:pt x="67" y="46"/>
                    </a:lnTo>
                    <a:lnTo>
                      <a:pt x="99" y="46"/>
                    </a:lnTo>
                    <a:lnTo>
                      <a:pt x="99" y="1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1" name="Rectangle 28"/>
              <p:cNvSpPr>
                <a:spLocks noChangeArrowheads="1"/>
              </p:cNvSpPr>
              <p:nvPr/>
            </p:nvSpPr>
            <p:spPr bwMode="auto">
              <a:xfrm>
                <a:off x="21" y="40"/>
                <a:ext cx="70" cy="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2" name="Rectangle 29"/>
              <p:cNvSpPr>
                <a:spLocks noChangeArrowheads="1"/>
              </p:cNvSpPr>
              <p:nvPr/>
            </p:nvSpPr>
            <p:spPr bwMode="auto">
              <a:xfrm>
                <a:off x="21" y="62"/>
                <a:ext cx="70" cy="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3" name="Rectangle 30"/>
              <p:cNvSpPr>
                <a:spLocks noChangeArrowheads="1"/>
              </p:cNvSpPr>
              <p:nvPr/>
            </p:nvSpPr>
            <p:spPr bwMode="auto">
              <a:xfrm>
                <a:off x="21" y="85"/>
                <a:ext cx="70" cy="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4" name="Rectangle 31"/>
              <p:cNvSpPr>
                <a:spLocks noChangeArrowheads="1"/>
              </p:cNvSpPr>
              <p:nvPr/>
            </p:nvSpPr>
            <p:spPr bwMode="auto">
              <a:xfrm>
                <a:off x="21" y="108"/>
                <a:ext cx="70" cy="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55" name="Group 65"/>
          <p:cNvGrpSpPr/>
          <p:nvPr/>
        </p:nvGrpSpPr>
        <p:grpSpPr>
          <a:xfrm>
            <a:off x="7131052" y="1625582"/>
            <a:ext cx="4175577" cy="877424"/>
            <a:chOff x="8797070" y="2558764"/>
            <a:chExt cx="4440060" cy="832032"/>
          </a:xfrm>
        </p:grpSpPr>
        <p:sp>
          <p:nvSpPr>
            <p:cNvPr id="56" name="TextBox 66"/>
            <p:cNvSpPr txBox="1"/>
            <p:nvPr/>
          </p:nvSpPr>
          <p:spPr>
            <a:xfrm>
              <a:off x="8797070" y="2558764"/>
              <a:ext cx="1679310" cy="3763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7" name="Rectangle 67"/>
            <p:cNvSpPr/>
            <p:nvPr/>
          </p:nvSpPr>
          <p:spPr>
            <a:xfrm>
              <a:off x="8797070" y="2883213"/>
              <a:ext cx="4440060" cy="507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7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65"/>
          <p:cNvGrpSpPr/>
          <p:nvPr/>
        </p:nvGrpSpPr>
        <p:grpSpPr>
          <a:xfrm>
            <a:off x="1074643" y="2794497"/>
            <a:ext cx="4009592" cy="891939"/>
            <a:chOff x="7585146" y="2586290"/>
            <a:chExt cx="4263561" cy="845796"/>
          </a:xfrm>
        </p:grpSpPr>
        <p:sp>
          <p:nvSpPr>
            <p:cNvPr id="59" name="TextBox 66"/>
            <p:cNvSpPr txBox="1"/>
            <p:nvPr/>
          </p:nvSpPr>
          <p:spPr>
            <a:xfrm>
              <a:off x="10168755" y="2586290"/>
              <a:ext cx="1679310" cy="3763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67"/>
            <p:cNvSpPr/>
            <p:nvPr/>
          </p:nvSpPr>
          <p:spPr>
            <a:xfrm>
              <a:off x="7585146" y="2924503"/>
              <a:ext cx="4263561" cy="507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7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Group 65"/>
          <p:cNvGrpSpPr/>
          <p:nvPr/>
        </p:nvGrpSpPr>
        <p:grpSpPr>
          <a:xfrm>
            <a:off x="7131051" y="4024130"/>
            <a:ext cx="4175577" cy="877424"/>
            <a:chOff x="8797070" y="2558764"/>
            <a:chExt cx="4440060" cy="832032"/>
          </a:xfrm>
        </p:grpSpPr>
        <p:sp>
          <p:nvSpPr>
            <p:cNvPr id="62" name="TextBox 66"/>
            <p:cNvSpPr txBox="1"/>
            <p:nvPr/>
          </p:nvSpPr>
          <p:spPr>
            <a:xfrm>
              <a:off x="8797070" y="2558764"/>
              <a:ext cx="1679310" cy="3763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3" name="Rectangle 67"/>
            <p:cNvSpPr/>
            <p:nvPr/>
          </p:nvSpPr>
          <p:spPr>
            <a:xfrm>
              <a:off x="8797070" y="2883213"/>
              <a:ext cx="4440060" cy="507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7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5"/>
          <p:cNvGrpSpPr/>
          <p:nvPr/>
        </p:nvGrpSpPr>
        <p:grpSpPr>
          <a:xfrm>
            <a:off x="1074643" y="5184215"/>
            <a:ext cx="4009592" cy="891939"/>
            <a:chOff x="7585146" y="2586290"/>
            <a:chExt cx="4263561" cy="845796"/>
          </a:xfrm>
        </p:grpSpPr>
        <p:sp>
          <p:nvSpPr>
            <p:cNvPr id="65" name="TextBox 66"/>
            <p:cNvSpPr txBox="1"/>
            <p:nvPr/>
          </p:nvSpPr>
          <p:spPr>
            <a:xfrm>
              <a:off x="10168755" y="2586290"/>
              <a:ext cx="1679310" cy="3763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6" name="Rectangle 67"/>
            <p:cNvSpPr/>
            <p:nvPr/>
          </p:nvSpPr>
          <p:spPr>
            <a:xfrm>
              <a:off x="7585146" y="2924503"/>
              <a:ext cx="4263561" cy="507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7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286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4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6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26" grpId="0" animBg="1"/>
          <p:bldP spid="27" grpId="0" animBg="1"/>
          <p:bldP spid="28" grpId="0" animBg="1"/>
          <p:bldP spid="2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4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6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26" grpId="0" animBg="1"/>
          <p:bldP spid="27" grpId="0" animBg="1"/>
          <p:bldP spid="28" grpId="0" animBg="1"/>
          <p:bldP spid="29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1" b="63598"/>
          <a:stretch/>
        </p:blipFill>
        <p:spPr>
          <a:xfrm>
            <a:off x="0" y="1"/>
            <a:ext cx="993185" cy="595086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993185" y="174003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三、点击添加你的标题</a:t>
            </a: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993185" y="596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content you want to recommend that you use the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02682" y="2593498"/>
            <a:ext cx="3200400" cy="3859898"/>
            <a:chOff x="4343026" y="2259669"/>
            <a:chExt cx="3200400" cy="3859898"/>
          </a:xfrm>
        </p:grpSpPr>
        <p:sp>
          <p:nvSpPr>
            <p:cNvPr id="6" name="Freeform 48"/>
            <p:cNvSpPr>
              <a:spLocks noEditPoints="1"/>
            </p:cNvSpPr>
            <p:nvPr/>
          </p:nvSpPr>
          <p:spPr bwMode="auto">
            <a:xfrm>
              <a:off x="4343026" y="2259669"/>
              <a:ext cx="3200400" cy="3200400"/>
            </a:xfrm>
            <a:custGeom>
              <a:avLst/>
              <a:gdLst>
                <a:gd name="T0" fmla="*/ 556 w 1252"/>
                <a:gd name="T1" fmla="*/ 1248 h 1252"/>
                <a:gd name="T2" fmla="*/ 375 w 1252"/>
                <a:gd name="T3" fmla="*/ 1200 h 1252"/>
                <a:gd name="T4" fmla="*/ 255 w 1252"/>
                <a:gd name="T5" fmla="*/ 1130 h 1252"/>
                <a:gd name="T6" fmla="*/ 122 w 1252"/>
                <a:gd name="T7" fmla="*/ 998 h 1252"/>
                <a:gd name="T8" fmla="*/ 52 w 1252"/>
                <a:gd name="T9" fmla="*/ 877 h 1252"/>
                <a:gd name="T10" fmla="*/ 4 w 1252"/>
                <a:gd name="T11" fmla="*/ 696 h 1252"/>
                <a:gd name="T12" fmla="*/ 4 w 1252"/>
                <a:gd name="T13" fmla="*/ 560 h 1252"/>
                <a:gd name="T14" fmla="*/ 137 w 1252"/>
                <a:gd name="T15" fmla="*/ 458 h 1252"/>
                <a:gd name="T16" fmla="*/ 120 w 1252"/>
                <a:gd name="T17" fmla="*/ 257 h 1252"/>
                <a:gd name="T18" fmla="*/ 287 w 1252"/>
                <a:gd name="T19" fmla="*/ 236 h 1252"/>
                <a:gd name="T20" fmla="*/ 372 w 1252"/>
                <a:gd name="T21" fmla="*/ 54 h 1252"/>
                <a:gd name="T22" fmla="*/ 528 w 1252"/>
                <a:gd name="T23" fmla="*/ 119 h 1252"/>
                <a:gd name="T24" fmla="*/ 626 w 1252"/>
                <a:gd name="T25" fmla="*/ 0 h 1252"/>
                <a:gd name="T26" fmla="*/ 724 w 1252"/>
                <a:gd name="T27" fmla="*/ 119 h 1252"/>
                <a:gd name="T28" fmla="*/ 879 w 1252"/>
                <a:gd name="T29" fmla="*/ 54 h 1252"/>
                <a:gd name="T30" fmla="*/ 965 w 1252"/>
                <a:gd name="T31" fmla="*/ 236 h 1252"/>
                <a:gd name="T32" fmla="*/ 1132 w 1252"/>
                <a:gd name="T33" fmla="*/ 257 h 1252"/>
                <a:gd name="T34" fmla="*/ 1115 w 1252"/>
                <a:gd name="T35" fmla="*/ 458 h 1252"/>
                <a:gd name="T36" fmla="*/ 1248 w 1252"/>
                <a:gd name="T37" fmla="*/ 560 h 1252"/>
                <a:gd name="T38" fmla="*/ 1248 w 1252"/>
                <a:gd name="T39" fmla="*/ 696 h 1252"/>
                <a:gd name="T40" fmla="*/ 1200 w 1252"/>
                <a:gd name="T41" fmla="*/ 877 h 1252"/>
                <a:gd name="T42" fmla="*/ 1130 w 1252"/>
                <a:gd name="T43" fmla="*/ 998 h 1252"/>
                <a:gd name="T44" fmla="*/ 997 w 1252"/>
                <a:gd name="T45" fmla="*/ 1130 h 1252"/>
                <a:gd name="T46" fmla="*/ 877 w 1252"/>
                <a:gd name="T47" fmla="*/ 1200 h 1252"/>
                <a:gd name="T48" fmla="*/ 696 w 1252"/>
                <a:gd name="T49" fmla="*/ 1248 h 1252"/>
                <a:gd name="T50" fmla="*/ 563 w 1252"/>
                <a:gd name="T51" fmla="*/ 1241 h 1252"/>
                <a:gd name="T52" fmla="*/ 717 w 1252"/>
                <a:gd name="T53" fmla="*/ 1126 h 1252"/>
                <a:gd name="T54" fmla="*/ 797 w 1252"/>
                <a:gd name="T55" fmla="*/ 1105 h 1252"/>
                <a:gd name="T56" fmla="*/ 955 w 1252"/>
                <a:gd name="T57" fmla="*/ 1014 h 1252"/>
                <a:gd name="T58" fmla="*/ 1013 w 1252"/>
                <a:gd name="T59" fmla="*/ 955 h 1252"/>
                <a:gd name="T60" fmla="*/ 1105 w 1252"/>
                <a:gd name="T61" fmla="*/ 797 h 1252"/>
                <a:gd name="T62" fmla="*/ 1126 w 1252"/>
                <a:gd name="T63" fmla="*/ 718 h 1252"/>
                <a:gd name="T64" fmla="*/ 1240 w 1252"/>
                <a:gd name="T65" fmla="*/ 563 h 1252"/>
                <a:gd name="T66" fmla="*/ 1106 w 1252"/>
                <a:gd name="T67" fmla="*/ 458 h 1252"/>
                <a:gd name="T68" fmla="*/ 1127 w 1252"/>
                <a:gd name="T69" fmla="*/ 265 h 1252"/>
                <a:gd name="T70" fmla="*/ 957 w 1252"/>
                <a:gd name="T71" fmla="*/ 241 h 1252"/>
                <a:gd name="T72" fmla="*/ 879 w 1252"/>
                <a:gd name="T73" fmla="*/ 63 h 1252"/>
                <a:gd name="T74" fmla="*/ 720 w 1252"/>
                <a:gd name="T75" fmla="*/ 127 h 1252"/>
                <a:gd name="T76" fmla="*/ 626 w 1252"/>
                <a:gd name="T77" fmla="*/ 9 h 1252"/>
                <a:gd name="T78" fmla="*/ 532 w 1252"/>
                <a:gd name="T79" fmla="*/ 127 h 1252"/>
                <a:gd name="T80" fmla="*/ 373 w 1252"/>
                <a:gd name="T81" fmla="*/ 63 h 1252"/>
                <a:gd name="T82" fmla="*/ 295 w 1252"/>
                <a:gd name="T83" fmla="*/ 241 h 1252"/>
                <a:gd name="T84" fmla="*/ 125 w 1252"/>
                <a:gd name="T85" fmla="*/ 265 h 1252"/>
                <a:gd name="T86" fmla="*/ 146 w 1252"/>
                <a:gd name="T87" fmla="*/ 458 h 1252"/>
                <a:gd name="T88" fmla="*/ 12 w 1252"/>
                <a:gd name="T89" fmla="*/ 563 h 1252"/>
                <a:gd name="T90" fmla="*/ 126 w 1252"/>
                <a:gd name="T91" fmla="*/ 718 h 1252"/>
                <a:gd name="T92" fmla="*/ 147 w 1252"/>
                <a:gd name="T93" fmla="*/ 797 h 1252"/>
                <a:gd name="T94" fmla="*/ 239 w 1252"/>
                <a:gd name="T95" fmla="*/ 955 h 1252"/>
                <a:gd name="T96" fmla="*/ 297 w 1252"/>
                <a:gd name="T97" fmla="*/ 1014 h 1252"/>
                <a:gd name="T98" fmla="*/ 455 w 1252"/>
                <a:gd name="T99" fmla="*/ 1105 h 1252"/>
                <a:gd name="T100" fmla="*/ 535 w 1252"/>
                <a:gd name="T101" fmla="*/ 1126 h 1252"/>
                <a:gd name="T102" fmla="*/ 288 w 1252"/>
                <a:gd name="T103" fmla="*/ 964 h 1252"/>
                <a:gd name="T104" fmla="*/ 626 w 1252"/>
                <a:gd name="T105" fmla="*/ 148 h 1252"/>
                <a:gd name="T106" fmla="*/ 964 w 1252"/>
                <a:gd name="T107" fmla="*/ 964 h 1252"/>
                <a:gd name="T108" fmla="*/ 157 w 1252"/>
                <a:gd name="T109" fmla="*/ 626 h 1252"/>
                <a:gd name="T110" fmla="*/ 626 w 1252"/>
                <a:gd name="T111" fmla="*/ 157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52" h="1252">
                  <a:moveTo>
                    <a:pt x="626" y="1252"/>
                  </a:moveTo>
                  <a:cubicBezTo>
                    <a:pt x="604" y="1252"/>
                    <a:pt x="581" y="1251"/>
                    <a:pt x="559" y="1249"/>
                  </a:cubicBezTo>
                  <a:cubicBezTo>
                    <a:pt x="556" y="1248"/>
                    <a:pt x="556" y="1248"/>
                    <a:pt x="556" y="1248"/>
                  </a:cubicBezTo>
                  <a:cubicBezTo>
                    <a:pt x="528" y="1134"/>
                    <a:pt x="528" y="1134"/>
                    <a:pt x="528" y="1134"/>
                  </a:cubicBezTo>
                  <a:cubicBezTo>
                    <a:pt x="504" y="1129"/>
                    <a:pt x="480" y="1123"/>
                    <a:pt x="458" y="1115"/>
                  </a:cubicBezTo>
                  <a:cubicBezTo>
                    <a:pt x="375" y="1200"/>
                    <a:pt x="375" y="1200"/>
                    <a:pt x="375" y="1200"/>
                  </a:cubicBezTo>
                  <a:cubicBezTo>
                    <a:pt x="372" y="1199"/>
                    <a:pt x="372" y="1199"/>
                    <a:pt x="372" y="1199"/>
                  </a:cubicBezTo>
                  <a:cubicBezTo>
                    <a:pt x="332" y="1181"/>
                    <a:pt x="293" y="1158"/>
                    <a:pt x="257" y="1132"/>
                  </a:cubicBezTo>
                  <a:cubicBezTo>
                    <a:pt x="255" y="1130"/>
                    <a:pt x="255" y="1130"/>
                    <a:pt x="255" y="1130"/>
                  </a:cubicBezTo>
                  <a:cubicBezTo>
                    <a:pt x="287" y="1016"/>
                    <a:pt x="287" y="1016"/>
                    <a:pt x="287" y="1016"/>
                  </a:cubicBezTo>
                  <a:cubicBezTo>
                    <a:pt x="269" y="1001"/>
                    <a:pt x="252" y="983"/>
                    <a:pt x="236" y="965"/>
                  </a:cubicBezTo>
                  <a:cubicBezTo>
                    <a:pt x="122" y="998"/>
                    <a:pt x="122" y="998"/>
                    <a:pt x="122" y="998"/>
                  </a:cubicBezTo>
                  <a:cubicBezTo>
                    <a:pt x="120" y="995"/>
                    <a:pt x="120" y="995"/>
                    <a:pt x="120" y="995"/>
                  </a:cubicBezTo>
                  <a:cubicBezTo>
                    <a:pt x="94" y="959"/>
                    <a:pt x="72" y="921"/>
                    <a:pt x="54" y="880"/>
                  </a:cubicBezTo>
                  <a:cubicBezTo>
                    <a:pt x="52" y="877"/>
                    <a:pt x="52" y="877"/>
                    <a:pt x="52" y="877"/>
                  </a:cubicBezTo>
                  <a:cubicBezTo>
                    <a:pt x="137" y="795"/>
                    <a:pt x="137" y="795"/>
                    <a:pt x="137" y="795"/>
                  </a:cubicBezTo>
                  <a:cubicBezTo>
                    <a:pt x="130" y="772"/>
                    <a:pt x="123" y="748"/>
                    <a:pt x="119" y="725"/>
                  </a:cubicBezTo>
                  <a:cubicBezTo>
                    <a:pt x="4" y="696"/>
                    <a:pt x="4" y="696"/>
                    <a:pt x="4" y="696"/>
                  </a:cubicBezTo>
                  <a:cubicBezTo>
                    <a:pt x="4" y="693"/>
                    <a:pt x="4" y="693"/>
                    <a:pt x="4" y="693"/>
                  </a:cubicBezTo>
                  <a:cubicBezTo>
                    <a:pt x="1" y="671"/>
                    <a:pt x="0" y="648"/>
                    <a:pt x="0" y="626"/>
                  </a:cubicBezTo>
                  <a:cubicBezTo>
                    <a:pt x="0" y="604"/>
                    <a:pt x="1" y="582"/>
                    <a:pt x="4" y="560"/>
                  </a:cubicBezTo>
                  <a:cubicBezTo>
                    <a:pt x="4" y="557"/>
                    <a:pt x="4" y="557"/>
                    <a:pt x="4" y="557"/>
                  </a:cubicBezTo>
                  <a:cubicBezTo>
                    <a:pt x="119" y="528"/>
                    <a:pt x="119" y="528"/>
                    <a:pt x="119" y="528"/>
                  </a:cubicBezTo>
                  <a:cubicBezTo>
                    <a:pt x="123" y="504"/>
                    <a:pt x="130" y="481"/>
                    <a:pt x="137" y="458"/>
                  </a:cubicBezTo>
                  <a:cubicBezTo>
                    <a:pt x="52" y="376"/>
                    <a:pt x="52" y="376"/>
                    <a:pt x="52" y="376"/>
                  </a:cubicBezTo>
                  <a:cubicBezTo>
                    <a:pt x="54" y="373"/>
                    <a:pt x="54" y="373"/>
                    <a:pt x="54" y="373"/>
                  </a:cubicBezTo>
                  <a:cubicBezTo>
                    <a:pt x="72" y="332"/>
                    <a:pt x="94" y="293"/>
                    <a:pt x="120" y="257"/>
                  </a:cubicBezTo>
                  <a:cubicBezTo>
                    <a:pt x="122" y="255"/>
                    <a:pt x="122" y="255"/>
                    <a:pt x="122" y="255"/>
                  </a:cubicBezTo>
                  <a:cubicBezTo>
                    <a:pt x="236" y="287"/>
                    <a:pt x="236" y="287"/>
                    <a:pt x="236" y="287"/>
                  </a:cubicBezTo>
                  <a:cubicBezTo>
                    <a:pt x="252" y="269"/>
                    <a:pt x="269" y="252"/>
                    <a:pt x="287" y="236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93" y="94"/>
                    <a:pt x="332" y="72"/>
                    <a:pt x="372" y="54"/>
                  </a:cubicBezTo>
                  <a:cubicBezTo>
                    <a:pt x="375" y="53"/>
                    <a:pt x="375" y="53"/>
                    <a:pt x="375" y="53"/>
                  </a:cubicBezTo>
                  <a:cubicBezTo>
                    <a:pt x="458" y="138"/>
                    <a:pt x="458" y="138"/>
                    <a:pt x="458" y="138"/>
                  </a:cubicBezTo>
                  <a:cubicBezTo>
                    <a:pt x="480" y="130"/>
                    <a:pt x="504" y="123"/>
                    <a:pt x="528" y="119"/>
                  </a:cubicBezTo>
                  <a:cubicBezTo>
                    <a:pt x="556" y="4"/>
                    <a:pt x="556" y="4"/>
                    <a:pt x="556" y="4"/>
                  </a:cubicBezTo>
                  <a:cubicBezTo>
                    <a:pt x="559" y="4"/>
                    <a:pt x="559" y="4"/>
                    <a:pt x="559" y="4"/>
                  </a:cubicBezTo>
                  <a:cubicBezTo>
                    <a:pt x="581" y="2"/>
                    <a:pt x="604" y="0"/>
                    <a:pt x="626" y="0"/>
                  </a:cubicBezTo>
                  <a:cubicBezTo>
                    <a:pt x="648" y="0"/>
                    <a:pt x="671" y="2"/>
                    <a:pt x="693" y="4"/>
                  </a:cubicBezTo>
                  <a:cubicBezTo>
                    <a:pt x="696" y="4"/>
                    <a:pt x="696" y="4"/>
                    <a:pt x="696" y="4"/>
                  </a:cubicBezTo>
                  <a:cubicBezTo>
                    <a:pt x="724" y="119"/>
                    <a:pt x="724" y="119"/>
                    <a:pt x="724" y="119"/>
                  </a:cubicBezTo>
                  <a:cubicBezTo>
                    <a:pt x="748" y="123"/>
                    <a:pt x="772" y="130"/>
                    <a:pt x="794" y="138"/>
                  </a:cubicBezTo>
                  <a:cubicBezTo>
                    <a:pt x="877" y="53"/>
                    <a:pt x="877" y="53"/>
                    <a:pt x="877" y="53"/>
                  </a:cubicBezTo>
                  <a:cubicBezTo>
                    <a:pt x="879" y="54"/>
                    <a:pt x="879" y="54"/>
                    <a:pt x="879" y="54"/>
                  </a:cubicBezTo>
                  <a:cubicBezTo>
                    <a:pt x="920" y="72"/>
                    <a:pt x="959" y="94"/>
                    <a:pt x="995" y="121"/>
                  </a:cubicBezTo>
                  <a:cubicBezTo>
                    <a:pt x="997" y="122"/>
                    <a:pt x="997" y="122"/>
                    <a:pt x="997" y="122"/>
                  </a:cubicBezTo>
                  <a:cubicBezTo>
                    <a:pt x="965" y="236"/>
                    <a:pt x="965" y="236"/>
                    <a:pt x="965" y="236"/>
                  </a:cubicBezTo>
                  <a:cubicBezTo>
                    <a:pt x="983" y="252"/>
                    <a:pt x="1000" y="269"/>
                    <a:pt x="1016" y="287"/>
                  </a:cubicBezTo>
                  <a:cubicBezTo>
                    <a:pt x="1130" y="255"/>
                    <a:pt x="1130" y="255"/>
                    <a:pt x="1130" y="255"/>
                  </a:cubicBezTo>
                  <a:cubicBezTo>
                    <a:pt x="1132" y="257"/>
                    <a:pt x="1132" y="257"/>
                    <a:pt x="1132" y="257"/>
                  </a:cubicBezTo>
                  <a:cubicBezTo>
                    <a:pt x="1158" y="293"/>
                    <a:pt x="1180" y="332"/>
                    <a:pt x="1198" y="373"/>
                  </a:cubicBezTo>
                  <a:cubicBezTo>
                    <a:pt x="1200" y="376"/>
                    <a:pt x="1200" y="376"/>
                    <a:pt x="1200" y="376"/>
                  </a:cubicBezTo>
                  <a:cubicBezTo>
                    <a:pt x="1115" y="458"/>
                    <a:pt x="1115" y="458"/>
                    <a:pt x="1115" y="458"/>
                  </a:cubicBezTo>
                  <a:cubicBezTo>
                    <a:pt x="1123" y="481"/>
                    <a:pt x="1129" y="504"/>
                    <a:pt x="1133" y="528"/>
                  </a:cubicBezTo>
                  <a:cubicBezTo>
                    <a:pt x="1248" y="557"/>
                    <a:pt x="1248" y="557"/>
                    <a:pt x="1248" y="557"/>
                  </a:cubicBezTo>
                  <a:cubicBezTo>
                    <a:pt x="1248" y="560"/>
                    <a:pt x="1248" y="560"/>
                    <a:pt x="1248" y="560"/>
                  </a:cubicBezTo>
                  <a:cubicBezTo>
                    <a:pt x="1251" y="582"/>
                    <a:pt x="1252" y="604"/>
                    <a:pt x="1252" y="626"/>
                  </a:cubicBezTo>
                  <a:cubicBezTo>
                    <a:pt x="1252" y="649"/>
                    <a:pt x="1251" y="671"/>
                    <a:pt x="1248" y="693"/>
                  </a:cubicBezTo>
                  <a:cubicBezTo>
                    <a:pt x="1248" y="696"/>
                    <a:pt x="1248" y="696"/>
                    <a:pt x="1248" y="696"/>
                  </a:cubicBezTo>
                  <a:cubicBezTo>
                    <a:pt x="1133" y="725"/>
                    <a:pt x="1133" y="725"/>
                    <a:pt x="1133" y="725"/>
                  </a:cubicBezTo>
                  <a:cubicBezTo>
                    <a:pt x="1129" y="748"/>
                    <a:pt x="1122" y="772"/>
                    <a:pt x="1115" y="795"/>
                  </a:cubicBezTo>
                  <a:cubicBezTo>
                    <a:pt x="1200" y="877"/>
                    <a:pt x="1200" y="877"/>
                    <a:pt x="1200" y="877"/>
                  </a:cubicBezTo>
                  <a:cubicBezTo>
                    <a:pt x="1198" y="880"/>
                    <a:pt x="1198" y="880"/>
                    <a:pt x="1198" y="880"/>
                  </a:cubicBezTo>
                  <a:cubicBezTo>
                    <a:pt x="1180" y="920"/>
                    <a:pt x="1158" y="959"/>
                    <a:pt x="1132" y="995"/>
                  </a:cubicBezTo>
                  <a:cubicBezTo>
                    <a:pt x="1130" y="998"/>
                    <a:pt x="1130" y="998"/>
                    <a:pt x="1130" y="998"/>
                  </a:cubicBezTo>
                  <a:cubicBezTo>
                    <a:pt x="1016" y="965"/>
                    <a:pt x="1016" y="965"/>
                    <a:pt x="1016" y="965"/>
                  </a:cubicBezTo>
                  <a:cubicBezTo>
                    <a:pt x="1000" y="983"/>
                    <a:pt x="983" y="1001"/>
                    <a:pt x="965" y="1016"/>
                  </a:cubicBezTo>
                  <a:cubicBezTo>
                    <a:pt x="997" y="1130"/>
                    <a:pt x="997" y="1130"/>
                    <a:pt x="997" y="1130"/>
                  </a:cubicBezTo>
                  <a:cubicBezTo>
                    <a:pt x="995" y="1132"/>
                    <a:pt x="995" y="1132"/>
                    <a:pt x="995" y="1132"/>
                  </a:cubicBezTo>
                  <a:cubicBezTo>
                    <a:pt x="959" y="1158"/>
                    <a:pt x="920" y="1181"/>
                    <a:pt x="879" y="1199"/>
                  </a:cubicBezTo>
                  <a:cubicBezTo>
                    <a:pt x="877" y="1200"/>
                    <a:pt x="877" y="1200"/>
                    <a:pt x="877" y="1200"/>
                  </a:cubicBezTo>
                  <a:cubicBezTo>
                    <a:pt x="794" y="1115"/>
                    <a:pt x="794" y="1115"/>
                    <a:pt x="794" y="1115"/>
                  </a:cubicBezTo>
                  <a:cubicBezTo>
                    <a:pt x="772" y="1123"/>
                    <a:pt x="748" y="1129"/>
                    <a:pt x="724" y="1134"/>
                  </a:cubicBezTo>
                  <a:cubicBezTo>
                    <a:pt x="696" y="1248"/>
                    <a:pt x="696" y="1248"/>
                    <a:pt x="696" y="1248"/>
                  </a:cubicBezTo>
                  <a:cubicBezTo>
                    <a:pt x="693" y="1249"/>
                    <a:pt x="693" y="1249"/>
                    <a:pt x="693" y="1249"/>
                  </a:cubicBezTo>
                  <a:cubicBezTo>
                    <a:pt x="671" y="1251"/>
                    <a:pt x="648" y="1252"/>
                    <a:pt x="626" y="1252"/>
                  </a:cubicBezTo>
                  <a:close/>
                  <a:moveTo>
                    <a:pt x="563" y="1241"/>
                  </a:moveTo>
                  <a:cubicBezTo>
                    <a:pt x="584" y="1243"/>
                    <a:pt x="605" y="1244"/>
                    <a:pt x="626" y="1244"/>
                  </a:cubicBezTo>
                  <a:cubicBezTo>
                    <a:pt x="647" y="1244"/>
                    <a:pt x="668" y="1243"/>
                    <a:pt x="689" y="1241"/>
                  </a:cubicBezTo>
                  <a:cubicBezTo>
                    <a:pt x="717" y="1126"/>
                    <a:pt x="717" y="1126"/>
                    <a:pt x="717" y="1126"/>
                  </a:cubicBezTo>
                  <a:cubicBezTo>
                    <a:pt x="720" y="1126"/>
                    <a:pt x="720" y="1126"/>
                    <a:pt x="720" y="1126"/>
                  </a:cubicBezTo>
                  <a:cubicBezTo>
                    <a:pt x="745" y="1121"/>
                    <a:pt x="770" y="1114"/>
                    <a:pt x="794" y="1106"/>
                  </a:cubicBezTo>
                  <a:cubicBezTo>
                    <a:pt x="797" y="1105"/>
                    <a:pt x="797" y="1105"/>
                    <a:pt x="797" y="1105"/>
                  </a:cubicBezTo>
                  <a:cubicBezTo>
                    <a:pt x="879" y="1190"/>
                    <a:pt x="879" y="1190"/>
                    <a:pt x="879" y="1190"/>
                  </a:cubicBezTo>
                  <a:cubicBezTo>
                    <a:pt x="917" y="1173"/>
                    <a:pt x="953" y="1151"/>
                    <a:pt x="988" y="1127"/>
                  </a:cubicBezTo>
                  <a:cubicBezTo>
                    <a:pt x="955" y="1014"/>
                    <a:pt x="955" y="1014"/>
                    <a:pt x="955" y="1014"/>
                  </a:cubicBezTo>
                  <a:cubicBezTo>
                    <a:pt x="957" y="1012"/>
                    <a:pt x="957" y="1012"/>
                    <a:pt x="957" y="1012"/>
                  </a:cubicBezTo>
                  <a:cubicBezTo>
                    <a:pt x="977" y="995"/>
                    <a:pt x="995" y="977"/>
                    <a:pt x="1011" y="958"/>
                  </a:cubicBezTo>
                  <a:cubicBezTo>
                    <a:pt x="1013" y="955"/>
                    <a:pt x="1013" y="955"/>
                    <a:pt x="1013" y="955"/>
                  </a:cubicBezTo>
                  <a:cubicBezTo>
                    <a:pt x="1127" y="988"/>
                    <a:pt x="1127" y="988"/>
                    <a:pt x="1127" y="988"/>
                  </a:cubicBezTo>
                  <a:cubicBezTo>
                    <a:pt x="1151" y="954"/>
                    <a:pt x="1172" y="917"/>
                    <a:pt x="1189" y="879"/>
                  </a:cubicBezTo>
                  <a:cubicBezTo>
                    <a:pt x="1105" y="797"/>
                    <a:pt x="1105" y="797"/>
                    <a:pt x="1105" y="797"/>
                  </a:cubicBezTo>
                  <a:cubicBezTo>
                    <a:pt x="1106" y="795"/>
                    <a:pt x="1106" y="795"/>
                    <a:pt x="1106" y="795"/>
                  </a:cubicBezTo>
                  <a:cubicBezTo>
                    <a:pt x="1114" y="771"/>
                    <a:pt x="1121" y="746"/>
                    <a:pt x="1125" y="720"/>
                  </a:cubicBezTo>
                  <a:cubicBezTo>
                    <a:pt x="1126" y="718"/>
                    <a:pt x="1126" y="718"/>
                    <a:pt x="1126" y="718"/>
                  </a:cubicBezTo>
                  <a:cubicBezTo>
                    <a:pt x="1240" y="689"/>
                    <a:pt x="1240" y="689"/>
                    <a:pt x="1240" y="689"/>
                  </a:cubicBezTo>
                  <a:cubicBezTo>
                    <a:pt x="1242" y="668"/>
                    <a:pt x="1243" y="647"/>
                    <a:pt x="1243" y="626"/>
                  </a:cubicBezTo>
                  <a:cubicBezTo>
                    <a:pt x="1243" y="605"/>
                    <a:pt x="1242" y="584"/>
                    <a:pt x="1240" y="563"/>
                  </a:cubicBezTo>
                  <a:cubicBezTo>
                    <a:pt x="1126" y="535"/>
                    <a:pt x="1126" y="535"/>
                    <a:pt x="1126" y="535"/>
                  </a:cubicBezTo>
                  <a:cubicBezTo>
                    <a:pt x="1125" y="532"/>
                    <a:pt x="1125" y="532"/>
                    <a:pt x="1125" y="532"/>
                  </a:cubicBezTo>
                  <a:cubicBezTo>
                    <a:pt x="1121" y="507"/>
                    <a:pt x="1114" y="482"/>
                    <a:pt x="1106" y="458"/>
                  </a:cubicBezTo>
                  <a:cubicBezTo>
                    <a:pt x="1105" y="455"/>
                    <a:pt x="1105" y="455"/>
                    <a:pt x="1105" y="455"/>
                  </a:cubicBezTo>
                  <a:cubicBezTo>
                    <a:pt x="1189" y="374"/>
                    <a:pt x="1189" y="374"/>
                    <a:pt x="1189" y="374"/>
                  </a:cubicBezTo>
                  <a:cubicBezTo>
                    <a:pt x="1172" y="335"/>
                    <a:pt x="1151" y="299"/>
                    <a:pt x="1127" y="265"/>
                  </a:cubicBezTo>
                  <a:cubicBezTo>
                    <a:pt x="1013" y="297"/>
                    <a:pt x="1013" y="297"/>
                    <a:pt x="1013" y="297"/>
                  </a:cubicBezTo>
                  <a:cubicBezTo>
                    <a:pt x="1011" y="295"/>
                    <a:pt x="1011" y="295"/>
                    <a:pt x="1011" y="295"/>
                  </a:cubicBezTo>
                  <a:cubicBezTo>
                    <a:pt x="995" y="276"/>
                    <a:pt x="977" y="257"/>
                    <a:pt x="957" y="241"/>
                  </a:cubicBezTo>
                  <a:cubicBezTo>
                    <a:pt x="955" y="239"/>
                    <a:pt x="955" y="239"/>
                    <a:pt x="955" y="239"/>
                  </a:cubicBezTo>
                  <a:cubicBezTo>
                    <a:pt x="988" y="126"/>
                    <a:pt x="988" y="126"/>
                    <a:pt x="988" y="126"/>
                  </a:cubicBezTo>
                  <a:cubicBezTo>
                    <a:pt x="953" y="101"/>
                    <a:pt x="917" y="80"/>
                    <a:pt x="879" y="63"/>
                  </a:cubicBezTo>
                  <a:cubicBezTo>
                    <a:pt x="797" y="148"/>
                    <a:pt x="797" y="148"/>
                    <a:pt x="797" y="148"/>
                  </a:cubicBezTo>
                  <a:cubicBezTo>
                    <a:pt x="794" y="147"/>
                    <a:pt x="794" y="147"/>
                    <a:pt x="794" y="147"/>
                  </a:cubicBezTo>
                  <a:cubicBezTo>
                    <a:pt x="770" y="138"/>
                    <a:pt x="745" y="131"/>
                    <a:pt x="720" y="127"/>
                  </a:cubicBezTo>
                  <a:cubicBezTo>
                    <a:pt x="717" y="126"/>
                    <a:pt x="717" y="126"/>
                    <a:pt x="717" y="126"/>
                  </a:cubicBezTo>
                  <a:cubicBezTo>
                    <a:pt x="689" y="12"/>
                    <a:pt x="689" y="12"/>
                    <a:pt x="689" y="12"/>
                  </a:cubicBezTo>
                  <a:cubicBezTo>
                    <a:pt x="668" y="10"/>
                    <a:pt x="647" y="9"/>
                    <a:pt x="626" y="9"/>
                  </a:cubicBezTo>
                  <a:cubicBezTo>
                    <a:pt x="605" y="9"/>
                    <a:pt x="584" y="10"/>
                    <a:pt x="563" y="12"/>
                  </a:cubicBezTo>
                  <a:cubicBezTo>
                    <a:pt x="535" y="126"/>
                    <a:pt x="535" y="126"/>
                    <a:pt x="535" y="126"/>
                  </a:cubicBezTo>
                  <a:cubicBezTo>
                    <a:pt x="532" y="127"/>
                    <a:pt x="532" y="127"/>
                    <a:pt x="532" y="127"/>
                  </a:cubicBezTo>
                  <a:cubicBezTo>
                    <a:pt x="507" y="131"/>
                    <a:pt x="482" y="138"/>
                    <a:pt x="458" y="147"/>
                  </a:cubicBezTo>
                  <a:cubicBezTo>
                    <a:pt x="455" y="148"/>
                    <a:pt x="455" y="148"/>
                    <a:pt x="455" y="148"/>
                  </a:cubicBezTo>
                  <a:cubicBezTo>
                    <a:pt x="373" y="63"/>
                    <a:pt x="373" y="63"/>
                    <a:pt x="373" y="63"/>
                  </a:cubicBezTo>
                  <a:cubicBezTo>
                    <a:pt x="335" y="80"/>
                    <a:pt x="298" y="101"/>
                    <a:pt x="264" y="126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5" y="241"/>
                    <a:pt x="295" y="241"/>
                    <a:pt x="295" y="241"/>
                  </a:cubicBezTo>
                  <a:cubicBezTo>
                    <a:pt x="275" y="257"/>
                    <a:pt x="257" y="276"/>
                    <a:pt x="241" y="295"/>
                  </a:cubicBezTo>
                  <a:cubicBezTo>
                    <a:pt x="239" y="297"/>
                    <a:pt x="239" y="297"/>
                    <a:pt x="239" y="29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01" y="299"/>
                    <a:pt x="80" y="335"/>
                    <a:pt x="63" y="374"/>
                  </a:cubicBezTo>
                  <a:cubicBezTo>
                    <a:pt x="147" y="455"/>
                    <a:pt x="147" y="455"/>
                    <a:pt x="147" y="455"/>
                  </a:cubicBezTo>
                  <a:cubicBezTo>
                    <a:pt x="146" y="458"/>
                    <a:pt x="146" y="458"/>
                    <a:pt x="146" y="458"/>
                  </a:cubicBezTo>
                  <a:cubicBezTo>
                    <a:pt x="138" y="482"/>
                    <a:pt x="131" y="507"/>
                    <a:pt x="127" y="532"/>
                  </a:cubicBezTo>
                  <a:cubicBezTo>
                    <a:pt x="126" y="535"/>
                    <a:pt x="126" y="535"/>
                    <a:pt x="126" y="535"/>
                  </a:cubicBezTo>
                  <a:cubicBezTo>
                    <a:pt x="12" y="563"/>
                    <a:pt x="12" y="563"/>
                    <a:pt x="12" y="563"/>
                  </a:cubicBezTo>
                  <a:cubicBezTo>
                    <a:pt x="10" y="584"/>
                    <a:pt x="9" y="606"/>
                    <a:pt x="9" y="626"/>
                  </a:cubicBezTo>
                  <a:cubicBezTo>
                    <a:pt x="9" y="647"/>
                    <a:pt x="10" y="668"/>
                    <a:pt x="12" y="689"/>
                  </a:cubicBezTo>
                  <a:cubicBezTo>
                    <a:pt x="126" y="718"/>
                    <a:pt x="126" y="718"/>
                    <a:pt x="126" y="718"/>
                  </a:cubicBezTo>
                  <a:cubicBezTo>
                    <a:pt x="127" y="720"/>
                    <a:pt x="127" y="720"/>
                    <a:pt x="127" y="720"/>
                  </a:cubicBezTo>
                  <a:cubicBezTo>
                    <a:pt x="131" y="746"/>
                    <a:pt x="138" y="771"/>
                    <a:pt x="146" y="795"/>
                  </a:cubicBezTo>
                  <a:cubicBezTo>
                    <a:pt x="147" y="797"/>
                    <a:pt x="147" y="797"/>
                    <a:pt x="147" y="797"/>
                  </a:cubicBezTo>
                  <a:cubicBezTo>
                    <a:pt x="63" y="879"/>
                    <a:pt x="63" y="879"/>
                    <a:pt x="63" y="879"/>
                  </a:cubicBezTo>
                  <a:cubicBezTo>
                    <a:pt x="80" y="917"/>
                    <a:pt x="101" y="954"/>
                    <a:pt x="125" y="988"/>
                  </a:cubicBezTo>
                  <a:cubicBezTo>
                    <a:pt x="239" y="955"/>
                    <a:pt x="239" y="955"/>
                    <a:pt x="239" y="955"/>
                  </a:cubicBezTo>
                  <a:cubicBezTo>
                    <a:pt x="241" y="958"/>
                    <a:pt x="241" y="958"/>
                    <a:pt x="241" y="958"/>
                  </a:cubicBezTo>
                  <a:cubicBezTo>
                    <a:pt x="257" y="977"/>
                    <a:pt x="275" y="995"/>
                    <a:pt x="295" y="1012"/>
                  </a:cubicBezTo>
                  <a:cubicBezTo>
                    <a:pt x="297" y="1014"/>
                    <a:pt x="297" y="1014"/>
                    <a:pt x="297" y="1014"/>
                  </a:cubicBezTo>
                  <a:cubicBezTo>
                    <a:pt x="264" y="1127"/>
                    <a:pt x="264" y="1127"/>
                    <a:pt x="264" y="1127"/>
                  </a:cubicBezTo>
                  <a:cubicBezTo>
                    <a:pt x="298" y="1151"/>
                    <a:pt x="335" y="1173"/>
                    <a:pt x="373" y="1190"/>
                  </a:cubicBezTo>
                  <a:cubicBezTo>
                    <a:pt x="455" y="1105"/>
                    <a:pt x="455" y="1105"/>
                    <a:pt x="455" y="1105"/>
                  </a:cubicBezTo>
                  <a:cubicBezTo>
                    <a:pt x="458" y="1106"/>
                    <a:pt x="458" y="1106"/>
                    <a:pt x="458" y="1106"/>
                  </a:cubicBezTo>
                  <a:cubicBezTo>
                    <a:pt x="482" y="1114"/>
                    <a:pt x="507" y="1121"/>
                    <a:pt x="532" y="1126"/>
                  </a:cubicBezTo>
                  <a:cubicBezTo>
                    <a:pt x="535" y="1126"/>
                    <a:pt x="535" y="1126"/>
                    <a:pt x="535" y="1126"/>
                  </a:cubicBezTo>
                  <a:lnTo>
                    <a:pt x="563" y="1241"/>
                  </a:lnTo>
                  <a:close/>
                  <a:moveTo>
                    <a:pt x="626" y="1104"/>
                  </a:moveTo>
                  <a:cubicBezTo>
                    <a:pt x="498" y="1104"/>
                    <a:pt x="378" y="1055"/>
                    <a:pt x="288" y="964"/>
                  </a:cubicBezTo>
                  <a:cubicBezTo>
                    <a:pt x="198" y="874"/>
                    <a:pt x="148" y="754"/>
                    <a:pt x="148" y="626"/>
                  </a:cubicBezTo>
                  <a:cubicBezTo>
                    <a:pt x="148" y="499"/>
                    <a:pt x="198" y="379"/>
                    <a:pt x="288" y="288"/>
                  </a:cubicBezTo>
                  <a:cubicBezTo>
                    <a:pt x="378" y="198"/>
                    <a:pt x="498" y="148"/>
                    <a:pt x="626" y="148"/>
                  </a:cubicBezTo>
                  <a:cubicBezTo>
                    <a:pt x="754" y="148"/>
                    <a:pt x="874" y="198"/>
                    <a:pt x="964" y="288"/>
                  </a:cubicBezTo>
                  <a:cubicBezTo>
                    <a:pt x="1054" y="379"/>
                    <a:pt x="1104" y="499"/>
                    <a:pt x="1104" y="626"/>
                  </a:cubicBezTo>
                  <a:cubicBezTo>
                    <a:pt x="1104" y="754"/>
                    <a:pt x="1054" y="874"/>
                    <a:pt x="964" y="964"/>
                  </a:cubicBezTo>
                  <a:cubicBezTo>
                    <a:pt x="874" y="1055"/>
                    <a:pt x="754" y="1104"/>
                    <a:pt x="626" y="1104"/>
                  </a:cubicBezTo>
                  <a:close/>
                  <a:moveTo>
                    <a:pt x="626" y="157"/>
                  </a:moveTo>
                  <a:cubicBezTo>
                    <a:pt x="367" y="157"/>
                    <a:pt x="157" y="367"/>
                    <a:pt x="157" y="626"/>
                  </a:cubicBezTo>
                  <a:cubicBezTo>
                    <a:pt x="157" y="885"/>
                    <a:pt x="367" y="1096"/>
                    <a:pt x="626" y="1096"/>
                  </a:cubicBezTo>
                  <a:cubicBezTo>
                    <a:pt x="885" y="1096"/>
                    <a:pt x="1095" y="885"/>
                    <a:pt x="1095" y="626"/>
                  </a:cubicBezTo>
                  <a:cubicBezTo>
                    <a:pt x="1095" y="367"/>
                    <a:pt x="885" y="157"/>
                    <a:pt x="626" y="157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/>
              <a:endParaRPr lang="zh-CN" altLang="en-US" sz="3733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908098" y="2765609"/>
              <a:ext cx="2153648" cy="3353958"/>
              <a:chOff x="7056438" y="2401888"/>
              <a:chExt cx="2671763" cy="4160838"/>
            </a:xfrm>
            <a:solidFill>
              <a:schemeClr val="accent4">
                <a:lumMod val="60000"/>
                <a:lumOff val="40000"/>
                <a:alpha val="50000"/>
              </a:schemeClr>
            </a:solidFill>
            <a:effectLst>
              <a:outerShdw blurRad="254000" dist="101600" dir="8100000" sx="102000" sy="102000" algn="tr" rotWithShape="0">
                <a:prstClr val="black">
                  <a:alpha val="28000"/>
                </a:prstClr>
              </a:outerShdw>
            </a:effectLst>
          </p:grpSpPr>
          <p:sp>
            <p:nvSpPr>
              <p:cNvPr id="14" name="Freeform 49"/>
              <p:cNvSpPr>
                <a:spLocks/>
              </p:cNvSpPr>
              <p:nvPr/>
            </p:nvSpPr>
            <p:spPr bwMode="auto">
              <a:xfrm>
                <a:off x="7056438" y="2401888"/>
                <a:ext cx="2671763" cy="4160838"/>
              </a:xfrm>
              <a:custGeom>
                <a:avLst/>
                <a:gdLst>
                  <a:gd name="T0" fmla="*/ 388 w 842"/>
                  <a:gd name="T1" fmla="*/ 1312 h 1312"/>
                  <a:gd name="T2" fmla="*/ 340 w 842"/>
                  <a:gd name="T3" fmla="*/ 1265 h 1312"/>
                  <a:gd name="T4" fmla="*/ 343 w 842"/>
                  <a:gd name="T5" fmla="*/ 1249 h 1312"/>
                  <a:gd name="T6" fmla="*/ 278 w 842"/>
                  <a:gd name="T7" fmla="*/ 1249 h 1312"/>
                  <a:gd name="T8" fmla="*/ 228 w 842"/>
                  <a:gd name="T9" fmla="*/ 1199 h 1312"/>
                  <a:gd name="T10" fmla="*/ 241 w 842"/>
                  <a:gd name="T11" fmla="*/ 1164 h 1312"/>
                  <a:gd name="T12" fmla="*/ 219 w 842"/>
                  <a:gd name="T13" fmla="*/ 1121 h 1312"/>
                  <a:gd name="T14" fmla="*/ 232 w 842"/>
                  <a:gd name="T15" fmla="*/ 1086 h 1312"/>
                  <a:gd name="T16" fmla="*/ 196 w 842"/>
                  <a:gd name="T17" fmla="*/ 1022 h 1312"/>
                  <a:gd name="T18" fmla="*/ 196 w 842"/>
                  <a:gd name="T19" fmla="*/ 982 h 1312"/>
                  <a:gd name="T20" fmla="*/ 196 w 842"/>
                  <a:gd name="T21" fmla="*/ 982 h 1312"/>
                  <a:gd name="T22" fmla="*/ 196 w 842"/>
                  <a:gd name="T23" fmla="*/ 976 h 1312"/>
                  <a:gd name="T24" fmla="*/ 196 w 842"/>
                  <a:gd name="T25" fmla="*/ 947 h 1312"/>
                  <a:gd name="T26" fmla="*/ 197 w 842"/>
                  <a:gd name="T27" fmla="*/ 940 h 1312"/>
                  <a:gd name="T28" fmla="*/ 197 w 842"/>
                  <a:gd name="T29" fmla="*/ 917 h 1312"/>
                  <a:gd name="T30" fmla="*/ 180 w 842"/>
                  <a:gd name="T31" fmla="*/ 849 h 1312"/>
                  <a:gd name="T32" fmla="*/ 129 w 842"/>
                  <a:gd name="T33" fmla="*/ 779 h 1312"/>
                  <a:gd name="T34" fmla="*/ 0 w 842"/>
                  <a:gd name="T35" fmla="*/ 419 h 1312"/>
                  <a:gd name="T36" fmla="*/ 419 w 842"/>
                  <a:gd name="T37" fmla="*/ 0 h 1312"/>
                  <a:gd name="T38" fmla="*/ 423 w 842"/>
                  <a:gd name="T39" fmla="*/ 0 h 1312"/>
                  <a:gd name="T40" fmla="*/ 842 w 842"/>
                  <a:gd name="T41" fmla="*/ 419 h 1312"/>
                  <a:gd name="T42" fmla="*/ 713 w 842"/>
                  <a:gd name="T43" fmla="*/ 779 h 1312"/>
                  <a:gd name="T44" fmla="*/ 662 w 842"/>
                  <a:gd name="T45" fmla="*/ 849 h 1312"/>
                  <a:gd name="T46" fmla="*/ 647 w 842"/>
                  <a:gd name="T47" fmla="*/ 899 h 1312"/>
                  <a:gd name="T48" fmla="*/ 646 w 842"/>
                  <a:gd name="T49" fmla="*/ 1023 h 1312"/>
                  <a:gd name="T50" fmla="*/ 610 w 842"/>
                  <a:gd name="T51" fmla="*/ 1086 h 1312"/>
                  <a:gd name="T52" fmla="*/ 623 w 842"/>
                  <a:gd name="T53" fmla="*/ 1121 h 1312"/>
                  <a:gd name="T54" fmla="*/ 601 w 842"/>
                  <a:gd name="T55" fmla="*/ 1164 h 1312"/>
                  <a:gd name="T56" fmla="*/ 614 w 842"/>
                  <a:gd name="T57" fmla="*/ 1199 h 1312"/>
                  <a:gd name="T58" fmla="*/ 564 w 842"/>
                  <a:gd name="T59" fmla="*/ 1249 h 1312"/>
                  <a:gd name="T60" fmla="*/ 499 w 842"/>
                  <a:gd name="T61" fmla="*/ 1249 h 1312"/>
                  <a:gd name="T62" fmla="*/ 502 w 842"/>
                  <a:gd name="T63" fmla="*/ 1265 h 1312"/>
                  <a:gd name="T64" fmla="*/ 455 w 842"/>
                  <a:gd name="T65" fmla="*/ 1312 h 1312"/>
                  <a:gd name="T66" fmla="*/ 388 w 842"/>
                  <a:gd name="T67" fmla="*/ 1312 h 1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42" h="1312">
                    <a:moveTo>
                      <a:pt x="388" y="1312"/>
                    </a:moveTo>
                    <a:cubicBezTo>
                      <a:pt x="362" y="1312"/>
                      <a:pt x="340" y="1291"/>
                      <a:pt x="340" y="1265"/>
                    </a:cubicBezTo>
                    <a:cubicBezTo>
                      <a:pt x="340" y="1259"/>
                      <a:pt x="341" y="1254"/>
                      <a:pt x="343" y="1249"/>
                    </a:cubicBezTo>
                    <a:cubicBezTo>
                      <a:pt x="278" y="1249"/>
                      <a:pt x="278" y="1249"/>
                      <a:pt x="278" y="1249"/>
                    </a:cubicBezTo>
                    <a:cubicBezTo>
                      <a:pt x="250" y="1249"/>
                      <a:pt x="228" y="1226"/>
                      <a:pt x="228" y="1199"/>
                    </a:cubicBezTo>
                    <a:cubicBezTo>
                      <a:pt x="228" y="1186"/>
                      <a:pt x="233" y="1173"/>
                      <a:pt x="241" y="1164"/>
                    </a:cubicBezTo>
                    <a:cubicBezTo>
                      <a:pt x="228" y="1156"/>
                      <a:pt x="219" y="1140"/>
                      <a:pt x="219" y="1121"/>
                    </a:cubicBezTo>
                    <a:cubicBezTo>
                      <a:pt x="219" y="1108"/>
                      <a:pt x="223" y="1095"/>
                      <a:pt x="232" y="1086"/>
                    </a:cubicBezTo>
                    <a:cubicBezTo>
                      <a:pt x="210" y="1073"/>
                      <a:pt x="196" y="1049"/>
                      <a:pt x="196" y="102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76"/>
                      <a:pt x="196" y="976"/>
                      <a:pt x="196" y="976"/>
                    </a:cubicBezTo>
                    <a:cubicBezTo>
                      <a:pt x="196" y="966"/>
                      <a:pt x="196" y="957"/>
                      <a:pt x="196" y="947"/>
                    </a:cubicBezTo>
                    <a:cubicBezTo>
                      <a:pt x="197" y="940"/>
                      <a:pt x="197" y="940"/>
                      <a:pt x="197" y="940"/>
                    </a:cubicBezTo>
                    <a:cubicBezTo>
                      <a:pt x="197" y="917"/>
                      <a:pt x="197" y="917"/>
                      <a:pt x="197" y="917"/>
                    </a:cubicBezTo>
                    <a:cubicBezTo>
                      <a:pt x="196" y="897"/>
                      <a:pt x="194" y="871"/>
                      <a:pt x="180" y="849"/>
                    </a:cubicBezTo>
                    <a:cubicBezTo>
                      <a:pt x="166" y="824"/>
                      <a:pt x="148" y="802"/>
                      <a:pt x="129" y="779"/>
                    </a:cubicBezTo>
                    <a:cubicBezTo>
                      <a:pt x="69" y="706"/>
                      <a:pt x="0" y="623"/>
                      <a:pt x="0" y="419"/>
                    </a:cubicBezTo>
                    <a:cubicBezTo>
                      <a:pt x="0" y="188"/>
                      <a:pt x="188" y="0"/>
                      <a:pt x="419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654" y="0"/>
                      <a:pt x="842" y="188"/>
                      <a:pt x="842" y="419"/>
                    </a:cubicBezTo>
                    <a:cubicBezTo>
                      <a:pt x="842" y="623"/>
                      <a:pt x="773" y="706"/>
                      <a:pt x="713" y="779"/>
                    </a:cubicBezTo>
                    <a:cubicBezTo>
                      <a:pt x="694" y="802"/>
                      <a:pt x="676" y="824"/>
                      <a:pt x="662" y="849"/>
                    </a:cubicBezTo>
                    <a:cubicBezTo>
                      <a:pt x="653" y="863"/>
                      <a:pt x="649" y="879"/>
                      <a:pt x="647" y="899"/>
                    </a:cubicBezTo>
                    <a:cubicBezTo>
                      <a:pt x="646" y="1023"/>
                      <a:pt x="646" y="1023"/>
                      <a:pt x="646" y="1023"/>
                    </a:cubicBezTo>
                    <a:cubicBezTo>
                      <a:pt x="646" y="1049"/>
                      <a:pt x="632" y="1073"/>
                      <a:pt x="610" y="1086"/>
                    </a:cubicBezTo>
                    <a:cubicBezTo>
                      <a:pt x="619" y="1095"/>
                      <a:pt x="623" y="1108"/>
                      <a:pt x="623" y="1121"/>
                    </a:cubicBezTo>
                    <a:cubicBezTo>
                      <a:pt x="623" y="1140"/>
                      <a:pt x="614" y="1156"/>
                      <a:pt x="601" y="1164"/>
                    </a:cubicBezTo>
                    <a:cubicBezTo>
                      <a:pt x="609" y="1173"/>
                      <a:pt x="614" y="1186"/>
                      <a:pt x="614" y="1199"/>
                    </a:cubicBezTo>
                    <a:cubicBezTo>
                      <a:pt x="614" y="1226"/>
                      <a:pt x="592" y="1249"/>
                      <a:pt x="564" y="1249"/>
                    </a:cubicBezTo>
                    <a:cubicBezTo>
                      <a:pt x="499" y="1249"/>
                      <a:pt x="499" y="1249"/>
                      <a:pt x="499" y="1249"/>
                    </a:cubicBezTo>
                    <a:cubicBezTo>
                      <a:pt x="501" y="1254"/>
                      <a:pt x="502" y="1259"/>
                      <a:pt x="502" y="1265"/>
                    </a:cubicBezTo>
                    <a:cubicBezTo>
                      <a:pt x="502" y="1291"/>
                      <a:pt x="480" y="1312"/>
                      <a:pt x="455" y="1312"/>
                    </a:cubicBezTo>
                    <a:lnTo>
                      <a:pt x="388" y="1312"/>
                    </a:ln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/>
                <a:endParaRPr lang="zh-CN" altLang="en-US" sz="3733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Freeform 50"/>
              <p:cNvSpPr>
                <a:spLocks/>
              </p:cNvSpPr>
              <p:nvPr/>
            </p:nvSpPr>
            <p:spPr bwMode="auto">
              <a:xfrm>
                <a:off x="8247063" y="6384925"/>
                <a:ext cx="293688" cy="82550"/>
              </a:xfrm>
              <a:custGeom>
                <a:avLst/>
                <a:gdLst>
                  <a:gd name="T0" fmla="*/ 13 w 93"/>
                  <a:gd name="T1" fmla="*/ 26 h 26"/>
                  <a:gd name="T2" fmla="*/ 0 w 93"/>
                  <a:gd name="T3" fmla="*/ 13 h 26"/>
                  <a:gd name="T4" fmla="*/ 13 w 93"/>
                  <a:gd name="T5" fmla="*/ 0 h 26"/>
                  <a:gd name="T6" fmla="*/ 80 w 93"/>
                  <a:gd name="T7" fmla="*/ 0 h 26"/>
                  <a:gd name="T8" fmla="*/ 93 w 93"/>
                  <a:gd name="T9" fmla="*/ 13 h 26"/>
                  <a:gd name="T10" fmla="*/ 80 w 93"/>
                  <a:gd name="T11" fmla="*/ 26 h 26"/>
                  <a:gd name="T12" fmla="*/ 13 w 93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26">
                    <a:moveTo>
                      <a:pt x="13" y="26"/>
                    </a:moveTo>
                    <a:cubicBezTo>
                      <a:pt x="5" y="26"/>
                      <a:pt x="0" y="20"/>
                      <a:pt x="0" y="13"/>
                    </a:cubicBezTo>
                    <a:cubicBezTo>
                      <a:pt x="0" y="6"/>
                      <a:pt x="5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3" y="6"/>
                      <a:pt x="93" y="13"/>
                    </a:cubicBezTo>
                    <a:cubicBezTo>
                      <a:pt x="93" y="20"/>
                      <a:pt x="87" y="26"/>
                      <a:pt x="80" y="26"/>
                    </a:cubicBezTo>
                    <a:lnTo>
                      <a:pt x="13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/>
                <a:endParaRPr lang="zh-CN" altLang="en-US" sz="3733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6" name="Freeform 51"/>
              <p:cNvSpPr>
                <a:spLocks/>
              </p:cNvSpPr>
              <p:nvPr/>
            </p:nvSpPr>
            <p:spPr bwMode="auto">
              <a:xfrm>
                <a:off x="7888288" y="6162675"/>
                <a:ext cx="1008063" cy="104775"/>
              </a:xfrm>
              <a:custGeom>
                <a:avLst/>
                <a:gdLst>
                  <a:gd name="T0" fmla="*/ 16 w 318"/>
                  <a:gd name="T1" fmla="*/ 33 h 33"/>
                  <a:gd name="T2" fmla="*/ 0 w 318"/>
                  <a:gd name="T3" fmla="*/ 16 h 33"/>
                  <a:gd name="T4" fmla="*/ 16 w 318"/>
                  <a:gd name="T5" fmla="*/ 0 h 33"/>
                  <a:gd name="T6" fmla="*/ 302 w 318"/>
                  <a:gd name="T7" fmla="*/ 0 h 33"/>
                  <a:gd name="T8" fmla="*/ 318 w 318"/>
                  <a:gd name="T9" fmla="*/ 16 h 33"/>
                  <a:gd name="T10" fmla="*/ 302 w 318"/>
                  <a:gd name="T11" fmla="*/ 33 h 33"/>
                  <a:gd name="T12" fmla="*/ 16 w 318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33">
                    <a:moveTo>
                      <a:pt x="16" y="33"/>
                    </a:moveTo>
                    <a:cubicBezTo>
                      <a:pt x="7" y="33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11" y="0"/>
                      <a:pt x="318" y="7"/>
                      <a:pt x="318" y="16"/>
                    </a:cubicBezTo>
                    <a:cubicBezTo>
                      <a:pt x="318" y="25"/>
                      <a:pt x="311" y="33"/>
                      <a:pt x="302" y="33"/>
                    </a:cubicBezTo>
                    <a:lnTo>
                      <a:pt x="16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/>
                <a:endParaRPr lang="zh-CN" altLang="en-US" sz="3733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7" name="Freeform 52"/>
              <p:cNvSpPr>
                <a:spLocks/>
              </p:cNvSpPr>
              <p:nvPr/>
            </p:nvSpPr>
            <p:spPr bwMode="auto">
              <a:xfrm>
                <a:off x="7856538" y="5897563"/>
                <a:ext cx="1052513" cy="107950"/>
              </a:xfrm>
              <a:custGeom>
                <a:avLst/>
                <a:gdLst>
                  <a:gd name="T0" fmla="*/ 17 w 332"/>
                  <a:gd name="T1" fmla="*/ 34 h 34"/>
                  <a:gd name="T2" fmla="*/ 0 w 332"/>
                  <a:gd name="T3" fmla="*/ 17 h 34"/>
                  <a:gd name="T4" fmla="*/ 17 w 332"/>
                  <a:gd name="T5" fmla="*/ 0 h 34"/>
                  <a:gd name="T6" fmla="*/ 315 w 332"/>
                  <a:gd name="T7" fmla="*/ 0 h 34"/>
                  <a:gd name="T8" fmla="*/ 332 w 332"/>
                  <a:gd name="T9" fmla="*/ 17 h 34"/>
                  <a:gd name="T10" fmla="*/ 315 w 332"/>
                  <a:gd name="T11" fmla="*/ 34 h 34"/>
                  <a:gd name="T12" fmla="*/ 17 w 332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2" h="34">
                    <a:moveTo>
                      <a:pt x="17" y="34"/>
                    </a:moveTo>
                    <a:cubicBezTo>
                      <a:pt x="8" y="34"/>
                      <a:pt x="0" y="26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324" y="0"/>
                      <a:pt x="332" y="7"/>
                      <a:pt x="332" y="17"/>
                    </a:cubicBezTo>
                    <a:cubicBezTo>
                      <a:pt x="332" y="26"/>
                      <a:pt x="324" y="34"/>
                      <a:pt x="315" y="34"/>
                    </a:cubicBezTo>
                    <a:lnTo>
                      <a:pt x="17" y="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/>
                <a:endParaRPr lang="zh-CN" altLang="en-US" sz="3733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8" name="Freeform 53"/>
              <p:cNvSpPr>
                <a:spLocks/>
              </p:cNvSpPr>
              <p:nvPr/>
            </p:nvSpPr>
            <p:spPr bwMode="auto">
              <a:xfrm>
                <a:off x="7780338" y="5211763"/>
                <a:ext cx="1223963" cy="552450"/>
              </a:xfrm>
              <a:custGeom>
                <a:avLst/>
                <a:gdLst>
                  <a:gd name="T0" fmla="*/ 3 w 386"/>
                  <a:gd name="T1" fmla="*/ 30 h 174"/>
                  <a:gd name="T2" fmla="*/ 3 w 386"/>
                  <a:gd name="T3" fmla="*/ 30 h 174"/>
                  <a:gd name="T4" fmla="*/ 3 w 386"/>
                  <a:gd name="T5" fmla="*/ 54 h 174"/>
                  <a:gd name="T6" fmla="*/ 2 w 386"/>
                  <a:gd name="T7" fmla="*/ 62 h 174"/>
                  <a:gd name="T8" fmla="*/ 3 w 386"/>
                  <a:gd name="T9" fmla="*/ 62 h 174"/>
                  <a:gd name="T10" fmla="*/ 2 w 386"/>
                  <a:gd name="T11" fmla="*/ 137 h 174"/>
                  <a:gd name="T12" fmla="*/ 27 w 386"/>
                  <a:gd name="T13" fmla="*/ 174 h 174"/>
                  <a:gd name="T14" fmla="*/ 359 w 386"/>
                  <a:gd name="T15" fmla="*/ 174 h 174"/>
                  <a:gd name="T16" fmla="*/ 384 w 386"/>
                  <a:gd name="T17" fmla="*/ 136 h 174"/>
                  <a:gd name="T18" fmla="*/ 385 w 386"/>
                  <a:gd name="T19" fmla="*/ 11 h 174"/>
                  <a:gd name="T20" fmla="*/ 385 w 386"/>
                  <a:gd name="T21" fmla="*/ 10 h 174"/>
                  <a:gd name="T22" fmla="*/ 386 w 386"/>
                  <a:gd name="T23" fmla="*/ 0 h 174"/>
                  <a:gd name="T24" fmla="*/ 0 w 386"/>
                  <a:gd name="T25" fmla="*/ 0 h 174"/>
                  <a:gd name="T26" fmla="*/ 3 w 386"/>
                  <a:gd name="T27" fmla="*/ 3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6" h="174">
                    <a:moveTo>
                      <a:pt x="3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4"/>
                      <a:pt x="2" y="62"/>
                      <a:pt x="2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2" y="153"/>
                      <a:pt x="12" y="168"/>
                      <a:pt x="27" y="174"/>
                    </a:cubicBezTo>
                    <a:cubicBezTo>
                      <a:pt x="34" y="173"/>
                      <a:pt x="359" y="174"/>
                      <a:pt x="359" y="174"/>
                    </a:cubicBezTo>
                    <a:cubicBezTo>
                      <a:pt x="374" y="168"/>
                      <a:pt x="384" y="153"/>
                      <a:pt x="384" y="136"/>
                    </a:cubicBezTo>
                    <a:cubicBezTo>
                      <a:pt x="385" y="11"/>
                      <a:pt x="385" y="11"/>
                      <a:pt x="385" y="11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6"/>
                      <a:pt x="385" y="3"/>
                      <a:pt x="38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1"/>
                      <a:pt x="2" y="21"/>
                      <a:pt x="3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/>
                <a:endParaRPr lang="zh-CN" altLang="en-US" sz="3733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9" name="Freeform 54"/>
              <p:cNvSpPr>
                <a:spLocks/>
              </p:cNvSpPr>
              <p:nvPr/>
            </p:nvSpPr>
            <p:spPr bwMode="auto">
              <a:xfrm>
                <a:off x="7167563" y="2509838"/>
                <a:ext cx="2452688" cy="2578100"/>
              </a:xfrm>
              <a:custGeom>
                <a:avLst/>
                <a:gdLst>
                  <a:gd name="T0" fmla="*/ 597 w 773"/>
                  <a:gd name="T1" fmla="*/ 797 h 813"/>
                  <a:gd name="T2" fmla="*/ 652 w 773"/>
                  <a:gd name="T3" fmla="*/ 723 h 813"/>
                  <a:gd name="T4" fmla="*/ 773 w 773"/>
                  <a:gd name="T5" fmla="*/ 385 h 813"/>
                  <a:gd name="T6" fmla="*/ 388 w 773"/>
                  <a:gd name="T7" fmla="*/ 0 h 813"/>
                  <a:gd name="T8" fmla="*/ 384 w 773"/>
                  <a:gd name="T9" fmla="*/ 0 h 813"/>
                  <a:gd name="T10" fmla="*/ 0 w 773"/>
                  <a:gd name="T11" fmla="*/ 385 h 813"/>
                  <a:gd name="T12" fmla="*/ 120 w 773"/>
                  <a:gd name="T13" fmla="*/ 723 h 813"/>
                  <a:gd name="T14" fmla="*/ 175 w 773"/>
                  <a:gd name="T15" fmla="*/ 797 h 813"/>
                  <a:gd name="T16" fmla="*/ 183 w 773"/>
                  <a:gd name="T17" fmla="*/ 813 h 813"/>
                  <a:gd name="T18" fmla="*/ 589 w 773"/>
                  <a:gd name="T19" fmla="*/ 813 h 813"/>
                  <a:gd name="T20" fmla="*/ 597 w 773"/>
                  <a:gd name="T21" fmla="*/ 797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3" h="813">
                    <a:moveTo>
                      <a:pt x="597" y="797"/>
                    </a:moveTo>
                    <a:cubicBezTo>
                      <a:pt x="613" y="771"/>
                      <a:pt x="632" y="748"/>
                      <a:pt x="652" y="723"/>
                    </a:cubicBezTo>
                    <a:cubicBezTo>
                      <a:pt x="709" y="655"/>
                      <a:pt x="773" y="577"/>
                      <a:pt x="773" y="385"/>
                    </a:cubicBezTo>
                    <a:cubicBezTo>
                      <a:pt x="773" y="173"/>
                      <a:pt x="600" y="0"/>
                      <a:pt x="388" y="0"/>
                    </a:cubicBezTo>
                    <a:cubicBezTo>
                      <a:pt x="384" y="0"/>
                      <a:pt x="384" y="0"/>
                      <a:pt x="384" y="0"/>
                    </a:cubicBezTo>
                    <a:cubicBezTo>
                      <a:pt x="172" y="0"/>
                      <a:pt x="0" y="173"/>
                      <a:pt x="0" y="385"/>
                    </a:cubicBezTo>
                    <a:cubicBezTo>
                      <a:pt x="0" y="577"/>
                      <a:pt x="64" y="655"/>
                      <a:pt x="120" y="723"/>
                    </a:cubicBezTo>
                    <a:cubicBezTo>
                      <a:pt x="140" y="748"/>
                      <a:pt x="159" y="771"/>
                      <a:pt x="175" y="797"/>
                    </a:cubicBezTo>
                    <a:cubicBezTo>
                      <a:pt x="178" y="803"/>
                      <a:pt x="180" y="808"/>
                      <a:pt x="183" y="813"/>
                    </a:cubicBezTo>
                    <a:cubicBezTo>
                      <a:pt x="589" y="813"/>
                      <a:pt x="589" y="813"/>
                      <a:pt x="589" y="813"/>
                    </a:cubicBezTo>
                    <a:cubicBezTo>
                      <a:pt x="592" y="808"/>
                      <a:pt x="594" y="802"/>
                      <a:pt x="597" y="797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/>
                <a:endParaRPr lang="zh-CN" altLang="en-US" sz="3733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304113" y="2891236"/>
              <a:ext cx="1097335" cy="1480613"/>
              <a:chOff x="2301876" y="1898650"/>
              <a:chExt cx="331788" cy="447675"/>
            </a:xfrm>
          </p:grpSpPr>
          <p:sp>
            <p:nvSpPr>
              <p:cNvPr id="9" name="Freeform 76"/>
              <p:cNvSpPr>
                <a:spLocks/>
              </p:cNvSpPr>
              <p:nvPr/>
            </p:nvSpPr>
            <p:spPr bwMode="auto">
              <a:xfrm>
                <a:off x="2308226" y="2266950"/>
                <a:ext cx="53975" cy="79375"/>
              </a:xfrm>
              <a:custGeom>
                <a:avLst/>
                <a:gdLst>
                  <a:gd name="T0" fmla="*/ 13 w 14"/>
                  <a:gd name="T1" fmla="*/ 0 h 21"/>
                  <a:gd name="T2" fmla="*/ 1 w 14"/>
                  <a:gd name="T3" fmla="*/ 0 h 21"/>
                  <a:gd name="T4" fmla="*/ 0 w 14"/>
                  <a:gd name="T5" fmla="*/ 1 h 21"/>
                  <a:gd name="T6" fmla="*/ 0 w 14"/>
                  <a:gd name="T7" fmla="*/ 20 h 21"/>
                  <a:gd name="T8" fmla="*/ 1 w 14"/>
                  <a:gd name="T9" fmla="*/ 21 h 21"/>
                  <a:gd name="T10" fmla="*/ 13 w 14"/>
                  <a:gd name="T11" fmla="*/ 21 h 21"/>
                  <a:gd name="T12" fmla="*/ 14 w 14"/>
                  <a:gd name="T13" fmla="*/ 20 h 21"/>
                  <a:gd name="T14" fmla="*/ 14 w 14"/>
                  <a:gd name="T15" fmla="*/ 1 h 21"/>
                  <a:gd name="T16" fmla="*/ 13 w 14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1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1"/>
                      <a:pt x="1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1"/>
                      <a:pt x="14" y="21"/>
                      <a:pt x="14" y="2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0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F6F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0" name="Freeform 77"/>
              <p:cNvSpPr>
                <a:spLocks/>
              </p:cNvSpPr>
              <p:nvPr/>
            </p:nvSpPr>
            <p:spPr bwMode="auto">
              <a:xfrm>
                <a:off x="2398713" y="2300288"/>
                <a:ext cx="53975" cy="46037"/>
              </a:xfrm>
              <a:custGeom>
                <a:avLst/>
                <a:gdLst>
                  <a:gd name="T0" fmla="*/ 13 w 14"/>
                  <a:gd name="T1" fmla="*/ 0 h 12"/>
                  <a:gd name="T2" fmla="*/ 1 w 14"/>
                  <a:gd name="T3" fmla="*/ 0 h 12"/>
                  <a:gd name="T4" fmla="*/ 0 w 14"/>
                  <a:gd name="T5" fmla="*/ 0 h 12"/>
                  <a:gd name="T6" fmla="*/ 0 w 14"/>
                  <a:gd name="T7" fmla="*/ 12 h 12"/>
                  <a:gd name="T8" fmla="*/ 1 w 14"/>
                  <a:gd name="T9" fmla="*/ 12 h 12"/>
                  <a:gd name="T10" fmla="*/ 13 w 14"/>
                  <a:gd name="T11" fmla="*/ 12 h 12"/>
                  <a:gd name="T12" fmla="*/ 14 w 14"/>
                  <a:gd name="T13" fmla="*/ 12 h 12"/>
                  <a:gd name="T14" fmla="*/ 14 w 14"/>
                  <a:gd name="T15" fmla="*/ 0 h 12"/>
                  <a:gd name="T16" fmla="*/ 13 w 14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4" y="12"/>
                      <a:pt x="14" y="12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F6F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1" name="Freeform 78"/>
              <p:cNvSpPr>
                <a:spLocks/>
              </p:cNvSpPr>
              <p:nvPr/>
            </p:nvSpPr>
            <p:spPr bwMode="auto">
              <a:xfrm>
                <a:off x="2486026" y="2206625"/>
                <a:ext cx="52388" cy="139700"/>
              </a:xfrm>
              <a:custGeom>
                <a:avLst/>
                <a:gdLst>
                  <a:gd name="T0" fmla="*/ 13 w 14"/>
                  <a:gd name="T1" fmla="*/ 0 h 37"/>
                  <a:gd name="T2" fmla="*/ 1 w 14"/>
                  <a:gd name="T3" fmla="*/ 0 h 37"/>
                  <a:gd name="T4" fmla="*/ 0 w 14"/>
                  <a:gd name="T5" fmla="*/ 2 h 37"/>
                  <a:gd name="T6" fmla="*/ 0 w 14"/>
                  <a:gd name="T7" fmla="*/ 35 h 37"/>
                  <a:gd name="T8" fmla="*/ 1 w 14"/>
                  <a:gd name="T9" fmla="*/ 37 h 37"/>
                  <a:gd name="T10" fmla="*/ 13 w 14"/>
                  <a:gd name="T11" fmla="*/ 37 h 37"/>
                  <a:gd name="T12" fmla="*/ 14 w 14"/>
                  <a:gd name="T13" fmla="*/ 35 h 37"/>
                  <a:gd name="T14" fmla="*/ 14 w 14"/>
                  <a:gd name="T15" fmla="*/ 2 h 37"/>
                  <a:gd name="T16" fmla="*/ 13 w 14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37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1" y="37"/>
                      <a:pt x="1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7"/>
                      <a:pt x="14" y="36"/>
                      <a:pt x="14" y="35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F6F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2" name="Freeform 79"/>
              <p:cNvSpPr>
                <a:spLocks/>
              </p:cNvSpPr>
              <p:nvPr/>
            </p:nvSpPr>
            <p:spPr bwMode="auto">
              <a:xfrm>
                <a:off x="2576513" y="2073275"/>
                <a:ext cx="53975" cy="273050"/>
              </a:xfrm>
              <a:custGeom>
                <a:avLst/>
                <a:gdLst>
                  <a:gd name="T0" fmla="*/ 13 w 14"/>
                  <a:gd name="T1" fmla="*/ 0 h 72"/>
                  <a:gd name="T2" fmla="*/ 1 w 14"/>
                  <a:gd name="T3" fmla="*/ 0 h 72"/>
                  <a:gd name="T4" fmla="*/ 0 w 14"/>
                  <a:gd name="T5" fmla="*/ 4 h 72"/>
                  <a:gd name="T6" fmla="*/ 0 w 14"/>
                  <a:gd name="T7" fmla="*/ 68 h 72"/>
                  <a:gd name="T8" fmla="*/ 1 w 14"/>
                  <a:gd name="T9" fmla="*/ 72 h 72"/>
                  <a:gd name="T10" fmla="*/ 13 w 14"/>
                  <a:gd name="T11" fmla="*/ 72 h 72"/>
                  <a:gd name="T12" fmla="*/ 14 w 14"/>
                  <a:gd name="T13" fmla="*/ 68 h 72"/>
                  <a:gd name="T14" fmla="*/ 14 w 14"/>
                  <a:gd name="T15" fmla="*/ 4 h 72"/>
                  <a:gd name="T16" fmla="*/ 13 w 14"/>
                  <a:gd name="T1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0"/>
                      <a:pt x="1" y="72"/>
                      <a:pt x="1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4" y="72"/>
                      <a:pt x="14" y="70"/>
                      <a:pt x="14" y="68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F6F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3" name="Freeform 80"/>
              <p:cNvSpPr>
                <a:spLocks/>
              </p:cNvSpPr>
              <p:nvPr/>
            </p:nvSpPr>
            <p:spPr bwMode="auto">
              <a:xfrm>
                <a:off x="2301876" y="1898650"/>
                <a:ext cx="331788" cy="346075"/>
              </a:xfrm>
              <a:custGeom>
                <a:avLst/>
                <a:gdLst>
                  <a:gd name="T0" fmla="*/ 147 w 209"/>
                  <a:gd name="T1" fmla="*/ 48 h 218"/>
                  <a:gd name="T2" fmla="*/ 159 w 209"/>
                  <a:gd name="T3" fmla="*/ 58 h 218"/>
                  <a:gd name="T4" fmla="*/ 71 w 209"/>
                  <a:gd name="T5" fmla="*/ 191 h 218"/>
                  <a:gd name="T6" fmla="*/ 19 w 209"/>
                  <a:gd name="T7" fmla="*/ 163 h 218"/>
                  <a:gd name="T8" fmla="*/ 0 w 209"/>
                  <a:gd name="T9" fmla="*/ 187 h 218"/>
                  <a:gd name="T10" fmla="*/ 14 w 209"/>
                  <a:gd name="T11" fmla="*/ 198 h 218"/>
                  <a:gd name="T12" fmla="*/ 23 w 209"/>
                  <a:gd name="T13" fmla="*/ 187 h 218"/>
                  <a:gd name="T14" fmla="*/ 78 w 209"/>
                  <a:gd name="T15" fmla="*/ 218 h 218"/>
                  <a:gd name="T16" fmla="*/ 176 w 209"/>
                  <a:gd name="T17" fmla="*/ 67 h 218"/>
                  <a:gd name="T18" fmla="*/ 188 w 209"/>
                  <a:gd name="T19" fmla="*/ 77 h 218"/>
                  <a:gd name="T20" fmla="*/ 197 w 209"/>
                  <a:gd name="T21" fmla="*/ 38 h 218"/>
                  <a:gd name="T22" fmla="*/ 209 w 209"/>
                  <a:gd name="T23" fmla="*/ 0 h 218"/>
                  <a:gd name="T24" fmla="*/ 178 w 209"/>
                  <a:gd name="T25" fmla="*/ 24 h 218"/>
                  <a:gd name="T26" fmla="*/ 147 w 209"/>
                  <a:gd name="T27" fmla="*/ 4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9" h="218">
                    <a:moveTo>
                      <a:pt x="147" y="48"/>
                    </a:moveTo>
                    <a:lnTo>
                      <a:pt x="159" y="58"/>
                    </a:lnTo>
                    <a:lnTo>
                      <a:pt x="71" y="191"/>
                    </a:lnTo>
                    <a:lnTo>
                      <a:pt x="19" y="163"/>
                    </a:lnTo>
                    <a:lnTo>
                      <a:pt x="0" y="187"/>
                    </a:lnTo>
                    <a:lnTo>
                      <a:pt x="14" y="198"/>
                    </a:lnTo>
                    <a:lnTo>
                      <a:pt x="23" y="187"/>
                    </a:lnTo>
                    <a:lnTo>
                      <a:pt x="78" y="218"/>
                    </a:lnTo>
                    <a:lnTo>
                      <a:pt x="176" y="67"/>
                    </a:lnTo>
                    <a:lnTo>
                      <a:pt x="188" y="77"/>
                    </a:lnTo>
                    <a:lnTo>
                      <a:pt x="197" y="38"/>
                    </a:lnTo>
                    <a:lnTo>
                      <a:pt x="209" y="0"/>
                    </a:lnTo>
                    <a:lnTo>
                      <a:pt x="178" y="24"/>
                    </a:lnTo>
                    <a:lnTo>
                      <a:pt x="147" y="48"/>
                    </a:lnTo>
                    <a:close/>
                  </a:path>
                </a:pathLst>
              </a:custGeom>
              <a:solidFill>
                <a:srgbClr val="F6F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306058" y="4592946"/>
            <a:ext cx="3012962" cy="1119795"/>
            <a:chOff x="6372679" y="2270537"/>
            <a:chExt cx="3012962" cy="1119795"/>
          </a:xfrm>
        </p:grpSpPr>
        <p:sp>
          <p:nvSpPr>
            <p:cNvPr id="21" name="TextBox 28"/>
            <p:cNvSpPr txBox="1"/>
            <p:nvPr/>
          </p:nvSpPr>
          <p:spPr>
            <a:xfrm>
              <a:off x="7806363" y="2270537"/>
              <a:ext cx="1579278" cy="3969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2" name="Rectangle 29"/>
            <p:cNvSpPr/>
            <p:nvPr/>
          </p:nvSpPr>
          <p:spPr>
            <a:xfrm>
              <a:off x="6372679" y="2637818"/>
              <a:ext cx="3012962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86744" y="4592946"/>
            <a:ext cx="3039089" cy="1119795"/>
            <a:chOff x="6529452" y="2270537"/>
            <a:chExt cx="3039089" cy="1119795"/>
          </a:xfrm>
        </p:grpSpPr>
        <p:sp>
          <p:nvSpPr>
            <p:cNvPr id="24" name="TextBox 28"/>
            <p:cNvSpPr txBox="1"/>
            <p:nvPr/>
          </p:nvSpPr>
          <p:spPr>
            <a:xfrm>
              <a:off x="6529454" y="2270537"/>
              <a:ext cx="1579278" cy="3969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5" name="Rectangle 29"/>
            <p:cNvSpPr/>
            <p:nvPr/>
          </p:nvSpPr>
          <p:spPr>
            <a:xfrm>
              <a:off x="6529452" y="2637818"/>
              <a:ext cx="3039089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233261" y="2887518"/>
            <a:ext cx="3012962" cy="1119795"/>
            <a:chOff x="6372679" y="2270537"/>
            <a:chExt cx="3012962" cy="1119795"/>
          </a:xfrm>
        </p:grpSpPr>
        <p:sp>
          <p:nvSpPr>
            <p:cNvPr id="27" name="TextBox 28"/>
            <p:cNvSpPr txBox="1"/>
            <p:nvPr/>
          </p:nvSpPr>
          <p:spPr>
            <a:xfrm>
              <a:off x="7806363" y="2270537"/>
              <a:ext cx="1579278" cy="3969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8" name="Rectangle 29"/>
            <p:cNvSpPr/>
            <p:nvPr/>
          </p:nvSpPr>
          <p:spPr>
            <a:xfrm>
              <a:off x="6372679" y="2637818"/>
              <a:ext cx="3012962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829088" y="2887518"/>
            <a:ext cx="3039089" cy="1119795"/>
            <a:chOff x="6529452" y="2270537"/>
            <a:chExt cx="3039089" cy="1119795"/>
          </a:xfrm>
        </p:grpSpPr>
        <p:sp>
          <p:nvSpPr>
            <p:cNvPr id="30" name="TextBox 28"/>
            <p:cNvSpPr txBox="1"/>
            <p:nvPr/>
          </p:nvSpPr>
          <p:spPr>
            <a:xfrm>
              <a:off x="6529454" y="2270537"/>
              <a:ext cx="1579278" cy="3969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1" name="Rectangle 29"/>
            <p:cNvSpPr/>
            <p:nvPr/>
          </p:nvSpPr>
          <p:spPr>
            <a:xfrm>
              <a:off x="6529452" y="2637818"/>
              <a:ext cx="3039089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64926" y="1138794"/>
            <a:ext cx="2675912" cy="1165932"/>
            <a:chOff x="1271366" y="4825486"/>
            <a:chExt cx="2675912" cy="1165932"/>
          </a:xfrm>
        </p:grpSpPr>
        <p:sp>
          <p:nvSpPr>
            <p:cNvPr id="33" name="TextBox 24"/>
            <p:cNvSpPr txBox="1"/>
            <p:nvPr/>
          </p:nvSpPr>
          <p:spPr>
            <a:xfrm>
              <a:off x="1824492" y="4825486"/>
              <a:ext cx="1579278" cy="3969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4" name="Rectangle 25"/>
            <p:cNvSpPr/>
            <p:nvPr/>
          </p:nvSpPr>
          <p:spPr>
            <a:xfrm>
              <a:off x="1271366" y="5178888"/>
              <a:ext cx="2675912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0895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1" b="63598"/>
          <a:stretch/>
        </p:blipFill>
        <p:spPr>
          <a:xfrm>
            <a:off x="0" y="1"/>
            <a:ext cx="993185" cy="595086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993185" y="174003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三、点击添加你的标题</a:t>
            </a: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993185" y="596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content you want to recommend that you use the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椭圆 7"/>
          <p:cNvSpPr/>
          <p:nvPr/>
        </p:nvSpPr>
        <p:spPr>
          <a:xfrm>
            <a:off x="903976" y="3374390"/>
            <a:ext cx="2624349" cy="2624039"/>
          </a:xfrm>
          <a:custGeom>
            <a:avLst/>
            <a:gdLst/>
            <a:ahLst/>
            <a:cxnLst/>
            <a:rect l="l" t="t" r="r" b="b"/>
            <a:pathLst>
              <a:path w="1968262" h="1968029">
                <a:moveTo>
                  <a:pt x="979516" y="0"/>
                </a:moveTo>
                <a:cubicBezTo>
                  <a:pt x="988587" y="190744"/>
                  <a:pt x="1053464" y="366861"/>
                  <a:pt x="1158848" y="511983"/>
                </a:cubicBezTo>
                <a:cubicBezTo>
                  <a:pt x="1104708" y="490885"/>
                  <a:pt x="1045709" y="479843"/>
                  <a:pt x="984131" y="479843"/>
                </a:cubicBezTo>
                <a:cubicBezTo>
                  <a:pt x="705749" y="479843"/>
                  <a:pt x="480076" y="705516"/>
                  <a:pt x="480076" y="983898"/>
                </a:cubicBezTo>
                <a:cubicBezTo>
                  <a:pt x="480076" y="1262280"/>
                  <a:pt x="705749" y="1487953"/>
                  <a:pt x="984131" y="1487953"/>
                </a:cubicBezTo>
                <a:cubicBezTo>
                  <a:pt x="1262513" y="1487953"/>
                  <a:pt x="1488186" y="1262280"/>
                  <a:pt x="1488186" y="983898"/>
                </a:cubicBezTo>
                <a:cubicBezTo>
                  <a:pt x="1488186" y="851583"/>
                  <a:pt x="1437204" y="731176"/>
                  <a:pt x="1352737" y="642246"/>
                </a:cubicBezTo>
                <a:lnTo>
                  <a:pt x="1386470" y="674980"/>
                </a:lnTo>
                <a:lnTo>
                  <a:pt x="1717049" y="332895"/>
                </a:lnTo>
                <a:cubicBezTo>
                  <a:pt x="1874419" y="504144"/>
                  <a:pt x="1968262" y="733062"/>
                  <a:pt x="1968262" y="983898"/>
                </a:cubicBezTo>
                <a:cubicBezTo>
                  <a:pt x="1968262" y="1527419"/>
                  <a:pt x="1527652" y="1968029"/>
                  <a:pt x="984131" y="1968029"/>
                </a:cubicBezTo>
                <a:cubicBezTo>
                  <a:pt x="440610" y="1968029"/>
                  <a:pt x="0" y="1527419"/>
                  <a:pt x="0" y="983898"/>
                </a:cubicBezTo>
                <a:cubicBezTo>
                  <a:pt x="0" y="441917"/>
                  <a:pt x="438118" y="2264"/>
                  <a:pt x="979516" y="0"/>
                </a:cubicBez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388" tIns="45694" rIns="91388" bIns="45694" numCol="1" rtlCol="0" anchor="t" anchorCtr="0" compatLnSpc="1">
            <a:prstTxWarp prst="textNoShape">
              <a:avLst/>
            </a:prstTxWarp>
          </a:bodyPr>
          <a:lstStyle/>
          <a:p>
            <a:pPr defTabSz="913859"/>
            <a:endParaRPr lang="zh-CN" altLang="en-US" sz="1733"/>
          </a:p>
        </p:txBody>
      </p:sp>
      <p:sp>
        <p:nvSpPr>
          <p:cNvPr id="6" name="椭圆 7"/>
          <p:cNvSpPr/>
          <p:nvPr/>
        </p:nvSpPr>
        <p:spPr>
          <a:xfrm>
            <a:off x="3721315" y="3374078"/>
            <a:ext cx="2624349" cy="2624349"/>
          </a:xfrm>
          <a:custGeom>
            <a:avLst/>
            <a:gdLst/>
            <a:ahLst/>
            <a:cxnLst/>
            <a:rect l="l" t="t" r="r" b="b"/>
            <a:pathLst>
              <a:path w="1968262" h="1968262">
                <a:moveTo>
                  <a:pt x="984131" y="0"/>
                </a:moveTo>
                <a:cubicBezTo>
                  <a:pt x="1527652" y="0"/>
                  <a:pt x="1968262" y="440610"/>
                  <a:pt x="1968262" y="984131"/>
                </a:cubicBezTo>
                <a:cubicBezTo>
                  <a:pt x="1968262" y="1527652"/>
                  <a:pt x="1527652" y="1968262"/>
                  <a:pt x="984131" y="1968262"/>
                </a:cubicBezTo>
                <a:cubicBezTo>
                  <a:pt x="440610" y="1968262"/>
                  <a:pt x="0" y="1527652"/>
                  <a:pt x="0" y="984131"/>
                </a:cubicBezTo>
                <a:cubicBezTo>
                  <a:pt x="0" y="737231"/>
                  <a:pt x="90921" y="511567"/>
                  <a:pt x="244270" y="341543"/>
                </a:cubicBezTo>
                <a:lnTo>
                  <a:pt x="578765" y="678312"/>
                </a:lnTo>
                <a:cubicBezTo>
                  <a:pt x="590902" y="667835"/>
                  <a:pt x="602769" y="657060"/>
                  <a:pt x="613425" y="645025"/>
                </a:cubicBezTo>
                <a:cubicBezTo>
                  <a:pt x="530146" y="733574"/>
                  <a:pt x="480076" y="853005"/>
                  <a:pt x="480076" y="984131"/>
                </a:cubicBezTo>
                <a:cubicBezTo>
                  <a:pt x="480076" y="1262513"/>
                  <a:pt x="705749" y="1488186"/>
                  <a:pt x="984131" y="1488186"/>
                </a:cubicBezTo>
                <a:cubicBezTo>
                  <a:pt x="1262513" y="1488186"/>
                  <a:pt x="1488186" y="1262513"/>
                  <a:pt x="1488186" y="984131"/>
                </a:cubicBezTo>
                <a:cubicBezTo>
                  <a:pt x="1488186" y="705749"/>
                  <a:pt x="1262513" y="480076"/>
                  <a:pt x="984131" y="480076"/>
                </a:cubicBezTo>
                <a:cubicBezTo>
                  <a:pt x="918711" y="480076"/>
                  <a:pt x="856202" y="492539"/>
                  <a:pt x="799189" y="515818"/>
                </a:cubicBezTo>
                <a:cubicBezTo>
                  <a:pt x="906134" y="370004"/>
                  <a:pt x="972013" y="192515"/>
                  <a:pt x="981140" y="151"/>
                </a:cubicBezTo>
                <a:cubicBezTo>
                  <a:pt x="982136" y="2"/>
                  <a:pt x="983133" y="0"/>
                  <a:pt x="984131" y="0"/>
                </a:cubicBez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388" tIns="45694" rIns="91388" bIns="45694" numCol="1" rtlCol="0" anchor="t" anchorCtr="0" compatLnSpc="1">
            <a:prstTxWarp prst="textNoShape">
              <a:avLst/>
            </a:prstTxWarp>
          </a:bodyPr>
          <a:lstStyle/>
          <a:p>
            <a:pPr defTabSz="913859"/>
            <a:endParaRPr lang="zh-CN" altLang="en-US" sz="1733"/>
          </a:p>
        </p:txBody>
      </p:sp>
      <p:sp>
        <p:nvSpPr>
          <p:cNvPr id="7" name="椭圆 7"/>
          <p:cNvSpPr/>
          <p:nvPr/>
        </p:nvSpPr>
        <p:spPr>
          <a:xfrm>
            <a:off x="2313131" y="1988840"/>
            <a:ext cx="2624349" cy="2289653"/>
          </a:xfrm>
          <a:custGeom>
            <a:avLst/>
            <a:gdLst/>
            <a:ahLst/>
            <a:cxnLst/>
            <a:rect l="l" t="t" r="r" b="b"/>
            <a:pathLst>
              <a:path w="1968262" h="1717240">
                <a:moveTo>
                  <a:pt x="984131" y="0"/>
                </a:moveTo>
                <a:cubicBezTo>
                  <a:pt x="1527652" y="0"/>
                  <a:pt x="1968262" y="440610"/>
                  <a:pt x="1968262" y="984131"/>
                </a:cubicBezTo>
                <a:cubicBezTo>
                  <a:pt x="1968262" y="1276924"/>
                  <a:pt x="1840400" y="1539853"/>
                  <a:pt x="1634903" y="1717240"/>
                </a:cubicBezTo>
                <a:lnTo>
                  <a:pt x="1296697" y="1376735"/>
                </a:lnTo>
                <a:cubicBezTo>
                  <a:pt x="1413943" y="1286135"/>
                  <a:pt x="1488186" y="1143803"/>
                  <a:pt x="1488186" y="984131"/>
                </a:cubicBezTo>
                <a:cubicBezTo>
                  <a:pt x="1488186" y="705749"/>
                  <a:pt x="1262513" y="480076"/>
                  <a:pt x="984131" y="480076"/>
                </a:cubicBezTo>
                <a:cubicBezTo>
                  <a:pt x="705749" y="480076"/>
                  <a:pt x="480076" y="705749"/>
                  <a:pt x="480076" y="984131"/>
                </a:cubicBezTo>
                <a:cubicBezTo>
                  <a:pt x="480076" y="1139662"/>
                  <a:pt x="550518" y="1278741"/>
                  <a:pt x="662716" y="1369434"/>
                </a:cubicBezTo>
                <a:lnTo>
                  <a:pt x="329604" y="1714141"/>
                </a:lnTo>
                <a:cubicBezTo>
                  <a:pt x="126333" y="1536698"/>
                  <a:pt x="0" y="1275168"/>
                  <a:pt x="0" y="984131"/>
                </a:cubicBezTo>
                <a:cubicBezTo>
                  <a:pt x="0" y="440610"/>
                  <a:pt x="440610" y="0"/>
                  <a:pt x="984131" y="0"/>
                </a:cubicBez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388" tIns="45694" rIns="91388" bIns="45694" numCol="1" rtlCol="0" anchor="t" anchorCtr="0" compatLnSpc="1">
            <a:prstTxWarp prst="textNoShape">
              <a:avLst/>
            </a:prstTxWarp>
          </a:bodyPr>
          <a:lstStyle/>
          <a:p>
            <a:pPr defTabSz="913859"/>
            <a:endParaRPr lang="zh-CN" altLang="en-US" sz="1733"/>
          </a:p>
        </p:txBody>
      </p:sp>
      <p:sp>
        <p:nvSpPr>
          <p:cNvPr id="8" name="직사각형 153"/>
          <p:cNvSpPr/>
          <p:nvPr/>
        </p:nvSpPr>
        <p:spPr bwMode="auto">
          <a:xfrm>
            <a:off x="3251057" y="2886184"/>
            <a:ext cx="686406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4267" kern="0" dirty="0">
                <a:solidFill>
                  <a:srgbClr val="DA060B"/>
                </a:solidFill>
                <a:latin typeface="Impact" pitchFamily="34" charset="0"/>
                <a:ea typeface="HY견고딕" pitchFamily="18" charset="-127"/>
                <a:cs typeface="Arial" pitchFamily="34" charset="0"/>
              </a:rPr>
              <a:t>01</a:t>
            </a:r>
            <a:endParaRPr lang="ko-KR" altLang="en-US" sz="4267" dirty="0">
              <a:solidFill>
                <a:srgbClr val="DA060B"/>
              </a:solidFill>
              <a:latin typeface="Impact" pitchFamily="34" charset="0"/>
            </a:endParaRPr>
          </a:p>
        </p:txBody>
      </p:sp>
      <p:sp>
        <p:nvSpPr>
          <p:cNvPr id="9" name="직사각형 153"/>
          <p:cNvSpPr/>
          <p:nvPr/>
        </p:nvSpPr>
        <p:spPr bwMode="auto">
          <a:xfrm>
            <a:off x="1808774" y="4295552"/>
            <a:ext cx="752129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4267" kern="0" dirty="0">
                <a:solidFill>
                  <a:srgbClr val="DA060B"/>
                </a:solidFill>
                <a:latin typeface="Impact" pitchFamily="34" charset="0"/>
                <a:ea typeface="HY견고딕" pitchFamily="18" charset="-127"/>
                <a:cs typeface="Arial" pitchFamily="34" charset="0"/>
              </a:rPr>
              <a:t>02</a:t>
            </a:r>
            <a:endParaRPr lang="ko-KR" altLang="en-US" sz="4267" dirty="0">
              <a:solidFill>
                <a:srgbClr val="DA060B"/>
              </a:solidFill>
              <a:latin typeface="Impact" pitchFamily="34" charset="0"/>
            </a:endParaRPr>
          </a:p>
        </p:txBody>
      </p:sp>
      <p:sp>
        <p:nvSpPr>
          <p:cNvPr id="10" name="직사각형 153"/>
          <p:cNvSpPr/>
          <p:nvPr/>
        </p:nvSpPr>
        <p:spPr bwMode="auto">
          <a:xfrm>
            <a:off x="4648345" y="4296401"/>
            <a:ext cx="768159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4267" kern="0" dirty="0">
                <a:solidFill>
                  <a:srgbClr val="DA060B"/>
                </a:solidFill>
                <a:latin typeface="Impact" pitchFamily="34" charset="0"/>
                <a:ea typeface="HY견고딕" pitchFamily="18" charset="-127"/>
                <a:cs typeface="Arial" pitchFamily="34" charset="0"/>
              </a:rPr>
              <a:t>03</a:t>
            </a:r>
            <a:endParaRPr lang="ko-KR" altLang="en-US" sz="4267" dirty="0">
              <a:solidFill>
                <a:srgbClr val="DA060B"/>
              </a:solidFill>
              <a:latin typeface="Impact" pitchFamily="34" charset="0"/>
            </a:endParaRPr>
          </a:p>
        </p:txBody>
      </p:sp>
      <p:sp>
        <p:nvSpPr>
          <p:cNvPr id="11" name="Freeform 37"/>
          <p:cNvSpPr>
            <a:spLocks noEditPoints="1"/>
          </p:cNvSpPr>
          <p:nvPr/>
        </p:nvSpPr>
        <p:spPr bwMode="auto">
          <a:xfrm>
            <a:off x="3375133" y="2134280"/>
            <a:ext cx="467393" cy="388641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403" y="5506928"/>
            <a:ext cx="381496" cy="322339"/>
          </a:xfrm>
          <a:prstGeom prst="rect">
            <a:avLst/>
          </a:prstGeom>
          <a:effectLst/>
        </p:spPr>
      </p:pic>
      <p:sp>
        <p:nvSpPr>
          <p:cNvPr id="13" name="Freeform 47"/>
          <p:cNvSpPr>
            <a:spLocks noChangeAspect="1" noEditPoints="1"/>
          </p:cNvSpPr>
          <p:nvPr/>
        </p:nvSpPr>
        <p:spPr bwMode="auto">
          <a:xfrm>
            <a:off x="4795578" y="5454336"/>
            <a:ext cx="527119" cy="427523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7721786" y="3569748"/>
            <a:ext cx="3270759" cy="70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333" kern="0" dirty="0">
                <a:latin typeface="微软雅黑" pitchFamily="34" charset="-122"/>
                <a:ea typeface="微软雅黑" pitchFamily="34" charset="-122"/>
              </a:rPr>
              <a:t>点击添加相关标题文字，点击添加相关标题文字，点击添加相关标题文字，点击添加相关标题文字。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951993" y="3632752"/>
            <a:ext cx="576064" cy="576064"/>
            <a:chOff x="5074776" y="3435846"/>
            <a:chExt cx="432048" cy="432048"/>
          </a:xfrm>
          <a:solidFill>
            <a:schemeClr val="bg1"/>
          </a:solidFill>
        </p:grpSpPr>
        <p:sp>
          <p:nvSpPr>
            <p:cNvPr id="16" name="圆角矩形 15"/>
            <p:cNvSpPr/>
            <p:nvPr/>
          </p:nvSpPr>
          <p:spPr>
            <a:xfrm>
              <a:off x="5074776" y="3435846"/>
              <a:ext cx="432048" cy="432048"/>
            </a:xfrm>
            <a:prstGeom prst="roundRect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388" tIns="45694" rIns="91388" bIns="45694" numCol="1" rtlCol="0" anchor="t" anchorCtr="0" compatLnSpc="1">
              <a:prstTxWarp prst="textNoShape">
                <a:avLst/>
              </a:prstTxWarp>
            </a:bodyPr>
            <a:lstStyle/>
            <a:p>
              <a:pPr defTabSz="913859"/>
              <a:endParaRPr lang="zh-CN" altLang="en-US" sz="1733"/>
            </a:p>
          </p:txBody>
        </p:sp>
        <p:grpSp>
          <p:nvGrpSpPr>
            <p:cNvPr id="17" name="Group 13"/>
            <p:cNvGrpSpPr>
              <a:grpSpLocks noChangeAspect="1"/>
            </p:cNvGrpSpPr>
            <p:nvPr/>
          </p:nvGrpSpPr>
          <p:grpSpPr bwMode="auto">
            <a:xfrm>
              <a:off x="5128999" y="3548595"/>
              <a:ext cx="323601" cy="216000"/>
              <a:chOff x="2668" y="2494"/>
              <a:chExt cx="406" cy="271"/>
            </a:xfrm>
            <a:grpFill/>
          </p:grpSpPr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2668" y="2753"/>
                <a:ext cx="406" cy="12"/>
              </a:xfrm>
              <a:custGeom>
                <a:avLst/>
                <a:gdLst>
                  <a:gd name="T0" fmla="*/ 3 w 172"/>
                  <a:gd name="T1" fmla="*/ 5 h 5"/>
                  <a:gd name="T2" fmla="*/ 0 w 172"/>
                  <a:gd name="T3" fmla="*/ 2 h 5"/>
                  <a:gd name="T4" fmla="*/ 3 w 172"/>
                  <a:gd name="T5" fmla="*/ 0 h 5"/>
                  <a:gd name="T6" fmla="*/ 169 w 172"/>
                  <a:gd name="T7" fmla="*/ 0 h 5"/>
                  <a:gd name="T8" fmla="*/ 172 w 172"/>
                  <a:gd name="T9" fmla="*/ 2 h 5"/>
                  <a:gd name="T10" fmla="*/ 169 w 172"/>
                  <a:gd name="T11" fmla="*/ 5 h 5"/>
                  <a:gd name="T12" fmla="*/ 3 w 172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5">
                    <a:moveTo>
                      <a:pt x="3" y="5"/>
                    </a:move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1" y="0"/>
                      <a:pt x="172" y="1"/>
                      <a:pt x="172" y="2"/>
                    </a:cubicBezTo>
                    <a:cubicBezTo>
                      <a:pt x="172" y="4"/>
                      <a:pt x="171" y="5"/>
                      <a:pt x="169" y="5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9" name="Freeform 15"/>
              <p:cNvSpPr>
                <a:spLocks/>
              </p:cNvSpPr>
              <p:nvPr/>
            </p:nvSpPr>
            <p:spPr bwMode="auto">
              <a:xfrm>
                <a:off x="2762" y="2536"/>
                <a:ext cx="54" cy="208"/>
              </a:xfrm>
              <a:custGeom>
                <a:avLst/>
                <a:gdLst>
                  <a:gd name="T0" fmla="*/ 23 w 23"/>
                  <a:gd name="T1" fmla="*/ 77 h 88"/>
                  <a:gd name="T2" fmla="*/ 12 w 23"/>
                  <a:gd name="T3" fmla="*/ 88 h 88"/>
                  <a:gd name="T4" fmla="*/ 11 w 23"/>
                  <a:gd name="T5" fmla="*/ 88 h 88"/>
                  <a:gd name="T6" fmla="*/ 0 w 23"/>
                  <a:gd name="T7" fmla="*/ 77 h 88"/>
                  <a:gd name="T8" fmla="*/ 0 w 23"/>
                  <a:gd name="T9" fmla="*/ 11 h 88"/>
                  <a:gd name="T10" fmla="*/ 11 w 23"/>
                  <a:gd name="T11" fmla="*/ 0 h 88"/>
                  <a:gd name="T12" fmla="*/ 12 w 23"/>
                  <a:gd name="T13" fmla="*/ 0 h 88"/>
                  <a:gd name="T14" fmla="*/ 23 w 23"/>
                  <a:gd name="T15" fmla="*/ 11 h 88"/>
                  <a:gd name="T16" fmla="*/ 23 w 23"/>
                  <a:gd name="T17" fmla="*/ 7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88">
                    <a:moveTo>
                      <a:pt x="23" y="77"/>
                    </a:moveTo>
                    <a:cubicBezTo>
                      <a:pt x="23" y="83"/>
                      <a:pt x="18" y="88"/>
                      <a:pt x="12" y="88"/>
                    </a:cubicBezTo>
                    <a:cubicBezTo>
                      <a:pt x="11" y="88"/>
                      <a:pt x="11" y="88"/>
                      <a:pt x="11" y="88"/>
                    </a:cubicBezTo>
                    <a:cubicBezTo>
                      <a:pt x="5" y="88"/>
                      <a:pt x="0" y="83"/>
                      <a:pt x="0" y="7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0" name="Freeform 16"/>
              <p:cNvSpPr>
                <a:spLocks/>
              </p:cNvSpPr>
              <p:nvPr/>
            </p:nvSpPr>
            <p:spPr bwMode="auto">
              <a:xfrm>
                <a:off x="2682" y="2494"/>
                <a:ext cx="54" cy="250"/>
              </a:xfrm>
              <a:custGeom>
                <a:avLst/>
                <a:gdLst>
                  <a:gd name="T0" fmla="*/ 23 w 23"/>
                  <a:gd name="T1" fmla="*/ 95 h 106"/>
                  <a:gd name="T2" fmla="*/ 12 w 23"/>
                  <a:gd name="T3" fmla="*/ 106 h 106"/>
                  <a:gd name="T4" fmla="*/ 11 w 23"/>
                  <a:gd name="T5" fmla="*/ 106 h 106"/>
                  <a:gd name="T6" fmla="*/ 0 w 23"/>
                  <a:gd name="T7" fmla="*/ 95 h 106"/>
                  <a:gd name="T8" fmla="*/ 0 w 23"/>
                  <a:gd name="T9" fmla="*/ 11 h 106"/>
                  <a:gd name="T10" fmla="*/ 11 w 23"/>
                  <a:gd name="T11" fmla="*/ 0 h 106"/>
                  <a:gd name="T12" fmla="*/ 12 w 23"/>
                  <a:gd name="T13" fmla="*/ 0 h 106"/>
                  <a:gd name="T14" fmla="*/ 23 w 23"/>
                  <a:gd name="T15" fmla="*/ 11 h 106"/>
                  <a:gd name="T16" fmla="*/ 23 w 23"/>
                  <a:gd name="T17" fmla="*/ 9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06">
                    <a:moveTo>
                      <a:pt x="23" y="95"/>
                    </a:moveTo>
                    <a:cubicBezTo>
                      <a:pt x="23" y="101"/>
                      <a:pt x="18" y="106"/>
                      <a:pt x="12" y="106"/>
                    </a:cubicBezTo>
                    <a:cubicBezTo>
                      <a:pt x="11" y="106"/>
                      <a:pt x="11" y="106"/>
                      <a:pt x="11" y="106"/>
                    </a:cubicBezTo>
                    <a:cubicBezTo>
                      <a:pt x="5" y="106"/>
                      <a:pt x="0" y="101"/>
                      <a:pt x="0" y="9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1" name="Freeform 17"/>
              <p:cNvSpPr>
                <a:spLocks/>
              </p:cNvSpPr>
              <p:nvPr/>
            </p:nvSpPr>
            <p:spPr bwMode="auto">
              <a:xfrm>
                <a:off x="2842" y="2576"/>
                <a:ext cx="55" cy="168"/>
              </a:xfrm>
              <a:custGeom>
                <a:avLst/>
                <a:gdLst>
                  <a:gd name="T0" fmla="*/ 23 w 23"/>
                  <a:gd name="T1" fmla="*/ 60 h 71"/>
                  <a:gd name="T2" fmla="*/ 12 w 23"/>
                  <a:gd name="T3" fmla="*/ 71 h 71"/>
                  <a:gd name="T4" fmla="*/ 11 w 23"/>
                  <a:gd name="T5" fmla="*/ 71 h 71"/>
                  <a:gd name="T6" fmla="*/ 0 w 23"/>
                  <a:gd name="T7" fmla="*/ 60 h 71"/>
                  <a:gd name="T8" fmla="*/ 0 w 23"/>
                  <a:gd name="T9" fmla="*/ 11 h 71"/>
                  <a:gd name="T10" fmla="*/ 11 w 23"/>
                  <a:gd name="T11" fmla="*/ 0 h 71"/>
                  <a:gd name="T12" fmla="*/ 12 w 23"/>
                  <a:gd name="T13" fmla="*/ 0 h 71"/>
                  <a:gd name="T14" fmla="*/ 23 w 23"/>
                  <a:gd name="T15" fmla="*/ 11 h 71"/>
                  <a:gd name="T16" fmla="*/ 23 w 23"/>
                  <a:gd name="T17" fmla="*/ 6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71">
                    <a:moveTo>
                      <a:pt x="23" y="60"/>
                    </a:moveTo>
                    <a:cubicBezTo>
                      <a:pt x="23" y="66"/>
                      <a:pt x="18" y="71"/>
                      <a:pt x="12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5" y="71"/>
                      <a:pt x="0" y="66"/>
                      <a:pt x="0" y="6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2" name="Freeform 18"/>
              <p:cNvSpPr>
                <a:spLocks/>
              </p:cNvSpPr>
              <p:nvPr/>
            </p:nvSpPr>
            <p:spPr bwMode="auto">
              <a:xfrm>
                <a:off x="2923" y="2619"/>
                <a:ext cx="57" cy="125"/>
              </a:xfrm>
              <a:custGeom>
                <a:avLst/>
                <a:gdLst>
                  <a:gd name="T0" fmla="*/ 24 w 24"/>
                  <a:gd name="T1" fmla="*/ 42 h 53"/>
                  <a:gd name="T2" fmla="*/ 12 w 24"/>
                  <a:gd name="T3" fmla="*/ 53 h 53"/>
                  <a:gd name="T4" fmla="*/ 11 w 24"/>
                  <a:gd name="T5" fmla="*/ 53 h 53"/>
                  <a:gd name="T6" fmla="*/ 0 w 24"/>
                  <a:gd name="T7" fmla="*/ 42 h 53"/>
                  <a:gd name="T8" fmla="*/ 0 w 24"/>
                  <a:gd name="T9" fmla="*/ 11 h 53"/>
                  <a:gd name="T10" fmla="*/ 11 w 24"/>
                  <a:gd name="T11" fmla="*/ 0 h 53"/>
                  <a:gd name="T12" fmla="*/ 12 w 24"/>
                  <a:gd name="T13" fmla="*/ 0 h 53"/>
                  <a:gd name="T14" fmla="*/ 24 w 24"/>
                  <a:gd name="T15" fmla="*/ 11 h 53"/>
                  <a:gd name="T16" fmla="*/ 24 w 24"/>
                  <a:gd name="T17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53">
                    <a:moveTo>
                      <a:pt x="24" y="42"/>
                    </a:moveTo>
                    <a:cubicBezTo>
                      <a:pt x="24" y="48"/>
                      <a:pt x="19" y="53"/>
                      <a:pt x="12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5" y="53"/>
                      <a:pt x="0" y="48"/>
                      <a:pt x="0" y="4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3" name="Freeform 19"/>
              <p:cNvSpPr>
                <a:spLocks/>
              </p:cNvSpPr>
              <p:nvPr/>
            </p:nvSpPr>
            <p:spPr bwMode="auto">
              <a:xfrm>
                <a:off x="3003" y="2659"/>
                <a:ext cx="57" cy="85"/>
              </a:xfrm>
              <a:custGeom>
                <a:avLst/>
                <a:gdLst>
                  <a:gd name="T0" fmla="*/ 24 w 24"/>
                  <a:gd name="T1" fmla="*/ 25 h 36"/>
                  <a:gd name="T2" fmla="*/ 13 w 24"/>
                  <a:gd name="T3" fmla="*/ 36 h 36"/>
                  <a:gd name="T4" fmla="*/ 12 w 24"/>
                  <a:gd name="T5" fmla="*/ 36 h 36"/>
                  <a:gd name="T6" fmla="*/ 0 w 24"/>
                  <a:gd name="T7" fmla="*/ 25 h 36"/>
                  <a:gd name="T8" fmla="*/ 0 w 24"/>
                  <a:gd name="T9" fmla="*/ 11 h 36"/>
                  <a:gd name="T10" fmla="*/ 12 w 24"/>
                  <a:gd name="T11" fmla="*/ 0 h 36"/>
                  <a:gd name="T12" fmla="*/ 13 w 24"/>
                  <a:gd name="T13" fmla="*/ 0 h 36"/>
                  <a:gd name="T14" fmla="*/ 24 w 24"/>
                  <a:gd name="T15" fmla="*/ 11 h 36"/>
                  <a:gd name="T16" fmla="*/ 24 w 24"/>
                  <a:gd name="T17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6">
                    <a:moveTo>
                      <a:pt x="24" y="25"/>
                    </a:moveTo>
                    <a:cubicBezTo>
                      <a:pt x="24" y="31"/>
                      <a:pt x="19" y="36"/>
                      <a:pt x="13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5" y="36"/>
                      <a:pt x="0" y="31"/>
                      <a:pt x="0" y="2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7721786" y="2180862"/>
            <a:ext cx="3270759" cy="70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333" kern="0" dirty="0">
                <a:latin typeface="微软雅黑" pitchFamily="34" charset="-122"/>
                <a:ea typeface="微软雅黑" pitchFamily="34" charset="-122"/>
              </a:rPr>
              <a:t>点击添加相关标题文字，点击添加相关标题文字，点击添加相关标题文字，点击添加相关标题文字。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6951993" y="2243865"/>
            <a:ext cx="576064" cy="576064"/>
            <a:chOff x="1181547" y="4275187"/>
            <a:chExt cx="432048" cy="432048"/>
          </a:xfrm>
          <a:solidFill>
            <a:schemeClr val="bg1"/>
          </a:solidFill>
        </p:grpSpPr>
        <p:sp>
          <p:nvSpPr>
            <p:cNvPr id="26" name="圆角矩形 25"/>
            <p:cNvSpPr/>
            <p:nvPr/>
          </p:nvSpPr>
          <p:spPr>
            <a:xfrm>
              <a:off x="1181547" y="4275187"/>
              <a:ext cx="432048" cy="432048"/>
            </a:xfrm>
            <a:prstGeom prst="roundRect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388" tIns="45694" rIns="91388" bIns="45694" numCol="1" rtlCol="0" anchor="t" anchorCtr="0" compatLnSpc="1">
              <a:prstTxWarp prst="textNoShape">
                <a:avLst/>
              </a:prstTxWarp>
            </a:bodyPr>
            <a:lstStyle/>
            <a:p>
              <a:pPr defTabSz="913859"/>
              <a:endParaRPr lang="zh-CN" altLang="en-US" sz="1733"/>
            </a:p>
          </p:txBody>
        </p:sp>
        <p:grpSp>
          <p:nvGrpSpPr>
            <p:cNvPr id="27" name="Group 23"/>
            <p:cNvGrpSpPr>
              <a:grpSpLocks noChangeAspect="1"/>
            </p:cNvGrpSpPr>
            <p:nvPr/>
          </p:nvGrpSpPr>
          <p:grpSpPr bwMode="auto">
            <a:xfrm>
              <a:off x="1265895" y="4383211"/>
              <a:ext cx="263351" cy="216000"/>
              <a:chOff x="2676" y="1452"/>
              <a:chExt cx="406" cy="333"/>
            </a:xfrm>
            <a:grpFill/>
          </p:grpSpPr>
          <p:sp>
            <p:nvSpPr>
              <p:cNvPr id="28" name="Freeform 24"/>
              <p:cNvSpPr>
                <a:spLocks noEditPoints="1"/>
              </p:cNvSpPr>
              <p:nvPr/>
            </p:nvSpPr>
            <p:spPr bwMode="auto">
              <a:xfrm>
                <a:off x="2676" y="1515"/>
                <a:ext cx="406" cy="270"/>
              </a:xfrm>
              <a:custGeom>
                <a:avLst/>
                <a:gdLst>
                  <a:gd name="T0" fmla="*/ 136 w 172"/>
                  <a:gd name="T1" fmla="*/ 0 h 114"/>
                  <a:gd name="T2" fmla="*/ 131 w 172"/>
                  <a:gd name="T3" fmla="*/ 0 h 114"/>
                  <a:gd name="T4" fmla="*/ 132 w 172"/>
                  <a:gd name="T5" fmla="*/ 9 h 114"/>
                  <a:gd name="T6" fmla="*/ 132 w 172"/>
                  <a:gd name="T7" fmla="*/ 10 h 114"/>
                  <a:gd name="T8" fmla="*/ 119 w 172"/>
                  <a:gd name="T9" fmla="*/ 10 h 114"/>
                  <a:gd name="T10" fmla="*/ 119 w 172"/>
                  <a:gd name="T11" fmla="*/ 9 h 114"/>
                  <a:gd name="T12" fmla="*/ 117 w 172"/>
                  <a:gd name="T13" fmla="*/ 0 h 114"/>
                  <a:gd name="T14" fmla="*/ 55 w 172"/>
                  <a:gd name="T15" fmla="*/ 0 h 114"/>
                  <a:gd name="T16" fmla="*/ 54 w 172"/>
                  <a:gd name="T17" fmla="*/ 9 h 114"/>
                  <a:gd name="T18" fmla="*/ 53 w 172"/>
                  <a:gd name="T19" fmla="*/ 10 h 114"/>
                  <a:gd name="T20" fmla="*/ 40 w 172"/>
                  <a:gd name="T21" fmla="*/ 10 h 114"/>
                  <a:gd name="T22" fmla="*/ 40 w 172"/>
                  <a:gd name="T23" fmla="*/ 9 h 114"/>
                  <a:gd name="T24" fmla="*/ 41 w 172"/>
                  <a:gd name="T25" fmla="*/ 0 h 114"/>
                  <a:gd name="T26" fmla="*/ 36 w 172"/>
                  <a:gd name="T27" fmla="*/ 0 h 114"/>
                  <a:gd name="T28" fmla="*/ 0 w 172"/>
                  <a:gd name="T29" fmla="*/ 36 h 114"/>
                  <a:gd name="T30" fmla="*/ 0 w 172"/>
                  <a:gd name="T31" fmla="*/ 78 h 114"/>
                  <a:gd name="T32" fmla="*/ 36 w 172"/>
                  <a:gd name="T33" fmla="*/ 114 h 114"/>
                  <a:gd name="T34" fmla="*/ 136 w 172"/>
                  <a:gd name="T35" fmla="*/ 114 h 114"/>
                  <a:gd name="T36" fmla="*/ 172 w 172"/>
                  <a:gd name="T37" fmla="*/ 78 h 114"/>
                  <a:gd name="T38" fmla="*/ 172 w 172"/>
                  <a:gd name="T39" fmla="*/ 36 h 114"/>
                  <a:gd name="T40" fmla="*/ 136 w 172"/>
                  <a:gd name="T41" fmla="*/ 0 h 114"/>
                  <a:gd name="T42" fmla="*/ 141 w 172"/>
                  <a:gd name="T43" fmla="*/ 93 h 114"/>
                  <a:gd name="T44" fmla="*/ 34 w 172"/>
                  <a:gd name="T45" fmla="*/ 93 h 114"/>
                  <a:gd name="T46" fmla="*/ 26 w 172"/>
                  <a:gd name="T47" fmla="*/ 86 h 114"/>
                  <a:gd name="T48" fmla="*/ 34 w 172"/>
                  <a:gd name="T49" fmla="*/ 78 h 114"/>
                  <a:gd name="T50" fmla="*/ 141 w 172"/>
                  <a:gd name="T51" fmla="*/ 78 h 114"/>
                  <a:gd name="T52" fmla="*/ 149 w 172"/>
                  <a:gd name="T53" fmla="*/ 86 h 114"/>
                  <a:gd name="T54" fmla="*/ 141 w 172"/>
                  <a:gd name="T55" fmla="*/ 93 h 114"/>
                  <a:gd name="T56" fmla="*/ 141 w 172"/>
                  <a:gd name="T57" fmla="*/ 68 h 114"/>
                  <a:gd name="T58" fmla="*/ 34 w 172"/>
                  <a:gd name="T59" fmla="*/ 68 h 114"/>
                  <a:gd name="T60" fmla="*/ 26 w 172"/>
                  <a:gd name="T61" fmla="*/ 60 h 114"/>
                  <a:gd name="T62" fmla="*/ 34 w 172"/>
                  <a:gd name="T63" fmla="*/ 52 h 114"/>
                  <a:gd name="T64" fmla="*/ 141 w 172"/>
                  <a:gd name="T65" fmla="*/ 52 h 114"/>
                  <a:gd name="T66" fmla="*/ 149 w 172"/>
                  <a:gd name="T67" fmla="*/ 60 h 114"/>
                  <a:gd name="T68" fmla="*/ 141 w 172"/>
                  <a:gd name="T69" fmla="*/ 68 h 114"/>
                  <a:gd name="T70" fmla="*/ 141 w 172"/>
                  <a:gd name="T71" fmla="*/ 43 h 114"/>
                  <a:gd name="T72" fmla="*/ 34 w 172"/>
                  <a:gd name="T73" fmla="*/ 43 h 114"/>
                  <a:gd name="T74" fmla="*/ 26 w 172"/>
                  <a:gd name="T75" fmla="*/ 35 h 114"/>
                  <a:gd name="T76" fmla="*/ 34 w 172"/>
                  <a:gd name="T77" fmla="*/ 27 h 114"/>
                  <a:gd name="T78" fmla="*/ 141 w 172"/>
                  <a:gd name="T79" fmla="*/ 27 h 114"/>
                  <a:gd name="T80" fmla="*/ 149 w 172"/>
                  <a:gd name="T81" fmla="*/ 35 h 114"/>
                  <a:gd name="T82" fmla="*/ 141 w 172"/>
                  <a:gd name="T83" fmla="*/ 4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2" h="114">
                    <a:moveTo>
                      <a:pt x="136" y="0"/>
                    </a:moveTo>
                    <a:cubicBezTo>
                      <a:pt x="131" y="0"/>
                      <a:pt x="131" y="0"/>
                      <a:pt x="131" y="0"/>
                    </a:cubicBezTo>
                    <a:cubicBezTo>
                      <a:pt x="131" y="3"/>
                      <a:pt x="132" y="6"/>
                      <a:pt x="132" y="9"/>
                    </a:cubicBezTo>
                    <a:cubicBezTo>
                      <a:pt x="132" y="10"/>
                      <a:pt x="132" y="10"/>
                      <a:pt x="132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9"/>
                      <a:pt x="119" y="9"/>
                      <a:pt x="119" y="9"/>
                    </a:cubicBezTo>
                    <a:cubicBezTo>
                      <a:pt x="118" y="6"/>
                      <a:pt x="118" y="3"/>
                      <a:pt x="11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4" y="3"/>
                      <a:pt x="54" y="6"/>
                      <a:pt x="54" y="9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1" y="6"/>
                      <a:pt x="41" y="3"/>
                      <a:pt x="41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8"/>
                      <a:pt x="16" y="114"/>
                      <a:pt x="36" y="114"/>
                    </a:cubicBezTo>
                    <a:cubicBezTo>
                      <a:pt x="136" y="114"/>
                      <a:pt x="136" y="114"/>
                      <a:pt x="136" y="114"/>
                    </a:cubicBezTo>
                    <a:cubicBezTo>
                      <a:pt x="156" y="114"/>
                      <a:pt x="172" y="98"/>
                      <a:pt x="172" y="78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72" y="16"/>
                      <a:pt x="156" y="0"/>
                      <a:pt x="136" y="0"/>
                    </a:cubicBezTo>
                    <a:close/>
                    <a:moveTo>
                      <a:pt x="141" y="93"/>
                    </a:moveTo>
                    <a:cubicBezTo>
                      <a:pt x="34" y="93"/>
                      <a:pt x="34" y="93"/>
                      <a:pt x="34" y="93"/>
                    </a:cubicBezTo>
                    <a:cubicBezTo>
                      <a:pt x="30" y="93"/>
                      <a:pt x="26" y="90"/>
                      <a:pt x="26" y="86"/>
                    </a:cubicBezTo>
                    <a:cubicBezTo>
                      <a:pt x="26" y="81"/>
                      <a:pt x="30" y="78"/>
                      <a:pt x="34" y="78"/>
                    </a:cubicBezTo>
                    <a:cubicBezTo>
                      <a:pt x="141" y="78"/>
                      <a:pt x="141" y="78"/>
                      <a:pt x="141" y="78"/>
                    </a:cubicBezTo>
                    <a:cubicBezTo>
                      <a:pt x="145" y="78"/>
                      <a:pt x="149" y="81"/>
                      <a:pt x="149" y="86"/>
                    </a:cubicBezTo>
                    <a:cubicBezTo>
                      <a:pt x="149" y="90"/>
                      <a:pt x="145" y="93"/>
                      <a:pt x="141" y="93"/>
                    </a:cubicBezTo>
                    <a:close/>
                    <a:moveTo>
                      <a:pt x="141" y="68"/>
                    </a:moveTo>
                    <a:cubicBezTo>
                      <a:pt x="34" y="68"/>
                      <a:pt x="34" y="68"/>
                      <a:pt x="34" y="68"/>
                    </a:cubicBezTo>
                    <a:cubicBezTo>
                      <a:pt x="30" y="68"/>
                      <a:pt x="26" y="65"/>
                      <a:pt x="26" y="60"/>
                    </a:cubicBezTo>
                    <a:cubicBezTo>
                      <a:pt x="26" y="56"/>
                      <a:pt x="30" y="52"/>
                      <a:pt x="34" y="52"/>
                    </a:cubicBezTo>
                    <a:cubicBezTo>
                      <a:pt x="141" y="52"/>
                      <a:pt x="141" y="52"/>
                      <a:pt x="141" y="52"/>
                    </a:cubicBezTo>
                    <a:cubicBezTo>
                      <a:pt x="145" y="52"/>
                      <a:pt x="149" y="56"/>
                      <a:pt x="149" y="60"/>
                    </a:cubicBezTo>
                    <a:cubicBezTo>
                      <a:pt x="149" y="65"/>
                      <a:pt x="145" y="68"/>
                      <a:pt x="141" y="68"/>
                    </a:cubicBezTo>
                    <a:close/>
                    <a:moveTo>
                      <a:pt x="141" y="43"/>
                    </a:moveTo>
                    <a:cubicBezTo>
                      <a:pt x="34" y="43"/>
                      <a:pt x="34" y="43"/>
                      <a:pt x="34" y="43"/>
                    </a:cubicBezTo>
                    <a:cubicBezTo>
                      <a:pt x="30" y="43"/>
                      <a:pt x="26" y="39"/>
                      <a:pt x="26" y="35"/>
                    </a:cubicBezTo>
                    <a:cubicBezTo>
                      <a:pt x="26" y="30"/>
                      <a:pt x="30" y="27"/>
                      <a:pt x="34" y="27"/>
                    </a:cubicBezTo>
                    <a:cubicBezTo>
                      <a:pt x="141" y="27"/>
                      <a:pt x="141" y="27"/>
                      <a:pt x="141" y="27"/>
                    </a:cubicBezTo>
                    <a:cubicBezTo>
                      <a:pt x="145" y="27"/>
                      <a:pt x="149" y="30"/>
                      <a:pt x="149" y="35"/>
                    </a:cubicBezTo>
                    <a:cubicBezTo>
                      <a:pt x="149" y="39"/>
                      <a:pt x="145" y="43"/>
                      <a:pt x="14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9" name="Freeform 25"/>
              <p:cNvSpPr>
                <a:spLocks/>
              </p:cNvSpPr>
              <p:nvPr/>
            </p:nvSpPr>
            <p:spPr bwMode="auto">
              <a:xfrm>
                <a:off x="2777" y="1452"/>
                <a:ext cx="206" cy="82"/>
              </a:xfrm>
              <a:custGeom>
                <a:avLst/>
                <a:gdLst>
                  <a:gd name="T0" fmla="*/ 86 w 87"/>
                  <a:gd name="T1" fmla="*/ 27 h 35"/>
                  <a:gd name="T2" fmla="*/ 62 w 87"/>
                  <a:gd name="T3" fmla="*/ 0 h 35"/>
                  <a:gd name="T4" fmla="*/ 24 w 87"/>
                  <a:gd name="T5" fmla="*/ 0 h 35"/>
                  <a:gd name="T6" fmla="*/ 1 w 87"/>
                  <a:gd name="T7" fmla="*/ 27 h 35"/>
                  <a:gd name="T8" fmla="*/ 0 w 87"/>
                  <a:gd name="T9" fmla="*/ 35 h 35"/>
                  <a:gd name="T10" fmla="*/ 9 w 87"/>
                  <a:gd name="T11" fmla="*/ 35 h 35"/>
                  <a:gd name="T12" fmla="*/ 10 w 87"/>
                  <a:gd name="T13" fmla="*/ 27 h 35"/>
                  <a:gd name="T14" fmla="*/ 29 w 87"/>
                  <a:gd name="T15" fmla="*/ 8 h 35"/>
                  <a:gd name="T16" fmla="*/ 58 w 87"/>
                  <a:gd name="T17" fmla="*/ 8 h 35"/>
                  <a:gd name="T18" fmla="*/ 76 w 87"/>
                  <a:gd name="T19" fmla="*/ 27 h 35"/>
                  <a:gd name="T20" fmla="*/ 78 w 87"/>
                  <a:gd name="T21" fmla="*/ 35 h 35"/>
                  <a:gd name="T22" fmla="*/ 87 w 87"/>
                  <a:gd name="T23" fmla="*/ 35 h 35"/>
                  <a:gd name="T24" fmla="*/ 86 w 87"/>
                  <a:gd name="T2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35">
                    <a:moveTo>
                      <a:pt x="86" y="27"/>
                    </a:moveTo>
                    <a:cubicBezTo>
                      <a:pt x="83" y="11"/>
                      <a:pt x="73" y="0"/>
                      <a:pt x="6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3" y="0"/>
                      <a:pt x="4" y="11"/>
                      <a:pt x="1" y="27"/>
                    </a:cubicBezTo>
                    <a:cubicBezTo>
                      <a:pt x="0" y="30"/>
                      <a:pt x="0" y="32"/>
                      <a:pt x="0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2"/>
                      <a:pt x="9" y="30"/>
                      <a:pt x="10" y="27"/>
                    </a:cubicBezTo>
                    <a:cubicBezTo>
                      <a:pt x="13" y="16"/>
                      <a:pt x="20" y="8"/>
                      <a:pt x="29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6" y="8"/>
                      <a:pt x="74" y="16"/>
                      <a:pt x="76" y="27"/>
                    </a:cubicBezTo>
                    <a:cubicBezTo>
                      <a:pt x="77" y="30"/>
                      <a:pt x="77" y="32"/>
                      <a:pt x="78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6" y="32"/>
                      <a:pt x="86" y="30"/>
                      <a:pt x="8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  <p:sp>
        <p:nvSpPr>
          <p:cNvPr id="30" name="矩形 1"/>
          <p:cNvSpPr>
            <a:spLocks noChangeArrowheads="1"/>
          </p:cNvSpPr>
          <p:nvPr/>
        </p:nvSpPr>
        <p:spPr bwMode="auto">
          <a:xfrm>
            <a:off x="7721786" y="4958635"/>
            <a:ext cx="3270759" cy="70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333" kern="0" dirty="0">
                <a:latin typeface="微软雅黑" pitchFamily="34" charset="-122"/>
                <a:ea typeface="微软雅黑" pitchFamily="34" charset="-122"/>
              </a:rPr>
              <a:t>点击添加相关标题文字，点击添加相关标题文字，点击添加相关标题文字，点击添加相关标题文字。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6951993" y="5021639"/>
            <a:ext cx="576064" cy="576064"/>
            <a:chOff x="5074775" y="4275187"/>
            <a:chExt cx="432048" cy="432048"/>
          </a:xfrm>
          <a:solidFill>
            <a:schemeClr val="bg1"/>
          </a:solidFill>
        </p:grpSpPr>
        <p:sp>
          <p:nvSpPr>
            <p:cNvPr id="32" name="圆角矩形 31"/>
            <p:cNvSpPr/>
            <p:nvPr/>
          </p:nvSpPr>
          <p:spPr>
            <a:xfrm>
              <a:off x="5074775" y="4275187"/>
              <a:ext cx="432048" cy="432048"/>
            </a:xfrm>
            <a:prstGeom prst="roundRect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388" tIns="45694" rIns="91388" bIns="45694" numCol="1" rtlCol="0" anchor="t" anchorCtr="0" compatLnSpc="1">
              <a:prstTxWarp prst="textNoShape">
                <a:avLst/>
              </a:prstTxWarp>
            </a:bodyPr>
            <a:lstStyle/>
            <a:p>
              <a:pPr defTabSz="913859"/>
              <a:endParaRPr lang="zh-CN" altLang="en-US" sz="1733"/>
            </a:p>
          </p:txBody>
        </p:sp>
        <p:grpSp>
          <p:nvGrpSpPr>
            <p:cNvPr id="33" name="Group 42"/>
            <p:cNvGrpSpPr>
              <a:grpSpLocks noChangeAspect="1"/>
            </p:cNvGrpSpPr>
            <p:nvPr/>
          </p:nvGrpSpPr>
          <p:grpSpPr bwMode="auto">
            <a:xfrm>
              <a:off x="5203921" y="4396933"/>
              <a:ext cx="170971" cy="216000"/>
              <a:chOff x="2864" y="2398"/>
              <a:chExt cx="243" cy="307"/>
            </a:xfrm>
            <a:grpFill/>
          </p:grpSpPr>
          <p:sp>
            <p:nvSpPr>
              <p:cNvPr id="34" name="Freeform 43"/>
              <p:cNvSpPr>
                <a:spLocks noEditPoints="1"/>
              </p:cNvSpPr>
              <p:nvPr/>
            </p:nvSpPr>
            <p:spPr bwMode="auto">
              <a:xfrm>
                <a:off x="2864" y="2516"/>
                <a:ext cx="243" cy="189"/>
              </a:xfrm>
              <a:custGeom>
                <a:avLst/>
                <a:gdLst>
                  <a:gd name="T0" fmla="*/ 103 w 103"/>
                  <a:gd name="T1" fmla="*/ 24 h 80"/>
                  <a:gd name="T2" fmla="*/ 103 w 103"/>
                  <a:gd name="T3" fmla="*/ 12 h 80"/>
                  <a:gd name="T4" fmla="*/ 90 w 103"/>
                  <a:gd name="T5" fmla="*/ 0 h 80"/>
                  <a:gd name="T6" fmla="*/ 13 w 103"/>
                  <a:gd name="T7" fmla="*/ 0 h 80"/>
                  <a:gd name="T8" fmla="*/ 0 w 103"/>
                  <a:gd name="T9" fmla="*/ 12 h 80"/>
                  <a:gd name="T10" fmla="*/ 0 w 103"/>
                  <a:gd name="T11" fmla="*/ 68 h 80"/>
                  <a:gd name="T12" fmla="*/ 13 w 103"/>
                  <a:gd name="T13" fmla="*/ 80 h 80"/>
                  <a:gd name="T14" fmla="*/ 90 w 103"/>
                  <a:gd name="T15" fmla="*/ 80 h 80"/>
                  <a:gd name="T16" fmla="*/ 103 w 103"/>
                  <a:gd name="T17" fmla="*/ 68 h 80"/>
                  <a:gd name="T18" fmla="*/ 103 w 103"/>
                  <a:gd name="T19" fmla="*/ 64 h 80"/>
                  <a:gd name="T20" fmla="*/ 86 w 103"/>
                  <a:gd name="T21" fmla="*/ 64 h 80"/>
                  <a:gd name="T22" fmla="*/ 86 w 103"/>
                  <a:gd name="T23" fmla="*/ 57 h 80"/>
                  <a:gd name="T24" fmla="*/ 103 w 103"/>
                  <a:gd name="T25" fmla="*/ 57 h 80"/>
                  <a:gd name="T26" fmla="*/ 103 w 103"/>
                  <a:gd name="T27" fmla="*/ 48 h 80"/>
                  <a:gd name="T28" fmla="*/ 86 w 103"/>
                  <a:gd name="T29" fmla="*/ 48 h 80"/>
                  <a:gd name="T30" fmla="*/ 86 w 103"/>
                  <a:gd name="T31" fmla="*/ 41 h 80"/>
                  <a:gd name="T32" fmla="*/ 103 w 103"/>
                  <a:gd name="T33" fmla="*/ 41 h 80"/>
                  <a:gd name="T34" fmla="*/ 103 w 103"/>
                  <a:gd name="T35" fmla="*/ 31 h 80"/>
                  <a:gd name="T36" fmla="*/ 86 w 103"/>
                  <a:gd name="T37" fmla="*/ 31 h 80"/>
                  <a:gd name="T38" fmla="*/ 86 w 103"/>
                  <a:gd name="T39" fmla="*/ 24 h 80"/>
                  <a:gd name="T40" fmla="*/ 103 w 103"/>
                  <a:gd name="T41" fmla="*/ 24 h 80"/>
                  <a:gd name="T42" fmla="*/ 56 w 103"/>
                  <a:gd name="T43" fmla="*/ 46 h 80"/>
                  <a:gd name="T44" fmla="*/ 56 w 103"/>
                  <a:gd name="T45" fmla="*/ 55 h 80"/>
                  <a:gd name="T46" fmla="*/ 51 w 103"/>
                  <a:gd name="T47" fmla="*/ 58 h 80"/>
                  <a:gd name="T48" fmla="*/ 47 w 103"/>
                  <a:gd name="T49" fmla="*/ 55 h 80"/>
                  <a:gd name="T50" fmla="*/ 47 w 103"/>
                  <a:gd name="T51" fmla="*/ 46 h 80"/>
                  <a:gd name="T52" fmla="*/ 41 w 103"/>
                  <a:gd name="T53" fmla="*/ 37 h 80"/>
                  <a:gd name="T54" fmla="*/ 51 w 103"/>
                  <a:gd name="T55" fmla="*/ 26 h 80"/>
                  <a:gd name="T56" fmla="*/ 62 w 103"/>
                  <a:gd name="T57" fmla="*/ 37 h 80"/>
                  <a:gd name="T58" fmla="*/ 56 w 103"/>
                  <a:gd name="T59" fmla="*/ 4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3" h="80">
                    <a:moveTo>
                      <a:pt x="103" y="24"/>
                    </a:moveTo>
                    <a:cubicBezTo>
                      <a:pt x="103" y="12"/>
                      <a:pt x="103" y="12"/>
                      <a:pt x="103" y="12"/>
                    </a:cubicBezTo>
                    <a:cubicBezTo>
                      <a:pt x="103" y="5"/>
                      <a:pt x="97" y="0"/>
                      <a:pt x="9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4"/>
                      <a:pt x="5" y="80"/>
                      <a:pt x="13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97" y="80"/>
                      <a:pt x="103" y="74"/>
                      <a:pt x="103" y="68"/>
                    </a:cubicBezTo>
                    <a:cubicBezTo>
                      <a:pt x="103" y="64"/>
                      <a:pt x="103" y="64"/>
                      <a:pt x="103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03" y="31"/>
                      <a:pt x="103" y="31"/>
                      <a:pt x="103" y="31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6" y="24"/>
                      <a:pt x="86" y="24"/>
                      <a:pt x="86" y="24"/>
                    </a:cubicBezTo>
                    <a:lnTo>
                      <a:pt x="103" y="24"/>
                    </a:lnTo>
                    <a:close/>
                    <a:moveTo>
                      <a:pt x="56" y="46"/>
                    </a:moveTo>
                    <a:cubicBezTo>
                      <a:pt x="56" y="55"/>
                      <a:pt x="56" y="55"/>
                      <a:pt x="56" y="55"/>
                    </a:cubicBezTo>
                    <a:cubicBezTo>
                      <a:pt x="56" y="57"/>
                      <a:pt x="54" y="58"/>
                      <a:pt x="51" y="58"/>
                    </a:cubicBezTo>
                    <a:cubicBezTo>
                      <a:pt x="49" y="58"/>
                      <a:pt x="47" y="57"/>
                      <a:pt x="47" y="55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3" y="45"/>
                      <a:pt x="41" y="41"/>
                      <a:pt x="41" y="37"/>
                    </a:cubicBezTo>
                    <a:cubicBezTo>
                      <a:pt x="41" y="31"/>
                      <a:pt x="46" y="26"/>
                      <a:pt x="51" y="26"/>
                    </a:cubicBezTo>
                    <a:cubicBezTo>
                      <a:pt x="57" y="26"/>
                      <a:pt x="62" y="31"/>
                      <a:pt x="62" y="37"/>
                    </a:cubicBezTo>
                    <a:cubicBezTo>
                      <a:pt x="62" y="41"/>
                      <a:pt x="59" y="45"/>
                      <a:pt x="56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5" name="Freeform 44"/>
              <p:cNvSpPr>
                <a:spLocks/>
              </p:cNvSpPr>
              <p:nvPr/>
            </p:nvSpPr>
            <p:spPr bwMode="auto">
              <a:xfrm>
                <a:off x="2887" y="2398"/>
                <a:ext cx="196" cy="111"/>
              </a:xfrm>
              <a:custGeom>
                <a:avLst/>
                <a:gdLst>
                  <a:gd name="T0" fmla="*/ 14 w 83"/>
                  <a:gd name="T1" fmla="*/ 32 h 47"/>
                  <a:gd name="T2" fmla="*/ 35 w 83"/>
                  <a:gd name="T3" fmla="*/ 12 h 47"/>
                  <a:gd name="T4" fmla="*/ 48 w 83"/>
                  <a:gd name="T5" fmla="*/ 12 h 47"/>
                  <a:gd name="T6" fmla="*/ 68 w 83"/>
                  <a:gd name="T7" fmla="*/ 32 h 47"/>
                  <a:gd name="T8" fmla="*/ 68 w 83"/>
                  <a:gd name="T9" fmla="*/ 47 h 47"/>
                  <a:gd name="T10" fmla="*/ 83 w 83"/>
                  <a:gd name="T11" fmla="*/ 47 h 47"/>
                  <a:gd name="T12" fmla="*/ 83 w 83"/>
                  <a:gd name="T13" fmla="*/ 28 h 47"/>
                  <a:gd name="T14" fmla="*/ 55 w 83"/>
                  <a:gd name="T15" fmla="*/ 0 h 47"/>
                  <a:gd name="T16" fmla="*/ 28 w 83"/>
                  <a:gd name="T17" fmla="*/ 0 h 47"/>
                  <a:gd name="T18" fmla="*/ 0 w 83"/>
                  <a:gd name="T19" fmla="*/ 28 h 47"/>
                  <a:gd name="T20" fmla="*/ 0 w 83"/>
                  <a:gd name="T21" fmla="*/ 47 h 47"/>
                  <a:gd name="T22" fmla="*/ 14 w 83"/>
                  <a:gd name="T23" fmla="*/ 47 h 47"/>
                  <a:gd name="T24" fmla="*/ 14 w 83"/>
                  <a:gd name="T25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47">
                    <a:moveTo>
                      <a:pt x="14" y="32"/>
                    </a:moveTo>
                    <a:cubicBezTo>
                      <a:pt x="14" y="21"/>
                      <a:pt x="24" y="12"/>
                      <a:pt x="35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59" y="12"/>
                      <a:pt x="68" y="21"/>
                      <a:pt x="68" y="32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83" y="13"/>
                      <a:pt x="70" y="0"/>
                      <a:pt x="5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0"/>
                      <a:pt x="0" y="13"/>
                      <a:pt x="0" y="2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4" y="47"/>
                      <a:pt x="14" y="47"/>
                      <a:pt x="14" y="47"/>
                    </a:cubicBezTo>
                    <a:lnTo>
                      <a:pt x="14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258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0" presetID="2" presetClass="entr" presetSubtype="1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6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4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6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7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8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0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1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1" grpId="0" animBg="1"/>
          <p:bldP spid="13" grpId="0" animBg="1"/>
          <p:bldP spid="14" grpId="0"/>
          <p:bldP spid="24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4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6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7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8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1" grpId="0" animBg="1"/>
          <p:bldP spid="13" grpId="0" animBg="1"/>
          <p:bldP spid="14" grpId="0"/>
          <p:bldP spid="24" grpId="0"/>
          <p:bldP spid="30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8" b="64499"/>
          <a:stretch/>
        </p:blipFill>
        <p:spPr>
          <a:xfrm>
            <a:off x="4930219" y="0"/>
            <a:ext cx="7261781" cy="216380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69" r="8744"/>
          <a:stretch/>
        </p:blipFill>
        <p:spPr>
          <a:xfrm>
            <a:off x="0" y="5152571"/>
            <a:ext cx="12192000" cy="170542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" t="53968" r="43393"/>
          <a:stretch/>
        </p:blipFill>
        <p:spPr>
          <a:xfrm flipH="1">
            <a:off x="8403771" y="2632669"/>
            <a:ext cx="3788229" cy="4225332"/>
          </a:xfrm>
          <a:prstGeom prst="rect">
            <a:avLst/>
          </a:prstGeom>
        </p:spPr>
      </p:pic>
      <p:sp>
        <p:nvSpPr>
          <p:cNvPr id="25" name="MH_Others_1"/>
          <p:cNvSpPr txBox="1"/>
          <p:nvPr>
            <p:custDataLst>
              <p:tags r:id="rId1"/>
            </p:custDataLst>
          </p:nvPr>
        </p:nvSpPr>
        <p:spPr>
          <a:xfrm>
            <a:off x="7295180" y="77968"/>
            <a:ext cx="1354217" cy="3597835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8800" dirty="0">
                <a:solidFill>
                  <a:srgbClr val="DA060B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26" name="MH_Others_2"/>
          <p:cNvSpPr txBox="1"/>
          <p:nvPr>
            <p:custDataLst>
              <p:tags r:id="rId2"/>
            </p:custDataLst>
          </p:nvPr>
        </p:nvSpPr>
        <p:spPr>
          <a:xfrm rot="5400000">
            <a:off x="5410052" y="2525431"/>
            <a:ext cx="3128221" cy="64203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172" dirty="0">
                <a:solidFill>
                  <a:srgbClr val="DA060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CONTENTS</a:t>
            </a:r>
            <a:endParaRPr lang="zh-CN" altLang="en-US" sz="4172" dirty="0">
              <a:solidFill>
                <a:srgbClr val="DA060B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75182" y="460315"/>
            <a:ext cx="5016500" cy="723900"/>
            <a:chOff x="3738789" y="1852930"/>
            <a:chExt cx="5016500" cy="723900"/>
          </a:xfrm>
        </p:grpSpPr>
        <p:sp>
          <p:nvSpPr>
            <p:cNvPr id="28" name="任意多边形 27"/>
            <p:cNvSpPr/>
            <p:nvPr>
              <p:custDataLst>
                <p:tags r:id="rId11"/>
              </p:custDataLst>
            </p:nvPr>
          </p:nvSpPr>
          <p:spPr>
            <a:xfrm>
              <a:off x="3738789" y="1852930"/>
              <a:ext cx="5016500" cy="723900"/>
            </a:xfrm>
            <a:custGeom>
              <a:avLst/>
              <a:gdLst>
                <a:gd name="connsiteX0" fmla="*/ 309285 w 5016918"/>
                <a:gd name="connsiteY0" fmla="*/ 0 h 723600"/>
                <a:gd name="connsiteX1" fmla="*/ 4643676 w 5016918"/>
                <a:gd name="connsiteY1" fmla="*/ 0 h 723600"/>
                <a:gd name="connsiteX2" fmla="*/ 4643676 w 5016918"/>
                <a:gd name="connsiteY2" fmla="*/ 539 h 723600"/>
                <a:gd name="connsiteX3" fmla="*/ 4836287 w 5016918"/>
                <a:gd name="connsiteY3" fmla="*/ 539 h 723600"/>
                <a:gd name="connsiteX4" fmla="*/ 5016918 w 5016918"/>
                <a:gd name="connsiteY4" fmla="*/ 361801 h 723600"/>
                <a:gd name="connsiteX5" fmla="*/ 4836287 w 5016918"/>
                <a:gd name="connsiteY5" fmla="*/ 723062 h 723600"/>
                <a:gd name="connsiteX6" fmla="*/ 4643676 w 5016918"/>
                <a:gd name="connsiteY6" fmla="*/ 723062 h 723600"/>
                <a:gd name="connsiteX7" fmla="*/ 4643676 w 5016918"/>
                <a:gd name="connsiteY7" fmla="*/ 723600 h 723600"/>
                <a:gd name="connsiteX8" fmla="*/ 309285 w 5016918"/>
                <a:gd name="connsiteY8" fmla="*/ 723600 h 723600"/>
                <a:gd name="connsiteX9" fmla="*/ 309285 w 5016918"/>
                <a:gd name="connsiteY9" fmla="*/ 723062 h 723600"/>
                <a:gd name="connsiteX10" fmla="*/ 180631 w 5016918"/>
                <a:gd name="connsiteY10" fmla="*/ 723062 h 723600"/>
                <a:gd name="connsiteX11" fmla="*/ 0 w 5016918"/>
                <a:gd name="connsiteY11" fmla="*/ 361801 h 723600"/>
                <a:gd name="connsiteX12" fmla="*/ 180631 w 5016918"/>
                <a:gd name="connsiteY12" fmla="*/ 539 h 723600"/>
                <a:gd name="connsiteX13" fmla="*/ 309285 w 5016918"/>
                <a:gd name="connsiteY13" fmla="*/ 539 h 72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16918" h="723600">
                  <a:moveTo>
                    <a:pt x="309285" y="0"/>
                  </a:moveTo>
                  <a:lnTo>
                    <a:pt x="4643676" y="0"/>
                  </a:lnTo>
                  <a:lnTo>
                    <a:pt x="4643676" y="539"/>
                  </a:lnTo>
                  <a:lnTo>
                    <a:pt x="4836287" y="539"/>
                  </a:lnTo>
                  <a:lnTo>
                    <a:pt x="5016918" y="361801"/>
                  </a:lnTo>
                  <a:lnTo>
                    <a:pt x="4836287" y="723062"/>
                  </a:lnTo>
                  <a:lnTo>
                    <a:pt x="4643676" y="723062"/>
                  </a:lnTo>
                  <a:lnTo>
                    <a:pt x="4643676" y="723600"/>
                  </a:lnTo>
                  <a:lnTo>
                    <a:pt x="309285" y="723600"/>
                  </a:lnTo>
                  <a:lnTo>
                    <a:pt x="309285" y="723062"/>
                  </a:lnTo>
                  <a:lnTo>
                    <a:pt x="180631" y="723062"/>
                  </a:lnTo>
                  <a:lnTo>
                    <a:pt x="0" y="361801"/>
                  </a:lnTo>
                  <a:lnTo>
                    <a:pt x="180631" y="539"/>
                  </a:lnTo>
                  <a:lnTo>
                    <a:pt x="309285" y="539"/>
                  </a:lnTo>
                  <a:close/>
                </a:path>
              </a:pathLst>
            </a:custGeom>
            <a:solidFill>
              <a:srgbClr val="DA060B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latin typeface="方正尚酷简体" panose="03000509000000000000" pitchFamily="65" charset="-122"/>
                  <a:ea typeface="方正尚酷简体" panose="03000509000000000000" pitchFamily="65" charset="-122"/>
                </a:rPr>
                <a:t>单击此处添加标题</a:t>
              </a:r>
            </a:p>
          </p:txBody>
        </p:sp>
        <p:sp>
          <p:nvSpPr>
            <p:cNvPr id="29" name="六边形 28"/>
            <p:cNvSpPr/>
            <p:nvPr>
              <p:custDataLst>
                <p:tags r:id="rId12"/>
              </p:custDataLst>
            </p:nvPr>
          </p:nvSpPr>
          <p:spPr>
            <a:xfrm>
              <a:off x="3792949" y="1897945"/>
              <a:ext cx="735360" cy="633931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rgbClr val="DA060B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200" dirty="0">
                <a:solidFill>
                  <a:srgbClr val="DA060B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75182" y="1432320"/>
            <a:ext cx="5016500" cy="723900"/>
            <a:chOff x="3738789" y="2840355"/>
            <a:chExt cx="5016500" cy="723900"/>
          </a:xfrm>
        </p:grpSpPr>
        <p:sp>
          <p:nvSpPr>
            <p:cNvPr id="31" name="任意多边形 30"/>
            <p:cNvSpPr/>
            <p:nvPr>
              <p:custDataLst>
                <p:tags r:id="rId9"/>
              </p:custDataLst>
            </p:nvPr>
          </p:nvSpPr>
          <p:spPr>
            <a:xfrm>
              <a:off x="3738789" y="2840355"/>
              <a:ext cx="5016500" cy="723900"/>
            </a:xfrm>
            <a:custGeom>
              <a:avLst/>
              <a:gdLst>
                <a:gd name="connsiteX0" fmla="*/ 309285 w 5016918"/>
                <a:gd name="connsiteY0" fmla="*/ 0 h 723600"/>
                <a:gd name="connsiteX1" fmla="*/ 4643676 w 5016918"/>
                <a:gd name="connsiteY1" fmla="*/ 0 h 723600"/>
                <a:gd name="connsiteX2" fmla="*/ 4643676 w 5016918"/>
                <a:gd name="connsiteY2" fmla="*/ 539 h 723600"/>
                <a:gd name="connsiteX3" fmla="*/ 4836287 w 5016918"/>
                <a:gd name="connsiteY3" fmla="*/ 539 h 723600"/>
                <a:gd name="connsiteX4" fmla="*/ 5016918 w 5016918"/>
                <a:gd name="connsiteY4" fmla="*/ 361801 h 723600"/>
                <a:gd name="connsiteX5" fmla="*/ 4836287 w 5016918"/>
                <a:gd name="connsiteY5" fmla="*/ 723062 h 723600"/>
                <a:gd name="connsiteX6" fmla="*/ 4643676 w 5016918"/>
                <a:gd name="connsiteY6" fmla="*/ 723062 h 723600"/>
                <a:gd name="connsiteX7" fmla="*/ 4643676 w 5016918"/>
                <a:gd name="connsiteY7" fmla="*/ 723600 h 723600"/>
                <a:gd name="connsiteX8" fmla="*/ 309285 w 5016918"/>
                <a:gd name="connsiteY8" fmla="*/ 723600 h 723600"/>
                <a:gd name="connsiteX9" fmla="*/ 309285 w 5016918"/>
                <a:gd name="connsiteY9" fmla="*/ 723062 h 723600"/>
                <a:gd name="connsiteX10" fmla="*/ 180631 w 5016918"/>
                <a:gd name="connsiteY10" fmla="*/ 723062 h 723600"/>
                <a:gd name="connsiteX11" fmla="*/ 0 w 5016918"/>
                <a:gd name="connsiteY11" fmla="*/ 361801 h 723600"/>
                <a:gd name="connsiteX12" fmla="*/ 180631 w 5016918"/>
                <a:gd name="connsiteY12" fmla="*/ 539 h 723600"/>
                <a:gd name="connsiteX13" fmla="*/ 309285 w 5016918"/>
                <a:gd name="connsiteY13" fmla="*/ 539 h 72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16918" h="723600">
                  <a:moveTo>
                    <a:pt x="309285" y="0"/>
                  </a:moveTo>
                  <a:lnTo>
                    <a:pt x="4643676" y="0"/>
                  </a:lnTo>
                  <a:lnTo>
                    <a:pt x="4643676" y="539"/>
                  </a:lnTo>
                  <a:lnTo>
                    <a:pt x="4836287" y="539"/>
                  </a:lnTo>
                  <a:lnTo>
                    <a:pt x="5016918" y="361801"/>
                  </a:lnTo>
                  <a:lnTo>
                    <a:pt x="4836287" y="723062"/>
                  </a:lnTo>
                  <a:lnTo>
                    <a:pt x="4643676" y="723062"/>
                  </a:lnTo>
                  <a:lnTo>
                    <a:pt x="4643676" y="723600"/>
                  </a:lnTo>
                  <a:lnTo>
                    <a:pt x="309285" y="723600"/>
                  </a:lnTo>
                  <a:lnTo>
                    <a:pt x="309285" y="723062"/>
                  </a:lnTo>
                  <a:lnTo>
                    <a:pt x="180631" y="723062"/>
                  </a:lnTo>
                  <a:lnTo>
                    <a:pt x="0" y="361801"/>
                  </a:lnTo>
                  <a:lnTo>
                    <a:pt x="180631" y="539"/>
                  </a:lnTo>
                  <a:lnTo>
                    <a:pt x="309285" y="539"/>
                  </a:lnTo>
                  <a:close/>
                </a:path>
              </a:pathLst>
            </a:custGeom>
            <a:solidFill>
              <a:srgbClr val="DA060B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latin typeface="方正尚酷简体" panose="03000509000000000000" pitchFamily="65" charset="-122"/>
                  <a:ea typeface="方正尚酷简体" panose="03000509000000000000" pitchFamily="65" charset="-122"/>
                </a:rPr>
                <a:t>单击此处添加标题</a:t>
              </a:r>
            </a:p>
          </p:txBody>
        </p:sp>
        <p:sp>
          <p:nvSpPr>
            <p:cNvPr id="32" name="六边形 31"/>
            <p:cNvSpPr/>
            <p:nvPr>
              <p:custDataLst>
                <p:tags r:id="rId10"/>
              </p:custDataLst>
            </p:nvPr>
          </p:nvSpPr>
          <p:spPr>
            <a:xfrm>
              <a:off x="3792949" y="2886005"/>
              <a:ext cx="735360" cy="633931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rgbClr val="DA060B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200" dirty="0">
                <a:solidFill>
                  <a:srgbClr val="DA060B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75182" y="2404325"/>
            <a:ext cx="5016500" cy="723900"/>
            <a:chOff x="3738789" y="3829368"/>
            <a:chExt cx="5016500" cy="723900"/>
          </a:xfrm>
        </p:grpSpPr>
        <p:sp>
          <p:nvSpPr>
            <p:cNvPr id="34" name="任意多边形 33"/>
            <p:cNvSpPr/>
            <p:nvPr>
              <p:custDataLst>
                <p:tags r:id="rId7"/>
              </p:custDataLst>
            </p:nvPr>
          </p:nvSpPr>
          <p:spPr>
            <a:xfrm>
              <a:off x="3738789" y="3829368"/>
              <a:ext cx="5016500" cy="723900"/>
            </a:xfrm>
            <a:custGeom>
              <a:avLst/>
              <a:gdLst>
                <a:gd name="connsiteX0" fmla="*/ 309285 w 5016918"/>
                <a:gd name="connsiteY0" fmla="*/ 0 h 723600"/>
                <a:gd name="connsiteX1" fmla="*/ 4643676 w 5016918"/>
                <a:gd name="connsiteY1" fmla="*/ 0 h 723600"/>
                <a:gd name="connsiteX2" fmla="*/ 4643676 w 5016918"/>
                <a:gd name="connsiteY2" fmla="*/ 539 h 723600"/>
                <a:gd name="connsiteX3" fmla="*/ 4836287 w 5016918"/>
                <a:gd name="connsiteY3" fmla="*/ 539 h 723600"/>
                <a:gd name="connsiteX4" fmla="*/ 5016918 w 5016918"/>
                <a:gd name="connsiteY4" fmla="*/ 361801 h 723600"/>
                <a:gd name="connsiteX5" fmla="*/ 4836287 w 5016918"/>
                <a:gd name="connsiteY5" fmla="*/ 723062 h 723600"/>
                <a:gd name="connsiteX6" fmla="*/ 4643676 w 5016918"/>
                <a:gd name="connsiteY6" fmla="*/ 723062 h 723600"/>
                <a:gd name="connsiteX7" fmla="*/ 4643676 w 5016918"/>
                <a:gd name="connsiteY7" fmla="*/ 723600 h 723600"/>
                <a:gd name="connsiteX8" fmla="*/ 309285 w 5016918"/>
                <a:gd name="connsiteY8" fmla="*/ 723600 h 723600"/>
                <a:gd name="connsiteX9" fmla="*/ 309285 w 5016918"/>
                <a:gd name="connsiteY9" fmla="*/ 723062 h 723600"/>
                <a:gd name="connsiteX10" fmla="*/ 180631 w 5016918"/>
                <a:gd name="connsiteY10" fmla="*/ 723062 h 723600"/>
                <a:gd name="connsiteX11" fmla="*/ 0 w 5016918"/>
                <a:gd name="connsiteY11" fmla="*/ 361801 h 723600"/>
                <a:gd name="connsiteX12" fmla="*/ 180631 w 5016918"/>
                <a:gd name="connsiteY12" fmla="*/ 539 h 723600"/>
                <a:gd name="connsiteX13" fmla="*/ 309285 w 5016918"/>
                <a:gd name="connsiteY13" fmla="*/ 539 h 72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16918" h="723600">
                  <a:moveTo>
                    <a:pt x="309285" y="0"/>
                  </a:moveTo>
                  <a:lnTo>
                    <a:pt x="4643676" y="0"/>
                  </a:lnTo>
                  <a:lnTo>
                    <a:pt x="4643676" y="539"/>
                  </a:lnTo>
                  <a:lnTo>
                    <a:pt x="4836287" y="539"/>
                  </a:lnTo>
                  <a:lnTo>
                    <a:pt x="5016918" y="361801"/>
                  </a:lnTo>
                  <a:lnTo>
                    <a:pt x="4836287" y="723062"/>
                  </a:lnTo>
                  <a:lnTo>
                    <a:pt x="4643676" y="723062"/>
                  </a:lnTo>
                  <a:lnTo>
                    <a:pt x="4643676" y="723600"/>
                  </a:lnTo>
                  <a:lnTo>
                    <a:pt x="309285" y="723600"/>
                  </a:lnTo>
                  <a:lnTo>
                    <a:pt x="309285" y="723062"/>
                  </a:lnTo>
                  <a:lnTo>
                    <a:pt x="180631" y="723062"/>
                  </a:lnTo>
                  <a:lnTo>
                    <a:pt x="0" y="361801"/>
                  </a:lnTo>
                  <a:lnTo>
                    <a:pt x="180631" y="539"/>
                  </a:lnTo>
                  <a:lnTo>
                    <a:pt x="309285" y="539"/>
                  </a:lnTo>
                  <a:close/>
                </a:path>
              </a:pathLst>
            </a:custGeom>
            <a:solidFill>
              <a:srgbClr val="DA060B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latin typeface="方正尚酷简体" panose="03000509000000000000" pitchFamily="65" charset="-122"/>
                  <a:ea typeface="方正尚酷简体" panose="03000509000000000000" pitchFamily="65" charset="-122"/>
                </a:rPr>
                <a:t>单击此处添加标题</a:t>
              </a:r>
            </a:p>
          </p:txBody>
        </p:sp>
        <p:sp>
          <p:nvSpPr>
            <p:cNvPr id="35" name="六边形 34"/>
            <p:cNvSpPr/>
            <p:nvPr>
              <p:custDataLst>
                <p:tags r:id="rId8"/>
              </p:custDataLst>
            </p:nvPr>
          </p:nvSpPr>
          <p:spPr>
            <a:xfrm>
              <a:off x="3792949" y="3874065"/>
              <a:ext cx="735360" cy="633931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rgbClr val="DA060B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200" dirty="0">
                <a:solidFill>
                  <a:srgbClr val="DA060B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75182" y="3376330"/>
            <a:ext cx="5016500" cy="723900"/>
            <a:chOff x="3738789" y="4816793"/>
            <a:chExt cx="5016500" cy="723900"/>
          </a:xfrm>
        </p:grpSpPr>
        <p:sp>
          <p:nvSpPr>
            <p:cNvPr id="37" name="任意多边形 36"/>
            <p:cNvSpPr/>
            <p:nvPr>
              <p:custDataLst>
                <p:tags r:id="rId5"/>
              </p:custDataLst>
            </p:nvPr>
          </p:nvSpPr>
          <p:spPr>
            <a:xfrm>
              <a:off x="3738789" y="4816793"/>
              <a:ext cx="5016500" cy="723900"/>
            </a:xfrm>
            <a:custGeom>
              <a:avLst/>
              <a:gdLst>
                <a:gd name="connsiteX0" fmla="*/ 309285 w 5016918"/>
                <a:gd name="connsiteY0" fmla="*/ 0 h 723600"/>
                <a:gd name="connsiteX1" fmla="*/ 4643676 w 5016918"/>
                <a:gd name="connsiteY1" fmla="*/ 0 h 723600"/>
                <a:gd name="connsiteX2" fmla="*/ 4643676 w 5016918"/>
                <a:gd name="connsiteY2" fmla="*/ 539 h 723600"/>
                <a:gd name="connsiteX3" fmla="*/ 4836287 w 5016918"/>
                <a:gd name="connsiteY3" fmla="*/ 539 h 723600"/>
                <a:gd name="connsiteX4" fmla="*/ 5016918 w 5016918"/>
                <a:gd name="connsiteY4" fmla="*/ 361801 h 723600"/>
                <a:gd name="connsiteX5" fmla="*/ 4836287 w 5016918"/>
                <a:gd name="connsiteY5" fmla="*/ 723062 h 723600"/>
                <a:gd name="connsiteX6" fmla="*/ 4643676 w 5016918"/>
                <a:gd name="connsiteY6" fmla="*/ 723062 h 723600"/>
                <a:gd name="connsiteX7" fmla="*/ 4643676 w 5016918"/>
                <a:gd name="connsiteY7" fmla="*/ 723600 h 723600"/>
                <a:gd name="connsiteX8" fmla="*/ 309285 w 5016918"/>
                <a:gd name="connsiteY8" fmla="*/ 723600 h 723600"/>
                <a:gd name="connsiteX9" fmla="*/ 309285 w 5016918"/>
                <a:gd name="connsiteY9" fmla="*/ 723062 h 723600"/>
                <a:gd name="connsiteX10" fmla="*/ 180631 w 5016918"/>
                <a:gd name="connsiteY10" fmla="*/ 723062 h 723600"/>
                <a:gd name="connsiteX11" fmla="*/ 0 w 5016918"/>
                <a:gd name="connsiteY11" fmla="*/ 361801 h 723600"/>
                <a:gd name="connsiteX12" fmla="*/ 180631 w 5016918"/>
                <a:gd name="connsiteY12" fmla="*/ 539 h 723600"/>
                <a:gd name="connsiteX13" fmla="*/ 309285 w 5016918"/>
                <a:gd name="connsiteY13" fmla="*/ 539 h 72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16918" h="723600">
                  <a:moveTo>
                    <a:pt x="309285" y="0"/>
                  </a:moveTo>
                  <a:lnTo>
                    <a:pt x="4643676" y="0"/>
                  </a:lnTo>
                  <a:lnTo>
                    <a:pt x="4643676" y="539"/>
                  </a:lnTo>
                  <a:lnTo>
                    <a:pt x="4836287" y="539"/>
                  </a:lnTo>
                  <a:lnTo>
                    <a:pt x="5016918" y="361801"/>
                  </a:lnTo>
                  <a:lnTo>
                    <a:pt x="4836287" y="723062"/>
                  </a:lnTo>
                  <a:lnTo>
                    <a:pt x="4643676" y="723062"/>
                  </a:lnTo>
                  <a:lnTo>
                    <a:pt x="4643676" y="723600"/>
                  </a:lnTo>
                  <a:lnTo>
                    <a:pt x="309285" y="723600"/>
                  </a:lnTo>
                  <a:lnTo>
                    <a:pt x="309285" y="723062"/>
                  </a:lnTo>
                  <a:lnTo>
                    <a:pt x="180631" y="723062"/>
                  </a:lnTo>
                  <a:lnTo>
                    <a:pt x="0" y="361801"/>
                  </a:lnTo>
                  <a:lnTo>
                    <a:pt x="180631" y="539"/>
                  </a:lnTo>
                  <a:lnTo>
                    <a:pt x="309285" y="539"/>
                  </a:lnTo>
                  <a:close/>
                </a:path>
              </a:pathLst>
            </a:custGeom>
            <a:solidFill>
              <a:srgbClr val="DA060B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latin typeface="方正尚酷简体" panose="03000509000000000000" pitchFamily="65" charset="-122"/>
                  <a:ea typeface="方正尚酷简体" panose="03000509000000000000" pitchFamily="65" charset="-122"/>
                </a:rPr>
                <a:t>单击此处添加标题</a:t>
              </a:r>
            </a:p>
          </p:txBody>
        </p:sp>
        <p:sp>
          <p:nvSpPr>
            <p:cNvPr id="38" name="六边形 37"/>
            <p:cNvSpPr/>
            <p:nvPr>
              <p:custDataLst>
                <p:tags r:id="rId6"/>
              </p:custDataLst>
            </p:nvPr>
          </p:nvSpPr>
          <p:spPr>
            <a:xfrm>
              <a:off x="3792949" y="4862124"/>
              <a:ext cx="735360" cy="633931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rgbClr val="DA060B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200" dirty="0">
                <a:solidFill>
                  <a:srgbClr val="DA060B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75182" y="4348337"/>
            <a:ext cx="5016500" cy="723900"/>
            <a:chOff x="3738789" y="4816793"/>
            <a:chExt cx="5016500" cy="723900"/>
          </a:xfrm>
        </p:grpSpPr>
        <p:sp>
          <p:nvSpPr>
            <p:cNvPr id="40" name="任意多边形 39"/>
            <p:cNvSpPr/>
            <p:nvPr>
              <p:custDataLst>
                <p:tags r:id="rId3"/>
              </p:custDataLst>
            </p:nvPr>
          </p:nvSpPr>
          <p:spPr>
            <a:xfrm>
              <a:off x="3738789" y="4816793"/>
              <a:ext cx="5016500" cy="723900"/>
            </a:xfrm>
            <a:custGeom>
              <a:avLst/>
              <a:gdLst>
                <a:gd name="connsiteX0" fmla="*/ 309285 w 5016918"/>
                <a:gd name="connsiteY0" fmla="*/ 0 h 723600"/>
                <a:gd name="connsiteX1" fmla="*/ 4643676 w 5016918"/>
                <a:gd name="connsiteY1" fmla="*/ 0 h 723600"/>
                <a:gd name="connsiteX2" fmla="*/ 4643676 w 5016918"/>
                <a:gd name="connsiteY2" fmla="*/ 539 h 723600"/>
                <a:gd name="connsiteX3" fmla="*/ 4836287 w 5016918"/>
                <a:gd name="connsiteY3" fmla="*/ 539 h 723600"/>
                <a:gd name="connsiteX4" fmla="*/ 5016918 w 5016918"/>
                <a:gd name="connsiteY4" fmla="*/ 361801 h 723600"/>
                <a:gd name="connsiteX5" fmla="*/ 4836287 w 5016918"/>
                <a:gd name="connsiteY5" fmla="*/ 723062 h 723600"/>
                <a:gd name="connsiteX6" fmla="*/ 4643676 w 5016918"/>
                <a:gd name="connsiteY6" fmla="*/ 723062 h 723600"/>
                <a:gd name="connsiteX7" fmla="*/ 4643676 w 5016918"/>
                <a:gd name="connsiteY7" fmla="*/ 723600 h 723600"/>
                <a:gd name="connsiteX8" fmla="*/ 309285 w 5016918"/>
                <a:gd name="connsiteY8" fmla="*/ 723600 h 723600"/>
                <a:gd name="connsiteX9" fmla="*/ 309285 w 5016918"/>
                <a:gd name="connsiteY9" fmla="*/ 723062 h 723600"/>
                <a:gd name="connsiteX10" fmla="*/ 180631 w 5016918"/>
                <a:gd name="connsiteY10" fmla="*/ 723062 h 723600"/>
                <a:gd name="connsiteX11" fmla="*/ 0 w 5016918"/>
                <a:gd name="connsiteY11" fmla="*/ 361801 h 723600"/>
                <a:gd name="connsiteX12" fmla="*/ 180631 w 5016918"/>
                <a:gd name="connsiteY12" fmla="*/ 539 h 723600"/>
                <a:gd name="connsiteX13" fmla="*/ 309285 w 5016918"/>
                <a:gd name="connsiteY13" fmla="*/ 539 h 72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16918" h="723600">
                  <a:moveTo>
                    <a:pt x="309285" y="0"/>
                  </a:moveTo>
                  <a:lnTo>
                    <a:pt x="4643676" y="0"/>
                  </a:lnTo>
                  <a:lnTo>
                    <a:pt x="4643676" y="539"/>
                  </a:lnTo>
                  <a:lnTo>
                    <a:pt x="4836287" y="539"/>
                  </a:lnTo>
                  <a:lnTo>
                    <a:pt x="5016918" y="361801"/>
                  </a:lnTo>
                  <a:lnTo>
                    <a:pt x="4836287" y="723062"/>
                  </a:lnTo>
                  <a:lnTo>
                    <a:pt x="4643676" y="723062"/>
                  </a:lnTo>
                  <a:lnTo>
                    <a:pt x="4643676" y="723600"/>
                  </a:lnTo>
                  <a:lnTo>
                    <a:pt x="309285" y="723600"/>
                  </a:lnTo>
                  <a:lnTo>
                    <a:pt x="309285" y="723062"/>
                  </a:lnTo>
                  <a:lnTo>
                    <a:pt x="180631" y="723062"/>
                  </a:lnTo>
                  <a:lnTo>
                    <a:pt x="0" y="361801"/>
                  </a:lnTo>
                  <a:lnTo>
                    <a:pt x="180631" y="539"/>
                  </a:lnTo>
                  <a:lnTo>
                    <a:pt x="309285" y="539"/>
                  </a:lnTo>
                  <a:close/>
                </a:path>
              </a:pathLst>
            </a:custGeom>
            <a:solidFill>
              <a:srgbClr val="DA060B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latin typeface="方正尚酷简体" panose="03000509000000000000" pitchFamily="65" charset="-122"/>
                  <a:ea typeface="方正尚酷简体" panose="03000509000000000000" pitchFamily="65" charset="-122"/>
                </a:rPr>
                <a:t>单击此处添加标题</a:t>
              </a:r>
            </a:p>
          </p:txBody>
        </p:sp>
        <p:sp>
          <p:nvSpPr>
            <p:cNvPr id="41" name="六边形 40"/>
            <p:cNvSpPr/>
            <p:nvPr>
              <p:custDataLst>
                <p:tags r:id="rId4"/>
              </p:custDataLst>
            </p:nvPr>
          </p:nvSpPr>
          <p:spPr>
            <a:xfrm>
              <a:off x="3792949" y="4862124"/>
              <a:ext cx="735360" cy="633931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rgbClr val="DA060B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200" dirty="0">
                <a:solidFill>
                  <a:srgbClr val="DA060B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707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65"/>
          <a:stretch/>
        </p:blipFill>
        <p:spPr>
          <a:xfrm>
            <a:off x="0" y="3765653"/>
            <a:ext cx="12192000" cy="30923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8" b="64499"/>
          <a:stretch/>
        </p:blipFill>
        <p:spPr>
          <a:xfrm>
            <a:off x="4930219" y="0"/>
            <a:ext cx="7261781" cy="2163807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807025" y="1154924"/>
            <a:ext cx="2577950" cy="120032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 algn="ctr">
              <a:defRPr sz="7200" b="1">
                <a:solidFill>
                  <a:schemeClr val="accent5">
                    <a:lumMod val="50000"/>
                  </a:schemeClr>
                </a:solidFill>
                <a:latin typeface="Agency FB" panose="020B0503020202020204" pitchFamily="34" charset="0"/>
              </a:defRPr>
            </a:lvl1pPr>
          </a:lstStyle>
          <a:p>
            <a:r>
              <a:rPr lang="en-US" altLang="zh-CN" b="0" dirty="0">
                <a:solidFill>
                  <a:srgbClr val="DA060B"/>
                </a:solidFill>
              </a:rPr>
              <a:t>PART 04</a:t>
            </a:r>
            <a:endParaRPr lang="zh-CN" altLang="en-US" b="0" dirty="0">
              <a:solidFill>
                <a:srgbClr val="DA060B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54892" y="2321585"/>
            <a:ext cx="528221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DA060B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1802827" y="3429581"/>
            <a:ext cx="8586346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348260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1" b="63598"/>
          <a:stretch/>
        </p:blipFill>
        <p:spPr>
          <a:xfrm>
            <a:off x="0" y="1"/>
            <a:ext cx="993185" cy="595086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993185" y="174003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四、点击添加你的标题</a:t>
            </a: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993185" y="596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content you want to recommend that you use the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KSO_Shape"/>
          <p:cNvSpPr>
            <a:spLocks/>
          </p:cNvSpPr>
          <p:nvPr/>
        </p:nvSpPr>
        <p:spPr bwMode="auto">
          <a:xfrm rot="19000602">
            <a:off x="1352814" y="5319863"/>
            <a:ext cx="960250" cy="819717"/>
          </a:xfrm>
          <a:custGeom>
            <a:avLst/>
            <a:gdLst>
              <a:gd name="T0" fmla="*/ 407337059 w 7313"/>
              <a:gd name="T1" fmla="*/ 407252968 h 7994"/>
              <a:gd name="T2" fmla="*/ 407337059 w 7313"/>
              <a:gd name="T3" fmla="*/ 407252968 h 7994"/>
              <a:gd name="T4" fmla="*/ 407337059 w 7313"/>
              <a:gd name="T5" fmla="*/ 407252968 h 7994"/>
              <a:gd name="T6" fmla="*/ 407337059 w 7313"/>
              <a:gd name="T7" fmla="*/ 407252968 h 7994"/>
              <a:gd name="T8" fmla="*/ 407337059 w 7313"/>
              <a:gd name="T9" fmla="*/ 407252968 h 7994"/>
              <a:gd name="T10" fmla="*/ 407337059 w 7313"/>
              <a:gd name="T11" fmla="*/ 407252968 h 7994"/>
              <a:gd name="T12" fmla="*/ 407337059 w 7313"/>
              <a:gd name="T13" fmla="*/ 407252968 h 7994"/>
              <a:gd name="T14" fmla="*/ 407337059 w 7313"/>
              <a:gd name="T15" fmla="*/ 407252968 h 7994"/>
              <a:gd name="T16" fmla="*/ 407337059 w 7313"/>
              <a:gd name="T17" fmla="*/ 407252968 h 7994"/>
              <a:gd name="T18" fmla="*/ 407337059 w 7313"/>
              <a:gd name="T19" fmla="*/ 407252968 h 7994"/>
              <a:gd name="T20" fmla="*/ 407337059 w 7313"/>
              <a:gd name="T21" fmla="*/ 407252968 h 7994"/>
              <a:gd name="T22" fmla="*/ 407337059 w 7313"/>
              <a:gd name="T23" fmla="*/ 407252968 h 7994"/>
              <a:gd name="T24" fmla="*/ 407337059 w 7313"/>
              <a:gd name="T25" fmla="*/ 407252968 h 7994"/>
              <a:gd name="T26" fmla="*/ 407337059 w 7313"/>
              <a:gd name="T27" fmla="*/ 407252968 h 7994"/>
              <a:gd name="T28" fmla="*/ 407337059 w 7313"/>
              <a:gd name="T29" fmla="*/ 407252968 h 7994"/>
              <a:gd name="T30" fmla="*/ 407337059 w 7313"/>
              <a:gd name="T31" fmla="*/ 407252968 h 7994"/>
              <a:gd name="T32" fmla="*/ 407337059 w 7313"/>
              <a:gd name="T33" fmla="*/ 407252968 h 7994"/>
              <a:gd name="T34" fmla="*/ 407337059 w 7313"/>
              <a:gd name="T35" fmla="*/ 407252968 h 7994"/>
              <a:gd name="T36" fmla="*/ 407337059 w 7313"/>
              <a:gd name="T37" fmla="*/ 407252968 h 7994"/>
              <a:gd name="T38" fmla="*/ 407337059 w 7313"/>
              <a:gd name="T39" fmla="*/ 407252968 h 7994"/>
              <a:gd name="T40" fmla="*/ 407337059 w 7313"/>
              <a:gd name="T41" fmla="*/ 407252968 h 7994"/>
              <a:gd name="T42" fmla="*/ 407337059 w 7313"/>
              <a:gd name="T43" fmla="*/ 407252968 h 7994"/>
              <a:gd name="T44" fmla="*/ 407337059 w 7313"/>
              <a:gd name="T45" fmla="*/ 407252968 h 7994"/>
              <a:gd name="T46" fmla="*/ 407337059 w 7313"/>
              <a:gd name="T47" fmla="*/ 407252968 h 7994"/>
              <a:gd name="T48" fmla="*/ 407337059 w 7313"/>
              <a:gd name="T49" fmla="*/ 407252968 h 7994"/>
              <a:gd name="T50" fmla="*/ 407337059 w 7313"/>
              <a:gd name="T51" fmla="*/ 407252968 h 7994"/>
              <a:gd name="T52" fmla="*/ 407337059 w 7313"/>
              <a:gd name="T53" fmla="*/ 407252968 h 7994"/>
              <a:gd name="T54" fmla="*/ 407337059 w 7313"/>
              <a:gd name="T55" fmla="*/ 407252968 h 7994"/>
              <a:gd name="T56" fmla="*/ 407337059 w 7313"/>
              <a:gd name="T57" fmla="*/ 407252968 h 7994"/>
              <a:gd name="T58" fmla="*/ 407337059 w 7313"/>
              <a:gd name="T59" fmla="*/ 407252968 h 7994"/>
              <a:gd name="T60" fmla="*/ 407337059 w 7313"/>
              <a:gd name="T61" fmla="*/ 407252968 h 7994"/>
              <a:gd name="T62" fmla="*/ 407337059 w 7313"/>
              <a:gd name="T63" fmla="*/ 407252968 h 7994"/>
              <a:gd name="T64" fmla="*/ 407337059 w 7313"/>
              <a:gd name="T65" fmla="*/ 407252968 h 7994"/>
              <a:gd name="T66" fmla="*/ 407337059 w 7313"/>
              <a:gd name="T67" fmla="*/ 407252968 h 7994"/>
              <a:gd name="T68" fmla="*/ 407337059 w 7313"/>
              <a:gd name="T69" fmla="*/ 407252968 h 7994"/>
              <a:gd name="T70" fmla="*/ 407337059 w 7313"/>
              <a:gd name="T71" fmla="*/ 407252968 h 7994"/>
              <a:gd name="T72" fmla="*/ 407337059 w 7313"/>
              <a:gd name="T73" fmla="*/ 407252968 h 7994"/>
              <a:gd name="T74" fmla="*/ 407337059 w 7313"/>
              <a:gd name="T75" fmla="*/ 407252968 h 7994"/>
              <a:gd name="T76" fmla="*/ 407337059 w 7313"/>
              <a:gd name="T77" fmla="*/ 407252968 h 7994"/>
              <a:gd name="T78" fmla="*/ 407337059 w 7313"/>
              <a:gd name="T79" fmla="*/ 407252968 h 7994"/>
              <a:gd name="T80" fmla="*/ 407337059 w 7313"/>
              <a:gd name="T81" fmla="*/ 407252968 h 7994"/>
              <a:gd name="T82" fmla="*/ 407337059 w 7313"/>
              <a:gd name="T83" fmla="*/ 407252968 h 7994"/>
              <a:gd name="T84" fmla="*/ 407337059 w 7313"/>
              <a:gd name="T85" fmla="*/ 407252968 h 7994"/>
              <a:gd name="T86" fmla="*/ 407337059 w 7313"/>
              <a:gd name="T87" fmla="*/ 407252968 h 7994"/>
              <a:gd name="T88" fmla="*/ 407337059 w 7313"/>
              <a:gd name="T89" fmla="*/ 407252968 h 7994"/>
              <a:gd name="T90" fmla="*/ 407337059 w 7313"/>
              <a:gd name="T91" fmla="*/ 407252968 h 7994"/>
              <a:gd name="T92" fmla="*/ 407337059 w 7313"/>
              <a:gd name="T93" fmla="*/ 407252968 h 7994"/>
              <a:gd name="T94" fmla="*/ 407337059 w 7313"/>
              <a:gd name="T95" fmla="*/ 407252968 h 7994"/>
              <a:gd name="T96" fmla="*/ 407337059 w 7313"/>
              <a:gd name="T97" fmla="*/ 407252968 h 7994"/>
              <a:gd name="T98" fmla="*/ 407337059 w 7313"/>
              <a:gd name="T99" fmla="*/ 407252968 h 7994"/>
              <a:gd name="T100" fmla="*/ 407337059 w 7313"/>
              <a:gd name="T101" fmla="*/ 407252968 h 7994"/>
              <a:gd name="T102" fmla="*/ 407337059 w 7313"/>
              <a:gd name="T103" fmla="*/ 407252968 h 799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313" h="7994">
                <a:moveTo>
                  <a:pt x="0" y="3997"/>
                </a:moveTo>
                <a:lnTo>
                  <a:pt x="0" y="3997"/>
                </a:lnTo>
                <a:lnTo>
                  <a:pt x="1" y="3944"/>
                </a:lnTo>
                <a:lnTo>
                  <a:pt x="5" y="3891"/>
                </a:lnTo>
                <a:lnTo>
                  <a:pt x="12" y="3839"/>
                </a:lnTo>
                <a:lnTo>
                  <a:pt x="21" y="3788"/>
                </a:lnTo>
                <a:lnTo>
                  <a:pt x="33" y="3737"/>
                </a:lnTo>
                <a:lnTo>
                  <a:pt x="47" y="3687"/>
                </a:lnTo>
                <a:lnTo>
                  <a:pt x="64" y="3639"/>
                </a:lnTo>
                <a:lnTo>
                  <a:pt x="81" y="3591"/>
                </a:lnTo>
                <a:lnTo>
                  <a:pt x="103" y="3545"/>
                </a:lnTo>
                <a:lnTo>
                  <a:pt x="126" y="3500"/>
                </a:lnTo>
                <a:lnTo>
                  <a:pt x="151" y="3457"/>
                </a:lnTo>
                <a:lnTo>
                  <a:pt x="179" y="3414"/>
                </a:lnTo>
                <a:lnTo>
                  <a:pt x="208" y="3373"/>
                </a:lnTo>
                <a:lnTo>
                  <a:pt x="239" y="3333"/>
                </a:lnTo>
                <a:lnTo>
                  <a:pt x="272" y="3296"/>
                </a:lnTo>
                <a:lnTo>
                  <a:pt x="306" y="3259"/>
                </a:lnTo>
                <a:lnTo>
                  <a:pt x="343" y="3225"/>
                </a:lnTo>
                <a:lnTo>
                  <a:pt x="381" y="3191"/>
                </a:lnTo>
                <a:lnTo>
                  <a:pt x="420" y="3161"/>
                </a:lnTo>
                <a:lnTo>
                  <a:pt x="461" y="3131"/>
                </a:lnTo>
                <a:lnTo>
                  <a:pt x="504" y="3104"/>
                </a:lnTo>
                <a:lnTo>
                  <a:pt x="548" y="3079"/>
                </a:lnTo>
                <a:lnTo>
                  <a:pt x="593" y="3055"/>
                </a:lnTo>
                <a:lnTo>
                  <a:pt x="639" y="3035"/>
                </a:lnTo>
                <a:lnTo>
                  <a:pt x="686" y="3016"/>
                </a:lnTo>
                <a:lnTo>
                  <a:pt x="735" y="3000"/>
                </a:lnTo>
                <a:lnTo>
                  <a:pt x="785" y="2986"/>
                </a:lnTo>
                <a:lnTo>
                  <a:pt x="834" y="2974"/>
                </a:lnTo>
                <a:lnTo>
                  <a:pt x="886" y="2964"/>
                </a:lnTo>
                <a:lnTo>
                  <a:pt x="938" y="2957"/>
                </a:lnTo>
                <a:lnTo>
                  <a:pt x="990" y="2954"/>
                </a:lnTo>
                <a:lnTo>
                  <a:pt x="1045" y="2952"/>
                </a:lnTo>
                <a:lnTo>
                  <a:pt x="3746" y="2952"/>
                </a:lnTo>
                <a:lnTo>
                  <a:pt x="2576" y="1782"/>
                </a:lnTo>
                <a:lnTo>
                  <a:pt x="2539" y="1743"/>
                </a:lnTo>
                <a:lnTo>
                  <a:pt x="2504" y="1703"/>
                </a:lnTo>
                <a:lnTo>
                  <a:pt x="2472" y="1661"/>
                </a:lnTo>
                <a:lnTo>
                  <a:pt x="2443" y="1619"/>
                </a:lnTo>
                <a:lnTo>
                  <a:pt x="2415" y="1575"/>
                </a:lnTo>
                <a:lnTo>
                  <a:pt x="2391" y="1530"/>
                </a:lnTo>
                <a:lnTo>
                  <a:pt x="2367" y="1484"/>
                </a:lnTo>
                <a:lnTo>
                  <a:pt x="2347" y="1438"/>
                </a:lnTo>
                <a:lnTo>
                  <a:pt x="2329" y="1389"/>
                </a:lnTo>
                <a:lnTo>
                  <a:pt x="2314" y="1342"/>
                </a:lnTo>
                <a:lnTo>
                  <a:pt x="2301" y="1292"/>
                </a:lnTo>
                <a:lnTo>
                  <a:pt x="2290" y="1244"/>
                </a:lnTo>
                <a:lnTo>
                  <a:pt x="2282" y="1194"/>
                </a:lnTo>
                <a:lnTo>
                  <a:pt x="2276" y="1144"/>
                </a:lnTo>
                <a:lnTo>
                  <a:pt x="2272" y="1093"/>
                </a:lnTo>
                <a:lnTo>
                  <a:pt x="2271" y="1044"/>
                </a:lnTo>
                <a:lnTo>
                  <a:pt x="2272" y="994"/>
                </a:lnTo>
                <a:lnTo>
                  <a:pt x="2276" y="943"/>
                </a:lnTo>
                <a:lnTo>
                  <a:pt x="2282" y="893"/>
                </a:lnTo>
                <a:lnTo>
                  <a:pt x="2290" y="844"/>
                </a:lnTo>
                <a:lnTo>
                  <a:pt x="2301" y="794"/>
                </a:lnTo>
                <a:lnTo>
                  <a:pt x="2314" y="745"/>
                </a:lnTo>
                <a:lnTo>
                  <a:pt x="2329" y="698"/>
                </a:lnTo>
                <a:lnTo>
                  <a:pt x="2347" y="650"/>
                </a:lnTo>
                <a:lnTo>
                  <a:pt x="2367" y="603"/>
                </a:lnTo>
                <a:lnTo>
                  <a:pt x="2391" y="557"/>
                </a:lnTo>
                <a:lnTo>
                  <a:pt x="2415" y="512"/>
                </a:lnTo>
                <a:lnTo>
                  <a:pt x="2443" y="468"/>
                </a:lnTo>
                <a:lnTo>
                  <a:pt x="2472" y="426"/>
                </a:lnTo>
                <a:lnTo>
                  <a:pt x="2504" y="384"/>
                </a:lnTo>
                <a:lnTo>
                  <a:pt x="2539" y="343"/>
                </a:lnTo>
                <a:lnTo>
                  <a:pt x="2576" y="305"/>
                </a:lnTo>
                <a:lnTo>
                  <a:pt x="2614" y="268"/>
                </a:lnTo>
                <a:lnTo>
                  <a:pt x="2654" y="233"/>
                </a:lnTo>
                <a:lnTo>
                  <a:pt x="2696" y="201"/>
                </a:lnTo>
                <a:lnTo>
                  <a:pt x="2740" y="171"/>
                </a:lnTo>
                <a:lnTo>
                  <a:pt x="2783" y="144"/>
                </a:lnTo>
                <a:lnTo>
                  <a:pt x="2828" y="119"/>
                </a:lnTo>
                <a:lnTo>
                  <a:pt x="2875" y="97"/>
                </a:lnTo>
                <a:lnTo>
                  <a:pt x="2921" y="77"/>
                </a:lnTo>
                <a:lnTo>
                  <a:pt x="2968" y="59"/>
                </a:lnTo>
                <a:lnTo>
                  <a:pt x="3017" y="44"/>
                </a:lnTo>
                <a:lnTo>
                  <a:pt x="3065" y="29"/>
                </a:lnTo>
                <a:lnTo>
                  <a:pt x="3115" y="19"/>
                </a:lnTo>
                <a:lnTo>
                  <a:pt x="3165" y="10"/>
                </a:lnTo>
                <a:lnTo>
                  <a:pt x="3214" y="5"/>
                </a:lnTo>
                <a:lnTo>
                  <a:pt x="3264" y="1"/>
                </a:lnTo>
                <a:lnTo>
                  <a:pt x="3315" y="0"/>
                </a:lnTo>
                <a:lnTo>
                  <a:pt x="3365" y="1"/>
                </a:lnTo>
                <a:lnTo>
                  <a:pt x="3414" y="5"/>
                </a:lnTo>
                <a:lnTo>
                  <a:pt x="3465" y="10"/>
                </a:lnTo>
                <a:lnTo>
                  <a:pt x="3514" y="19"/>
                </a:lnTo>
                <a:lnTo>
                  <a:pt x="3563" y="29"/>
                </a:lnTo>
                <a:lnTo>
                  <a:pt x="3612" y="44"/>
                </a:lnTo>
                <a:lnTo>
                  <a:pt x="3660" y="59"/>
                </a:lnTo>
                <a:lnTo>
                  <a:pt x="3708" y="77"/>
                </a:lnTo>
                <a:lnTo>
                  <a:pt x="3755" y="97"/>
                </a:lnTo>
                <a:lnTo>
                  <a:pt x="3801" y="119"/>
                </a:lnTo>
                <a:lnTo>
                  <a:pt x="3846" y="144"/>
                </a:lnTo>
                <a:lnTo>
                  <a:pt x="3890" y="171"/>
                </a:lnTo>
                <a:lnTo>
                  <a:pt x="3933" y="201"/>
                </a:lnTo>
                <a:lnTo>
                  <a:pt x="3974" y="233"/>
                </a:lnTo>
                <a:lnTo>
                  <a:pt x="4014" y="268"/>
                </a:lnTo>
                <a:lnTo>
                  <a:pt x="4053" y="305"/>
                </a:lnTo>
                <a:lnTo>
                  <a:pt x="6965" y="3216"/>
                </a:lnTo>
                <a:lnTo>
                  <a:pt x="6987" y="3236"/>
                </a:lnTo>
                <a:lnTo>
                  <a:pt x="7009" y="3258"/>
                </a:lnTo>
                <a:lnTo>
                  <a:pt x="7043" y="3293"/>
                </a:lnTo>
                <a:lnTo>
                  <a:pt x="7076" y="3331"/>
                </a:lnTo>
                <a:lnTo>
                  <a:pt x="7106" y="3370"/>
                </a:lnTo>
                <a:lnTo>
                  <a:pt x="7134" y="3410"/>
                </a:lnTo>
                <a:lnTo>
                  <a:pt x="7161" y="3451"/>
                </a:lnTo>
                <a:lnTo>
                  <a:pt x="7185" y="3493"/>
                </a:lnTo>
                <a:lnTo>
                  <a:pt x="7208" y="3536"/>
                </a:lnTo>
                <a:lnTo>
                  <a:pt x="7228" y="3578"/>
                </a:lnTo>
                <a:lnTo>
                  <a:pt x="7245" y="3623"/>
                </a:lnTo>
                <a:lnTo>
                  <a:pt x="7261" y="3668"/>
                </a:lnTo>
                <a:lnTo>
                  <a:pt x="7275" y="3713"/>
                </a:lnTo>
                <a:lnTo>
                  <a:pt x="7286" y="3759"/>
                </a:lnTo>
                <a:lnTo>
                  <a:pt x="7296" y="3806"/>
                </a:lnTo>
                <a:lnTo>
                  <a:pt x="7303" y="3852"/>
                </a:lnTo>
                <a:lnTo>
                  <a:pt x="7308" y="3899"/>
                </a:lnTo>
                <a:lnTo>
                  <a:pt x="7312" y="3946"/>
                </a:lnTo>
                <a:lnTo>
                  <a:pt x="7312" y="3949"/>
                </a:lnTo>
                <a:lnTo>
                  <a:pt x="7312" y="3951"/>
                </a:lnTo>
                <a:lnTo>
                  <a:pt x="7313" y="3970"/>
                </a:lnTo>
                <a:lnTo>
                  <a:pt x="7313" y="3971"/>
                </a:lnTo>
                <a:lnTo>
                  <a:pt x="7313" y="3974"/>
                </a:lnTo>
                <a:lnTo>
                  <a:pt x="7313" y="3996"/>
                </a:lnTo>
                <a:lnTo>
                  <a:pt x="7313" y="3997"/>
                </a:lnTo>
                <a:lnTo>
                  <a:pt x="7313" y="3999"/>
                </a:lnTo>
                <a:lnTo>
                  <a:pt x="7313" y="4021"/>
                </a:lnTo>
                <a:lnTo>
                  <a:pt x="7311" y="4070"/>
                </a:lnTo>
                <a:lnTo>
                  <a:pt x="7306" y="4118"/>
                </a:lnTo>
                <a:lnTo>
                  <a:pt x="7300" y="4167"/>
                </a:lnTo>
                <a:lnTo>
                  <a:pt x="7290" y="4215"/>
                </a:lnTo>
                <a:lnTo>
                  <a:pt x="7280" y="4262"/>
                </a:lnTo>
                <a:lnTo>
                  <a:pt x="7266" y="4310"/>
                </a:lnTo>
                <a:lnTo>
                  <a:pt x="7250" y="4356"/>
                </a:lnTo>
                <a:lnTo>
                  <a:pt x="7232" y="4402"/>
                </a:lnTo>
                <a:lnTo>
                  <a:pt x="7212" y="4448"/>
                </a:lnTo>
                <a:lnTo>
                  <a:pt x="7190" y="4492"/>
                </a:lnTo>
                <a:lnTo>
                  <a:pt x="7165" y="4536"/>
                </a:lnTo>
                <a:lnTo>
                  <a:pt x="7139" y="4578"/>
                </a:lnTo>
                <a:lnTo>
                  <a:pt x="7109" y="4620"/>
                </a:lnTo>
                <a:lnTo>
                  <a:pt x="7079" y="4660"/>
                </a:lnTo>
                <a:lnTo>
                  <a:pt x="7044" y="4699"/>
                </a:lnTo>
                <a:lnTo>
                  <a:pt x="7009" y="4737"/>
                </a:lnTo>
                <a:lnTo>
                  <a:pt x="6987" y="4757"/>
                </a:lnTo>
                <a:lnTo>
                  <a:pt x="6966" y="4777"/>
                </a:lnTo>
                <a:lnTo>
                  <a:pt x="4053" y="7690"/>
                </a:lnTo>
                <a:lnTo>
                  <a:pt x="4014" y="7726"/>
                </a:lnTo>
                <a:lnTo>
                  <a:pt x="3974" y="7761"/>
                </a:lnTo>
                <a:lnTo>
                  <a:pt x="3933" y="7793"/>
                </a:lnTo>
                <a:lnTo>
                  <a:pt x="3890" y="7822"/>
                </a:lnTo>
                <a:lnTo>
                  <a:pt x="3846" y="7851"/>
                </a:lnTo>
                <a:lnTo>
                  <a:pt x="3801" y="7875"/>
                </a:lnTo>
                <a:lnTo>
                  <a:pt x="3755" y="7898"/>
                </a:lnTo>
                <a:lnTo>
                  <a:pt x="3708" y="7918"/>
                </a:lnTo>
                <a:lnTo>
                  <a:pt x="3660" y="7936"/>
                </a:lnTo>
                <a:lnTo>
                  <a:pt x="3612" y="7951"/>
                </a:lnTo>
                <a:lnTo>
                  <a:pt x="3563" y="7964"/>
                </a:lnTo>
                <a:lnTo>
                  <a:pt x="3514" y="7975"/>
                </a:lnTo>
                <a:lnTo>
                  <a:pt x="3465" y="7983"/>
                </a:lnTo>
                <a:lnTo>
                  <a:pt x="3414" y="7989"/>
                </a:lnTo>
                <a:lnTo>
                  <a:pt x="3365" y="7993"/>
                </a:lnTo>
                <a:lnTo>
                  <a:pt x="3315" y="7994"/>
                </a:lnTo>
                <a:lnTo>
                  <a:pt x="3264" y="7993"/>
                </a:lnTo>
                <a:lnTo>
                  <a:pt x="3214" y="7989"/>
                </a:lnTo>
                <a:lnTo>
                  <a:pt x="3165" y="7983"/>
                </a:lnTo>
                <a:lnTo>
                  <a:pt x="3115" y="7975"/>
                </a:lnTo>
                <a:lnTo>
                  <a:pt x="3065" y="7964"/>
                </a:lnTo>
                <a:lnTo>
                  <a:pt x="3017" y="7951"/>
                </a:lnTo>
                <a:lnTo>
                  <a:pt x="2968" y="7936"/>
                </a:lnTo>
                <a:lnTo>
                  <a:pt x="2921" y="7918"/>
                </a:lnTo>
                <a:lnTo>
                  <a:pt x="2875" y="7898"/>
                </a:lnTo>
                <a:lnTo>
                  <a:pt x="2828" y="7875"/>
                </a:lnTo>
                <a:lnTo>
                  <a:pt x="2783" y="7851"/>
                </a:lnTo>
                <a:lnTo>
                  <a:pt x="2740" y="7822"/>
                </a:lnTo>
                <a:lnTo>
                  <a:pt x="2696" y="7793"/>
                </a:lnTo>
                <a:lnTo>
                  <a:pt x="2654" y="7761"/>
                </a:lnTo>
                <a:lnTo>
                  <a:pt x="2614" y="7726"/>
                </a:lnTo>
                <a:lnTo>
                  <a:pt x="2576" y="7690"/>
                </a:lnTo>
                <a:lnTo>
                  <a:pt x="2539" y="7651"/>
                </a:lnTo>
                <a:lnTo>
                  <a:pt x="2504" y="7610"/>
                </a:lnTo>
                <a:lnTo>
                  <a:pt x="2472" y="7569"/>
                </a:lnTo>
                <a:lnTo>
                  <a:pt x="2443" y="7526"/>
                </a:lnTo>
                <a:lnTo>
                  <a:pt x="2415" y="7482"/>
                </a:lnTo>
                <a:lnTo>
                  <a:pt x="2391" y="7438"/>
                </a:lnTo>
                <a:lnTo>
                  <a:pt x="2367" y="7391"/>
                </a:lnTo>
                <a:lnTo>
                  <a:pt x="2347" y="7344"/>
                </a:lnTo>
                <a:lnTo>
                  <a:pt x="2329" y="7297"/>
                </a:lnTo>
                <a:lnTo>
                  <a:pt x="2314" y="7248"/>
                </a:lnTo>
                <a:lnTo>
                  <a:pt x="2301" y="7200"/>
                </a:lnTo>
                <a:lnTo>
                  <a:pt x="2290" y="7151"/>
                </a:lnTo>
                <a:lnTo>
                  <a:pt x="2282" y="7101"/>
                </a:lnTo>
                <a:lnTo>
                  <a:pt x="2276" y="7051"/>
                </a:lnTo>
                <a:lnTo>
                  <a:pt x="2272" y="7001"/>
                </a:lnTo>
                <a:lnTo>
                  <a:pt x="2271" y="6951"/>
                </a:lnTo>
                <a:lnTo>
                  <a:pt x="2272" y="6900"/>
                </a:lnTo>
                <a:lnTo>
                  <a:pt x="2276" y="6851"/>
                </a:lnTo>
                <a:lnTo>
                  <a:pt x="2282" y="6801"/>
                </a:lnTo>
                <a:lnTo>
                  <a:pt x="2290" y="6751"/>
                </a:lnTo>
                <a:lnTo>
                  <a:pt x="2301" y="6701"/>
                </a:lnTo>
                <a:lnTo>
                  <a:pt x="2314" y="6653"/>
                </a:lnTo>
                <a:lnTo>
                  <a:pt x="2329" y="6604"/>
                </a:lnTo>
                <a:lnTo>
                  <a:pt x="2347" y="6557"/>
                </a:lnTo>
                <a:lnTo>
                  <a:pt x="2367" y="6511"/>
                </a:lnTo>
                <a:lnTo>
                  <a:pt x="2391" y="6465"/>
                </a:lnTo>
                <a:lnTo>
                  <a:pt x="2415" y="6420"/>
                </a:lnTo>
                <a:lnTo>
                  <a:pt x="2443" y="6376"/>
                </a:lnTo>
                <a:lnTo>
                  <a:pt x="2472" y="6332"/>
                </a:lnTo>
                <a:lnTo>
                  <a:pt x="2504" y="6291"/>
                </a:lnTo>
                <a:lnTo>
                  <a:pt x="2539" y="6251"/>
                </a:lnTo>
                <a:lnTo>
                  <a:pt x="2576" y="6213"/>
                </a:lnTo>
                <a:lnTo>
                  <a:pt x="3746" y="5041"/>
                </a:lnTo>
                <a:lnTo>
                  <a:pt x="1045" y="5041"/>
                </a:lnTo>
                <a:lnTo>
                  <a:pt x="990" y="5040"/>
                </a:lnTo>
                <a:lnTo>
                  <a:pt x="938" y="5036"/>
                </a:lnTo>
                <a:lnTo>
                  <a:pt x="886" y="5029"/>
                </a:lnTo>
                <a:lnTo>
                  <a:pt x="834" y="5020"/>
                </a:lnTo>
                <a:lnTo>
                  <a:pt x="785" y="5009"/>
                </a:lnTo>
                <a:lnTo>
                  <a:pt x="735" y="4995"/>
                </a:lnTo>
                <a:lnTo>
                  <a:pt x="686" y="4978"/>
                </a:lnTo>
                <a:lnTo>
                  <a:pt x="639" y="4959"/>
                </a:lnTo>
                <a:lnTo>
                  <a:pt x="593" y="4938"/>
                </a:lnTo>
                <a:lnTo>
                  <a:pt x="548" y="4916"/>
                </a:lnTo>
                <a:lnTo>
                  <a:pt x="504" y="4890"/>
                </a:lnTo>
                <a:lnTo>
                  <a:pt x="461" y="4862"/>
                </a:lnTo>
                <a:lnTo>
                  <a:pt x="420" y="4834"/>
                </a:lnTo>
                <a:lnTo>
                  <a:pt x="381" y="4802"/>
                </a:lnTo>
                <a:lnTo>
                  <a:pt x="343" y="4770"/>
                </a:lnTo>
                <a:lnTo>
                  <a:pt x="306" y="4735"/>
                </a:lnTo>
                <a:lnTo>
                  <a:pt x="272" y="4699"/>
                </a:lnTo>
                <a:lnTo>
                  <a:pt x="239" y="4661"/>
                </a:lnTo>
                <a:lnTo>
                  <a:pt x="208" y="4621"/>
                </a:lnTo>
                <a:lnTo>
                  <a:pt x="179" y="4581"/>
                </a:lnTo>
                <a:lnTo>
                  <a:pt x="151" y="4538"/>
                </a:lnTo>
                <a:lnTo>
                  <a:pt x="126" y="4494"/>
                </a:lnTo>
                <a:lnTo>
                  <a:pt x="103" y="4449"/>
                </a:lnTo>
                <a:lnTo>
                  <a:pt x="81" y="4403"/>
                </a:lnTo>
                <a:lnTo>
                  <a:pt x="64" y="4356"/>
                </a:lnTo>
                <a:lnTo>
                  <a:pt x="47" y="4307"/>
                </a:lnTo>
                <a:lnTo>
                  <a:pt x="33" y="4258"/>
                </a:lnTo>
                <a:lnTo>
                  <a:pt x="21" y="4207"/>
                </a:lnTo>
                <a:lnTo>
                  <a:pt x="12" y="4156"/>
                </a:lnTo>
                <a:lnTo>
                  <a:pt x="5" y="4104"/>
                </a:lnTo>
                <a:lnTo>
                  <a:pt x="1" y="4051"/>
                </a:lnTo>
                <a:lnTo>
                  <a:pt x="0" y="3997"/>
                </a:ln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/>
          </a:p>
        </p:txBody>
      </p:sp>
      <p:sp>
        <p:nvSpPr>
          <p:cNvPr id="37" name="KSO_Shape"/>
          <p:cNvSpPr>
            <a:spLocks/>
          </p:cNvSpPr>
          <p:nvPr/>
        </p:nvSpPr>
        <p:spPr bwMode="auto">
          <a:xfrm rot="19000602">
            <a:off x="2794171" y="1714999"/>
            <a:ext cx="1764149" cy="1505965"/>
          </a:xfrm>
          <a:custGeom>
            <a:avLst/>
            <a:gdLst>
              <a:gd name="T0" fmla="*/ 407337059 w 7313"/>
              <a:gd name="T1" fmla="*/ 407252968 h 7994"/>
              <a:gd name="T2" fmla="*/ 407337059 w 7313"/>
              <a:gd name="T3" fmla="*/ 407252968 h 7994"/>
              <a:gd name="T4" fmla="*/ 407337059 w 7313"/>
              <a:gd name="T5" fmla="*/ 407252968 h 7994"/>
              <a:gd name="T6" fmla="*/ 407337059 w 7313"/>
              <a:gd name="T7" fmla="*/ 407252968 h 7994"/>
              <a:gd name="T8" fmla="*/ 407337059 w 7313"/>
              <a:gd name="T9" fmla="*/ 407252968 h 7994"/>
              <a:gd name="T10" fmla="*/ 407337059 w 7313"/>
              <a:gd name="T11" fmla="*/ 407252968 h 7994"/>
              <a:gd name="T12" fmla="*/ 407337059 w 7313"/>
              <a:gd name="T13" fmla="*/ 407252968 h 7994"/>
              <a:gd name="T14" fmla="*/ 407337059 w 7313"/>
              <a:gd name="T15" fmla="*/ 407252968 h 7994"/>
              <a:gd name="T16" fmla="*/ 407337059 w 7313"/>
              <a:gd name="T17" fmla="*/ 407252968 h 7994"/>
              <a:gd name="T18" fmla="*/ 407337059 w 7313"/>
              <a:gd name="T19" fmla="*/ 407252968 h 7994"/>
              <a:gd name="T20" fmla="*/ 407337059 w 7313"/>
              <a:gd name="T21" fmla="*/ 407252968 h 7994"/>
              <a:gd name="T22" fmla="*/ 407337059 w 7313"/>
              <a:gd name="T23" fmla="*/ 407252968 h 7994"/>
              <a:gd name="T24" fmla="*/ 407337059 w 7313"/>
              <a:gd name="T25" fmla="*/ 407252968 h 7994"/>
              <a:gd name="T26" fmla="*/ 407337059 w 7313"/>
              <a:gd name="T27" fmla="*/ 407252968 h 7994"/>
              <a:gd name="T28" fmla="*/ 407337059 w 7313"/>
              <a:gd name="T29" fmla="*/ 407252968 h 7994"/>
              <a:gd name="T30" fmla="*/ 407337059 w 7313"/>
              <a:gd name="T31" fmla="*/ 407252968 h 7994"/>
              <a:gd name="T32" fmla="*/ 407337059 w 7313"/>
              <a:gd name="T33" fmla="*/ 407252968 h 7994"/>
              <a:gd name="T34" fmla="*/ 407337059 w 7313"/>
              <a:gd name="T35" fmla="*/ 407252968 h 7994"/>
              <a:gd name="T36" fmla="*/ 407337059 w 7313"/>
              <a:gd name="T37" fmla="*/ 407252968 h 7994"/>
              <a:gd name="T38" fmla="*/ 407337059 w 7313"/>
              <a:gd name="T39" fmla="*/ 407252968 h 7994"/>
              <a:gd name="T40" fmla="*/ 407337059 w 7313"/>
              <a:gd name="T41" fmla="*/ 407252968 h 7994"/>
              <a:gd name="T42" fmla="*/ 407337059 w 7313"/>
              <a:gd name="T43" fmla="*/ 407252968 h 7994"/>
              <a:gd name="T44" fmla="*/ 407337059 w 7313"/>
              <a:gd name="T45" fmla="*/ 407252968 h 7994"/>
              <a:gd name="T46" fmla="*/ 407337059 w 7313"/>
              <a:gd name="T47" fmla="*/ 407252968 h 7994"/>
              <a:gd name="T48" fmla="*/ 407337059 w 7313"/>
              <a:gd name="T49" fmla="*/ 407252968 h 7994"/>
              <a:gd name="T50" fmla="*/ 407337059 w 7313"/>
              <a:gd name="T51" fmla="*/ 407252968 h 7994"/>
              <a:gd name="T52" fmla="*/ 407337059 w 7313"/>
              <a:gd name="T53" fmla="*/ 407252968 h 7994"/>
              <a:gd name="T54" fmla="*/ 407337059 w 7313"/>
              <a:gd name="T55" fmla="*/ 407252968 h 7994"/>
              <a:gd name="T56" fmla="*/ 407337059 w 7313"/>
              <a:gd name="T57" fmla="*/ 407252968 h 7994"/>
              <a:gd name="T58" fmla="*/ 407337059 w 7313"/>
              <a:gd name="T59" fmla="*/ 407252968 h 7994"/>
              <a:gd name="T60" fmla="*/ 407337059 w 7313"/>
              <a:gd name="T61" fmla="*/ 407252968 h 7994"/>
              <a:gd name="T62" fmla="*/ 407337059 w 7313"/>
              <a:gd name="T63" fmla="*/ 407252968 h 7994"/>
              <a:gd name="T64" fmla="*/ 407337059 w 7313"/>
              <a:gd name="T65" fmla="*/ 407252968 h 7994"/>
              <a:gd name="T66" fmla="*/ 407337059 w 7313"/>
              <a:gd name="T67" fmla="*/ 407252968 h 7994"/>
              <a:gd name="T68" fmla="*/ 407337059 w 7313"/>
              <a:gd name="T69" fmla="*/ 407252968 h 7994"/>
              <a:gd name="T70" fmla="*/ 407337059 w 7313"/>
              <a:gd name="T71" fmla="*/ 407252968 h 7994"/>
              <a:gd name="T72" fmla="*/ 407337059 w 7313"/>
              <a:gd name="T73" fmla="*/ 407252968 h 7994"/>
              <a:gd name="T74" fmla="*/ 407337059 w 7313"/>
              <a:gd name="T75" fmla="*/ 407252968 h 7994"/>
              <a:gd name="T76" fmla="*/ 407337059 w 7313"/>
              <a:gd name="T77" fmla="*/ 407252968 h 7994"/>
              <a:gd name="T78" fmla="*/ 407337059 w 7313"/>
              <a:gd name="T79" fmla="*/ 407252968 h 7994"/>
              <a:gd name="T80" fmla="*/ 407337059 w 7313"/>
              <a:gd name="T81" fmla="*/ 407252968 h 7994"/>
              <a:gd name="T82" fmla="*/ 407337059 w 7313"/>
              <a:gd name="T83" fmla="*/ 407252968 h 7994"/>
              <a:gd name="T84" fmla="*/ 407337059 w 7313"/>
              <a:gd name="T85" fmla="*/ 407252968 h 7994"/>
              <a:gd name="T86" fmla="*/ 407337059 w 7313"/>
              <a:gd name="T87" fmla="*/ 407252968 h 7994"/>
              <a:gd name="T88" fmla="*/ 407337059 w 7313"/>
              <a:gd name="T89" fmla="*/ 407252968 h 7994"/>
              <a:gd name="T90" fmla="*/ 407337059 w 7313"/>
              <a:gd name="T91" fmla="*/ 407252968 h 7994"/>
              <a:gd name="T92" fmla="*/ 407337059 w 7313"/>
              <a:gd name="T93" fmla="*/ 407252968 h 7994"/>
              <a:gd name="T94" fmla="*/ 407337059 w 7313"/>
              <a:gd name="T95" fmla="*/ 407252968 h 7994"/>
              <a:gd name="T96" fmla="*/ 407337059 w 7313"/>
              <a:gd name="T97" fmla="*/ 407252968 h 7994"/>
              <a:gd name="T98" fmla="*/ 407337059 w 7313"/>
              <a:gd name="T99" fmla="*/ 407252968 h 7994"/>
              <a:gd name="T100" fmla="*/ 407337059 w 7313"/>
              <a:gd name="T101" fmla="*/ 407252968 h 7994"/>
              <a:gd name="T102" fmla="*/ 407337059 w 7313"/>
              <a:gd name="T103" fmla="*/ 407252968 h 799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313" h="7994">
                <a:moveTo>
                  <a:pt x="0" y="3997"/>
                </a:moveTo>
                <a:lnTo>
                  <a:pt x="0" y="3997"/>
                </a:lnTo>
                <a:lnTo>
                  <a:pt x="1" y="3944"/>
                </a:lnTo>
                <a:lnTo>
                  <a:pt x="5" y="3891"/>
                </a:lnTo>
                <a:lnTo>
                  <a:pt x="12" y="3839"/>
                </a:lnTo>
                <a:lnTo>
                  <a:pt x="21" y="3788"/>
                </a:lnTo>
                <a:lnTo>
                  <a:pt x="33" y="3737"/>
                </a:lnTo>
                <a:lnTo>
                  <a:pt x="47" y="3687"/>
                </a:lnTo>
                <a:lnTo>
                  <a:pt x="64" y="3639"/>
                </a:lnTo>
                <a:lnTo>
                  <a:pt x="81" y="3591"/>
                </a:lnTo>
                <a:lnTo>
                  <a:pt x="103" y="3545"/>
                </a:lnTo>
                <a:lnTo>
                  <a:pt x="126" y="3500"/>
                </a:lnTo>
                <a:lnTo>
                  <a:pt x="151" y="3457"/>
                </a:lnTo>
                <a:lnTo>
                  <a:pt x="179" y="3414"/>
                </a:lnTo>
                <a:lnTo>
                  <a:pt x="208" y="3373"/>
                </a:lnTo>
                <a:lnTo>
                  <a:pt x="239" y="3333"/>
                </a:lnTo>
                <a:lnTo>
                  <a:pt x="272" y="3296"/>
                </a:lnTo>
                <a:lnTo>
                  <a:pt x="306" y="3259"/>
                </a:lnTo>
                <a:lnTo>
                  <a:pt x="343" y="3225"/>
                </a:lnTo>
                <a:lnTo>
                  <a:pt x="381" y="3191"/>
                </a:lnTo>
                <a:lnTo>
                  <a:pt x="420" y="3161"/>
                </a:lnTo>
                <a:lnTo>
                  <a:pt x="461" y="3131"/>
                </a:lnTo>
                <a:lnTo>
                  <a:pt x="504" y="3104"/>
                </a:lnTo>
                <a:lnTo>
                  <a:pt x="548" y="3079"/>
                </a:lnTo>
                <a:lnTo>
                  <a:pt x="593" y="3055"/>
                </a:lnTo>
                <a:lnTo>
                  <a:pt x="639" y="3035"/>
                </a:lnTo>
                <a:lnTo>
                  <a:pt x="686" y="3016"/>
                </a:lnTo>
                <a:lnTo>
                  <a:pt x="735" y="3000"/>
                </a:lnTo>
                <a:lnTo>
                  <a:pt x="785" y="2986"/>
                </a:lnTo>
                <a:lnTo>
                  <a:pt x="834" y="2974"/>
                </a:lnTo>
                <a:lnTo>
                  <a:pt x="886" y="2964"/>
                </a:lnTo>
                <a:lnTo>
                  <a:pt x="938" y="2957"/>
                </a:lnTo>
                <a:lnTo>
                  <a:pt x="990" y="2954"/>
                </a:lnTo>
                <a:lnTo>
                  <a:pt x="1045" y="2952"/>
                </a:lnTo>
                <a:lnTo>
                  <a:pt x="3746" y="2952"/>
                </a:lnTo>
                <a:lnTo>
                  <a:pt x="2576" y="1782"/>
                </a:lnTo>
                <a:lnTo>
                  <a:pt x="2539" y="1743"/>
                </a:lnTo>
                <a:lnTo>
                  <a:pt x="2504" y="1703"/>
                </a:lnTo>
                <a:lnTo>
                  <a:pt x="2472" y="1661"/>
                </a:lnTo>
                <a:lnTo>
                  <a:pt x="2443" y="1619"/>
                </a:lnTo>
                <a:lnTo>
                  <a:pt x="2415" y="1575"/>
                </a:lnTo>
                <a:lnTo>
                  <a:pt x="2391" y="1530"/>
                </a:lnTo>
                <a:lnTo>
                  <a:pt x="2367" y="1484"/>
                </a:lnTo>
                <a:lnTo>
                  <a:pt x="2347" y="1438"/>
                </a:lnTo>
                <a:lnTo>
                  <a:pt x="2329" y="1389"/>
                </a:lnTo>
                <a:lnTo>
                  <a:pt x="2314" y="1342"/>
                </a:lnTo>
                <a:lnTo>
                  <a:pt x="2301" y="1292"/>
                </a:lnTo>
                <a:lnTo>
                  <a:pt x="2290" y="1244"/>
                </a:lnTo>
                <a:lnTo>
                  <a:pt x="2282" y="1194"/>
                </a:lnTo>
                <a:lnTo>
                  <a:pt x="2276" y="1144"/>
                </a:lnTo>
                <a:lnTo>
                  <a:pt x="2272" y="1093"/>
                </a:lnTo>
                <a:lnTo>
                  <a:pt x="2271" y="1044"/>
                </a:lnTo>
                <a:lnTo>
                  <a:pt x="2272" y="994"/>
                </a:lnTo>
                <a:lnTo>
                  <a:pt x="2276" y="943"/>
                </a:lnTo>
                <a:lnTo>
                  <a:pt x="2282" y="893"/>
                </a:lnTo>
                <a:lnTo>
                  <a:pt x="2290" y="844"/>
                </a:lnTo>
                <a:lnTo>
                  <a:pt x="2301" y="794"/>
                </a:lnTo>
                <a:lnTo>
                  <a:pt x="2314" y="745"/>
                </a:lnTo>
                <a:lnTo>
                  <a:pt x="2329" y="698"/>
                </a:lnTo>
                <a:lnTo>
                  <a:pt x="2347" y="650"/>
                </a:lnTo>
                <a:lnTo>
                  <a:pt x="2367" y="603"/>
                </a:lnTo>
                <a:lnTo>
                  <a:pt x="2391" y="557"/>
                </a:lnTo>
                <a:lnTo>
                  <a:pt x="2415" y="512"/>
                </a:lnTo>
                <a:lnTo>
                  <a:pt x="2443" y="468"/>
                </a:lnTo>
                <a:lnTo>
                  <a:pt x="2472" y="426"/>
                </a:lnTo>
                <a:lnTo>
                  <a:pt x="2504" y="384"/>
                </a:lnTo>
                <a:lnTo>
                  <a:pt x="2539" y="343"/>
                </a:lnTo>
                <a:lnTo>
                  <a:pt x="2576" y="305"/>
                </a:lnTo>
                <a:lnTo>
                  <a:pt x="2614" y="268"/>
                </a:lnTo>
                <a:lnTo>
                  <a:pt x="2654" y="233"/>
                </a:lnTo>
                <a:lnTo>
                  <a:pt x="2696" y="201"/>
                </a:lnTo>
                <a:lnTo>
                  <a:pt x="2740" y="171"/>
                </a:lnTo>
                <a:lnTo>
                  <a:pt x="2783" y="144"/>
                </a:lnTo>
                <a:lnTo>
                  <a:pt x="2828" y="119"/>
                </a:lnTo>
                <a:lnTo>
                  <a:pt x="2875" y="97"/>
                </a:lnTo>
                <a:lnTo>
                  <a:pt x="2921" y="77"/>
                </a:lnTo>
                <a:lnTo>
                  <a:pt x="2968" y="59"/>
                </a:lnTo>
                <a:lnTo>
                  <a:pt x="3017" y="44"/>
                </a:lnTo>
                <a:lnTo>
                  <a:pt x="3065" y="29"/>
                </a:lnTo>
                <a:lnTo>
                  <a:pt x="3115" y="19"/>
                </a:lnTo>
                <a:lnTo>
                  <a:pt x="3165" y="10"/>
                </a:lnTo>
                <a:lnTo>
                  <a:pt x="3214" y="5"/>
                </a:lnTo>
                <a:lnTo>
                  <a:pt x="3264" y="1"/>
                </a:lnTo>
                <a:lnTo>
                  <a:pt x="3315" y="0"/>
                </a:lnTo>
                <a:lnTo>
                  <a:pt x="3365" y="1"/>
                </a:lnTo>
                <a:lnTo>
                  <a:pt x="3414" y="5"/>
                </a:lnTo>
                <a:lnTo>
                  <a:pt x="3465" y="10"/>
                </a:lnTo>
                <a:lnTo>
                  <a:pt x="3514" y="19"/>
                </a:lnTo>
                <a:lnTo>
                  <a:pt x="3563" y="29"/>
                </a:lnTo>
                <a:lnTo>
                  <a:pt x="3612" y="44"/>
                </a:lnTo>
                <a:lnTo>
                  <a:pt x="3660" y="59"/>
                </a:lnTo>
                <a:lnTo>
                  <a:pt x="3708" y="77"/>
                </a:lnTo>
                <a:lnTo>
                  <a:pt x="3755" y="97"/>
                </a:lnTo>
                <a:lnTo>
                  <a:pt x="3801" y="119"/>
                </a:lnTo>
                <a:lnTo>
                  <a:pt x="3846" y="144"/>
                </a:lnTo>
                <a:lnTo>
                  <a:pt x="3890" y="171"/>
                </a:lnTo>
                <a:lnTo>
                  <a:pt x="3933" y="201"/>
                </a:lnTo>
                <a:lnTo>
                  <a:pt x="3974" y="233"/>
                </a:lnTo>
                <a:lnTo>
                  <a:pt x="4014" y="268"/>
                </a:lnTo>
                <a:lnTo>
                  <a:pt x="4053" y="305"/>
                </a:lnTo>
                <a:lnTo>
                  <a:pt x="6965" y="3216"/>
                </a:lnTo>
                <a:lnTo>
                  <a:pt x="6987" y="3236"/>
                </a:lnTo>
                <a:lnTo>
                  <a:pt x="7009" y="3258"/>
                </a:lnTo>
                <a:lnTo>
                  <a:pt x="7043" y="3293"/>
                </a:lnTo>
                <a:lnTo>
                  <a:pt x="7076" y="3331"/>
                </a:lnTo>
                <a:lnTo>
                  <a:pt x="7106" y="3370"/>
                </a:lnTo>
                <a:lnTo>
                  <a:pt x="7134" y="3410"/>
                </a:lnTo>
                <a:lnTo>
                  <a:pt x="7161" y="3451"/>
                </a:lnTo>
                <a:lnTo>
                  <a:pt x="7185" y="3493"/>
                </a:lnTo>
                <a:lnTo>
                  <a:pt x="7208" y="3536"/>
                </a:lnTo>
                <a:lnTo>
                  <a:pt x="7228" y="3578"/>
                </a:lnTo>
                <a:lnTo>
                  <a:pt x="7245" y="3623"/>
                </a:lnTo>
                <a:lnTo>
                  <a:pt x="7261" y="3668"/>
                </a:lnTo>
                <a:lnTo>
                  <a:pt x="7275" y="3713"/>
                </a:lnTo>
                <a:lnTo>
                  <a:pt x="7286" y="3759"/>
                </a:lnTo>
                <a:lnTo>
                  <a:pt x="7296" y="3806"/>
                </a:lnTo>
                <a:lnTo>
                  <a:pt x="7303" y="3852"/>
                </a:lnTo>
                <a:lnTo>
                  <a:pt x="7308" y="3899"/>
                </a:lnTo>
                <a:lnTo>
                  <a:pt x="7312" y="3946"/>
                </a:lnTo>
                <a:lnTo>
                  <a:pt x="7312" y="3949"/>
                </a:lnTo>
                <a:lnTo>
                  <a:pt x="7312" y="3951"/>
                </a:lnTo>
                <a:lnTo>
                  <a:pt x="7313" y="3970"/>
                </a:lnTo>
                <a:lnTo>
                  <a:pt x="7313" y="3971"/>
                </a:lnTo>
                <a:lnTo>
                  <a:pt x="7313" y="3974"/>
                </a:lnTo>
                <a:lnTo>
                  <a:pt x="7313" y="3996"/>
                </a:lnTo>
                <a:lnTo>
                  <a:pt x="7313" y="3997"/>
                </a:lnTo>
                <a:lnTo>
                  <a:pt x="7313" y="3999"/>
                </a:lnTo>
                <a:lnTo>
                  <a:pt x="7313" y="4021"/>
                </a:lnTo>
                <a:lnTo>
                  <a:pt x="7311" y="4070"/>
                </a:lnTo>
                <a:lnTo>
                  <a:pt x="7306" y="4118"/>
                </a:lnTo>
                <a:lnTo>
                  <a:pt x="7300" y="4167"/>
                </a:lnTo>
                <a:lnTo>
                  <a:pt x="7290" y="4215"/>
                </a:lnTo>
                <a:lnTo>
                  <a:pt x="7280" y="4262"/>
                </a:lnTo>
                <a:lnTo>
                  <a:pt x="7266" y="4310"/>
                </a:lnTo>
                <a:lnTo>
                  <a:pt x="7250" y="4356"/>
                </a:lnTo>
                <a:lnTo>
                  <a:pt x="7232" y="4402"/>
                </a:lnTo>
                <a:lnTo>
                  <a:pt x="7212" y="4448"/>
                </a:lnTo>
                <a:lnTo>
                  <a:pt x="7190" y="4492"/>
                </a:lnTo>
                <a:lnTo>
                  <a:pt x="7165" y="4536"/>
                </a:lnTo>
                <a:lnTo>
                  <a:pt x="7139" y="4578"/>
                </a:lnTo>
                <a:lnTo>
                  <a:pt x="7109" y="4620"/>
                </a:lnTo>
                <a:lnTo>
                  <a:pt x="7079" y="4660"/>
                </a:lnTo>
                <a:lnTo>
                  <a:pt x="7044" y="4699"/>
                </a:lnTo>
                <a:lnTo>
                  <a:pt x="7009" y="4737"/>
                </a:lnTo>
                <a:lnTo>
                  <a:pt x="6987" y="4757"/>
                </a:lnTo>
                <a:lnTo>
                  <a:pt x="6966" y="4777"/>
                </a:lnTo>
                <a:lnTo>
                  <a:pt x="4053" y="7690"/>
                </a:lnTo>
                <a:lnTo>
                  <a:pt x="4014" y="7726"/>
                </a:lnTo>
                <a:lnTo>
                  <a:pt x="3974" y="7761"/>
                </a:lnTo>
                <a:lnTo>
                  <a:pt x="3933" y="7793"/>
                </a:lnTo>
                <a:lnTo>
                  <a:pt x="3890" y="7822"/>
                </a:lnTo>
                <a:lnTo>
                  <a:pt x="3846" y="7851"/>
                </a:lnTo>
                <a:lnTo>
                  <a:pt x="3801" y="7875"/>
                </a:lnTo>
                <a:lnTo>
                  <a:pt x="3755" y="7898"/>
                </a:lnTo>
                <a:lnTo>
                  <a:pt x="3708" y="7918"/>
                </a:lnTo>
                <a:lnTo>
                  <a:pt x="3660" y="7936"/>
                </a:lnTo>
                <a:lnTo>
                  <a:pt x="3612" y="7951"/>
                </a:lnTo>
                <a:lnTo>
                  <a:pt x="3563" y="7964"/>
                </a:lnTo>
                <a:lnTo>
                  <a:pt x="3514" y="7975"/>
                </a:lnTo>
                <a:lnTo>
                  <a:pt x="3465" y="7983"/>
                </a:lnTo>
                <a:lnTo>
                  <a:pt x="3414" y="7989"/>
                </a:lnTo>
                <a:lnTo>
                  <a:pt x="3365" y="7993"/>
                </a:lnTo>
                <a:lnTo>
                  <a:pt x="3315" y="7994"/>
                </a:lnTo>
                <a:lnTo>
                  <a:pt x="3264" y="7993"/>
                </a:lnTo>
                <a:lnTo>
                  <a:pt x="3214" y="7989"/>
                </a:lnTo>
                <a:lnTo>
                  <a:pt x="3165" y="7983"/>
                </a:lnTo>
                <a:lnTo>
                  <a:pt x="3115" y="7975"/>
                </a:lnTo>
                <a:lnTo>
                  <a:pt x="3065" y="7964"/>
                </a:lnTo>
                <a:lnTo>
                  <a:pt x="3017" y="7951"/>
                </a:lnTo>
                <a:lnTo>
                  <a:pt x="2968" y="7936"/>
                </a:lnTo>
                <a:lnTo>
                  <a:pt x="2921" y="7918"/>
                </a:lnTo>
                <a:lnTo>
                  <a:pt x="2875" y="7898"/>
                </a:lnTo>
                <a:lnTo>
                  <a:pt x="2828" y="7875"/>
                </a:lnTo>
                <a:lnTo>
                  <a:pt x="2783" y="7851"/>
                </a:lnTo>
                <a:lnTo>
                  <a:pt x="2740" y="7822"/>
                </a:lnTo>
                <a:lnTo>
                  <a:pt x="2696" y="7793"/>
                </a:lnTo>
                <a:lnTo>
                  <a:pt x="2654" y="7761"/>
                </a:lnTo>
                <a:lnTo>
                  <a:pt x="2614" y="7726"/>
                </a:lnTo>
                <a:lnTo>
                  <a:pt x="2576" y="7690"/>
                </a:lnTo>
                <a:lnTo>
                  <a:pt x="2539" y="7651"/>
                </a:lnTo>
                <a:lnTo>
                  <a:pt x="2504" y="7610"/>
                </a:lnTo>
                <a:lnTo>
                  <a:pt x="2472" y="7569"/>
                </a:lnTo>
                <a:lnTo>
                  <a:pt x="2443" y="7526"/>
                </a:lnTo>
                <a:lnTo>
                  <a:pt x="2415" y="7482"/>
                </a:lnTo>
                <a:lnTo>
                  <a:pt x="2391" y="7438"/>
                </a:lnTo>
                <a:lnTo>
                  <a:pt x="2367" y="7391"/>
                </a:lnTo>
                <a:lnTo>
                  <a:pt x="2347" y="7344"/>
                </a:lnTo>
                <a:lnTo>
                  <a:pt x="2329" y="7297"/>
                </a:lnTo>
                <a:lnTo>
                  <a:pt x="2314" y="7248"/>
                </a:lnTo>
                <a:lnTo>
                  <a:pt x="2301" y="7200"/>
                </a:lnTo>
                <a:lnTo>
                  <a:pt x="2290" y="7151"/>
                </a:lnTo>
                <a:lnTo>
                  <a:pt x="2282" y="7101"/>
                </a:lnTo>
                <a:lnTo>
                  <a:pt x="2276" y="7051"/>
                </a:lnTo>
                <a:lnTo>
                  <a:pt x="2272" y="7001"/>
                </a:lnTo>
                <a:lnTo>
                  <a:pt x="2271" y="6951"/>
                </a:lnTo>
                <a:lnTo>
                  <a:pt x="2272" y="6900"/>
                </a:lnTo>
                <a:lnTo>
                  <a:pt x="2276" y="6851"/>
                </a:lnTo>
                <a:lnTo>
                  <a:pt x="2282" y="6801"/>
                </a:lnTo>
                <a:lnTo>
                  <a:pt x="2290" y="6751"/>
                </a:lnTo>
                <a:lnTo>
                  <a:pt x="2301" y="6701"/>
                </a:lnTo>
                <a:lnTo>
                  <a:pt x="2314" y="6653"/>
                </a:lnTo>
                <a:lnTo>
                  <a:pt x="2329" y="6604"/>
                </a:lnTo>
                <a:lnTo>
                  <a:pt x="2347" y="6557"/>
                </a:lnTo>
                <a:lnTo>
                  <a:pt x="2367" y="6511"/>
                </a:lnTo>
                <a:lnTo>
                  <a:pt x="2391" y="6465"/>
                </a:lnTo>
                <a:lnTo>
                  <a:pt x="2415" y="6420"/>
                </a:lnTo>
                <a:lnTo>
                  <a:pt x="2443" y="6376"/>
                </a:lnTo>
                <a:lnTo>
                  <a:pt x="2472" y="6332"/>
                </a:lnTo>
                <a:lnTo>
                  <a:pt x="2504" y="6291"/>
                </a:lnTo>
                <a:lnTo>
                  <a:pt x="2539" y="6251"/>
                </a:lnTo>
                <a:lnTo>
                  <a:pt x="2576" y="6213"/>
                </a:lnTo>
                <a:lnTo>
                  <a:pt x="3746" y="5041"/>
                </a:lnTo>
                <a:lnTo>
                  <a:pt x="1045" y="5041"/>
                </a:lnTo>
                <a:lnTo>
                  <a:pt x="990" y="5040"/>
                </a:lnTo>
                <a:lnTo>
                  <a:pt x="938" y="5036"/>
                </a:lnTo>
                <a:lnTo>
                  <a:pt x="886" y="5029"/>
                </a:lnTo>
                <a:lnTo>
                  <a:pt x="834" y="5020"/>
                </a:lnTo>
                <a:lnTo>
                  <a:pt x="785" y="5009"/>
                </a:lnTo>
                <a:lnTo>
                  <a:pt x="735" y="4995"/>
                </a:lnTo>
                <a:lnTo>
                  <a:pt x="686" y="4978"/>
                </a:lnTo>
                <a:lnTo>
                  <a:pt x="639" y="4959"/>
                </a:lnTo>
                <a:lnTo>
                  <a:pt x="593" y="4938"/>
                </a:lnTo>
                <a:lnTo>
                  <a:pt x="548" y="4916"/>
                </a:lnTo>
                <a:lnTo>
                  <a:pt x="504" y="4890"/>
                </a:lnTo>
                <a:lnTo>
                  <a:pt x="461" y="4862"/>
                </a:lnTo>
                <a:lnTo>
                  <a:pt x="420" y="4834"/>
                </a:lnTo>
                <a:lnTo>
                  <a:pt x="381" y="4802"/>
                </a:lnTo>
                <a:lnTo>
                  <a:pt x="343" y="4770"/>
                </a:lnTo>
                <a:lnTo>
                  <a:pt x="306" y="4735"/>
                </a:lnTo>
                <a:lnTo>
                  <a:pt x="272" y="4699"/>
                </a:lnTo>
                <a:lnTo>
                  <a:pt x="239" y="4661"/>
                </a:lnTo>
                <a:lnTo>
                  <a:pt x="208" y="4621"/>
                </a:lnTo>
                <a:lnTo>
                  <a:pt x="179" y="4581"/>
                </a:lnTo>
                <a:lnTo>
                  <a:pt x="151" y="4538"/>
                </a:lnTo>
                <a:lnTo>
                  <a:pt x="126" y="4494"/>
                </a:lnTo>
                <a:lnTo>
                  <a:pt x="103" y="4449"/>
                </a:lnTo>
                <a:lnTo>
                  <a:pt x="81" y="4403"/>
                </a:lnTo>
                <a:lnTo>
                  <a:pt x="64" y="4356"/>
                </a:lnTo>
                <a:lnTo>
                  <a:pt x="47" y="4307"/>
                </a:lnTo>
                <a:lnTo>
                  <a:pt x="33" y="4258"/>
                </a:lnTo>
                <a:lnTo>
                  <a:pt x="21" y="4207"/>
                </a:lnTo>
                <a:lnTo>
                  <a:pt x="12" y="4156"/>
                </a:lnTo>
                <a:lnTo>
                  <a:pt x="5" y="4104"/>
                </a:lnTo>
                <a:lnTo>
                  <a:pt x="1" y="4051"/>
                </a:lnTo>
                <a:lnTo>
                  <a:pt x="0" y="3997"/>
                </a:ln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/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 rot="19000602">
            <a:off x="607453" y="2534395"/>
            <a:ext cx="1666682" cy="1182847"/>
          </a:xfrm>
          <a:custGeom>
            <a:avLst/>
            <a:gdLst>
              <a:gd name="T0" fmla="*/ 407337059 w 7313"/>
              <a:gd name="T1" fmla="*/ 407252968 h 7994"/>
              <a:gd name="T2" fmla="*/ 407337059 w 7313"/>
              <a:gd name="T3" fmla="*/ 407252968 h 7994"/>
              <a:gd name="T4" fmla="*/ 407337059 w 7313"/>
              <a:gd name="T5" fmla="*/ 407252968 h 7994"/>
              <a:gd name="T6" fmla="*/ 407337059 w 7313"/>
              <a:gd name="T7" fmla="*/ 407252968 h 7994"/>
              <a:gd name="T8" fmla="*/ 407337059 w 7313"/>
              <a:gd name="T9" fmla="*/ 407252968 h 7994"/>
              <a:gd name="T10" fmla="*/ 407337059 w 7313"/>
              <a:gd name="T11" fmla="*/ 407252968 h 7994"/>
              <a:gd name="T12" fmla="*/ 407337059 w 7313"/>
              <a:gd name="T13" fmla="*/ 407252968 h 7994"/>
              <a:gd name="T14" fmla="*/ 407337059 w 7313"/>
              <a:gd name="T15" fmla="*/ 407252968 h 7994"/>
              <a:gd name="T16" fmla="*/ 407337059 w 7313"/>
              <a:gd name="T17" fmla="*/ 407252968 h 7994"/>
              <a:gd name="T18" fmla="*/ 407337059 w 7313"/>
              <a:gd name="T19" fmla="*/ 407252968 h 7994"/>
              <a:gd name="T20" fmla="*/ 407337059 w 7313"/>
              <a:gd name="T21" fmla="*/ 407252968 h 7994"/>
              <a:gd name="T22" fmla="*/ 407337059 w 7313"/>
              <a:gd name="T23" fmla="*/ 407252968 h 7994"/>
              <a:gd name="T24" fmla="*/ 407337059 w 7313"/>
              <a:gd name="T25" fmla="*/ 407252968 h 7994"/>
              <a:gd name="T26" fmla="*/ 407337059 w 7313"/>
              <a:gd name="T27" fmla="*/ 407252968 h 7994"/>
              <a:gd name="T28" fmla="*/ 407337059 w 7313"/>
              <a:gd name="T29" fmla="*/ 407252968 h 7994"/>
              <a:gd name="T30" fmla="*/ 407337059 w 7313"/>
              <a:gd name="T31" fmla="*/ 407252968 h 7994"/>
              <a:gd name="T32" fmla="*/ 407337059 w 7313"/>
              <a:gd name="T33" fmla="*/ 407252968 h 7994"/>
              <a:gd name="T34" fmla="*/ 407337059 w 7313"/>
              <a:gd name="T35" fmla="*/ 407252968 h 7994"/>
              <a:gd name="T36" fmla="*/ 407337059 w 7313"/>
              <a:gd name="T37" fmla="*/ 407252968 h 7994"/>
              <a:gd name="T38" fmla="*/ 407337059 w 7313"/>
              <a:gd name="T39" fmla="*/ 407252968 h 7994"/>
              <a:gd name="T40" fmla="*/ 407337059 w 7313"/>
              <a:gd name="T41" fmla="*/ 407252968 h 7994"/>
              <a:gd name="T42" fmla="*/ 407337059 w 7313"/>
              <a:gd name="T43" fmla="*/ 407252968 h 7994"/>
              <a:gd name="T44" fmla="*/ 407337059 w 7313"/>
              <a:gd name="T45" fmla="*/ 407252968 h 7994"/>
              <a:gd name="T46" fmla="*/ 407337059 w 7313"/>
              <a:gd name="T47" fmla="*/ 407252968 h 7994"/>
              <a:gd name="T48" fmla="*/ 407337059 w 7313"/>
              <a:gd name="T49" fmla="*/ 407252968 h 7994"/>
              <a:gd name="T50" fmla="*/ 407337059 w 7313"/>
              <a:gd name="T51" fmla="*/ 407252968 h 7994"/>
              <a:gd name="T52" fmla="*/ 407337059 w 7313"/>
              <a:gd name="T53" fmla="*/ 407252968 h 7994"/>
              <a:gd name="T54" fmla="*/ 407337059 w 7313"/>
              <a:gd name="T55" fmla="*/ 407252968 h 7994"/>
              <a:gd name="T56" fmla="*/ 407337059 w 7313"/>
              <a:gd name="T57" fmla="*/ 407252968 h 7994"/>
              <a:gd name="T58" fmla="*/ 407337059 w 7313"/>
              <a:gd name="T59" fmla="*/ 407252968 h 7994"/>
              <a:gd name="T60" fmla="*/ 407337059 w 7313"/>
              <a:gd name="T61" fmla="*/ 407252968 h 7994"/>
              <a:gd name="T62" fmla="*/ 407337059 w 7313"/>
              <a:gd name="T63" fmla="*/ 407252968 h 7994"/>
              <a:gd name="T64" fmla="*/ 407337059 w 7313"/>
              <a:gd name="T65" fmla="*/ 407252968 h 7994"/>
              <a:gd name="T66" fmla="*/ 407337059 w 7313"/>
              <a:gd name="T67" fmla="*/ 407252968 h 7994"/>
              <a:gd name="T68" fmla="*/ 407337059 w 7313"/>
              <a:gd name="T69" fmla="*/ 407252968 h 7994"/>
              <a:gd name="T70" fmla="*/ 407337059 w 7313"/>
              <a:gd name="T71" fmla="*/ 407252968 h 7994"/>
              <a:gd name="T72" fmla="*/ 407337059 w 7313"/>
              <a:gd name="T73" fmla="*/ 407252968 h 7994"/>
              <a:gd name="T74" fmla="*/ 407337059 w 7313"/>
              <a:gd name="T75" fmla="*/ 407252968 h 7994"/>
              <a:gd name="T76" fmla="*/ 407337059 w 7313"/>
              <a:gd name="T77" fmla="*/ 407252968 h 7994"/>
              <a:gd name="T78" fmla="*/ 407337059 w 7313"/>
              <a:gd name="T79" fmla="*/ 407252968 h 7994"/>
              <a:gd name="T80" fmla="*/ 407337059 w 7313"/>
              <a:gd name="T81" fmla="*/ 407252968 h 7994"/>
              <a:gd name="T82" fmla="*/ 407337059 w 7313"/>
              <a:gd name="T83" fmla="*/ 407252968 h 7994"/>
              <a:gd name="T84" fmla="*/ 407337059 w 7313"/>
              <a:gd name="T85" fmla="*/ 407252968 h 7994"/>
              <a:gd name="T86" fmla="*/ 407337059 w 7313"/>
              <a:gd name="T87" fmla="*/ 407252968 h 7994"/>
              <a:gd name="T88" fmla="*/ 407337059 w 7313"/>
              <a:gd name="T89" fmla="*/ 407252968 h 7994"/>
              <a:gd name="T90" fmla="*/ 407337059 w 7313"/>
              <a:gd name="T91" fmla="*/ 407252968 h 7994"/>
              <a:gd name="T92" fmla="*/ 407337059 w 7313"/>
              <a:gd name="T93" fmla="*/ 407252968 h 7994"/>
              <a:gd name="T94" fmla="*/ 407337059 w 7313"/>
              <a:gd name="T95" fmla="*/ 407252968 h 7994"/>
              <a:gd name="T96" fmla="*/ 407337059 w 7313"/>
              <a:gd name="T97" fmla="*/ 407252968 h 7994"/>
              <a:gd name="T98" fmla="*/ 407337059 w 7313"/>
              <a:gd name="T99" fmla="*/ 407252968 h 7994"/>
              <a:gd name="T100" fmla="*/ 407337059 w 7313"/>
              <a:gd name="T101" fmla="*/ 407252968 h 7994"/>
              <a:gd name="T102" fmla="*/ 407337059 w 7313"/>
              <a:gd name="T103" fmla="*/ 407252968 h 799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313" h="7994">
                <a:moveTo>
                  <a:pt x="0" y="3997"/>
                </a:moveTo>
                <a:lnTo>
                  <a:pt x="0" y="3997"/>
                </a:lnTo>
                <a:lnTo>
                  <a:pt x="1" y="3944"/>
                </a:lnTo>
                <a:lnTo>
                  <a:pt x="5" y="3891"/>
                </a:lnTo>
                <a:lnTo>
                  <a:pt x="12" y="3839"/>
                </a:lnTo>
                <a:lnTo>
                  <a:pt x="21" y="3788"/>
                </a:lnTo>
                <a:lnTo>
                  <a:pt x="33" y="3737"/>
                </a:lnTo>
                <a:lnTo>
                  <a:pt x="47" y="3687"/>
                </a:lnTo>
                <a:lnTo>
                  <a:pt x="64" y="3639"/>
                </a:lnTo>
                <a:lnTo>
                  <a:pt x="81" y="3591"/>
                </a:lnTo>
                <a:lnTo>
                  <a:pt x="103" y="3545"/>
                </a:lnTo>
                <a:lnTo>
                  <a:pt x="126" y="3500"/>
                </a:lnTo>
                <a:lnTo>
                  <a:pt x="151" y="3457"/>
                </a:lnTo>
                <a:lnTo>
                  <a:pt x="179" y="3414"/>
                </a:lnTo>
                <a:lnTo>
                  <a:pt x="208" y="3373"/>
                </a:lnTo>
                <a:lnTo>
                  <a:pt x="239" y="3333"/>
                </a:lnTo>
                <a:lnTo>
                  <a:pt x="272" y="3296"/>
                </a:lnTo>
                <a:lnTo>
                  <a:pt x="306" y="3259"/>
                </a:lnTo>
                <a:lnTo>
                  <a:pt x="343" y="3225"/>
                </a:lnTo>
                <a:lnTo>
                  <a:pt x="381" y="3191"/>
                </a:lnTo>
                <a:lnTo>
                  <a:pt x="420" y="3161"/>
                </a:lnTo>
                <a:lnTo>
                  <a:pt x="461" y="3131"/>
                </a:lnTo>
                <a:lnTo>
                  <a:pt x="504" y="3104"/>
                </a:lnTo>
                <a:lnTo>
                  <a:pt x="548" y="3079"/>
                </a:lnTo>
                <a:lnTo>
                  <a:pt x="593" y="3055"/>
                </a:lnTo>
                <a:lnTo>
                  <a:pt x="639" y="3035"/>
                </a:lnTo>
                <a:lnTo>
                  <a:pt x="686" y="3016"/>
                </a:lnTo>
                <a:lnTo>
                  <a:pt x="735" y="3000"/>
                </a:lnTo>
                <a:lnTo>
                  <a:pt x="785" y="2986"/>
                </a:lnTo>
                <a:lnTo>
                  <a:pt x="834" y="2974"/>
                </a:lnTo>
                <a:lnTo>
                  <a:pt x="886" y="2964"/>
                </a:lnTo>
                <a:lnTo>
                  <a:pt x="938" y="2957"/>
                </a:lnTo>
                <a:lnTo>
                  <a:pt x="990" y="2954"/>
                </a:lnTo>
                <a:lnTo>
                  <a:pt x="1045" y="2952"/>
                </a:lnTo>
                <a:lnTo>
                  <a:pt x="3746" y="2952"/>
                </a:lnTo>
                <a:lnTo>
                  <a:pt x="2576" y="1782"/>
                </a:lnTo>
                <a:lnTo>
                  <a:pt x="2539" y="1743"/>
                </a:lnTo>
                <a:lnTo>
                  <a:pt x="2504" y="1703"/>
                </a:lnTo>
                <a:lnTo>
                  <a:pt x="2472" y="1661"/>
                </a:lnTo>
                <a:lnTo>
                  <a:pt x="2443" y="1619"/>
                </a:lnTo>
                <a:lnTo>
                  <a:pt x="2415" y="1575"/>
                </a:lnTo>
                <a:lnTo>
                  <a:pt x="2391" y="1530"/>
                </a:lnTo>
                <a:lnTo>
                  <a:pt x="2367" y="1484"/>
                </a:lnTo>
                <a:lnTo>
                  <a:pt x="2347" y="1438"/>
                </a:lnTo>
                <a:lnTo>
                  <a:pt x="2329" y="1389"/>
                </a:lnTo>
                <a:lnTo>
                  <a:pt x="2314" y="1342"/>
                </a:lnTo>
                <a:lnTo>
                  <a:pt x="2301" y="1292"/>
                </a:lnTo>
                <a:lnTo>
                  <a:pt x="2290" y="1244"/>
                </a:lnTo>
                <a:lnTo>
                  <a:pt x="2282" y="1194"/>
                </a:lnTo>
                <a:lnTo>
                  <a:pt x="2276" y="1144"/>
                </a:lnTo>
                <a:lnTo>
                  <a:pt x="2272" y="1093"/>
                </a:lnTo>
                <a:lnTo>
                  <a:pt x="2271" y="1044"/>
                </a:lnTo>
                <a:lnTo>
                  <a:pt x="2272" y="994"/>
                </a:lnTo>
                <a:lnTo>
                  <a:pt x="2276" y="943"/>
                </a:lnTo>
                <a:lnTo>
                  <a:pt x="2282" y="893"/>
                </a:lnTo>
                <a:lnTo>
                  <a:pt x="2290" y="844"/>
                </a:lnTo>
                <a:lnTo>
                  <a:pt x="2301" y="794"/>
                </a:lnTo>
                <a:lnTo>
                  <a:pt x="2314" y="745"/>
                </a:lnTo>
                <a:lnTo>
                  <a:pt x="2329" y="698"/>
                </a:lnTo>
                <a:lnTo>
                  <a:pt x="2347" y="650"/>
                </a:lnTo>
                <a:lnTo>
                  <a:pt x="2367" y="603"/>
                </a:lnTo>
                <a:lnTo>
                  <a:pt x="2391" y="557"/>
                </a:lnTo>
                <a:lnTo>
                  <a:pt x="2415" y="512"/>
                </a:lnTo>
                <a:lnTo>
                  <a:pt x="2443" y="468"/>
                </a:lnTo>
                <a:lnTo>
                  <a:pt x="2472" y="426"/>
                </a:lnTo>
                <a:lnTo>
                  <a:pt x="2504" y="384"/>
                </a:lnTo>
                <a:lnTo>
                  <a:pt x="2539" y="343"/>
                </a:lnTo>
                <a:lnTo>
                  <a:pt x="2576" y="305"/>
                </a:lnTo>
                <a:lnTo>
                  <a:pt x="2614" y="268"/>
                </a:lnTo>
                <a:lnTo>
                  <a:pt x="2654" y="233"/>
                </a:lnTo>
                <a:lnTo>
                  <a:pt x="2696" y="201"/>
                </a:lnTo>
                <a:lnTo>
                  <a:pt x="2740" y="171"/>
                </a:lnTo>
                <a:lnTo>
                  <a:pt x="2783" y="144"/>
                </a:lnTo>
                <a:lnTo>
                  <a:pt x="2828" y="119"/>
                </a:lnTo>
                <a:lnTo>
                  <a:pt x="2875" y="97"/>
                </a:lnTo>
                <a:lnTo>
                  <a:pt x="2921" y="77"/>
                </a:lnTo>
                <a:lnTo>
                  <a:pt x="2968" y="59"/>
                </a:lnTo>
                <a:lnTo>
                  <a:pt x="3017" y="44"/>
                </a:lnTo>
                <a:lnTo>
                  <a:pt x="3065" y="29"/>
                </a:lnTo>
                <a:lnTo>
                  <a:pt x="3115" y="19"/>
                </a:lnTo>
                <a:lnTo>
                  <a:pt x="3165" y="10"/>
                </a:lnTo>
                <a:lnTo>
                  <a:pt x="3214" y="5"/>
                </a:lnTo>
                <a:lnTo>
                  <a:pt x="3264" y="1"/>
                </a:lnTo>
                <a:lnTo>
                  <a:pt x="3315" y="0"/>
                </a:lnTo>
                <a:lnTo>
                  <a:pt x="3365" y="1"/>
                </a:lnTo>
                <a:lnTo>
                  <a:pt x="3414" y="5"/>
                </a:lnTo>
                <a:lnTo>
                  <a:pt x="3465" y="10"/>
                </a:lnTo>
                <a:lnTo>
                  <a:pt x="3514" y="19"/>
                </a:lnTo>
                <a:lnTo>
                  <a:pt x="3563" y="29"/>
                </a:lnTo>
                <a:lnTo>
                  <a:pt x="3612" y="44"/>
                </a:lnTo>
                <a:lnTo>
                  <a:pt x="3660" y="59"/>
                </a:lnTo>
                <a:lnTo>
                  <a:pt x="3708" y="77"/>
                </a:lnTo>
                <a:lnTo>
                  <a:pt x="3755" y="97"/>
                </a:lnTo>
                <a:lnTo>
                  <a:pt x="3801" y="119"/>
                </a:lnTo>
                <a:lnTo>
                  <a:pt x="3846" y="144"/>
                </a:lnTo>
                <a:lnTo>
                  <a:pt x="3890" y="171"/>
                </a:lnTo>
                <a:lnTo>
                  <a:pt x="3933" y="201"/>
                </a:lnTo>
                <a:lnTo>
                  <a:pt x="3974" y="233"/>
                </a:lnTo>
                <a:lnTo>
                  <a:pt x="4014" y="268"/>
                </a:lnTo>
                <a:lnTo>
                  <a:pt x="4053" y="305"/>
                </a:lnTo>
                <a:lnTo>
                  <a:pt x="6965" y="3216"/>
                </a:lnTo>
                <a:lnTo>
                  <a:pt x="6987" y="3236"/>
                </a:lnTo>
                <a:lnTo>
                  <a:pt x="7009" y="3258"/>
                </a:lnTo>
                <a:lnTo>
                  <a:pt x="7043" y="3293"/>
                </a:lnTo>
                <a:lnTo>
                  <a:pt x="7076" y="3331"/>
                </a:lnTo>
                <a:lnTo>
                  <a:pt x="7106" y="3370"/>
                </a:lnTo>
                <a:lnTo>
                  <a:pt x="7134" y="3410"/>
                </a:lnTo>
                <a:lnTo>
                  <a:pt x="7161" y="3451"/>
                </a:lnTo>
                <a:lnTo>
                  <a:pt x="7185" y="3493"/>
                </a:lnTo>
                <a:lnTo>
                  <a:pt x="7208" y="3536"/>
                </a:lnTo>
                <a:lnTo>
                  <a:pt x="7228" y="3578"/>
                </a:lnTo>
                <a:lnTo>
                  <a:pt x="7245" y="3623"/>
                </a:lnTo>
                <a:lnTo>
                  <a:pt x="7261" y="3668"/>
                </a:lnTo>
                <a:lnTo>
                  <a:pt x="7275" y="3713"/>
                </a:lnTo>
                <a:lnTo>
                  <a:pt x="7286" y="3759"/>
                </a:lnTo>
                <a:lnTo>
                  <a:pt x="7296" y="3806"/>
                </a:lnTo>
                <a:lnTo>
                  <a:pt x="7303" y="3852"/>
                </a:lnTo>
                <a:lnTo>
                  <a:pt x="7308" y="3899"/>
                </a:lnTo>
                <a:lnTo>
                  <a:pt x="7312" y="3946"/>
                </a:lnTo>
                <a:lnTo>
                  <a:pt x="7312" y="3949"/>
                </a:lnTo>
                <a:lnTo>
                  <a:pt x="7312" y="3951"/>
                </a:lnTo>
                <a:lnTo>
                  <a:pt x="7313" y="3970"/>
                </a:lnTo>
                <a:lnTo>
                  <a:pt x="7313" y="3971"/>
                </a:lnTo>
                <a:lnTo>
                  <a:pt x="7313" y="3974"/>
                </a:lnTo>
                <a:lnTo>
                  <a:pt x="7313" y="3996"/>
                </a:lnTo>
                <a:lnTo>
                  <a:pt x="7313" y="3997"/>
                </a:lnTo>
                <a:lnTo>
                  <a:pt x="7313" y="3999"/>
                </a:lnTo>
                <a:lnTo>
                  <a:pt x="7313" y="4021"/>
                </a:lnTo>
                <a:lnTo>
                  <a:pt x="7311" y="4070"/>
                </a:lnTo>
                <a:lnTo>
                  <a:pt x="7306" y="4118"/>
                </a:lnTo>
                <a:lnTo>
                  <a:pt x="7300" y="4167"/>
                </a:lnTo>
                <a:lnTo>
                  <a:pt x="7290" y="4215"/>
                </a:lnTo>
                <a:lnTo>
                  <a:pt x="7280" y="4262"/>
                </a:lnTo>
                <a:lnTo>
                  <a:pt x="7266" y="4310"/>
                </a:lnTo>
                <a:lnTo>
                  <a:pt x="7250" y="4356"/>
                </a:lnTo>
                <a:lnTo>
                  <a:pt x="7232" y="4402"/>
                </a:lnTo>
                <a:lnTo>
                  <a:pt x="7212" y="4448"/>
                </a:lnTo>
                <a:lnTo>
                  <a:pt x="7190" y="4492"/>
                </a:lnTo>
                <a:lnTo>
                  <a:pt x="7165" y="4536"/>
                </a:lnTo>
                <a:lnTo>
                  <a:pt x="7139" y="4578"/>
                </a:lnTo>
                <a:lnTo>
                  <a:pt x="7109" y="4620"/>
                </a:lnTo>
                <a:lnTo>
                  <a:pt x="7079" y="4660"/>
                </a:lnTo>
                <a:lnTo>
                  <a:pt x="7044" y="4699"/>
                </a:lnTo>
                <a:lnTo>
                  <a:pt x="7009" y="4737"/>
                </a:lnTo>
                <a:lnTo>
                  <a:pt x="6987" y="4757"/>
                </a:lnTo>
                <a:lnTo>
                  <a:pt x="6966" y="4777"/>
                </a:lnTo>
                <a:lnTo>
                  <a:pt x="4053" y="7690"/>
                </a:lnTo>
                <a:lnTo>
                  <a:pt x="4014" y="7726"/>
                </a:lnTo>
                <a:lnTo>
                  <a:pt x="3974" y="7761"/>
                </a:lnTo>
                <a:lnTo>
                  <a:pt x="3933" y="7793"/>
                </a:lnTo>
                <a:lnTo>
                  <a:pt x="3890" y="7822"/>
                </a:lnTo>
                <a:lnTo>
                  <a:pt x="3846" y="7851"/>
                </a:lnTo>
                <a:lnTo>
                  <a:pt x="3801" y="7875"/>
                </a:lnTo>
                <a:lnTo>
                  <a:pt x="3755" y="7898"/>
                </a:lnTo>
                <a:lnTo>
                  <a:pt x="3708" y="7918"/>
                </a:lnTo>
                <a:lnTo>
                  <a:pt x="3660" y="7936"/>
                </a:lnTo>
                <a:lnTo>
                  <a:pt x="3612" y="7951"/>
                </a:lnTo>
                <a:lnTo>
                  <a:pt x="3563" y="7964"/>
                </a:lnTo>
                <a:lnTo>
                  <a:pt x="3514" y="7975"/>
                </a:lnTo>
                <a:lnTo>
                  <a:pt x="3465" y="7983"/>
                </a:lnTo>
                <a:lnTo>
                  <a:pt x="3414" y="7989"/>
                </a:lnTo>
                <a:lnTo>
                  <a:pt x="3365" y="7993"/>
                </a:lnTo>
                <a:lnTo>
                  <a:pt x="3315" y="7994"/>
                </a:lnTo>
                <a:lnTo>
                  <a:pt x="3264" y="7993"/>
                </a:lnTo>
                <a:lnTo>
                  <a:pt x="3214" y="7989"/>
                </a:lnTo>
                <a:lnTo>
                  <a:pt x="3165" y="7983"/>
                </a:lnTo>
                <a:lnTo>
                  <a:pt x="3115" y="7975"/>
                </a:lnTo>
                <a:lnTo>
                  <a:pt x="3065" y="7964"/>
                </a:lnTo>
                <a:lnTo>
                  <a:pt x="3017" y="7951"/>
                </a:lnTo>
                <a:lnTo>
                  <a:pt x="2968" y="7936"/>
                </a:lnTo>
                <a:lnTo>
                  <a:pt x="2921" y="7918"/>
                </a:lnTo>
                <a:lnTo>
                  <a:pt x="2875" y="7898"/>
                </a:lnTo>
                <a:lnTo>
                  <a:pt x="2828" y="7875"/>
                </a:lnTo>
                <a:lnTo>
                  <a:pt x="2783" y="7851"/>
                </a:lnTo>
                <a:lnTo>
                  <a:pt x="2740" y="7822"/>
                </a:lnTo>
                <a:lnTo>
                  <a:pt x="2696" y="7793"/>
                </a:lnTo>
                <a:lnTo>
                  <a:pt x="2654" y="7761"/>
                </a:lnTo>
                <a:lnTo>
                  <a:pt x="2614" y="7726"/>
                </a:lnTo>
                <a:lnTo>
                  <a:pt x="2576" y="7690"/>
                </a:lnTo>
                <a:lnTo>
                  <a:pt x="2539" y="7651"/>
                </a:lnTo>
                <a:lnTo>
                  <a:pt x="2504" y="7610"/>
                </a:lnTo>
                <a:lnTo>
                  <a:pt x="2472" y="7569"/>
                </a:lnTo>
                <a:lnTo>
                  <a:pt x="2443" y="7526"/>
                </a:lnTo>
                <a:lnTo>
                  <a:pt x="2415" y="7482"/>
                </a:lnTo>
                <a:lnTo>
                  <a:pt x="2391" y="7438"/>
                </a:lnTo>
                <a:lnTo>
                  <a:pt x="2367" y="7391"/>
                </a:lnTo>
                <a:lnTo>
                  <a:pt x="2347" y="7344"/>
                </a:lnTo>
                <a:lnTo>
                  <a:pt x="2329" y="7297"/>
                </a:lnTo>
                <a:lnTo>
                  <a:pt x="2314" y="7248"/>
                </a:lnTo>
                <a:lnTo>
                  <a:pt x="2301" y="7200"/>
                </a:lnTo>
                <a:lnTo>
                  <a:pt x="2290" y="7151"/>
                </a:lnTo>
                <a:lnTo>
                  <a:pt x="2282" y="7101"/>
                </a:lnTo>
                <a:lnTo>
                  <a:pt x="2276" y="7051"/>
                </a:lnTo>
                <a:lnTo>
                  <a:pt x="2272" y="7001"/>
                </a:lnTo>
                <a:lnTo>
                  <a:pt x="2271" y="6951"/>
                </a:lnTo>
                <a:lnTo>
                  <a:pt x="2272" y="6900"/>
                </a:lnTo>
                <a:lnTo>
                  <a:pt x="2276" y="6851"/>
                </a:lnTo>
                <a:lnTo>
                  <a:pt x="2282" y="6801"/>
                </a:lnTo>
                <a:lnTo>
                  <a:pt x="2290" y="6751"/>
                </a:lnTo>
                <a:lnTo>
                  <a:pt x="2301" y="6701"/>
                </a:lnTo>
                <a:lnTo>
                  <a:pt x="2314" y="6653"/>
                </a:lnTo>
                <a:lnTo>
                  <a:pt x="2329" y="6604"/>
                </a:lnTo>
                <a:lnTo>
                  <a:pt x="2347" y="6557"/>
                </a:lnTo>
                <a:lnTo>
                  <a:pt x="2367" y="6511"/>
                </a:lnTo>
                <a:lnTo>
                  <a:pt x="2391" y="6465"/>
                </a:lnTo>
                <a:lnTo>
                  <a:pt x="2415" y="6420"/>
                </a:lnTo>
                <a:lnTo>
                  <a:pt x="2443" y="6376"/>
                </a:lnTo>
                <a:lnTo>
                  <a:pt x="2472" y="6332"/>
                </a:lnTo>
                <a:lnTo>
                  <a:pt x="2504" y="6291"/>
                </a:lnTo>
                <a:lnTo>
                  <a:pt x="2539" y="6251"/>
                </a:lnTo>
                <a:lnTo>
                  <a:pt x="2576" y="6213"/>
                </a:lnTo>
                <a:lnTo>
                  <a:pt x="3746" y="5041"/>
                </a:lnTo>
                <a:lnTo>
                  <a:pt x="1045" y="5041"/>
                </a:lnTo>
                <a:lnTo>
                  <a:pt x="990" y="5040"/>
                </a:lnTo>
                <a:lnTo>
                  <a:pt x="938" y="5036"/>
                </a:lnTo>
                <a:lnTo>
                  <a:pt x="886" y="5029"/>
                </a:lnTo>
                <a:lnTo>
                  <a:pt x="834" y="5020"/>
                </a:lnTo>
                <a:lnTo>
                  <a:pt x="785" y="5009"/>
                </a:lnTo>
                <a:lnTo>
                  <a:pt x="735" y="4995"/>
                </a:lnTo>
                <a:lnTo>
                  <a:pt x="686" y="4978"/>
                </a:lnTo>
                <a:lnTo>
                  <a:pt x="639" y="4959"/>
                </a:lnTo>
                <a:lnTo>
                  <a:pt x="593" y="4938"/>
                </a:lnTo>
                <a:lnTo>
                  <a:pt x="548" y="4916"/>
                </a:lnTo>
                <a:lnTo>
                  <a:pt x="504" y="4890"/>
                </a:lnTo>
                <a:lnTo>
                  <a:pt x="461" y="4862"/>
                </a:lnTo>
                <a:lnTo>
                  <a:pt x="420" y="4834"/>
                </a:lnTo>
                <a:lnTo>
                  <a:pt x="381" y="4802"/>
                </a:lnTo>
                <a:lnTo>
                  <a:pt x="343" y="4770"/>
                </a:lnTo>
                <a:lnTo>
                  <a:pt x="306" y="4735"/>
                </a:lnTo>
                <a:lnTo>
                  <a:pt x="272" y="4699"/>
                </a:lnTo>
                <a:lnTo>
                  <a:pt x="239" y="4661"/>
                </a:lnTo>
                <a:lnTo>
                  <a:pt x="208" y="4621"/>
                </a:lnTo>
                <a:lnTo>
                  <a:pt x="179" y="4581"/>
                </a:lnTo>
                <a:lnTo>
                  <a:pt x="151" y="4538"/>
                </a:lnTo>
                <a:lnTo>
                  <a:pt x="126" y="4494"/>
                </a:lnTo>
                <a:lnTo>
                  <a:pt x="103" y="4449"/>
                </a:lnTo>
                <a:lnTo>
                  <a:pt x="81" y="4403"/>
                </a:lnTo>
                <a:lnTo>
                  <a:pt x="64" y="4356"/>
                </a:lnTo>
                <a:lnTo>
                  <a:pt x="47" y="4307"/>
                </a:lnTo>
                <a:lnTo>
                  <a:pt x="33" y="4258"/>
                </a:lnTo>
                <a:lnTo>
                  <a:pt x="21" y="4207"/>
                </a:lnTo>
                <a:lnTo>
                  <a:pt x="12" y="4156"/>
                </a:lnTo>
                <a:lnTo>
                  <a:pt x="5" y="4104"/>
                </a:lnTo>
                <a:lnTo>
                  <a:pt x="1" y="4051"/>
                </a:lnTo>
                <a:lnTo>
                  <a:pt x="0" y="3997"/>
                </a:ln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/>
          </a:p>
        </p:txBody>
      </p:sp>
      <p:sp>
        <p:nvSpPr>
          <p:cNvPr id="39" name="KSO_Shape"/>
          <p:cNvSpPr>
            <a:spLocks/>
          </p:cNvSpPr>
          <p:nvPr/>
        </p:nvSpPr>
        <p:spPr bwMode="auto">
          <a:xfrm rot="19000602">
            <a:off x="511795" y="3930685"/>
            <a:ext cx="1476832" cy="1412075"/>
          </a:xfrm>
          <a:custGeom>
            <a:avLst/>
            <a:gdLst>
              <a:gd name="T0" fmla="*/ 407337059 w 7313"/>
              <a:gd name="T1" fmla="*/ 407252968 h 7994"/>
              <a:gd name="T2" fmla="*/ 407337059 w 7313"/>
              <a:gd name="T3" fmla="*/ 407252968 h 7994"/>
              <a:gd name="T4" fmla="*/ 407337059 w 7313"/>
              <a:gd name="T5" fmla="*/ 407252968 h 7994"/>
              <a:gd name="T6" fmla="*/ 407337059 w 7313"/>
              <a:gd name="T7" fmla="*/ 407252968 h 7994"/>
              <a:gd name="T8" fmla="*/ 407337059 w 7313"/>
              <a:gd name="T9" fmla="*/ 407252968 h 7994"/>
              <a:gd name="T10" fmla="*/ 407337059 w 7313"/>
              <a:gd name="T11" fmla="*/ 407252968 h 7994"/>
              <a:gd name="T12" fmla="*/ 407337059 w 7313"/>
              <a:gd name="T13" fmla="*/ 407252968 h 7994"/>
              <a:gd name="T14" fmla="*/ 407337059 w 7313"/>
              <a:gd name="T15" fmla="*/ 407252968 h 7994"/>
              <a:gd name="T16" fmla="*/ 407337059 w 7313"/>
              <a:gd name="T17" fmla="*/ 407252968 h 7994"/>
              <a:gd name="T18" fmla="*/ 407337059 w 7313"/>
              <a:gd name="T19" fmla="*/ 407252968 h 7994"/>
              <a:gd name="T20" fmla="*/ 407337059 w 7313"/>
              <a:gd name="T21" fmla="*/ 407252968 h 7994"/>
              <a:gd name="T22" fmla="*/ 407337059 w 7313"/>
              <a:gd name="T23" fmla="*/ 407252968 h 7994"/>
              <a:gd name="T24" fmla="*/ 407337059 w 7313"/>
              <a:gd name="T25" fmla="*/ 407252968 h 7994"/>
              <a:gd name="T26" fmla="*/ 407337059 w 7313"/>
              <a:gd name="T27" fmla="*/ 407252968 h 7994"/>
              <a:gd name="T28" fmla="*/ 407337059 w 7313"/>
              <a:gd name="T29" fmla="*/ 407252968 h 7994"/>
              <a:gd name="T30" fmla="*/ 407337059 w 7313"/>
              <a:gd name="T31" fmla="*/ 407252968 h 7994"/>
              <a:gd name="T32" fmla="*/ 407337059 w 7313"/>
              <a:gd name="T33" fmla="*/ 407252968 h 7994"/>
              <a:gd name="T34" fmla="*/ 407337059 w 7313"/>
              <a:gd name="T35" fmla="*/ 407252968 h 7994"/>
              <a:gd name="T36" fmla="*/ 407337059 w 7313"/>
              <a:gd name="T37" fmla="*/ 407252968 h 7994"/>
              <a:gd name="T38" fmla="*/ 407337059 w 7313"/>
              <a:gd name="T39" fmla="*/ 407252968 h 7994"/>
              <a:gd name="T40" fmla="*/ 407337059 w 7313"/>
              <a:gd name="T41" fmla="*/ 407252968 h 7994"/>
              <a:gd name="T42" fmla="*/ 407337059 w 7313"/>
              <a:gd name="T43" fmla="*/ 407252968 h 7994"/>
              <a:gd name="T44" fmla="*/ 407337059 w 7313"/>
              <a:gd name="T45" fmla="*/ 407252968 h 7994"/>
              <a:gd name="T46" fmla="*/ 407337059 w 7313"/>
              <a:gd name="T47" fmla="*/ 407252968 h 7994"/>
              <a:gd name="T48" fmla="*/ 407337059 w 7313"/>
              <a:gd name="T49" fmla="*/ 407252968 h 7994"/>
              <a:gd name="T50" fmla="*/ 407337059 w 7313"/>
              <a:gd name="T51" fmla="*/ 407252968 h 7994"/>
              <a:gd name="T52" fmla="*/ 407337059 w 7313"/>
              <a:gd name="T53" fmla="*/ 407252968 h 7994"/>
              <a:gd name="T54" fmla="*/ 407337059 w 7313"/>
              <a:gd name="T55" fmla="*/ 407252968 h 7994"/>
              <a:gd name="T56" fmla="*/ 407337059 w 7313"/>
              <a:gd name="T57" fmla="*/ 407252968 h 7994"/>
              <a:gd name="T58" fmla="*/ 407337059 w 7313"/>
              <a:gd name="T59" fmla="*/ 407252968 h 7994"/>
              <a:gd name="T60" fmla="*/ 407337059 w 7313"/>
              <a:gd name="T61" fmla="*/ 407252968 h 7994"/>
              <a:gd name="T62" fmla="*/ 407337059 w 7313"/>
              <a:gd name="T63" fmla="*/ 407252968 h 7994"/>
              <a:gd name="T64" fmla="*/ 407337059 w 7313"/>
              <a:gd name="T65" fmla="*/ 407252968 h 7994"/>
              <a:gd name="T66" fmla="*/ 407337059 w 7313"/>
              <a:gd name="T67" fmla="*/ 407252968 h 7994"/>
              <a:gd name="T68" fmla="*/ 407337059 w 7313"/>
              <a:gd name="T69" fmla="*/ 407252968 h 7994"/>
              <a:gd name="T70" fmla="*/ 407337059 w 7313"/>
              <a:gd name="T71" fmla="*/ 407252968 h 7994"/>
              <a:gd name="T72" fmla="*/ 407337059 w 7313"/>
              <a:gd name="T73" fmla="*/ 407252968 h 7994"/>
              <a:gd name="T74" fmla="*/ 407337059 w 7313"/>
              <a:gd name="T75" fmla="*/ 407252968 h 7994"/>
              <a:gd name="T76" fmla="*/ 407337059 w 7313"/>
              <a:gd name="T77" fmla="*/ 407252968 h 7994"/>
              <a:gd name="T78" fmla="*/ 407337059 w 7313"/>
              <a:gd name="T79" fmla="*/ 407252968 h 7994"/>
              <a:gd name="T80" fmla="*/ 407337059 w 7313"/>
              <a:gd name="T81" fmla="*/ 407252968 h 7994"/>
              <a:gd name="T82" fmla="*/ 407337059 w 7313"/>
              <a:gd name="T83" fmla="*/ 407252968 h 7994"/>
              <a:gd name="T84" fmla="*/ 407337059 w 7313"/>
              <a:gd name="T85" fmla="*/ 407252968 h 7994"/>
              <a:gd name="T86" fmla="*/ 407337059 w 7313"/>
              <a:gd name="T87" fmla="*/ 407252968 h 7994"/>
              <a:gd name="T88" fmla="*/ 407337059 w 7313"/>
              <a:gd name="T89" fmla="*/ 407252968 h 7994"/>
              <a:gd name="T90" fmla="*/ 407337059 w 7313"/>
              <a:gd name="T91" fmla="*/ 407252968 h 7994"/>
              <a:gd name="T92" fmla="*/ 407337059 w 7313"/>
              <a:gd name="T93" fmla="*/ 407252968 h 7994"/>
              <a:gd name="T94" fmla="*/ 407337059 w 7313"/>
              <a:gd name="T95" fmla="*/ 407252968 h 7994"/>
              <a:gd name="T96" fmla="*/ 407337059 w 7313"/>
              <a:gd name="T97" fmla="*/ 407252968 h 7994"/>
              <a:gd name="T98" fmla="*/ 407337059 w 7313"/>
              <a:gd name="T99" fmla="*/ 407252968 h 7994"/>
              <a:gd name="T100" fmla="*/ 407337059 w 7313"/>
              <a:gd name="T101" fmla="*/ 407252968 h 7994"/>
              <a:gd name="T102" fmla="*/ 407337059 w 7313"/>
              <a:gd name="T103" fmla="*/ 407252968 h 799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313" h="7994">
                <a:moveTo>
                  <a:pt x="0" y="3997"/>
                </a:moveTo>
                <a:lnTo>
                  <a:pt x="0" y="3997"/>
                </a:lnTo>
                <a:lnTo>
                  <a:pt x="1" y="3944"/>
                </a:lnTo>
                <a:lnTo>
                  <a:pt x="5" y="3891"/>
                </a:lnTo>
                <a:lnTo>
                  <a:pt x="12" y="3839"/>
                </a:lnTo>
                <a:lnTo>
                  <a:pt x="21" y="3788"/>
                </a:lnTo>
                <a:lnTo>
                  <a:pt x="33" y="3737"/>
                </a:lnTo>
                <a:lnTo>
                  <a:pt x="47" y="3687"/>
                </a:lnTo>
                <a:lnTo>
                  <a:pt x="64" y="3639"/>
                </a:lnTo>
                <a:lnTo>
                  <a:pt x="81" y="3591"/>
                </a:lnTo>
                <a:lnTo>
                  <a:pt x="103" y="3545"/>
                </a:lnTo>
                <a:lnTo>
                  <a:pt x="126" y="3500"/>
                </a:lnTo>
                <a:lnTo>
                  <a:pt x="151" y="3457"/>
                </a:lnTo>
                <a:lnTo>
                  <a:pt x="179" y="3414"/>
                </a:lnTo>
                <a:lnTo>
                  <a:pt x="208" y="3373"/>
                </a:lnTo>
                <a:lnTo>
                  <a:pt x="239" y="3333"/>
                </a:lnTo>
                <a:lnTo>
                  <a:pt x="272" y="3296"/>
                </a:lnTo>
                <a:lnTo>
                  <a:pt x="306" y="3259"/>
                </a:lnTo>
                <a:lnTo>
                  <a:pt x="343" y="3225"/>
                </a:lnTo>
                <a:lnTo>
                  <a:pt x="381" y="3191"/>
                </a:lnTo>
                <a:lnTo>
                  <a:pt x="420" y="3161"/>
                </a:lnTo>
                <a:lnTo>
                  <a:pt x="461" y="3131"/>
                </a:lnTo>
                <a:lnTo>
                  <a:pt x="504" y="3104"/>
                </a:lnTo>
                <a:lnTo>
                  <a:pt x="548" y="3079"/>
                </a:lnTo>
                <a:lnTo>
                  <a:pt x="593" y="3055"/>
                </a:lnTo>
                <a:lnTo>
                  <a:pt x="639" y="3035"/>
                </a:lnTo>
                <a:lnTo>
                  <a:pt x="686" y="3016"/>
                </a:lnTo>
                <a:lnTo>
                  <a:pt x="735" y="3000"/>
                </a:lnTo>
                <a:lnTo>
                  <a:pt x="785" y="2986"/>
                </a:lnTo>
                <a:lnTo>
                  <a:pt x="834" y="2974"/>
                </a:lnTo>
                <a:lnTo>
                  <a:pt x="886" y="2964"/>
                </a:lnTo>
                <a:lnTo>
                  <a:pt x="938" y="2957"/>
                </a:lnTo>
                <a:lnTo>
                  <a:pt x="990" y="2954"/>
                </a:lnTo>
                <a:lnTo>
                  <a:pt x="1045" y="2952"/>
                </a:lnTo>
                <a:lnTo>
                  <a:pt x="3746" y="2952"/>
                </a:lnTo>
                <a:lnTo>
                  <a:pt x="2576" y="1782"/>
                </a:lnTo>
                <a:lnTo>
                  <a:pt x="2539" y="1743"/>
                </a:lnTo>
                <a:lnTo>
                  <a:pt x="2504" y="1703"/>
                </a:lnTo>
                <a:lnTo>
                  <a:pt x="2472" y="1661"/>
                </a:lnTo>
                <a:lnTo>
                  <a:pt x="2443" y="1619"/>
                </a:lnTo>
                <a:lnTo>
                  <a:pt x="2415" y="1575"/>
                </a:lnTo>
                <a:lnTo>
                  <a:pt x="2391" y="1530"/>
                </a:lnTo>
                <a:lnTo>
                  <a:pt x="2367" y="1484"/>
                </a:lnTo>
                <a:lnTo>
                  <a:pt x="2347" y="1438"/>
                </a:lnTo>
                <a:lnTo>
                  <a:pt x="2329" y="1389"/>
                </a:lnTo>
                <a:lnTo>
                  <a:pt x="2314" y="1342"/>
                </a:lnTo>
                <a:lnTo>
                  <a:pt x="2301" y="1292"/>
                </a:lnTo>
                <a:lnTo>
                  <a:pt x="2290" y="1244"/>
                </a:lnTo>
                <a:lnTo>
                  <a:pt x="2282" y="1194"/>
                </a:lnTo>
                <a:lnTo>
                  <a:pt x="2276" y="1144"/>
                </a:lnTo>
                <a:lnTo>
                  <a:pt x="2272" y="1093"/>
                </a:lnTo>
                <a:lnTo>
                  <a:pt x="2271" y="1044"/>
                </a:lnTo>
                <a:lnTo>
                  <a:pt x="2272" y="994"/>
                </a:lnTo>
                <a:lnTo>
                  <a:pt x="2276" y="943"/>
                </a:lnTo>
                <a:lnTo>
                  <a:pt x="2282" y="893"/>
                </a:lnTo>
                <a:lnTo>
                  <a:pt x="2290" y="844"/>
                </a:lnTo>
                <a:lnTo>
                  <a:pt x="2301" y="794"/>
                </a:lnTo>
                <a:lnTo>
                  <a:pt x="2314" y="745"/>
                </a:lnTo>
                <a:lnTo>
                  <a:pt x="2329" y="698"/>
                </a:lnTo>
                <a:lnTo>
                  <a:pt x="2347" y="650"/>
                </a:lnTo>
                <a:lnTo>
                  <a:pt x="2367" y="603"/>
                </a:lnTo>
                <a:lnTo>
                  <a:pt x="2391" y="557"/>
                </a:lnTo>
                <a:lnTo>
                  <a:pt x="2415" y="512"/>
                </a:lnTo>
                <a:lnTo>
                  <a:pt x="2443" y="468"/>
                </a:lnTo>
                <a:lnTo>
                  <a:pt x="2472" y="426"/>
                </a:lnTo>
                <a:lnTo>
                  <a:pt x="2504" y="384"/>
                </a:lnTo>
                <a:lnTo>
                  <a:pt x="2539" y="343"/>
                </a:lnTo>
                <a:lnTo>
                  <a:pt x="2576" y="305"/>
                </a:lnTo>
                <a:lnTo>
                  <a:pt x="2614" y="268"/>
                </a:lnTo>
                <a:lnTo>
                  <a:pt x="2654" y="233"/>
                </a:lnTo>
                <a:lnTo>
                  <a:pt x="2696" y="201"/>
                </a:lnTo>
                <a:lnTo>
                  <a:pt x="2740" y="171"/>
                </a:lnTo>
                <a:lnTo>
                  <a:pt x="2783" y="144"/>
                </a:lnTo>
                <a:lnTo>
                  <a:pt x="2828" y="119"/>
                </a:lnTo>
                <a:lnTo>
                  <a:pt x="2875" y="97"/>
                </a:lnTo>
                <a:lnTo>
                  <a:pt x="2921" y="77"/>
                </a:lnTo>
                <a:lnTo>
                  <a:pt x="2968" y="59"/>
                </a:lnTo>
                <a:lnTo>
                  <a:pt x="3017" y="44"/>
                </a:lnTo>
                <a:lnTo>
                  <a:pt x="3065" y="29"/>
                </a:lnTo>
                <a:lnTo>
                  <a:pt x="3115" y="19"/>
                </a:lnTo>
                <a:lnTo>
                  <a:pt x="3165" y="10"/>
                </a:lnTo>
                <a:lnTo>
                  <a:pt x="3214" y="5"/>
                </a:lnTo>
                <a:lnTo>
                  <a:pt x="3264" y="1"/>
                </a:lnTo>
                <a:lnTo>
                  <a:pt x="3315" y="0"/>
                </a:lnTo>
                <a:lnTo>
                  <a:pt x="3365" y="1"/>
                </a:lnTo>
                <a:lnTo>
                  <a:pt x="3414" y="5"/>
                </a:lnTo>
                <a:lnTo>
                  <a:pt x="3465" y="10"/>
                </a:lnTo>
                <a:lnTo>
                  <a:pt x="3514" y="19"/>
                </a:lnTo>
                <a:lnTo>
                  <a:pt x="3563" y="29"/>
                </a:lnTo>
                <a:lnTo>
                  <a:pt x="3612" y="44"/>
                </a:lnTo>
                <a:lnTo>
                  <a:pt x="3660" y="59"/>
                </a:lnTo>
                <a:lnTo>
                  <a:pt x="3708" y="77"/>
                </a:lnTo>
                <a:lnTo>
                  <a:pt x="3755" y="97"/>
                </a:lnTo>
                <a:lnTo>
                  <a:pt x="3801" y="119"/>
                </a:lnTo>
                <a:lnTo>
                  <a:pt x="3846" y="144"/>
                </a:lnTo>
                <a:lnTo>
                  <a:pt x="3890" y="171"/>
                </a:lnTo>
                <a:lnTo>
                  <a:pt x="3933" y="201"/>
                </a:lnTo>
                <a:lnTo>
                  <a:pt x="3974" y="233"/>
                </a:lnTo>
                <a:lnTo>
                  <a:pt x="4014" y="268"/>
                </a:lnTo>
                <a:lnTo>
                  <a:pt x="4053" y="305"/>
                </a:lnTo>
                <a:lnTo>
                  <a:pt x="6965" y="3216"/>
                </a:lnTo>
                <a:lnTo>
                  <a:pt x="6987" y="3236"/>
                </a:lnTo>
                <a:lnTo>
                  <a:pt x="7009" y="3258"/>
                </a:lnTo>
                <a:lnTo>
                  <a:pt x="7043" y="3293"/>
                </a:lnTo>
                <a:lnTo>
                  <a:pt x="7076" y="3331"/>
                </a:lnTo>
                <a:lnTo>
                  <a:pt x="7106" y="3370"/>
                </a:lnTo>
                <a:lnTo>
                  <a:pt x="7134" y="3410"/>
                </a:lnTo>
                <a:lnTo>
                  <a:pt x="7161" y="3451"/>
                </a:lnTo>
                <a:lnTo>
                  <a:pt x="7185" y="3493"/>
                </a:lnTo>
                <a:lnTo>
                  <a:pt x="7208" y="3536"/>
                </a:lnTo>
                <a:lnTo>
                  <a:pt x="7228" y="3578"/>
                </a:lnTo>
                <a:lnTo>
                  <a:pt x="7245" y="3623"/>
                </a:lnTo>
                <a:lnTo>
                  <a:pt x="7261" y="3668"/>
                </a:lnTo>
                <a:lnTo>
                  <a:pt x="7275" y="3713"/>
                </a:lnTo>
                <a:lnTo>
                  <a:pt x="7286" y="3759"/>
                </a:lnTo>
                <a:lnTo>
                  <a:pt x="7296" y="3806"/>
                </a:lnTo>
                <a:lnTo>
                  <a:pt x="7303" y="3852"/>
                </a:lnTo>
                <a:lnTo>
                  <a:pt x="7308" y="3899"/>
                </a:lnTo>
                <a:lnTo>
                  <a:pt x="7312" y="3946"/>
                </a:lnTo>
                <a:lnTo>
                  <a:pt x="7312" y="3949"/>
                </a:lnTo>
                <a:lnTo>
                  <a:pt x="7312" y="3951"/>
                </a:lnTo>
                <a:lnTo>
                  <a:pt x="7313" y="3970"/>
                </a:lnTo>
                <a:lnTo>
                  <a:pt x="7313" y="3971"/>
                </a:lnTo>
                <a:lnTo>
                  <a:pt x="7313" y="3974"/>
                </a:lnTo>
                <a:lnTo>
                  <a:pt x="7313" y="3996"/>
                </a:lnTo>
                <a:lnTo>
                  <a:pt x="7313" y="3997"/>
                </a:lnTo>
                <a:lnTo>
                  <a:pt x="7313" y="3999"/>
                </a:lnTo>
                <a:lnTo>
                  <a:pt x="7313" y="4021"/>
                </a:lnTo>
                <a:lnTo>
                  <a:pt x="7311" y="4070"/>
                </a:lnTo>
                <a:lnTo>
                  <a:pt x="7306" y="4118"/>
                </a:lnTo>
                <a:lnTo>
                  <a:pt x="7300" y="4167"/>
                </a:lnTo>
                <a:lnTo>
                  <a:pt x="7290" y="4215"/>
                </a:lnTo>
                <a:lnTo>
                  <a:pt x="7280" y="4262"/>
                </a:lnTo>
                <a:lnTo>
                  <a:pt x="7266" y="4310"/>
                </a:lnTo>
                <a:lnTo>
                  <a:pt x="7250" y="4356"/>
                </a:lnTo>
                <a:lnTo>
                  <a:pt x="7232" y="4402"/>
                </a:lnTo>
                <a:lnTo>
                  <a:pt x="7212" y="4448"/>
                </a:lnTo>
                <a:lnTo>
                  <a:pt x="7190" y="4492"/>
                </a:lnTo>
                <a:lnTo>
                  <a:pt x="7165" y="4536"/>
                </a:lnTo>
                <a:lnTo>
                  <a:pt x="7139" y="4578"/>
                </a:lnTo>
                <a:lnTo>
                  <a:pt x="7109" y="4620"/>
                </a:lnTo>
                <a:lnTo>
                  <a:pt x="7079" y="4660"/>
                </a:lnTo>
                <a:lnTo>
                  <a:pt x="7044" y="4699"/>
                </a:lnTo>
                <a:lnTo>
                  <a:pt x="7009" y="4737"/>
                </a:lnTo>
                <a:lnTo>
                  <a:pt x="6987" y="4757"/>
                </a:lnTo>
                <a:lnTo>
                  <a:pt x="6966" y="4777"/>
                </a:lnTo>
                <a:lnTo>
                  <a:pt x="4053" y="7690"/>
                </a:lnTo>
                <a:lnTo>
                  <a:pt x="4014" y="7726"/>
                </a:lnTo>
                <a:lnTo>
                  <a:pt x="3974" y="7761"/>
                </a:lnTo>
                <a:lnTo>
                  <a:pt x="3933" y="7793"/>
                </a:lnTo>
                <a:lnTo>
                  <a:pt x="3890" y="7822"/>
                </a:lnTo>
                <a:lnTo>
                  <a:pt x="3846" y="7851"/>
                </a:lnTo>
                <a:lnTo>
                  <a:pt x="3801" y="7875"/>
                </a:lnTo>
                <a:lnTo>
                  <a:pt x="3755" y="7898"/>
                </a:lnTo>
                <a:lnTo>
                  <a:pt x="3708" y="7918"/>
                </a:lnTo>
                <a:lnTo>
                  <a:pt x="3660" y="7936"/>
                </a:lnTo>
                <a:lnTo>
                  <a:pt x="3612" y="7951"/>
                </a:lnTo>
                <a:lnTo>
                  <a:pt x="3563" y="7964"/>
                </a:lnTo>
                <a:lnTo>
                  <a:pt x="3514" y="7975"/>
                </a:lnTo>
                <a:lnTo>
                  <a:pt x="3465" y="7983"/>
                </a:lnTo>
                <a:lnTo>
                  <a:pt x="3414" y="7989"/>
                </a:lnTo>
                <a:lnTo>
                  <a:pt x="3365" y="7993"/>
                </a:lnTo>
                <a:lnTo>
                  <a:pt x="3315" y="7994"/>
                </a:lnTo>
                <a:lnTo>
                  <a:pt x="3264" y="7993"/>
                </a:lnTo>
                <a:lnTo>
                  <a:pt x="3214" y="7989"/>
                </a:lnTo>
                <a:lnTo>
                  <a:pt x="3165" y="7983"/>
                </a:lnTo>
                <a:lnTo>
                  <a:pt x="3115" y="7975"/>
                </a:lnTo>
                <a:lnTo>
                  <a:pt x="3065" y="7964"/>
                </a:lnTo>
                <a:lnTo>
                  <a:pt x="3017" y="7951"/>
                </a:lnTo>
                <a:lnTo>
                  <a:pt x="2968" y="7936"/>
                </a:lnTo>
                <a:lnTo>
                  <a:pt x="2921" y="7918"/>
                </a:lnTo>
                <a:lnTo>
                  <a:pt x="2875" y="7898"/>
                </a:lnTo>
                <a:lnTo>
                  <a:pt x="2828" y="7875"/>
                </a:lnTo>
                <a:lnTo>
                  <a:pt x="2783" y="7851"/>
                </a:lnTo>
                <a:lnTo>
                  <a:pt x="2740" y="7822"/>
                </a:lnTo>
                <a:lnTo>
                  <a:pt x="2696" y="7793"/>
                </a:lnTo>
                <a:lnTo>
                  <a:pt x="2654" y="7761"/>
                </a:lnTo>
                <a:lnTo>
                  <a:pt x="2614" y="7726"/>
                </a:lnTo>
                <a:lnTo>
                  <a:pt x="2576" y="7690"/>
                </a:lnTo>
                <a:lnTo>
                  <a:pt x="2539" y="7651"/>
                </a:lnTo>
                <a:lnTo>
                  <a:pt x="2504" y="7610"/>
                </a:lnTo>
                <a:lnTo>
                  <a:pt x="2472" y="7569"/>
                </a:lnTo>
                <a:lnTo>
                  <a:pt x="2443" y="7526"/>
                </a:lnTo>
                <a:lnTo>
                  <a:pt x="2415" y="7482"/>
                </a:lnTo>
                <a:lnTo>
                  <a:pt x="2391" y="7438"/>
                </a:lnTo>
                <a:lnTo>
                  <a:pt x="2367" y="7391"/>
                </a:lnTo>
                <a:lnTo>
                  <a:pt x="2347" y="7344"/>
                </a:lnTo>
                <a:lnTo>
                  <a:pt x="2329" y="7297"/>
                </a:lnTo>
                <a:lnTo>
                  <a:pt x="2314" y="7248"/>
                </a:lnTo>
                <a:lnTo>
                  <a:pt x="2301" y="7200"/>
                </a:lnTo>
                <a:lnTo>
                  <a:pt x="2290" y="7151"/>
                </a:lnTo>
                <a:lnTo>
                  <a:pt x="2282" y="7101"/>
                </a:lnTo>
                <a:lnTo>
                  <a:pt x="2276" y="7051"/>
                </a:lnTo>
                <a:lnTo>
                  <a:pt x="2272" y="7001"/>
                </a:lnTo>
                <a:lnTo>
                  <a:pt x="2271" y="6951"/>
                </a:lnTo>
                <a:lnTo>
                  <a:pt x="2272" y="6900"/>
                </a:lnTo>
                <a:lnTo>
                  <a:pt x="2276" y="6851"/>
                </a:lnTo>
                <a:lnTo>
                  <a:pt x="2282" y="6801"/>
                </a:lnTo>
                <a:lnTo>
                  <a:pt x="2290" y="6751"/>
                </a:lnTo>
                <a:lnTo>
                  <a:pt x="2301" y="6701"/>
                </a:lnTo>
                <a:lnTo>
                  <a:pt x="2314" y="6653"/>
                </a:lnTo>
                <a:lnTo>
                  <a:pt x="2329" y="6604"/>
                </a:lnTo>
                <a:lnTo>
                  <a:pt x="2347" y="6557"/>
                </a:lnTo>
                <a:lnTo>
                  <a:pt x="2367" y="6511"/>
                </a:lnTo>
                <a:lnTo>
                  <a:pt x="2391" y="6465"/>
                </a:lnTo>
                <a:lnTo>
                  <a:pt x="2415" y="6420"/>
                </a:lnTo>
                <a:lnTo>
                  <a:pt x="2443" y="6376"/>
                </a:lnTo>
                <a:lnTo>
                  <a:pt x="2472" y="6332"/>
                </a:lnTo>
                <a:lnTo>
                  <a:pt x="2504" y="6291"/>
                </a:lnTo>
                <a:lnTo>
                  <a:pt x="2539" y="6251"/>
                </a:lnTo>
                <a:lnTo>
                  <a:pt x="2576" y="6213"/>
                </a:lnTo>
                <a:lnTo>
                  <a:pt x="3746" y="5041"/>
                </a:lnTo>
                <a:lnTo>
                  <a:pt x="1045" y="5041"/>
                </a:lnTo>
                <a:lnTo>
                  <a:pt x="990" y="5040"/>
                </a:lnTo>
                <a:lnTo>
                  <a:pt x="938" y="5036"/>
                </a:lnTo>
                <a:lnTo>
                  <a:pt x="886" y="5029"/>
                </a:lnTo>
                <a:lnTo>
                  <a:pt x="834" y="5020"/>
                </a:lnTo>
                <a:lnTo>
                  <a:pt x="785" y="5009"/>
                </a:lnTo>
                <a:lnTo>
                  <a:pt x="735" y="4995"/>
                </a:lnTo>
                <a:lnTo>
                  <a:pt x="686" y="4978"/>
                </a:lnTo>
                <a:lnTo>
                  <a:pt x="639" y="4959"/>
                </a:lnTo>
                <a:lnTo>
                  <a:pt x="593" y="4938"/>
                </a:lnTo>
                <a:lnTo>
                  <a:pt x="548" y="4916"/>
                </a:lnTo>
                <a:lnTo>
                  <a:pt x="504" y="4890"/>
                </a:lnTo>
                <a:lnTo>
                  <a:pt x="461" y="4862"/>
                </a:lnTo>
                <a:lnTo>
                  <a:pt x="420" y="4834"/>
                </a:lnTo>
                <a:lnTo>
                  <a:pt x="381" y="4802"/>
                </a:lnTo>
                <a:lnTo>
                  <a:pt x="343" y="4770"/>
                </a:lnTo>
                <a:lnTo>
                  <a:pt x="306" y="4735"/>
                </a:lnTo>
                <a:lnTo>
                  <a:pt x="272" y="4699"/>
                </a:lnTo>
                <a:lnTo>
                  <a:pt x="239" y="4661"/>
                </a:lnTo>
                <a:lnTo>
                  <a:pt x="208" y="4621"/>
                </a:lnTo>
                <a:lnTo>
                  <a:pt x="179" y="4581"/>
                </a:lnTo>
                <a:lnTo>
                  <a:pt x="151" y="4538"/>
                </a:lnTo>
                <a:lnTo>
                  <a:pt x="126" y="4494"/>
                </a:lnTo>
                <a:lnTo>
                  <a:pt x="103" y="4449"/>
                </a:lnTo>
                <a:lnTo>
                  <a:pt x="81" y="4403"/>
                </a:lnTo>
                <a:lnTo>
                  <a:pt x="64" y="4356"/>
                </a:lnTo>
                <a:lnTo>
                  <a:pt x="47" y="4307"/>
                </a:lnTo>
                <a:lnTo>
                  <a:pt x="33" y="4258"/>
                </a:lnTo>
                <a:lnTo>
                  <a:pt x="21" y="4207"/>
                </a:lnTo>
                <a:lnTo>
                  <a:pt x="12" y="4156"/>
                </a:lnTo>
                <a:lnTo>
                  <a:pt x="5" y="4104"/>
                </a:lnTo>
                <a:lnTo>
                  <a:pt x="1" y="4051"/>
                </a:lnTo>
                <a:lnTo>
                  <a:pt x="0" y="3997"/>
                </a:ln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/>
          </a:p>
        </p:txBody>
      </p:sp>
      <p:sp>
        <p:nvSpPr>
          <p:cNvPr id="40" name="KSO_Shape"/>
          <p:cNvSpPr>
            <a:spLocks/>
          </p:cNvSpPr>
          <p:nvPr/>
        </p:nvSpPr>
        <p:spPr bwMode="auto">
          <a:xfrm rot="19000602">
            <a:off x="1242747" y="2795893"/>
            <a:ext cx="3106699" cy="2889322"/>
          </a:xfrm>
          <a:custGeom>
            <a:avLst/>
            <a:gdLst>
              <a:gd name="T0" fmla="*/ 407337059 w 7313"/>
              <a:gd name="T1" fmla="*/ 407252968 h 7994"/>
              <a:gd name="T2" fmla="*/ 407337059 w 7313"/>
              <a:gd name="T3" fmla="*/ 407252968 h 7994"/>
              <a:gd name="T4" fmla="*/ 407337059 w 7313"/>
              <a:gd name="T5" fmla="*/ 407252968 h 7994"/>
              <a:gd name="T6" fmla="*/ 407337059 w 7313"/>
              <a:gd name="T7" fmla="*/ 407252968 h 7994"/>
              <a:gd name="T8" fmla="*/ 407337059 w 7313"/>
              <a:gd name="T9" fmla="*/ 407252968 h 7994"/>
              <a:gd name="T10" fmla="*/ 407337059 w 7313"/>
              <a:gd name="T11" fmla="*/ 407252968 h 7994"/>
              <a:gd name="T12" fmla="*/ 407337059 w 7313"/>
              <a:gd name="T13" fmla="*/ 407252968 h 7994"/>
              <a:gd name="T14" fmla="*/ 407337059 w 7313"/>
              <a:gd name="T15" fmla="*/ 407252968 h 7994"/>
              <a:gd name="T16" fmla="*/ 407337059 w 7313"/>
              <a:gd name="T17" fmla="*/ 407252968 h 7994"/>
              <a:gd name="T18" fmla="*/ 407337059 w 7313"/>
              <a:gd name="T19" fmla="*/ 407252968 h 7994"/>
              <a:gd name="T20" fmla="*/ 407337059 w 7313"/>
              <a:gd name="T21" fmla="*/ 407252968 h 7994"/>
              <a:gd name="T22" fmla="*/ 407337059 w 7313"/>
              <a:gd name="T23" fmla="*/ 407252968 h 7994"/>
              <a:gd name="T24" fmla="*/ 407337059 w 7313"/>
              <a:gd name="T25" fmla="*/ 407252968 h 7994"/>
              <a:gd name="T26" fmla="*/ 407337059 w 7313"/>
              <a:gd name="T27" fmla="*/ 407252968 h 7994"/>
              <a:gd name="T28" fmla="*/ 407337059 w 7313"/>
              <a:gd name="T29" fmla="*/ 407252968 h 7994"/>
              <a:gd name="T30" fmla="*/ 407337059 w 7313"/>
              <a:gd name="T31" fmla="*/ 407252968 h 7994"/>
              <a:gd name="T32" fmla="*/ 407337059 w 7313"/>
              <a:gd name="T33" fmla="*/ 407252968 h 7994"/>
              <a:gd name="T34" fmla="*/ 407337059 w 7313"/>
              <a:gd name="T35" fmla="*/ 407252968 h 7994"/>
              <a:gd name="T36" fmla="*/ 407337059 w 7313"/>
              <a:gd name="T37" fmla="*/ 407252968 h 7994"/>
              <a:gd name="T38" fmla="*/ 407337059 w 7313"/>
              <a:gd name="T39" fmla="*/ 407252968 h 7994"/>
              <a:gd name="T40" fmla="*/ 407337059 w 7313"/>
              <a:gd name="T41" fmla="*/ 407252968 h 7994"/>
              <a:gd name="T42" fmla="*/ 407337059 w 7313"/>
              <a:gd name="T43" fmla="*/ 407252968 h 7994"/>
              <a:gd name="T44" fmla="*/ 407337059 w 7313"/>
              <a:gd name="T45" fmla="*/ 407252968 h 7994"/>
              <a:gd name="T46" fmla="*/ 407337059 w 7313"/>
              <a:gd name="T47" fmla="*/ 407252968 h 7994"/>
              <a:gd name="T48" fmla="*/ 407337059 w 7313"/>
              <a:gd name="T49" fmla="*/ 407252968 h 7994"/>
              <a:gd name="T50" fmla="*/ 407337059 w 7313"/>
              <a:gd name="T51" fmla="*/ 407252968 h 7994"/>
              <a:gd name="T52" fmla="*/ 407337059 w 7313"/>
              <a:gd name="T53" fmla="*/ 407252968 h 7994"/>
              <a:gd name="T54" fmla="*/ 407337059 w 7313"/>
              <a:gd name="T55" fmla="*/ 407252968 h 7994"/>
              <a:gd name="T56" fmla="*/ 407337059 w 7313"/>
              <a:gd name="T57" fmla="*/ 407252968 h 7994"/>
              <a:gd name="T58" fmla="*/ 407337059 w 7313"/>
              <a:gd name="T59" fmla="*/ 407252968 h 7994"/>
              <a:gd name="T60" fmla="*/ 407337059 w 7313"/>
              <a:gd name="T61" fmla="*/ 407252968 h 7994"/>
              <a:gd name="T62" fmla="*/ 407337059 w 7313"/>
              <a:gd name="T63" fmla="*/ 407252968 h 7994"/>
              <a:gd name="T64" fmla="*/ 407337059 w 7313"/>
              <a:gd name="T65" fmla="*/ 407252968 h 7994"/>
              <a:gd name="T66" fmla="*/ 407337059 w 7313"/>
              <a:gd name="T67" fmla="*/ 407252968 h 7994"/>
              <a:gd name="T68" fmla="*/ 407337059 w 7313"/>
              <a:gd name="T69" fmla="*/ 407252968 h 7994"/>
              <a:gd name="T70" fmla="*/ 407337059 w 7313"/>
              <a:gd name="T71" fmla="*/ 407252968 h 7994"/>
              <a:gd name="T72" fmla="*/ 407337059 w 7313"/>
              <a:gd name="T73" fmla="*/ 407252968 h 7994"/>
              <a:gd name="T74" fmla="*/ 407337059 w 7313"/>
              <a:gd name="T75" fmla="*/ 407252968 h 7994"/>
              <a:gd name="T76" fmla="*/ 407337059 w 7313"/>
              <a:gd name="T77" fmla="*/ 407252968 h 7994"/>
              <a:gd name="T78" fmla="*/ 407337059 w 7313"/>
              <a:gd name="T79" fmla="*/ 407252968 h 7994"/>
              <a:gd name="T80" fmla="*/ 407337059 w 7313"/>
              <a:gd name="T81" fmla="*/ 407252968 h 7994"/>
              <a:gd name="T82" fmla="*/ 407337059 w 7313"/>
              <a:gd name="T83" fmla="*/ 407252968 h 7994"/>
              <a:gd name="T84" fmla="*/ 407337059 w 7313"/>
              <a:gd name="T85" fmla="*/ 407252968 h 7994"/>
              <a:gd name="T86" fmla="*/ 407337059 w 7313"/>
              <a:gd name="T87" fmla="*/ 407252968 h 7994"/>
              <a:gd name="T88" fmla="*/ 407337059 w 7313"/>
              <a:gd name="T89" fmla="*/ 407252968 h 7994"/>
              <a:gd name="T90" fmla="*/ 407337059 w 7313"/>
              <a:gd name="T91" fmla="*/ 407252968 h 7994"/>
              <a:gd name="T92" fmla="*/ 407337059 w 7313"/>
              <a:gd name="T93" fmla="*/ 407252968 h 7994"/>
              <a:gd name="T94" fmla="*/ 407337059 w 7313"/>
              <a:gd name="T95" fmla="*/ 407252968 h 7994"/>
              <a:gd name="T96" fmla="*/ 407337059 w 7313"/>
              <a:gd name="T97" fmla="*/ 407252968 h 7994"/>
              <a:gd name="T98" fmla="*/ 407337059 w 7313"/>
              <a:gd name="T99" fmla="*/ 407252968 h 7994"/>
              <a:gd name="T100" fmla="*/ 407337059 w 7313"/>
              <a:gd name="T101" fmla="*/ 407252968 h 7994"/>
              <a:gd name="T102" fmla="*/ 407337059 w 7313"/>
              <a:gd name="T103" fmla="*/ 407252968 h 799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313" h="7994">
                <a:moveTo>
                  <a:pt x="0" y="3997"/>
                </a:moveTo>
                <a:lnTo>
                  <a:pt x="0" y="3997"/>
                </a:lnTo>
                <a:lnTo>
                  <a:pt x="1" y="3944"/>
                </a:lnTo>
                <a:lnTo>
                  <a:pt x="5" y="3891"/>
                </a:lnTo>
                <a:lnTo>
                  <a:pt x="12" y="3839"/>
                </a:lnTo>
                <a:lnTo>
                  <a:pt x="21" y="3788"/>
                </a:lnTo>
                <a:lnTo>
                  <a:pt x="33" y="3737"/>
                </a:lnTo>
                <a:lnTo>
                  <a:pt x="47" y="3687"/>
                </a:lnTo>
                <a:lnTo>
                  <a:pt x="64" y="3639"/>
                </a:lnTo>
                <a:lnTo>
                  <a:pt x="81" y="3591"/>
                </a:lnTo>
                <a:lnTo>
                  <a:pt x="103" y="3545"/>
                </a:lnTo>
                <a:lnTo>
                  <a:pt x="126" y="3500"/>
                </a:lnTo>
                <a:lnTo>
                  <a:pt x="151" y="3457"/>
                </a:lnTo>
                <a:lnTo>
                  <a:pt x="179" y="3414"/>
                </a:lnTo>
                <a:lnTo>
                  <a:pt x="208" y="3373"/>
                </a:lnTo>
                <a:lnTo>
                  <a:pt x="239" y="3333"/>
                </a:lnTo>
                <a:lnTo>
                  <a:pt x="272" y="3296"/>
                </a:lnTo>
                <a:lnTo>
                  <a:pt x="306" y="3259"/>
                </a:lnTo>
                <a:lnTo>
                  <a:pt x="343" y="3225"/>
                </a:lnTo>
                <a:lnTo>
                  <a:pt x="381" y="3191"/>
                </a:lnTo>
                <a:lnTo>
                  <a:pt x="420" y="3161"/>
                </a:lnTo>
                <a:lnTo>
                  <a:pt x="461" y="3131"/>
                </a:lnTo>
                <a:lnTo>
                  <a:pt x="504" y="3104"/>
                </a:lnTo>
                <a:lnTo>
                  <a:pt x="548" y="3079"/>
                </a:lnTo>
                <a:lnTo>
                  <a:pt x="593" y="3055"/>
                </a:lnTo>
                <a:lnTo>
                  <a:pt x="639" y="3035"/>
                </a:lnTo>
                <a:lnTo>
                  <a:pt x="686" y="3016"/>
                </a:lnTo>
                <a:lnTo>
                  <a:pt x="735" y="3000"/>
                </a:lnTo>
                <a:lnTo>
                  <a:pt x="785" y="2986"/>
                </a:lnTo>
                <a:lnTo>
                  <a:pt x="834" y="2974"/>
                </a:lnTo>
                <a:lnTo>
                  <a:pt x="886" y="2964"/>
                </a:lnTo>
                <a:lnTo>
                  <a:pt x="938" y="2957"/>
                </a:lnTo>
                <a:lnTo>
                  <a:pt x="990" y="2954"/>
                </a:lnTo>
                <a:lnTo>
                  <a:pt x="1045" y="2952"/>
                </a:lnTo>
                <a:lnTo>
                  <a:pt x="3746" y="2952"/>
                </a:lnTo>
                <a:lnTo>
                  <a:pt x="2576" y="1782"/>
                </a:lnTo>
                <a:lnTo>
                  <a:pt x="2539" y="1743"/>
                </a:lnTo>
                <a:lnTo>
                  <a:pt x="2504" y="1703"/>
                </a:lnTo>
                <a:lnTo>
                  <a:pt x="2472" y="1661"/>
                </a:lnTo>
                <a:lnTo>
                  <a:pt x="2443" y="1619"/>
                </a:lnTo>
                <a:lnTo>
                  <a:pt x="2415" y="1575"/>
                </a:lnTo>
                <a:lnTo>
                  <a:pt x="2391" y="1530"/>
                </a:lnTo>
                <a:lnTo>
                  <a:pt x="2367" y="1484"/>
                </a:lnTo>
                <a:lnTo>
                  <a:pt x="2347" y="1438"/>
                </a:lnTo>
                <a:lnTo>
                  <a:pt x="2329" y="1389"/>
                </a:lnTo>
                <a:lnTo>
                  <a:pt x="2314" y="1342"/>
                </a:lnTo>
                <a:lnTo>
                  <a:pt x="2301" y="1292"/>
                </a:lnTo>
                <a:lnTo>
                  <a:pt x="2290" y="1244"/>
                </a:lnTo>
                <a:lnTo>
                  <a:pt x="2282" y="1194"/>
                </a:lnTo>
                <a:lnTo>
                  <a:pt x="2276" y="1144"/>
                </a:lnTo>
                <a:lnTo>
                  <a:pt x="2272" y="1093"/>
                </a:lnTo>
                <a:lnTo>
                  <a:pt x="2271" y="1044"/>
                </a:lnTo>
                <a:lnTo>
                  <a:pt x="2272" y="994"/>
                </a:lnTo>
                <a:lnTo>
                  <a:pt x="2276" y="943"/>
                </a:lnTo>
                <a:lnTo>
                  <a:pt x="2282" y="893"/>
                </a:lnTo>
                <a:lnTo>
                  <a:pt x="2290" y="844"/>
                </a:lnTo>
                <a:lnTo>
                  <a:pt x="2301" y="794"/>
                </a:lnTo>
                <a:lnTo>
                  <a:pt x="2314" y="745"/>
                </a:lnTo>
                <a:lnTo>
                  <a:pt x="2329" y="698"/>
                </a:lnTo>
                <a:lnTo>
                  <a:pt x="2347" y="650"/>
                </a:lnTo>
                <a:lnTo>
                  <a:pt x="2367" y="603"/>
                </a:lnTo>
                <a:lnTo>
                  <a:pt x="2391" y="557"/>
                </a:lnTo>
                <a:lnTo>
                  <a:pt x="2415" y="512"/>
                </a:lnTo>
                <a:lnTo>
                  <a:pt x="2443" y="468"/>
                </a:lnTo>
                <a:lnTo>
                  <a:pt x="2472" y="426"/>
                </a:lnTo>
                <a:lnTo>
                  <a:pt x="2504" y="384"/>
                </a:lnTo>
                <a:lnTo>
                  <a:pt x="2539" y="343"/>
                </a:lnTo>
                <a:lnTo>
                  <a:pt x="2576" y="305"/>
                </a:lnTo>
                <a:lnTo>
                  <a:pt x="2614" y="268"/>
                </a:lnTo>
                <a:lnTo>
                  <a:pt x="2654" y="233"/>
                </a:lnTo>
                <a:lnTo>
                  <a:pt x="2696" y="201"/>
                </a:lnTo>
                <a:lnTo>
                  <a:pt x="2740" y="171"/>
                </a:lnTo>
                <a:lnTo>
                  <a:pt x="2783" y="144"/>
                </a:lnTo>
                <a:lnTo>
                  <a:pt x="2828" y="119"/>
                </a:lnTo>
                <a:lnTo>
                  <a:pt x="2875" y="97"/>
                </a:lnTo>
                <a:lnTo>
                  <a:pt x="2921" y="77"/>
                </a:lnTo>
                <a:lnTo>
                  <a:pt x="2968" y="59"/>
                </a:lnTo>
                <a:lnTo>
                  <a:pt x="3017" y="44"/>
                </a:lnTo>
                <a:lnTo>
                  <a:pt x="3065" y="29"/>
                </a:lnTo>
                <a:lnTo>
                  <a:pt x="3115" y="19"/>
                </a:lnTo>
                <a:lnTo>
                  <a:pt x="3165" y="10"/>
                </a:lnTo>
                <a:lnTo>
                  <a:pt x="3214" y="5"/>
                </a:lnTo>
                <a:lnTo>
                  <a:pt x="3264" y="1"/>
                </a:lnTo>
                <a:lnTo>
                  <a:pt x="3315" y="0"/>
                </a:lnTo>
                <a:lnTo>
                  <a:pt x="3365" y="1"/>
                </a:lnTo>
                <a:lnTo>
                  <a:pt x="3414" y="5"/>
                </a:lnTo>
                <a:lnTo>
                  <a:pt x="3465" y="10"/>
                </a:lnTo>
                <a:lnTo>
                  <a:pt x="3514" y="19"/>
                </a:lnTo>
                <a:lnTo>
                  <a:pt x="3563" y="29"/>
                </a:lnTo>
                <a:lnTo>
                  <a:pt x="3612" y="44"/>
                </a:lnTo>
                <a:lnTo>
                  <a:pt x="3660" y="59"/>
                </a:lnTo>
                <a:lnTo>
                  <a:pt x="3708" y="77"/>
                </a:lnTo>
                <a:lnTo>
                  <a:pt x="3755" y="97"/>
                </a:lnTo>
                <a:lnTo>
                  <a:pt x="3801" y="119"/>
                </a:lnTo>
                <a:lnTo>
                  <a:pt x="3846" y="144"/>
                </a:lnTo>
                <a:lnTo>
                  <a:pt x="3890" y="171"/>
                </a:lnTo>
                <a:lnTo>
                  <a:pt x="3933" y="201"/>
                </a:lnTo>
                <a:lnTo>
                  <a:pt x="3974" y="233"/>
                </a:lnTo>
                <a:lnTo>
                  <a:pt x="4014" y="268"/>
                </a:lnTo>
                <a:lnTo>
                  <a:pt x="4053" y="305"/>
                </a:lnTo>
                <a:lnTo>
                  <a:pt x="6965" y="3216"/>
                </a:lnTo>
                <a:lnTo>
                  <a:pt x="6987" y="3236"/>
                </a:lnTo>
                <a:lnTo>
                  <a:pt x="7009" y="3258"/>
                </a:lnTo>
                <a:lnTo>
                  <a:pt x="7043" y="3293"/>
                </a:lnTo>
                <a:lnTo>
                  <a:pt x="7076" y="3331"/>
                </a:lnTo>
                <a:lnTo>
                  <a:pt x="7106" y="3370"/>
                </a:lnTo>
                <a:lnTo>
                  <a:pt x="7134" y="3410"/>
                </a:lnTo>
                <a:lnTo>
                  <a:pt x="7161" y="3451"/>
                </a:lnTo>
                <a:lnTo>
                  <a:pt x="7185" y="3493"/>
                </a:lnTo>
                <a:lnTo>
                  <a:pt x="7208" y="3536"/>
                </a:lnTo>
                <a:lnTo>
                  <a:pt x="7228" y="3578"/>
                </a:lnTo>
                <a:lnTo>
                  <a:pt x="7245" y="3623"/>
                </a:lnTo>
                <a:lnTo>
                  <a:pt x="7261" y="3668"/>
                </a:lnTo>
                <a:lnTo>
                  <a:pt x="7275" y="3713"/>
                </a:lnTo>
                <a:lnTo>
                  <a:pt x="7286" y="3759"/>
                </a:lnTo>
                <a:lnTo>
                  <a:pt x="7296" y="3806"/>
                </a:lnTo>
                <a:lnTo>
                  <a:pt x="7303" y="3852"/>
                </a:lnTo>
                <a:lnTo>
                  <a:pt x="7308" y="3899"/>
                </a:lnTo>
                <a:lnTo>
                  <a:pt x="7312" y="3946"/>
                </a:lnTo>
                <a:lnTo>
                  <a:pt x="7312" y="3949"/>
                </a:lnTo>
                <a:lnTo>
                  <a:pt x="7312" y="3951"/>
                </a:lnTo>
                <a:lnTo>
                  <a:pt x="7313" y="3970"/>
                </a:lnTo>
                <a:lnTo>
                  <a:pt x="7313" y="3971"/>
                </a:lnTo>
                <a:lnTo>
                  <a:pt x="7313" y="3974"/>
                </a:lnTo>
                <a:lnTo>
                  <a:pt x="7313" y="3996"/>
                </a:lnTo>
                <a:lnTo>
                  <a:pt x="7313" y="3997"/>
                </a:lnTo>
                <a:lnTo>
                  <a:pt x="7313" y="3999"/>
                </a:lnTo>
                <a:lnTo>
                  <a:pt x="7313" y="4021"/>
                </a:lnTo>
                <a:lnTo>
                  <a:pt x="7311" y="4070"/>
                </a:lnTo>
                <a:lnTo>
                  <a:pt x="7306" y="4118"/>
                </a:lnTo>
                <a:lnTo>
                  <a:pt x="7300" y="4167"/>
                </a:lnTo>
                <a:lnTo>
                  <a:pt x="7290" y="4215"/>
                </a:lnTo>
                <a:lnTo>
                  <a:pt x="7280" y="4262"/>
                </a:lnTo>
                <a:lnTo>
                  <a:pt x="7266" y="4310"/>
                </a:lnTo>
                <a:lnTo>
                  <a:pt x="7250" y="4356"/>
                </a:lnTo>
                <a:lnTo>
                  <a:pt x="7232" y="4402"/>
                </a:lnTo>
                <a:lnTo>
                  <a:pt x="7212" y="4448"/>
                </a:lnTo>
                <a:lnTo>
                  <a:pt x="7190" y="4492"/>
                </a:lnTo>
                <a:lnTo>
                  <a:pt x="7165" y="4536"/>
                </a:lnTo>
                <a:lnTo>
                  <a:pt x="7139" y="4578"/>
                </a:lnTo>
                <a:lnTo>
                  <a:pt x="7109" y="4620"/>
                </a:lnTo>
                <a:lnTo>
                  <a:pt x="7079" y="4660"/>
                </a:lnTo>
                <a:lnTo>
                  <a:pt x="7044" y="4699"/>
                </a:lnTo>
                <a:lnTo>
                  <a:pt x="7009" y="4737"/>
                </a:lnTo>
                <a:lnTo>
                  <a:pt x="6987" y="4757"/>
                </a:lnTo>
                <a:lnTo>
                  <a:pt x="6966" y="4777"/>
                </a:lnTo>
                <a:lnTo>
                  <a:pt x="4053" y="7690"/>
                </a:lnTo>
                <a:lnTo>
                  <a:pt x="4014" y="7726"/>
                </a:lnTo>
                <a:lnTo>
                  <a:pt x="3974" y="7761"/>
                </a:lnTo>
                <a:lnTo>
                  <a:pt x="3933" y="7793"/>
                </a:lnTo>
                <a:lnTo>
                  <a:pt x="3890" y="7822"/>
                </a:lnTo>
                <a:lnTo>
                  <a:pt x="3846" y="7851"/>
                </a:lnTo>
                <a:lnTo>
                  <a:pt x="3801" y="7875"/>
                </a:lnTo>
                <a:lnTo>
                  <a:pt x="3755" y="7898"/>
                </a:lnTo>
                <a:lnTo>
                  <a:pt x="3708" y="7918"/>
                </a:lnTo>
                <a:lnTo>
                  <a:pt x="3660" y="7936"/>
                </a:lnTo>
                <a:lnTo>
                  <a:pt x="3612" y="7951"/>
                </a:lnTo>
                <a:lnTo>
                  <a:pt x="3563" y="7964"/>
                </a:lnTo>
                <a:lnTo>
                  <a:pt x="3514" y="7975"/>
                </a:lnTo>
                <a:lnTo>
                  <a:pt x="3465" y="7983"/>
                </a:lnTo>
                <a:lnTo>
                  <a:pt x="3414" y="7989"/>
                </a:lnTo>
                <a:lnTo>
                  <a:pt x="3365" y="7993"/>
                </a:lnTo>
                <a:lnTo>
                  <a:pt x="3315" y="7994"/>
                </a:lnTo>
                <a:lnTo>
                  <a:pt x="3264" y="7993"/>
                </a:lnTo>
                <a:lnTo>
                  <a:pt x="3214" y="7989"/>
                </a:lnTo>
                <a:lnTo>
                  <a:pt x="3165" y="7983"/>
                </a:lnTo>
                <a:lnTo>
                  <a:pt x="3115" y="7975"/>
                </a:lnTo>
                <a:lnTo>
                  <a:pt x="3065" y="7964"/>
                </a:lnTo>
                <a:lnTo>
                  <a:pt x="3017" y="7951"/>
                </a:lnTo>
                <a:lnTo>
                  <a:pt x="2968" y="7936"/>
                </a:lnTo>
                <a:lnTo>
                  <a:pt x="2921" y="7918"/>
                </a:lnTo>
                <a:lnTo>
                  <a:pt x="2875" y="7898"/>
                </a:lnTo>
                <a:lnTo>
                  <a:pt x="2828" y="7875"/>
                </a:lnTo>
                <a:lnTo>
                  <a:pt x="2783" y="7851"/>
                </a:lnTo>
                <a:lnTo>
                  <a:pt x="2740" y="7822"/>
                </a:lnTo>
                <a:lnTo>
                  <a:pt x="2696" y="7793"/>
                </a:lnTo>
                <a:lnTo>
                  <a:pt x="2654" y="7761"/>
                </a:lnTo>
                <a:lnTo>
                  <a:pt x="2614" y="7726"/>
                </a:lnTo>
                <a:lnTo>
                  <a:pt x="2576" y="7690"/>
                </a:lnTo>
                <a:lnTo>
                  <a:pt x="2539" y="7651"/>
                </a:lnTo>
                <a:lnTo>
                  <a:pt x="2504" y="7610"/>
                </a:lnTo>
                <a:lnTo>
                  <a:pt x="2472" y="7569"/>
                </a:lnTo>
                <a:lnTo>
                  <a:pt x="2443" y="7526"/>
                </a:lnTo>
                <a:lnTo>
                  <a:pt x="2415" y="7482"/>
                </a:lnTo>
                <a:lnTo>
                  <a:pt x="2391" y="7438"/>
                </a:lnTo>
                <a:lnTo>
                  <a:pt x="2367" y="7391"/>
                </a:lnTo>
                <a:lnTo>
                  <a:pt x="2347" y="7344"/>
                </a:lnTo>
                <a:lnTo>
                  <a:pt x="2329" y="7297"/>
                </a:lnTo>
                <a:lnTo>
                  <a:pt x="2314" y="7248"/>
                </a:lnTo>
                <a:lnTo>
                  <a:pt x="2301" y="7200"/>
                </a:lnTo>
                <a:lnTo>
                  <a:pt x="2290" y="7151"/>
                </a:lnTo>
                <a:lnTo>
                  <a:pt x="2282" y="7101"/>
                </a:lnTo>
                <a:lnTo>
                  <a:pt x="2276" y="7051"/>
                </a:lnTo>
                <a:lnTo>
                  <a:pt x="2272" y="7001"/>
                </a:lnTo>
                <a:lnTo>
                  <a:pt x="2271" y="6951"/>
                </a:lnTo>
                <a:lnTo>
                  <a:pt x="2272" y="6900"/>
                </a:lnTo>
                <a:lnTo>
                  <a:pt x="2276" y="6851"/>
                </a:lnTo>
                <a:lnTo>
                  <a:pt x="2282" y="6801"/>
                </a:lnTo>
                <a:lnTo>
                  <a:pt x="2290" y="6751"/>
                </a:lnTo>
                <a:lnTo>
                  <a:pt x="2301" y="6701"/>
                </a:lnTo>
                <a:lnTo>
                  <a:pt x="2314" y="6653"/>
                </a:lnTo>
                <a:lnTo>
                  <a:pt x="2329" y="6604"/>
                </a:lnTo>
                <a:lnTo>
                  <a:pt x="2347" y="6557"/>
                </a:lnTo>
                <a:lnTo>
                  <a:pt x="2367" y="6511"/>
                </a:lnTo>
                <a:lnTo>
                  <a:pt x="2391" y="6465"/>
                </a:lnTo>
                <a:lnTo>
                  <a:pt x="2415" y="6420"/>
                </a:lnTo>
                <a:lnTo>
                  <a:pt x="2443" y="6376"/>
                </a:lnTo>
                <a:lnTo>
                  <a:pt x="2472" y="6332"/>
                </a:lnTo>
                <a:lnTo>
                  <a:pt x="2504" y="6291"/>
                </a:lnTo>
                <a:lnTo>
                  <a:pt x="2539" y="6251"/>
                </a:lnTo>
                <a:lnTo>
                  <a:pt x="2576" y="6213"/>
                </a:lnTo>
                <a:lnTo>
                  <a:pt x="3746" y="5041"/>
                </a:lnTo>
                <a:lnTo>
                  <a:pt x="1045" y="5041"/>
                </a:lnTo>
                <a:lnTo>
                  <a:pt x="990" y="5040"/>
                </a:lnTo>
                <a:lnTo>
                  <a:pt x="938" y="5036"/>
                </a:lnTo>
                <a:lnTo>
                  <a:pt x="886" y="5029"/>
                </a:lnTo>
                <a:lnTo>
                  <a:pt x="834" y="5020"/>
                </a:lnTo>
                <a:lnTo>
                  <a:pt x="785" y="5009"/>
                </a:lnTo>
                <a:lnTo>
                  <a:pt x="735" y="4995"/>
                </a:lnTo>
                <a:lnTo>
                  <a:pt x="686" y="4978"/>
                </a:lnTo>
                <a:lnTo>
                  <a:pt x="639" y="4959"/>
                </a:lnTo>
                <a:lnTo>
                  <a:pt x="593" y="4938"/>
                </a:lnTo>
                <a:lnTo>
                  <a:pt x="548" y="4916"/>
                </a:lnTo>
                <a:lnTo>
                  <a:pt x="504" y="4890"/>
                </a:lnTo>
                <a:lnTo>
                  <a:pt x="461" y="4862"/>
                </a:lnTo>
                <a:lnTo>
                  <a:pt x="420" y="4834"/>
                </a:lnTo>
                <a:lnTo>
                  <a:pt x="381" y="4802"/>
                </a:lnTo>
                <a:lnTo>
                  <a:pt x="343" y="4770"/>
                </a:lnTo>
                <a:lnTo>
                  <a:pt x="306" y="4735"/>
                </a:lnTo>
                <a:lnTo>
                  <a:pt x="272" y="4699"/>
                </a:lnTo>
                <a:lnTo>
                  <a:pt x="239" y="4661"/>
                </a:lnTo>
                <a:lnTo>
                  <a:pt x="208" y="4621"/>
                </a:lnTo>
                <a:lnTo>
                  <a:pt x="179" y="4581"/>
                </a:lnTo>
                <a:lnTo>
                  <a:pt x="151" y="4538"/>
                </a:lnTo>
                <a:lnTo>
                  <a:pt x="126" y="4494"/>
                </a:lnTo>
                <a:lnTo>
                  <a:pt x="103" y="4449"/>
                </a:lnTo>
                <a:lnTo>
                  <a:pt x="81" y="4403"/>
                </a:lnTo>
                <a:lnTo>
                  <a:pt x="64" y="4356"/>
                </a:lnTo>
                <a:lnTo>
                  <a:pt x="47" y="4307"/>
                </a:lnTo>
                <a:lnTo>
                  <a:pt x="33" y="4258"/>
                </a:lnTo>
                <a:lnTo>
                  <a:pt x="21" y="4207"/>
                </a:lnTo>
                <a:lnTo>
                  <a:pt x="12" y="4156"/>
                </a:lnTo>
                <a:lnTo>
                  <a:pt x="5" y="4104"/>
                </a:lnTo>
                <a:lnTo>
                  <a:pt x="1" y="4051"/>
                </a:lnTo>
                <a:lnTo>
                  <a:pt x="0" y="3997"/>
                </a:ln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/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 rot="19000602">
            <a:off x="3374420" y="4277838"/>
            <a:ext cx="2207285" cy="2110499"/>
          </a:xfrm>
          <a:custGeom>
            <a:avLst/>
            <a:gdLst>
              <a:gd name="T0" fmla="*/ 407337059 w 7313"/>
              <a:gd name="T1" fmla="*/ 407252968 h 7994"/>
              <a:gd name="T2" fmla="*/ 407337059 w 7313"/>
              <a:gd name="T3" fmla="*/ 407252968 h 7994"/>
              <a:gd name="T4" fmla="*/ 407337059 w 7313"/>
              <a:gd name="T5" fmla="*/ 407252968 h 7994"/>
              <a:gd name="T6" fmla="*/ 407337059 w 7313"/>
              <a:gd name="T7" fmla="*/ 407252968 h 7994"/>
              <a:gd name="T8" fmla="*/ 407337059 w 7313"/>
              <a:gd name="T9" fmla="*/ 407252968 h 7994"/>
              <a:gd name="T10" fmla="*/ 407337059 w 7313"/>
              <a:gd name="T11" fmla="*/ 407252968 h 7994"/>
              <a:gd name="T12" fmla="*/ 407337059 w 7313"/>
              <a:gd name="T13" fmla="*/ 407252968 h 7994"/>
              <a:gd name="T14" fmla="*/ 407337059 w 7313"/>
              <a:gd name="T15" fmla="*/ 407252968 h 7994"/>
              <a:gd name="T16" fmla="*/ 407337059 w 7313"/>
              <a:gd name="T17" fmla="*/ 407252968 h 7994"/>
              <a:gd name="T18" fmla="*/ 407337059 w 7313"/>
              <a:gd name="T19" fmla="*/ 407252968 h 7994"/>
              <a:gd name="T20" fmla="*/ 407337059 w 7313"/>
              <a:gd name="T21" fmla="*/ 407252968 h 7994"/>
              <a:gd name="T22" fmla="*/ 407337059 w 7313"/>
              <a:gd name="T23" fmla="*/ 407252968 h 7994"/>
              <a:gd name="T24" fmla="*/ 407337059 w 7313"/>
              <a:gd name="T25" fmla="*/ 407252968 h 7994"/>
              <a:gd name="T26" fmla="*/ 407337059 w 7313"/>
              <a:gd name="T27" fmla="*/ 407252968 h 7994"/>
              <a:gd name="T28" fmla="*/ 407337059 w 7313"/>
              <a:gd name="T29" fmla="*/ 407252968 h 7994"/>
              <a:gd name="T30" fmla="*/ 407337059 w 7313"/>
              <a:gd name="T31" fmla="*/ 407252968 h 7994"/>
              <a:gd name="T32" fmla="*/ 407337059 w 7313"/>
              <a:gd name="T33" fmla="*/ 407252968 h 7994"/>
              <a:gd name="T34" fmla="*/ 407337059 w 7313"/>
              <a:gd name="T35" fmla="*/ 407252968 h 7994"/>
              <a:gd name="T36" fmla="*/ 407337059 w 7313"/>
              <a:gd name="T37" fmla="*/ 407252968 h 7994"/>
              <a:gd name="T38" fmla="*/ 407337059 w 7313"/>
              <a:gd name="T39" fmla="*/ 407252968 h 7994"/>
              <a:gd name="T40" fmla="*/ 407337059 w 7313"/>
              <a:gd name="T41" fmla="*/ 407252968 h 7994"/>
              <a:gd name="T42" fmla="*/ 407337059 w 7313"/>
              <a:gd name="T43" fmla="*/ 407252968 h 7994"/>
              <a:gd name="T44" fmla="*/ 407337059 w 7313"/>
              <a:gd name="T45" fmla="*/ 407252968 h 7994"/>
              <a:gd name="T46" fmla="*/ 407337059 w 7313"/>
              <a:gd name="T47" fmla="*/ 407252968 h 7994"/>
              <a:gd name="T48" fmla="*/ 407337059 w 7313"/>
              <a:gd name="T49" fmla="*/ 407252968 h 7994"/>
              <a:gd name="T50" fmla="*/ 407337059 w 7313"/>
              <a:gd name="T51" fmla="*/ 407252968 h 7994"/>
              <a:gd name="T52" fmla="*/ 407337059 w 7313"/>
              <a:gd name="T53" fmla="*/ 407252968 h 7994"/>
              <a:gd name="T54" fmla="*/ 407337059 w 7313"/>
              <a:gd name="T55" fmla="*/ 407252968 h 7994"/>
              <a:gd name="T56" fmla="*/ 407337059 w 7313"/>
              <a:gd name="T57" fmla="*/ 407252968 h 7994"/>
              <a:gd name="T58" fmla="*/ 407337059 w 7313"/>
              <a:gd name="T59" fmla="*/ 407252968 h 7994"/>
              <a:gd name="T60" fmla="*/ 407337059 w 7313"/>
              <a:gd name="T61" fmla="*/ 407252968 h 7994"/>
              <a:gd name="T62" fmla="*/ 407337059 w 7313"/>
              <a:gd name="T63" fmla="*/ 407252968 h 7994"/>
              <a:gd name="T64" fmla="*/ 407337059 w 7313"/>
              <a:gd name="T65" fmla="*/ 407252968 h 7994"/>
              <a:gd name="T66" fmla="*/ 407337059 w 7313"/>
              <a:gd name="T67" fmla="*/ 407252968 h 7994"/>
              <a:gd name="T68" fmla="*/ 407337059 w 7313"/>
              <a:gd name="T69" fmla="*/ 407252968 h 7994"/>
              <a:gd name="T70" fmla="*/ 407337059 w 7313"/>
              <a:gd name="T71" fmla="*/ 407252968 h 7994"/>
              <a:gd name="T72" fmla="*/ 407337059 w 7313"/>
              <a:gd name="T73" fmla="*/ 407252968 h 7994"/>
              <a:gd name="T74" fmla="*/ 407337059 w 7313"/>
              <a:gd name="T75" fmla="*/ 407252968 h 7994"/>
              <a:gd name="T76" fmla="*/ 407337059 w 7313"/>
              <a:gd name="T77" fmla="*/ 407252968 h 7994"/>
              <a:gd name="T78" fmla="*/ 407337059 w 7313"/>
              <a:gd name="T79" fmla="*/ 407252968 h 7994"/>
              <a:gd name="T80" fmla="*/ 407337059 w 7313"/>
              <a:gd name="T81" fmla="*/ 407252968 h 7994"/>
              <a:gd name="T82" fmla="*/ 407337059 w 7313"/>
              <a:gd name="T83" fmla="*/ 407252968 h 7994"/>
              <a:gd name="T84" fmla="*/ 407337059 w 7313"/>
              <a:gd name="T85" fmla="*/ 407252968 h 7994"/>
              <a:gd name="T86" fmla="*/ 407337059 w 7313"/>
              <a:gd name="T87" fmla="*/ 407252968 h 7994"/>
              <a:gd name="T88" fmla="*/ 407337059 w 7313"/>
              <a:gd name="T89" fmla="*/ 407252968 h 7994"/>
              <a:gd name="T90" fmla="*/ 407337059 w 7313"/>
              <a:gd name="T91" fmla="*/ 407252968 h 7994"/>
              <a:gd name="T92" fmla="*/ 407337059 w 7313"/>
              <a:gd name="T93" fmla="*/ 407252968 h 7994"/>
              <a:gd name="T94" fmla="*/ 407337059 w 7313"/>
              <a:gd name="T95" fmla="*/ 407252968 h 7994"/>
              <a:gd name="T96" fmla="*/ 407337059 w 7313"/>
              <a:gd name="T97" fmla="*/ 407252968 h 7994"/>
              <a:gd name="T98" fmla="*/ 407337059 w 7313"/>
              <a:gd name="T99" fmla="*/ 407252968 h 7994"/>
              <a:gd name="T100" fmla="*/ 407337059 w 7313"/>
              <a:gd name="T101" fmla="*/ 407252968 h 7994"/>
              <a:gd name="T102" fmla="*/ 407337059 w 7313"/>
              <a:gd name="T103" fmla="*/ 407252968 h 799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313" h="7994">
                <a:moveTo>
                  <a:pt x="0" y="3997"/>
                </a:moveTo>
                <a:lnTo>
                  <a:pt x="0" y="3997"/>
                </a:lnTo>
                <a:lnTo>
                  <a:pt x="1" y="3944"/>
                </a:lnTo>
                <a:lnTo>
                  <a:pt x="5" y="3891"/>
                </a:lnTo>
                <a:lnTo>
                  <a:pt x="12" y="3839"/>
                </a:lnTo>
                <a:lnTo>
                  <a:pt x="21" y="3788"/>
                </a:lnTo>
                <a:lnTo>
                  <a:pt x="33" y="3737"/>
                </a:lnTo>
                <a:lnTo>
                  <a:pt x="47" y="3687"/>
                </a:lnTo>
                <a:lnTo>
                  <a:pt x="64" y="3639"/>
                </a:lnTo>
                <a:lnTo>
                  <a:pt x="81" y="3591"/>
                </a:lnTo>
                <a:lnTo>
                  <a:pt x="103" y="3545"/>
                </a:lnTo>
                <a:lnTo>
                  <a:pt x="126" y="3500"/>
                </a:lnTo>
                <a:lnTo>
                  <a:pt x="151" y="3457"/>
                </a:lnTo>
                <a:lnTo>
                  <a:pt x="179" y="3414"/>
                </a:lnTo>
                <a:lnTo>
                  <a:pt x="208" y="3373"/>
                </a:lnTo>
                <a:lnTo>
                  <a:pt x="239" y="3333"/>
                </a:lnTo>
                <a:lnTo>
                  <a:pt x="272" y="3296"/>
                </a:lnTo>
                <a:lnTo>
                  <a:pt x="306" y="3259"/>
                </a:lnTo>
                <a:lnTo>
                  <a:pt x="343" y="3225"/>
                </a:lnTo>
                <a:lnTo>
                  <a:pt x="381" y="3191"/>
                </a:lnTo>
                <a:lnTo>
                  <a:pt x="420" y="3161"/>
                </a:lnTo>
                <a:lnTo>
                  <a:pt x="461" y="3131"/>
                </a:lnTo>
                <a:lnTo>
                  <a:pt x="504" y="3104"/>
                </a:lnTo>
                <a:lnTo>
                  <a:pt x="548" y="3079"/>
                </a:lnTo>
                <a:lnTo>
                  <a:pt x="593" y="3055"/>
                </a:lnTo>
                <a:lnTo>
                  <a:pt x="639" y="3035"/>
                </a:lnTo>
                <a:lnTo>
                  <a:pt x="686" y="3016"/>
                </a:lnTo>
                <a:lnTo>
                  <a:pt x="735" y="3000"/>
                </a:lnTo>
                <a:lnTo>
                  <a:pt x="785" y="2986"/>
                </a:lnTo>
                <a:lnTo>
                  <a:pt x="834" y="2974"/>
                </a:lnTo>
                <a:lnTo>
                  <a:pt x="886" y="2964"/>
                </a:lnTo>
                <a:lnTo>
                  <a:pt x="938" y="2957"/>
                </a:lnTo>
                <a:lnTo>
                  <a:pt x="990" y="2954"/>
                </a:lnTo>
                <a:lnTo>
                  <a:pt x="1045" y="2952"/>
                </a:lnTo>
                <a:lnTo>
                  <a:pt x="3746" y="2952"/>
                </a:lnTo>
                <a:lnTo>
                  <a:pt x="2576" y="1782"/>
                </a:lnTo>
                <a:lnTo>
                  <a:pt x="2539" y="1743"/>
                </a:lnTo>
                <a:lnTo>
                  <a:pt x="2504" y="1703"/>
                </a:lnTo>
                <a:lnTo>
                  <a:pt x="2472" y="1661"/>
                </a:lnTo>
                <a:lnTo>
                  <a:pt x="2443" y="1619"/>
                </a:lnTo>
                <a:lnTo>
                  <a:pt x="2415" y="1575"/>
                </a:lnTo>
                <a:lnTo>
                  <a:pt x="2391" y="1530"/>
                </a:lnTo>
                <a:lnTo>
                  <a:pt x="2367" y="1484"/>
                </a:lnTo>
                <a:lnTo>
                  <a:pt x="2347" y="1438"/>
                </a:lnTo>
                <a:lnTo>
                  <a:pt x="2329" y="1389"/>
                </a:lnTo>
                <a:lnTo>
                  <a:pt x="2314" y="1342"/>
                </a:lnTo>
                <a:lnTo>
                  <a:pt x="2301" y="1292"/>
                </a:lnTo>
                <a:lnTo>
                  <a:pt x="2290" y="1244"/>
                </a:lnTo>
                <a:lnTo>
                  <a:pt x="2282" y="1194"/>
                </a:lnTo>
                <a:lnTo>
                  <a:pt x="2276" y="1144"/>
                </a:lnTo>
                <a:lnTo>
                  <a:pt x="2272" y="1093"/>
                </a:lnTo>
                <a:lnTo>
                  <a:pt x="2271" y="1044"/>
                </a:lnTo>
                <a:lnTo>
                  <a:pt x="2272" y="994"/>
                </a:lnTo>
                <a:lnTo>
                  <a:pt x="2276" y="943"/>
                </a:lnTo>
                <a:lnTo>
                  <a:pt x="2282" y="893"/>
                </a:lnTo>
                <a:lnTo>
                  <a:pt x="2290" y="844"/>
                </a:lnTo>
                <a:lnTo>
                  <a:pt x="2301" y="794"/>
                </a:lnTo>
                <a:lnTo>
                  <a:pt x="2314" y="745"/>
                </a:lnTo>
                <a:lnTo>
                  <a:pt x="2329" y="698"/>
                </a:lnTo>
                <a:lnTo>
                  <a:pt x="2347" y="650"/>
                </a:lnTo>
                <a:lnTo>
                  <a:pt x="2367" y="603"/>
                </a:lnTo>
                <a:lnTo>
                  <a:pt x="2391" y="557"/>
                </a:lnTo>
                <a:lnTo>
                  <a:pt x="2415" y="512"/>
                </a:lnTo>
                <a:lnTo>
                  <a:pt x="2443" y="468"/>
                </a:lnTo>
                <a:lnTo>
                  <a:pt x="2472" y="426"/>
                </a:lnTo>
                <a:lnTo>
                  <a:pt x="2504" y="384"/>
                </a:lnTo>
                <a:lnTo>
                  <a:pt x="2539" y="343"/>
                </a:lnTo>
                <a:lnTo>
                  <a:pt x="2576" y="305"/>
                </a:lnTo>
                <a:lnTo>
                  <a:pt x="2614" y="268"/>
                </a:lnTo>
                <a:lnTo>
                  <a:pt x="2654" y="233"/>
                </a:lnTo>
                <a:lnTo>
                  <a:pt x="2696" y="201"/>
                </a:lnTo>
                <a:lnTo>
                  <a:pt x="2740" y="171"/>
                </a:lnTo>
                <a:lnTo>
                  <a:pt x="2783" y="144"/>
                </a:lnTo>
                <a:lnTo>
                  <a:pt x="2828" y="119"/>
                </a:lnTo>
                <a:lnTo>
                  <a:pt x="2875" y="97"/>
                </a:lnTo>
                <a:lnTo>
                  <a:pt x="2921" y="77"/>
                </a:lnTo>
                <a:lnTo>
                  <a:pt x="2968" y="59"/>
                </a:lnTo>
                <a:lnTo>
                  <a:pt x="3017" y="44"/>
                </a:lnTo>
                <a:lnTo>
                  <a:pt x="3065" y="29"/>
                </a:lnTo>
                <a:lnTo>
                  <a:pt x="3115" y="19"/>
                </a:lnTo>
                <a:lnTo>
                  <a:pt x="3165" y="10"/>
                </a:lnTo>
                <a:lnTo>
                  <a:pt x="3214" y="5"/>
                </a:lnTo>
                <a:lnTo>
                  <a:pt x="3264" y="1"/>
                </a:lnTo>
                <a:lnTo>
                  <a:pt x="3315" y="0"/>
                </a:lnTo>
                <a:lnTo>
                  <a:pt x="3365" y="1"/>
                </a:lnTo>
                <a:lnTo>
                  <a:pt x="3414" y="5"/>
                </a:lnTo>
                <a:lnTo>
                  <a:pt x="3465" y="10"/>
                </a:lnTo>
                <a:lnTo>
                  <a:pt x="3514" y="19"/>
                </a:lnTo>
                <a:lnTo>
                  <a:pt x="3563" y="29"/>
                </a:lnTo>
                <a:lnTo>
                  <a:pt x="3612" y="44"/>
                </a:lnTo>
                <a:lnTo>
                  <a:pt x="3660" y="59"/>
                </a:lnTo>
                <a:lnTo>
                  <a:pt x="3708" y="77"/>
                </a:lnTo>
                <a:lnTo>
                  <a:pt x="3755" y="97"/>
                </a:lnTo>
                <a:lnTo>
                  <a:pt x="3801" y="119"/>
                </a:lnTo>
                <a:lnTo>
                  <a:pt x="3846" y="144"/>
                </a:lnTo>
                <a:lnTo>
                  <a:pt x="3890" y="171"/>
                </a:lnTo>
                <a:lnTo>
                  <a:pt x="3933" y="201"/>
                </a:lnTo>
                <a:lnTo>
                  <a:pt x="3974" y="233"/>
                </a:lnTo>
                <a:lnTo>
                  <a:pt x="4014" y="268"/>
                </a:lnTo>
                <a:lnTo>
                  <a:pt x="4053" y="305"/>
                </a:lnTo>
                <a:lnTo>
                  <a:pt x="6965" y="3216"/>
                </a:lnTo>
                <a:lnTo>
                  <a:pt x="6987" y="3236"/>
                </a:lnTo>
                <a:lnTo>
                  <a:pt x="7009" y="3258"/>
                </a:lnTo>
                <a:lnTo>
                  <a:pt x="7043" y="3293"/>
                </a:lnTo>
                <a:lnTo>
                  <a:pt x="7076" y="3331"/>
                </a:lnTo>
                <a:lnTo>
                  <a:pt x="7106" y="3370"/>
                </a:lnTo>
                <a:lnTo>
                  <a:pt x="7134" y="3410"/>
                </a:lnTo>
                <a:lnTo>
                  <a:pt x="7161" y="3451"/>
                </a:lnTo>
                <a:lnTo>
                  <a:pt x="7185" y="3493"/>
                </a:lnTo>
                <a:lnTo>
                  <a:pt x="7208" y="3536"/>
                </a:lnTo>
                <a:lnTo>
                  <a:pt x="7228" y="3578"/>
                </a:lnTo>
                <a:lnTo>
                  <a:pt x="7245" y="3623"/>
                </a:lnTo>
                <a:lnTo>
                  <a:pt x="7261" y="3668"/>
                </a:lnTo>
                <a:lnTo>
                  <a:pt x="7275" y="3713"/>
                </a:lnTo>
                <a:lnTo>
                  <a:pt x="7286" y="3759"/>
                </a:lnTo>
                <a:lnTo>
                  <a:pt x="7296" y="3806"/>
                </a:lnTo>
                <a:lnTo>
                  <a:pt x="7303" y="3852"/>
                </a:lnTo>
                <a:lnTo>
                  <a:pt x="7308" y="3899"/>
                </a:lnTo>
                <a:lnTo>
                  <a:pt x="7312" y="3946"/>
                </a:lnTo>
                <a:lnTo>
                  <a:pt x="7312" y="3949"/>
                </a:lnTo>
                <a:lnTo>
                  <a:pt x="7312" y="3951"/>
                </a:lnTo>
                <a:lnTo>
                  <a:pt x="7313" y="3970"/>
                </a:lnTo>
                <a:lnTo>
                  <a:pt x="7313" y="3971"/>
                </a:lnTo>
                <a:lnTo>
                  <a:pt x="7313" y="3974"/>
                </a:lnTo>
                <a:lnTo>
                  <a:pt x="7313" y="3996"/>
                </a:lnTo>
                <a:lnTo>
                  <a:pt x="7313" y="3997"/>
                </a:lnTo>
                <a:lnTo>
                  <a:pt x="7313" y="3999"/>
                </a:lnTo>
                <a:lnTo>
                  <a:pt x="7313" y="4021"/>
                </a:lnTo>
                <a:lnTo>
                  <a:pt x="7311" y="4070"/>
                </a:lnTo>
                <a:lnTo>
                  <a:pt x="7306" y="4118"/>
                </a:lnTo>
                <a:lnTo>
                  <a:pt x="7300" y="4167"/>
                </a:lnTo>
                <a:lnTo>
                  <a:pt x="7290" y="4215"/>
                </a:lnTo>
                <a:lnTo>
                  <a:pt x="7280" y="4262"/>
                </a:lnTo>
                <a:lnTo>
                  <a:pt x="7266" y="4310"/>
                </a:lnTo>
                <a:lnTo>
                  <a:pt x="7250" y="4356"/>
                </a:lnTo>
                <a:lnTo>
                  <a:pt x="7232" y="4402"/>
                </a:lnTo>
                <a:lnTo>
                  <a:pt x="7212" y="4448"/>
                </a:lnTo>
                <a:lnTo>
                  <a:pt x="7190" y="4492"/>
                </a:lnTo>
                <a:lnTo>
                  <a:pt x="7165" y="4536"/>
                </a:lnTo>
                <a:lnTo>
                  <a:pt x="7139" y="4578"/>
                </a:lnTo>
                <a:lnTo>
                  <a:pt x="7109" y="4620"/>
                </a:lnTo>
                <a:lnTo>
                  <a:pt x="7079" y="4660"/>
                </a:lnTo>
                <a:lnTo>
                  <a:pt x="7044" y="4699"/>
                </a:lnTo>
                <a:lnTo>
                  <a:pt x="7009" y="4737"/>
                </a:lnTo>
                <a:lnTo>
                  <a:pt x="6987" y="4757"/>
                </a:lnTo>
                <a:lnTo>
                  <a:pt x="6966" y="4777"/>
                </a:lnTo>
                <a:lnTo>
                  <a:pt x="4053" y="7690"/>
                </a:lnTo>
                <a:lnTo>
                  <a:pt x="4014" y="7726"/>
                </a:lnTo>
                <a:lnTo>
                  <a:pt x="3974" y="7761"/>
                </a:lnTo>
                <a:lnTo>
                  <a:pt x="3933" y="7793"/>
                </a:lnTo>
                <a:lnTo>
                  <a:pt x="3890" y="7822"/>
                </a:lnTo>
                <a:lnTo>
                  <a:pt x="3846" y="7851"/>
                </a:lnTo>
                <a:lnTo>
                  <a:pt x="3801" y="7875"/>
                </a:lnTo>
                <a:lnTo>
                  <a:pt x="3755" y="7898"/>
                </a:lnTo>
                <a:lnTo>
                  <a:pt x="3708" y="7918"/>
                </a:lnTo>
                <a:lnTo>
                  <a:pt x="3660" y="7936"/>
                </a:lnTo>
                <a:lnTo>
                  <a:pt x="3612" y="7951"/>
                </a:lnTo>
                <a:lnTo>
                  <a:pt x="3563" y="7964"/>
                </a:lnTo>
                <a:lnTo>
                  <a:pt x="3514" y="7975"/>
                </a:lnTo>
                <a:lnTo>
                  <a:pt x="3465" y="7983"/>
                </a:lnTo>
                <a:lnTo>
                  <a:pt x="3414" y="7989"/>
                </a:lnTo>
                <a:lnTo>
                  <a:pt x="3365" y="7993"/>
                </a:lnTo>
                <a:lnTo>
                  <a:pt x="3315" y="7994"/>
                </a:lnTo>
                <a:lnTo>
                  <a:pt x="3264" y="7993"/>
                </a:lnTo>
                <a:lnTo>
                  <a:pt x="3214" y="7989"/>
                </a:lnTo>
                <a:lnTo>
                  <a:pt x="3165" y="7983"/>
                </a:lnTo>
                <a:lnTo>
                  <a:pt x="3115" y="7975"/>
                </a:lnTo>
                <a:lnTo>
                  <a:pt x="3065" y="7964"/>
                </a:lnTo>
                <a:lnTo>
                  <a:pt x="3017" y="7951"/>
                </a:lnTo>
                <a:lnTo>
                  <a:pt x="2968" y="7936"/>
                </a:lnTo>
                <a:lnTo>
                  <a:pt x="2921" y="7918"/>
                </a:lnTo>
                <a:lnTo>
                  <a:pt x="2875" y="7898"/>
                </a:lnTo>
                <a:lnTo>
                  <a:pt x="2828" y="7875"/>
                </a:lnTo>
                <a:lnTo>
                  <a:pt x="2783" y="7851"/>
                </a:lnTo>
                <a:lnTo>
                  <a:pt x="2740" y="7822"/>
                </a:lnTo>
                <a:lnTo>
                  <a:pt x="2696" y="7793"/>
                </a:lnTo>
                <a:lnTo>
                  <a:pt x="2654" y="7761"/>
                </a:lnTo>
                <a:lnTo>
                  <a:pt x="2614" y="7726"/>
                </a:lnTo>
                <a:lnTo>
                  <a:pt x="2576" y="7690"/>
                </a:lnTo>
                <a:lnTo>
                  <a:pt x="2539" y="7651"/>
                </a:lnTo>
                <a:lnTo>
                  <a:pt x="2504" y="7610"/>
                </a:lnTo>
                <a:lnTo>
                  <a:pt x="2472" y="7569"/>
                </a:lnTo>
                <a:lnTo>
                  <a:pt x="2443" y="7526"/>
                </a:lnTo>
                <a:lnTo>
                  <a:pt x="2415" y="7482"/>
                </a:lnTo>
                <a:lnTo>
                  <a:pt x="2391" y="7438"/>
                </a:lnTo>
                <a:lnTo>
                  <a:pt x="2367" y="7391"/>
                </a:lnTo>
                <a:lnTo>
                  <a:pt x="2347" y="7344"/>
                </a:lnTo>
                <a:lnTo>
                  <a:pt x="2329" y="7297"/>
                </a:lnTo>
                <a:lnTo>
                  <a:pt x="2314" y="7248"/>
                </a:lnTo>
                <a:lnTo>
                  <a:pt x="2301" y="7200"/>
                </a:lnTo>
                <a:lnTo>
                  <a:pt x="2290" y="7151"/>
                </a:lnTo>
                <a:lnTo>
                  <a:pt x="2282" y="7101"/>
                </a:lnTo>
                <a:lnTo>
                  <a:pt x="2276" y="7051"/>
                </a:lnTo>
                <a:lnTo>
                  <a:pt x="2272" y="7001"/>
                </a:lnTo>
                <a:lnTo>
                  <a:pt x="2271" y="6951"/>
                </a:lnTo>
                <a:lnTo>
                  <a:pt x="2272" y="6900"/>
                </a:lnTo>
                <a:lnTo>
                  <a:pt x="2276" y="6851"/>
                </a:lnTo>
                <a:lnTo>
                  <a:pt x="2282" y="6801"/>
                </a:lnTo>
                <a:lnTo>
                  <a:pt x="2290" y="6751"/>
                </a:lnTo>
                <a:lnTo>
                  <a:pt x="2301" y="6701"/>
                </a:lnTo>
                <a:lnTo>
                  <a:pt x="2314" y="6653"/>
                </a:lnTo>
                <a:lnTo>
                  <a:pt x="2329" y="6604"/>
                </a:lnTo>
                <a:lnTo>
                  <a:pt x="2347" y="6557"/>
                </a:lnTo>
                <a:lnTo>
                  <a:pt x="2367" y="6511"/>
                </a:lnTo>
                <a:lnTo>
                  <a:pt x="2391" y="6465"/>
                </a:lnTo>
                <a:lnTo>
                  <a:pt x="2415" y="6420"/>
                </a:lnTo>
                <a:lnTo>
                  <a:pt x="2443" y="6376"/>
                </a:lnTo>
                <a:lnTo>
                  <a:pt x="2472" y="6332"/>
                </a:lnTo>
                <a:lnTo>
                  <a:pt x="2504" y="6291"/>
                </a:lnTo>
                <a:lnTo>
                  <a:pt x="2539" y="6251"/>
                </a:lnTo>
                <a:lnTo>
                  <a:pt x="2576" y="6213"/>
                </a:lnTo>
                <a:lnTo>
                  <a:pt x="3746" y="5041"/>
                </a:lnTo>
                <a:lnTo>
                  <a:pt x="1045" y="5041"/>
                </a:lnTo>
                <a:lnTo>
                  <a:pt x="990" y="5040"/>
                </a:lnTo>
                <a:lnTo>
                  <a:pt x="938" y="5036"/>
                </a:lnTo>
                <a:lnTo>
                  <a:pt x="886" y="5029"/>
                </a:lnTo>
                <a:lnTo>
                  <a:pt x="834" y="5020"/>
                </a:lnTo>
                <a:lnTo>
                  <a:pt x="785" y="5009"/>
                </a:lnTo>
                <a:lnTo>
                  <a:pt x="735" y="4995"/>
                </a:lnTo>
                <a:lnTo>
                  <a:pt x="686" y="4978"/>
                </a:lnTo>
                <a:lnTo>
                  <a:pt x="639" y="4959"/>
                </a:lnTo>
                <a:lnTo>
                  <a:pt x="593" y="4938"/>
                </a:lnTo>
                <a:lnTo>
                  <a:pt x="548" y="4916"/>
                </a:lnTo>
                <a:lnTo>
                  <a:pt x="504" y="4890"/>
                </a:lnTo>
                <a:lnTo>
                  <a:pt x="461" y="4862"/>
                </a:lnTo>
                <a:lnTo>
                  <a:pt x="420" y="4834"/>
                </a:lnTo>
                <a:lnTo>
                  <a:pt x="381" y="4802"/>
                </a:lnTo>
                <a:lnTo>
                  <a:pt x="343" y="4770"/>
                </a:lnTo>
                <a:lnTo>
                  <a:pt x="306" y="4735"/>
                </a:lnTo>
                <a:lnTo>
                  <a:pt x="272" y="4699"/>
                </a:lnTo>
                <a:lnTo>
                  <a:pt x="239" y="4661"/>
                </a:lnTo>
                <a:lnTo>
                  <a:pt x="208" y="4621"/>
                </a:lnTo>
                <a:lnTo>
                  <a:pt x="179" y="4581"/>
                </a:lnTo>
                <a:lnTo>
                  <a:pt x="151" y="4538"/>
                </a:lnTo>
                <a:lnTo>
                  <a:pt x="126" y="4494"/>
                </a:lnTo>
                <a:lnTo>
                  <a:pt x="103" y="4449"/>
                </a:lnTo>
                <a:lnTo>
                  <a:pt x="81" y="4403"/>
                </a:lnTo>
                <a:lnTo>
                  <a:pt x="64" y="4356"/>
                </a:lnTo>
                <a:lnTo>
                  <a:pt x="47" y="4307"/>
                </a:lnTo>
                <a:lnTo>
                  <a:pt x="33" y="4258"/>
                </a:lnTo>
                <a:lnTo>
                  <a:pt x="21" y="4207"/>
                </a:lnTo>
                <a:lnTo>
                  <a:pt x="12" y="4156"/>
                </a:lnTo>
                <a:lnTo>
                  <a:pt x="5" y="4104"/>
                </a:lnTo>
                <a:lnTo>
                  <a:pt x="1" y="4051"/>
                </a:lnTo>
                <a:lnTo>
                  <a:pt x="0" y="3997"/>
                </a:ln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5903953" y="1756129"/>
            <a:ext cx="755895" cy="619218"/>
            <a:chOff x="6245494" y="2591273"/>
            <a:chExt cx="755895" cy="619218"/>
          </a:xfrm>
        </p:grpSpPr>
        <p:sp>
          <p:nvSpPr>
            <p:cNvPr id="43" name="剪去单角的矩形 42"/>
            <p:cNvSpPr/>
            <p:nvPr/>
          </p:nvSpPr>
          <p:spPr>
            <a:xfrm>
              <a:off x="6245494" y="2591273"/>
              <a:ext cx="755895" cy="619218"/>
            </a:xfrm>
            <a:prstGeom prst="snip1Rect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386838" y="2616278"/>
              <a:ext cx="4732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903953" y="3621459"/>
            <a:ext cx="755895" cy="628934"/>
            <a:chOff x="6245494" y="3522221"/>
            <a:chExt cx="755895" cy="628934"/>
          </a:xfrm>
        </p:grpSpPr>
        <p:sp>
          <p:nvSpPr>
            <p:cNvPr id="46" name="剪去单角的矩形 45"/>
            <p:cNvSpPr/>
            <p:nvPr/>
          </p:nvSpPr>
          <p:spPr>
            <a:xfrm>
              <a:off x="6245494" y="3531937"/>
              <a:ext cx="755895" cy="619218"/>
            </a:xfrm>
            <a:prstGeom prst="snip1Rect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344358" y="3522221"/>
              <a:ext cx="55816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903953" y="5496505"/>
            <a:ext cx="755895" cy="625399"/>
            <a:chOff x="6245494" y="4466419"/>
            <a:chExt cx="755895" cy="625399"/>
          </a:xfrm>
        </p:grpSpPr>
        <p:sp>
          <p:nvSpPr>
            <p:cNvPr id="49" name="剪去单角的矩形 48"/>
            <p:cNvSpPr/>
            <p:nvPr/>
          </p:nvSpPr>
          <p:spPr>
            <a:xfrm>
              <a:off x="6245494" y="4472600"/>
              <a:ext cx="755895" cy="619218"/>
            </a:xfrm>
            <a:prstGeom prst="snip1Rect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340351" y="4466419"/>
              <a:ext cx="5661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51" name="Group 65"/>
          <p:cNvGrpSpPr/>
          <p:nvPr/>
        </p:nvGrpSpPr>
        <p:grpSpPr>
          <a:xfrm>
            <a:off x="6801192" y="1616213"/>
            <a:ext cx="4867482" cy="914615"/>
            <a:chOff x="8781638" y="2600053"/>
            <a:chExt cx="5175790" cy="867298"/>
          </a:xfrm>
        </p:grpSpPr>
        <p:sp>
          <p:nvSpPr>
            <p:cNvPr id="52" name="TextBox 66"/>
            <p:cNvSpPr txBox="1"/>
            <p:nvPr/>
          </p:nvSpPr>
          <p:spPr>
            <a:xfrm>
              <a:off x="8781638" y="2600053"/>
              <a:ext cx="1679310" cy="376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E40012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rgbClr val="E40012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3" name="Rectangle 67"/>
            <p:cNvSpPr/>
            <p:nvPr/>
          </p:nvSpPr>
          <p:spPr>
            <a:xfrm>
              <a:off x="8797071" y="2924503"/>
              <a:ext cx="5160357" cy="5428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65"/>
          <p:cNvGrpSpPr/>
          <p:nvPr/>
        </p:nvGrpSpPr>
        <p:grpSpPr>
          <a:xfrm>
            <a:off x="6815706" y="3456538"/>
            <a:ext cx="4867482" cy="914615"/>
            <a:chOff x="8781638" y="2600053"/>
            <a:chExt cx="5175790" cy="867298"/>
          </a:xfrm>
        </p:grpSpPr>
        <p:sp>
          <p:nvSpPr>
            <p:cNvPr id="55" name="TextBox 66"/>
            <p:cNvSpPr txBox="1"/>
            <p:nvPr/>
          </p:nvSpPr>
          <p:spPr>
            <a:xfrm>
              <a:off x="8781638" y="2600053"/>
              <a:ext cx="1679310" cy="376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E40012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rgbClr val="E40012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6" name="Rectangle 67"/>
            <p:cNvSpPr/>
            <p:nvPr/>
          </p:nvSpPr>
          <p:spPr>
            <a:xfrm>
              <a:off x="8797071" y="2924503"/>
              <a:ext cx="5160357" cy="5428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65"/>
          <p:cNvGrpSpPr/>
          <p:nvPr/>
        </p:nvGrpSpPr>
        <p:grpSpPr>
          <a:xfrm>
            <a:off x="6801192" y="5331584"/>
            <a:ext cx="4867482" cy="914615"/>
            <a:chOff x="8781638" y="2600053"/>
            <a:chExt cx="5175790" cy="867298"/>
          </a:xfrm>
        </p:grpSpPr>
        <p:sp>
          <p:nvSpPr>
            <p:cNvPr id="58" name="TextBox 66"/>
            <p:cNvSpPr txBox="1"/>
            <p:nvPr/>
          </p:nvSpPr>
          <p:spPr>
            <a:xfrm>
              <a:off x="8781638" y="2600053"/>
              <a:ext cx="1679310" cy="376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E40012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rgbClr val="E40012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9" name="Rectangle 67"/>
            <p:cNvSpPr/>
            <p:nvPr/>
          </p:nvSpPr>
          <p:spPr>
            <a:xfrm>
              <a:off x="8797071" y="2924503"/>
              <a:ext cx="5160357" cy="5428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7148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0" presetID="2" presetClass="entr" presetSubtype="1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0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1" b="63598"/>
          <a:stretch/>
        </p:blipFill>
        <p:spPr>
          <a:xfrm>
            <a:off x="0" y="1"/>
            <a:ext cx="993185" cy="595086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993185" y="174003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四、点击添加你的标题</a:t>
            </a: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993185" y="596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content you want to recommend that you use the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6717" y="2346669"/>
            <a:ext cx="3448142" cy="3422771"/>
            <a:chOff x="-11135" y="1890485"/>
            <a:chExt cx="3448142" cy="3422771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36" y="1890485"/>
              <a:ext cx="2160000" cy="2160000"/>
            </a:xfrm>
            <a:prstGeom prst="ellipse">
              <a:avLst/>
            </a:prstGeom>
            <a:ln w="57150">
              <a:noFill/>
            </a:ln>
          </p:spPr>
        </p:pic>
        <p:sp>
          <p:nvSpPr>
            <p:cNvPr id="19" name="文本框 18"/>
            <p:cNvSpPr txBox="1"/>
            <p:nvPr/>
          </p:nvSpPr>
          <p:spPr>
            <a:xfrm>
              <a:off x="-11135" y="4181753"/>
              <a:ext cx="34481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800" dirty="0">
                  <a:solidFill>
                    <a:srgbClr val="E40012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</a:rPr>
                <a:t>添加标题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-11135" y="4780803"/>
              <a:ext cx="3448142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374491" y="2346669"/>
            <a:ext cx="3448142" cy="3401035"/>
            <a:chOff x="-11135" y="1890485"/>
            <a:chExt cx="3448142" cy="340103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36" y="1890485"/>
              <a:ext cx="2160000" cy="2160000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 w="57150">
              <a:noFill/>
            </a:ln>
          </p:spPr>
        </p:pic>
        <p:sp>
          <p:nvSpPr>
            <p:cNvPr id="23" name="文本框 22"/>
            <p:cNvSpPr txBox="1"/>
            <p:nvPr/>
          </p:nvSpPr>
          <p:spPr>
            <a:xfrm>
              <a:off x="-11135" y="4198840"/>
              <a:ext cx="34481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800" dirty="0">
                  <a:solidFill>
                    <a:srgbClr val="E40012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</a:rPr>
                <a:t>添加标题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-11135" y="4780803"/>
              <a:ext cx="3448142" cy="510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952265" y="2349376"/>
            <a:ext cx="3448142" cy="3420064"/>
            <a:chOff x="-11135" y="1893192"/>
            <a:chExt cx="3448142" cy="3420064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36" y="1893192"/>
              <a:ext cx="2160000" cy="2154586"/>
            </a:xfrm>
            <a:prstGeom prst="ellipse">
              <a:avLst/>
            </a:prstGeom>
            <a:blipFill>
              <a:blip r:embed="rId9"/>
              <a:stretch>
                <a:fillRect/>
              </a:stretch>
            </a:blipFill>
            <a:ln w="57150">
              <a:noFill/>
            </a:ln>
          </p:spPr>
        </p:pic>
        <p:sp>
          <p:nvSpPr>
            <p:cNvPr id="27" name="文本框 26"/>
            <p:cNvSpPr txBox="1"/>
            <p:nvPr/>
          </p:nvSpPr>
          <p:spPr>
            <a:xfrm>
              <a:off x="-11135" y="4198840"/>
              <a:ext cx="34481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800" dirty="0">
                  <a:solidFill>
                    <a:srgbClr val="E40012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</a:rPr>
                <a:t>添加标题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-11135" y="4780803"/>
              <a:ext cx="3448142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6167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5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1" b="63598"/>
          <a:stretch/>
        </p:blipFill>
        <p:spPr>
          <a:xfrm>
            <a:off x="0" y="1"/>
            <a:ext cx="993185" cy="595086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993185" y="174003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四、点击添加你的标题</a:t>
            </a: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993185" y="596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content you want to recommend that you use the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408984" y="2457005"/>
            <a:ext cx="1471576" cy="1471576"/>
            <a:chOff x="4350928" y="2544089"/>
            <a:chExt cx="1471576" cy="1471576"/>
          </a:xfrm>
        </p:grpSpPr>
        <p:sp>
          <p:nvSpPr>
            <p:cNvPr id="6" name="空心弧 5"/>
            <p:cNvSpPr/>
            <p:nvPr/>
          </p:nvSpPr>
          <p:spPr>
            <a:xfrm rot="5400000">
              <a:off x="4350928" y="2544089"/>
              <a:ext cx="1471576" cy="1471576"/>
            </a:xfrm>
            <a:prstGeom prst="blockArc">
              <a:avLst>
                <a:gd name="adj1" fmla="val 10799998"/>
                <a:gd name="adj2" fmla="val 161027"/>
                <a:gd name="adj3" fmla="val 10933"/>
              </a:avLst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/>
              <a:endParaRPr lang="zh-CN" altLang="en-US" sz="3733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714858" y="2908019"/>
              <a:ext cx="743717" cy="743717"/>
              <a:chOff x="4798230" y="2930771"/>
              <a:chExt cx="743717" cy="743717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4798230" y="2930771"/>
                <a:ext cx="743717" cy="743717"/>
              </a:xfrm>
              <a:prstGeom prst="ellipse">
                <a:avLst/>
              </a:pr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/>
                <a:endParaRPr lang="zh-CN" altLang="en-US" sz="3733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5001445" y="2948686"/>
                <a:ext cx="337286" cy="707886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ctr" defTabSz="1219170">
                  <a:defRPr sz="3733">
                    <a:solidFill>
                      <a:schemeClr val="bg1"/>
                    </a:solidFill>
                    <a:latin typeface="Impact" panose="020B0806030902050204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dirty="0"/>
                  <a:t>1</a:t>
                </a:r>
                <a:endParaRPr lang="zh-CN" altLang="en-US" dirty="0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4408984" y="4239352"/>
            <a:ext cx="1471576" cy="1471576"/>
            <a:chOff x="6004469" y="2435232"/>
            <a:chExt cx="1471576" cy="1471576"/>
          </a:xfrm>
        </p:grpSpPr>
        <p:sp>
          <p:nvSpPr>
            <p:cNvPr id="11" name="空心弧 10"/>
            <p:cNvSpPr/>
            <p:nvPr/>
          </p:nvSpPr>
          <p:spPr>
            <a:xfrm rot="5400000">
              <a:off x="6004469" y="2435232"/>
              <a:ext cx="1471576" cy="1471576"/>
            </a:xfrm>
            <a:prstGeom prst="blockArc">
              <a:avLst>
                <a:gd name="adj1" fmla="val 10799998"/>
                <a:gd name="adj2" fmla="val 161027"/>
                <a:gd name="adj3" fmla="val 10933"/>
              </a:avLst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/>
              <a:endParaRPr lang="zh-CN" altLang="en-US" sz="3733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368399" y="2799162"/>
              <a:ext cx="743717" cy="743717"/>
              <a:chOff x="4798230" y="2930771"/>
              <a:chExt cx="743717" cy="743717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4798230" y="2930771"/>
                <a:ext cx="743717" cy="743717"/>
              </a:xfrm>
              <a:prstGeom prst="ellipse">
                <a:avLst/>
              </a:pr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/>
                <a:endParaRPr lang="zh-CN" altLang="en-US" sz="3733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001445" y="2948686"/>
                <a:ext cx="337286" cy="707886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ctr" defTabSz="1219170">
                  <a:defRPr sz="3733">
                    <a:solidFill>
                      <a:schemeClr val="bg1"/>
                    </a:solidFill>
                    <a:latin typeface="Impact" panose="020B0806030902050204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dirty="0"/>
                  <a:t>3</a:t>
                </a:r>
                <a:endParaRPr lang="zh-CN" altLang="en-US" dirty="0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 flipH="1">
            <a:off x="6322053" y="2457005"/>
            <a:ext cx="1471576" cy="1471576"/>
            <a:chOff x="6004469" y="2435232"/>
            <a:chExt cx="1471576" cy="1471576"/>
          </a:xfrm>
        </p:grpSpPr>
        <p:sp>
          <p:nvSpPr>
            <p:cNvPr id="16" name="空心弧 15"/>
            <p:cNvSpPr/>
            <p:nvPr/>
          </p:nvSpPr>
          <p:spPr>
            <a:xfrm rot="5400000">
              <a:off x="6004469" y="2435232"/>
              <a:ext cx="1471576" cy="1471576"/>
            </a:xfrm>
            <a:prstGeom prst="blockArc">
              <a:avLst>
                <a:gd name="adj1" fmla="val 10799998"/>
                <a:gd name="adj2" fmla="val 161027"/>
                <a:gd name="adj3" fmla="val 10933"/>
              </a:avLst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/>
              <a:endParaRPr lang="zh-CN" altLang="en-US" sz="3733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368399" y="2799162"/>
              <a:ext cx="743717" cy="743717"/>
              <a:chOff x="4798230" y="2930771"/>
              <a:chExt cx="743717" cy="743717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798230" y="2930771"/>
                <a:ext cx="743717" cy="743717"/>
              </a:xfrm>
              <a:prstGeom prst="ellipse">
                <a:avLst/>
              </a:pr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/>
                <a:endParaRPr lang="zh-CN" altLang="en-US" sz="3733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5001445" y="2948686"/>
                <a:ext cx="337286" cy="707886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ctr" defTabSz="1219170">
                  <a:defRPr sz="3733">
                    <a:solidFill>
                      <a:schemeClr val="bg1"/>
                    </a:solidFill>
                    <a:latin typeface="Impact" panose="020B0806030902050204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dirty="0"/>
                  <a:t>2</a:t>
                </a:r>
                <a:endParaRPr lang="zh-CN" altLang="en-US" dirty="0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flipH="1">
            <a:off x="6322053" y="4239352"/>
            <a:ext cx="1471576" cy="1471576"/>
            <a:chOff x="6004469" y="2435232"/>
            <a:chExt cx="1471576" cy="1471576"/>
          </a:xfrm>
        </p:grpSpPr>
        <p:sp>
          <p:nvSpPr>
            <p:cNvPr id="21" name="空心弧 20"/>
            <p:cNvSpPr/>
            <p:nvPr/>
          </p:nvSpPr>
          <p:spPr>
            <a:xfrm rot="5400000">
              <a:off x="6004469" y="2435232"/>
              <a:ext cx="1471576" cy="1471576"/>
            </a:xfrm>
            <a:prstGeom prst="blockArc">
              <a:avLst>
                <a:gd name="adj1" fmla="val 10799998"/>
                <a:gd name="adj2" fmla="val 161027"/>
                <a:gd name="adj3" fmla="val 10933"/>
              </a:avLst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/>
              <a:endParaRPr lang="zh-CN" altLang="en-US" sz="3733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6368399" y="2799162"/>
              <a:ext cx="743717" cy="743717"/>
              <a:chOff x="4798230" y="2930771"/>
              <a:chExt cx="743717" cy="743717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4798230" y="2930771"/>
                <a:ext cx="743717" cy="743717"/>
              </a:xfrm>
              <a:prstGeom prst="ellipse">
                <a:avLst/>
              </a:pr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/>
                <a:endParaRPr lang="zh-CN" altLang="en-US" sz="3733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5001445" y="2948686"/>
                <a:ext cx="337286" cy="707886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ctr" defTabSz="1219170">
                  <a:defRPr sz="3733">
                    <a:solidFill>
                      <a:schemeClr val="bg1"/>
                    </a:solidFill>
                    <a:latin typeface="Impact" panose="020B0806030902050204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dirty="0"/>
                  <a:t>4</a:t>
                </a:r>
                <a:endParaRPr lang="zh-CN" altLang="en-US" dirty="0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1337208" y="2551908"/>
            <a:ext cx="3012962" cy="1119795"/>
            <a:chOff x="6372679" y="2270537"/>
            <a:chExt cx="3012962" cy="1119795"/>
          </a:xfrm>
        </p:grpSpPr>
        <p:sp>
          <p:nvSpPr>
            <p:cNvPr id="26" name="TextBox 28"/>
            <p:cNvSpPr txBox="1"/>
            <p:nvPr/>
          </p:nvSpPr>
          <p:spPr>
            <a:xfrm>
              <a:off x="7806363" y="2270537"/>
              <a:ext cx="1579278" cy="3969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29"/>
            <p:cNvSpPr/>
            <p:nvPr/>
          </p:nvSpPr>
          <p:spPr>
            <a:xfrm>
              <a:off x="6372679" y="2637818"/>
              <a:ext cx="3012962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793628" y="2551908"/>
            <a:ext cx="3039089" cy="1119795"/>
            <a:chOff x="6529452" y="2270537"/>
            <a:chExt cx="3039089" cy="1119795"/>
          </a:xfrm>
        </p:grpSpPr>
        <p:sp>
          <p:nvSpPr>
            <p:cNvPr id="29" name="TextBox 28"/>
            <p:cNvSpPr txBox="1"/>
            <p:nvPr/>
          </p:nvSpPr>
          <p:spPr>
            <a:xfrm>
              <a:off x="6529454" y="2270537"/>
              <a:ext cx="1579278" cy="3969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529452" y="2637818"/>
              <a:ext cx="3039089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37208" y="4415241"/>
            <a:ext cx="3012962" cy="1119795"/>
            <a:chOff x="6372679" y="2270537"/>
            <a:chExt cx="3012962" cy="1119795"/>
          </a:xfrm>
        </p:grpSpPr>
        <p:sp>
          <p:nvSpPr>
            <p:cNvPr id="32" name="TextBox 28"/>
            <p:cNvSpPr txBox="1"/>
            <p:nvPr/>
          </p:nvSpPr>
          <p:spPr>
            <a:xfrm>
              <a:off x="7806363" y="2270537"/>
              <a:ext cx="1579278" cy="3969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3" name="Rectangle 29"/>
            <p:cNvSpPr/>
            <p:nvPr/>
          </p:nvSpPr>
          <p:spPr>
            <a:xfrm>
              <a:off x="6372679" y="2637818"/>
              <a:ext cx="3012962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793627" y="4415241"/>
            <a:ext cx="3039089" cy="1119795"/>
            <a:chOff x="6529452" y="2270537"/>
            <a:chExt cx="3039089" cy="1119795"/>
          </a:xfrm>
        </p:grpSpPr>
        <p:sp>
          <p:nvSpPr>
            <p:cNvPr id="35" name="TextBox 28"/>
            <p:cNvSpPr txBox="1"/>
            <p:nvPr/>
          </p:nvSpPr>
          <p:spPr>
            <a:xfrm>
              <a:off x="6529454" y="2270537"/>
              <a:ext cx="1579278" cy="3969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29"/>
            <p:cNvSpPr/>
            <p:nvPr/>
          </p:nvSpPr>
          <p:spPr>
            <a:xfrm>
              <a:off x="6529452" y="2637818"/>
              <a:ext cx="3039089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2035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0"/>
                            </p:stCondLst>
                            <p:childTnLst>
                              <p:par>
                                <p:cTn id="2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1" b="63598"/>
          <a:stretch/>
        </p:blipFill>
        <p:spPr>
          <a:xfrm>
            <a:off x="0" y="1"/>
            <a:ext cx="993185" cy="595086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993185" y="174003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四、点击添加你的标题</a:t>
            </a: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993185" y="596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content you want to recommend that you use the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052985" y="1745192"/>
            <a:ext cx="2036233" cy="2865967"/>
            <a:chOff x="9052985" y="1745192"/>
            <a:chExt cx="2036233" cy="2865967"/>
          </a:xfrm>
        </p:grpSpPr>
        <p:sp>
          <p:nvSpPr>
            <p:cNvPr id="6" name="Line 15"/>
            <p:cNvSpPr>
              <a:spLocks noChangeShapeType="1"/>
            </p:cNvSpPr>
            <p:nvPr/>
          </p:nvSpPr>
          <p:spPr bwMode="auto">
            <a:xfrm>
              <a:off x="10030884" y="3967692"/>
              <a:ext cx="0" cy="643467"/>
            </a:xfrm>
            <a:prstGeom prst="line">
              <a:avLst/>
            </a:prstGeom>
            <a:noFill/>
            <a:ln w="6350">
              <a:solidFill>
                <a:srgbClr val="DA060B"/>
              </a:solidFill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" name="Oval 16"/>
            <p:cNvSpPr>
              <a:spLocks noChangeArrowheads="1"/>
            </p:cNvSpPr>
            <p:nvPr/>
          </p:nvSpPr>
          <p:spPr bwMode="auto">
            <a:xfrm>
              <a:off x="9408584" y="2526243"/>
              <a:ext cx="1242483" cy="1240367"/>
            </a:xfrm>
            <a:prstGeom prst="ellipse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388" tIns="45694" rIns="91388" bIns="45694" numCol="1" rtlCol="0" anchor="t" anchorCtr="0" compatLnSpc="1">
              <a:prstTxWarp prst="textNoShape">
                <a:avLst/>
              </a:prstTxWarp>
            </a:bodyPr>
            <a:lstStyle/>
            <a:p>
              <a:pPr defTabSz="913859"/>
              <a:endParaRPr lang="zh-CN" altLang="en-US" sz="1733">
                <a:solidFill>
                  <a:schemeClr val="lt1"/>
                </a:solidFill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9052985" y="1745192"/>
              <a:ext cx="2036233" cy="2379133"/>
            </a:xfrm>
            <a:custGeom>
              <a:avLst/>
              <a:gdLst>
                <a:gd name="T0" fmla="*/ 526 w 586"/>
                <a:gd name="T1" fmla="*/ 0 h 685"/>
                <a:gd name="T2" fmla="*/ 467 w 586"/>
                <a:gd name="T3" fmla="*/ 119 h 685"/>
                <a:gd name="T4" fmla="*/ 490 w 586"/>
                <a:gd name="T5" fmla="*/ 119 h 685"/>
                <a:gd name="T6" fmla="*/ 490 w 586"/>
                <a:gd name="T7" fmla="*/ 403 h 685"/>
                <a:gd name="T8" fmla="*/ 281 w 586"/>
                <a:gd name="T9" fmla="*/ 613 h 685"/>
                <a:gd name="T10" fmla="*/ 72 w 586"/>
                <a:gd name="T11" fmla="*/ 403 h 685"/>
                <a:gd name="T12" fmla="*/ 0 w 586"/>
                <a:gd name="T13" fmla="*/ 403 h 685"/>
                <a:gd name="T14" fmla="*/ 281 w 586"/>
                <a:gd name="T15" fmla="*/ 685 h 685"/>
                <a:gd name="T16" fmla="*/ 562 w 586"/>
                <a:gd name="T17" fmla="*/ 403 h 685"/>
                <a:gd name="T18" fmla="*/ 562 w 586"/>
                <a:gd name="T19" fmla="*/ 119 h 685"/>
                <a:gd name="T20" fmla="*/ 586 w 586"/>
                <a:gd name="T21" fmla="*/ 119 h 685"/>
                <a:gd name="T22" fmla="*/ 526 w 586"/>
                <a:gd name="T23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685">
                  <a:moveTo>
                    <a:pt x="526" y="0"/>
                  </a:moveTo>
                  <a:cubicBezTo>
                    <a:pt x="467" y="119"/>
                    <a:pt x="467" y="119"/>
                    <a:pt x="467" y="119"/>
                  </a:cubicBezTo>
                  <a:cubicBezTo>
                    <a:pt x="490" y="119"/>
                    <a:pt x="490" y="119"/>
                    <a:pt x="490" y="119"/>
                  </a:cubicBezTo>
                  <a:cubicBezTo>
                    <a:pt x="490" y="403"/>
                    <a:pt x="490" y="403"/>
                    <a:pt x="490" y="403"/>
                  </a:cubicBezTo>
                  <a:cubicBezTo>
                    <a:pt x="490" y="519"/>
                    <a:pt x="397" y="613"/>
                    <a:pt x="281" y="613"/>
                  </a:cubicBezTo>
                  <a:cubicBezTo>
                    <a:pt x="165" y="613"/>
                    <a:pt x="72" y="519"/>
                    <a:pt x="72" y="403"/>
                  </a:cubicBezTo>
                  <a:cubicBezTo>
                    <a:pt x="0" y="403"/>
                    <a:pt x="0" y="403"/>
                    <a:pt x="0" y="403"/>
                  </a:cubicBezTo>
                  <a:cubicBezTo>
                    <a:pt x="0" y="559"/>
                    <a:pt x="126" y="685"/>
                    <a:pt x="281" y="685"/>
                  </a:cubicBezTo>
                  <a:cubicBezTo>
                    <a:pt x="436" y="685"/>
                    <a:pt x="562" y="559"/>
                    <a:pt x="562" y="403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86" y="119"/>
                    <a:pt x="586" y="119"/>
                    <a:pt x="586" y="119"/>
                  </a:cubicBezTo>
                  <a:lnTo>
                    <a:pt x="526" y="0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388" tIns="45694" rIns="91388" bIns="45694" numCol="1" rtlCol="0" anchor="t" anchorCtr="0" compatLnSpc="1">
              <a:prstTxWarp prst="textNoShape">
                <a:avLst/>
              </a:prstTxWarp>
            </a:bodyPr>
            <a:lstStyle/>
            <a:p>
              <a:pPr defTabSz="913859"/>
              <a:endParaRPr lang="zh-CN" altLang="en-US" sz="1733">
                <a:solidFill>
                  <a:schemeClr val="lt1"/>
                </a:solidFill>
              </a:endParaRPr>
            </a:p>
          </p:txBody>
        </p:sp>
        <p:sp>
          <p:nvSpPr>
            <p:cNvPr id="9" name="Freeform 18"/>
            <p:cNvSpPr>
              <a:spLocks noEditPoints="1"/>
            </p:cNvSpPr>
            <p:nvPr/>
          </p:nvSpPr>
          <p:spPr bwMode="auto">
            <a:xfrm>
              <a:off x="9734551" y="2911476"/>
              <a:ext cx="590549" cy="522816"/>
            </a:xfrm>
            <a:custGeom>
              <a:avLst/>
              <a:gdLst>
                <a:gd name="T0" fmla="*/ 32 w 170"/>
                <a:gd name="T1" fmla="*/ 150 h 150"/>
                <a:gd name="T2" fmla="*/ 29 w 170"/>
                <a:gd name="T3" fmla="*/ 150 h 150"/>
                <a:gd name="T4" fmla="*/ 29 w 170"/>
                <a:gd name="T5" fmla="*/ 150 h 150"/>
                <a:gd name="T6" fmla="*/ 52 w 170"/>
                <a:gd name="T7" fmla="*/ 111 h 150"/>
                <a:gd name="T8" fmla="*/ 52 w 170"/>
                <a:gd name="T9" fmla="*/ 111 h 150"/>
                <a:gd name="T10" fmla="*/ 0 w 170"/>
                <a:gd name="T11" fmla="*/ 58 h 150"/>
                <a:gd name="T12" fmla="*/ 0 w 170"/>
                <a:gd name="T13" fmla="*/ 58 h 150"/>
                <a:gd name="T14" fmla="*/ 85 w 170"/>
                <a:gd name="T15" fmla="*/ 0 h 150"/>
                <a:gd name="T16" fmla="*/ 85 w 170"/>
                <a:gd name="T17" fmla="*/ 0 h 150"/>
                <a:gd name="T18" fmla="*/ 170 w 170"/>
                <a:gd name="T19" fmla="*/ 58 h 150"/>
                <a:gd name="T20" fmla="*/ 170 w 170"/>
                <a:gd name="T21" fmla="*/ 58 h 150"/>
                <a:gd name="T22" fmla="*/ 111 w 170"/>
                <a:gd name="T23" fmla="*/ 113 h 150"/>
                <a:gd name="T24" fmla="*/ 111 w 170"/>
                <a:gd name="T25" fmla="*/ 113 h 150"/>
                <a:gd name="T26" fmla="*/ 32 w 170"/>
                <a:gd name="T27" fmla="*/ 150 h 150"/>
                <a:gd name="T28" fmla="*/ 32 w 170"/>
                <a:gd name="T29" fmla="*/ 150 h 150"/>
                <a:gd name="T30" fmla="*/ 32 w 170"/>
                <a:gd name="T31" fmla="*/ 150 h 150"/>
                <a:gd name="T32" fmla="*/ 33 w 170"/>
                <a:gd name="T33" fmla="*/ 27 h 150"/>
                <a:gd name="T34" fmla="*/ 14 w 170"/>
                <a:gd name="T35" fmla="*/ 58 h 150"/>
                <a:gd name="T36" fmla="*/ 14 w 170"/>
                <a:gd name="T37" fmla="*/ 58 h 150"/>
                <a:gd name="T38" fmla="*/ 62 w 170"/>
                <a:gd name="T39" fmla="*/ 99 h 150"/>
                <a:gd name="T40" fmla="*/ 62 w 170"/>
                <a:gd name="T41" fmla="*/ 99 h 150"/>
                <a:gd name="T42" fmla="*/ 68 w 170"/>
                <a:gd name="T43" fmla="*/ 101 h 150"/>
                <a:gd name="T44" fmla="*/ 67 w 170"/>
                <a:gd name="T45" fmla="*/ 107 h 150"/>
                <a:gd name="T46" fmla="*/ 58 w 170"/>
                <a:gd name="T47" fmla="*/ 132 h 150"/>
                <a:gd name="T48" fmla="*/ 58 w 170"/>
                <a:gd name="T49" fmla="*/ 132 h 150"/>
                <a:gd name="T50" fmla="*/ 102 w 170"/>
                <a:gd name="T51" fmla="*/ 102 h 150"/>
                <a:gd name="T52" fmla="*/ 102 w 170"/>
                <a:gd name="T53" fmla="*/ 102 h 150"/>
                <a:gd name="T54" fmla="*/ 103 w 170"/>
                <a:gd name="T55" fmla="*/ 100 h 150"/>
                <a:gd name="T56" fmla="*/ 106 w 170"/>
                <a:gd name="T57" fmla="*/ 100 h 150"/>
                <a:gd name="T58" fmla="*/ 156 w 170"/>
                <a:gd name="T59" fmla="*/ 58 h 150"/>
                <a:gd name="T60" fmla="*/ 156 w 170"/>
                <a:gd name="T61" fmla="*/ 58 h 150"/>
                <a:gd name="T62" fmla="*/ 137 w 170"/>
                <a:gd name="T63" fmla="*/ 27 h 150"/>
                <a:gd name="T64" fmla="*/ 137 w 170"/>
                <a:gd name="T65" fmla="*/ 27 h 150"/>
                <a:gd name="T66" fmla="*/ 85 w 170"/>
                <a:gd name="T67" fmla="*/ 14 h 150"/>
                <a:gd name="T68" fmla="*/ 85 w 170"/>
                <a:gd name="T69" fmla="*/ 14 h 150"/>
                <a:gd name="T70" fmla="*/ 85 w 170"/>
                <a:gd name="T71" fmla="*/ 14 h 150"/>
                <a:gd name="T72" fmla="*/ 85 w 170"/>
                <a:gd name="T73" fmla="*/ 14 h 150"/>
                <a:gd name="T74" fmla="*/ 33 w 170"/>
                <a:gd name="T75" fmla="*/ 2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0" h="150">
                  <a:moveTo>
                    <a:pt x="32" y="150"/>
                  </a:moveTo>
                  <a:cubicBezTo>
                    <a:pt x="30" y="150"/>
                    <a:pt x="29" y="150"/>
                    <a:pt x="29" y="150"/>
                  </a:cubicBezTo>
                  <a:cubicBezTo>
                    <a:pt x="29" y="150"/>
                    <a:pt x="29" y="150"/>
                    <a:pt x="29" y="150"/>
                  </a:cubicBezTo>
                  <a:cubicBezTo>
                    <a:pt x="29" y="150"/>
                    <a:pt x="48" y="133"/>
                    <a:pt x="52" y="111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23" y="103"/>
                    <a:pt x="0" y="83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23"/>
                    <a:pt x="40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30" y="0"/>
                    <a:pt x="170" y="23"/>
                    <a:pt x="170" y="58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70" y="85"/>
                    <a:pt x="144" y="106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80" y="147"/>
                    <a:pt x="43" y="150"/>
                    <a:pt x="32" y="150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2" y="150"/>
                    <a:pt x="32" y="150"/>
                    <a:pt x="32" y="150"/>
                  </a:cubicBezTo>
                  <a:close/>
                  <a:moveTo>
                    <a:pt x="33" y="27"/>
                  </a:moveTo>
                  <a:cubicBezTo>
                    <a:pt x="21" y="36"/>
                    <a:pt x="14" y="47"/>
                    <a:pt x="1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3" y="75"/>
                    <a:pt x="32" y="93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113"/>
                    <a:pt x="64" y="123"/>
                    <a:pt x="58" y="132"/>
                  </a:cubicBezTo>
                  <a:cubicBezTo>
                    <a:pt x="58" y="132"/>
                    <a:pt x="58" y="132"/>
                    <a:pt x="58" y="132"/>
                  </a:cubicBezTo>
                  <a:cubicBezTo>
                    <a:pt x="71" y="127"/>
                    <a:pt x="87" y="119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37" y="94"/>
                    <a:pt x="157" y="76"/>
                    <a:pt x="156" y="58"/>
                  </a:cubicBezTo>
                  <a:cubicBezTo>
                    <a:pt x="156" y="58"/>
                    <a:pt x="156" y="58"/>
                    <a:pt x="156" y="58"/>
                  </a:cubicBezTo>
                  <a:cubicBezTo>
                    <a:pt x="156" y="47"/>
                    <a:pt x="149" y="36"/>
                    <a:pt x="137" y="27"/>
                  </a:cubicBezTo>
                  <a:cubicBezTo>
                    <a:pt x="137" y="27"/>
                    <a:pt x="137" y="27"/>
                    <a:pt x="137" y="27"/>
                  </a:cubicBezTo>
                  <a:cubicBezTo>
                    <a:pt x="124" y="19"/>
                    <a:pt x="105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65" y="14"/>
                    <a:pt x="46" y="19"/>
                    <a:pt x="33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12285" y="1745192"/>
            <a:ext cx="2036233" cy="2865967"/>
            <a:chOff x="912285" y="1745192"/>
            <a:chExt cx="2036233" cy="2865967"/>
          </a:xfrm>
        </p:grpSpPr>
        <p:sp>
          <p:nvSpPr>
            <p:cNvPr id="11" name="Line 6"/>
            <p:cNvSpPr>
              <a:spLocks noChangeShapeType="1"/>
            </p:cNvSpPr>
            <p:nvPr/>
          </p:nvSpPr>
          <p:spPr bwMode="auto">
            <a:xfrm>
              <a:off x="1888067" y="3967692"/>
              <a:ext cx="0" cy="643467"/>
            </a:xfrm>
            <a:prstGeom prst="line">
              <a:avLst/>
            </a:prstGeom>
            <a:noFill/>
            <a:ln w="6350">
              <a:solidFill>
                <a:srgbClr val="DA060B"/>
              </a:solidFill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1265767" y="2526243"/>
              <a:ext cx="1244600" cy="1240367"/>
            </a:xfrm>
            <a:prstGeom prst="ellipse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388" tIns="45694" rIns="91388" bIns="45694" numCol="1" rtlCol="0" anchor="t" anchorCtr="0" compatLnSpc="1">
              <a:prstTxWarp prst="textNoShape">
                <a:avLst/>
              </a:prstTxWarp>
            </a:bodyPr>
            <a:lstStyle/>
            <a:p>
              <a:pPr defTabSz="913859"/>
              <a:endParaRPr lang="zh-CN" altLang="en-US" sz="1733">
                <a:solidFill>
                  <a:schemeClr val="lt1"/>
                </a:solidFill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912285" y="1745192"/>
              <a:ext cx="2036233" cy="2379133"/>
            </a:xfrm>
            <a:custGeom>
              <a:avLst/>
              <a:gdLst>
                <a:gd name="T0" fmla="*/ 526 w 586"/>
                <a:gd name="T1" fmla="*/ 0 h 685"/>
                <a:gd name="T2" fmla="*/ 467 w 586"/>
                <a:gd name="T3" fmla="*/ 119 h 685"/>
                <a:gd name="T4" fmla="*/ 490 w 586"/>
                <a:gd name="T5" fmla="*/ 119 h 685"/>
                <a:gd name="T6" fmla="*/ 490 w 586"/>
                <a:gd name="T7" fmla="*/ 403 h 685"/>
                <a:gd name="T8" fmla="*/ 281 w 586"/>
                <a:gd name="T9" fmla="*/ 613 h 685"/>
                <a:gd name="T10" fmla="*/ 72 w 586"/>
                <a:gd name="T11" fmla="*/ 403 h 685"/>
                <a:gd name="T12" fmla="*/ 0 w 586"/>
                <a:gd name="T13" fmla="*/ 403 h 685"/>
                <a:gd name="T14" fmla="*/ 281 w 586"/>
                <a:gd name="T15" fmla="*/ 685 h 685"/>
                <a:gd name="T16" fmla="*/ 562 w 586"/>
                <a:gd name="T17" fmla="*/ 403 h 685"/>
                <a:gd name="T18" fmla="*/ 562 w 586"/>
                <a:gd name="T19" fmla="*/ 119 h 685"/>
                <a:gd name="T20" fmla="*/ 586 w 586"/>
                <a:gd name="T21" fmla="*/ 119 h 685"/>
                <a:gd name="T22" fmla="*/ 526 w 586"/>
                <a:gd name="T23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685">
                  <a:moveTo>
                    <a:pt x="526" y="0"/>
                  </a:moveTo>
                  <a:cubicBezTo>
                    <a:pt x="467" y="119"/>
                    <a:pt x="467" y="119"/>
                    <a:pt x="467" y="119"/>
                  </a:cubicBezTo>
                  <a:cubicBezTo>
                    <a:pt x="490" y="119"/>
                    <a:pt x="490" y="119"/>
                    <a:pt x="490" y="119"/>
                  </a:cubicBezTo>
                  <a:cubicBezTo>
                    <a:pt x="490" y="403"/>
                    <a:pt x="490" y="403"/>
                    <a:pt x="490" y="403"/>
                  </a:cubicBezTo>
                  <a:cubicBezTo>
                    <a:pt x="490" y="519"/>
                    <a:pt x="397" y="613"/>
                    <a:pt x="281" y="613"/>
                  </a:cubicBezTo>
                  <a:cubicBezTo>
                    <a:pt x="165" y="613"/>
                    <a:pt x="72" y="519"/>
                    <a:pt x="72" y="403"/>
                  </a:cubicBezTo>
                  <a:cubicBezTo>
                    <a:pt x="0" y="403"/>
                    <a:pt x="0" y="403"/>
                    <a:pt x="0" y="403"/>
                  </a:cubicBezTo>
                  <a:cubicBezTo>
                    <a:pt x="0" y="559"/>
                    <a:pt x="126" y="685"/>
                    <a:pt x="281" y="685"/>
                  </a:cubicBezTo>
                  <a:cubicBezTo>
                    <a:pt x="436" y="685"/>
                    <a:pt x="562" y="559"/>
                    <a:pt x="562" y="403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86" y="119"/>
                    <a:pt x="586" y="119"/>
                    <a:pt x="586" y="119"/>
                  </a:cubicBezTo>
                  <a:lnTo>
                    <a:pt x="526" y="0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388" tIns="45694" rIns="91388" bIns="45694" numCol="1" rtlCol="0" anchor="t" anchorCtr="0" compatLnSpc="1">
              <a:prstTxWarp prst="textNoShape">
                <a:avLst/>
              </a:prstTxWarp>
            </a:bodyPr>
            <a:lstStyle/>
            <a:p>
              <a:pPr defTabSz="913859"/>
              <a:endParaRPr lang="zh-CN" altLang="en-US" sz="1733">
                <a:solidFill>
                  <a:schemeClr val="lt1"/>
                </a:solidFill>
              </a:endParaRPr>
            </a:p>
          </p:txBody>
        </p:sp>
        <p:grpSp>
          <p:nvGrpSpPr>
            <p:cNvPr id="14" name="Group 19"/>
            <p:cNvGrpSpPr>
              <a:grpSpLocks/>
            </p:cNvGrpSpPr>
            <p:nvPr/>
          </p:nvGrpSpPr>
          <p:grpSpPr bwMode="auto">
            <a:xfrm>
              <a:off x="1600200" y="2790826"/>
              <a:ext cx="575733" cy="700617"/>
              <a:chOff x="0" y="0"/>
              <a:chExt cx="272" cy="331"/>
            </a:xfrm>
          </p:grpSpPr>
          <p:sp>
            <p:nvSpPr>
              <p:cNvPr id="15" name="Freeform 20"/>
              <p:cNvSpPr>
                <a:spLocks/>
              </p:cNvSpPr>
              <p:nvPr/>
            </p:nvSpPr>
            <p:spPr bwMode="auto">
              <a:xfrm>
                <a:off x="70" y="0"/>
                <a:ext cx="202" cy="208"/>
              </a:xfrm>
              <a:custGeom>
                <a:avLst/>
                <a:gdLst>
                  <a:gd name="T0" fmla="*/ 62 w 123"/>
                  <a:gd name="T1" fmla="*/ 33 h 127"/>
                  <a:gd name="T2" fmla="*/ 49 w 123"/>
                  <a:gd name="T3" fmla="*/ 30 h 127"/>
                  <a:gd name="T4" fmla="*/ 49 w 123"/>
                  <a:gd name="T5" fmla="*/ 0 h 127"/>
                  <a:gd name="T6" fmla="*/ 0 w 123"/>
                  <a:gd name="T7" fmla="*/ 48 h 127"/>
                  <a:gd name="T8" fmla="*/ 49 w 123"/>
                  <a:gd name="T9" fmla="*/ 95 h 127"/>
                  <a:gd name="T10" fmla="*/ 49 w 123"/>
                  <a:gd name="T11" fmla="*/ 65 h 127"/>
                  <a:gd name="T12" fmla="*/ 96 w 123"/>
                  <a:gd name="T13" fmla="*/ 107 h 127"/>
                  <a:gd name="T14" fmla="*/ 78 w 123"/>
                  <a:gd name="T15" fmla="*/ 127 h 127"/>
                  <a:gd name="T16" fmla="*/ 115 w 123"/>
                  <a:gd name="T17" fmla="*/ 98 h 127"/>
                  <a:gd name="T18" fmla="*/ 62 w 123"/>
                  <a:gd name="T19" fmla="*/ 3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27">
                    <a:moveTo>
                      <a:pt x="62" y="33"/>
                    </a:moveTo>
                    <a:cubicBezTo>
                      <a:pt x="57" y="31"/>
                      <a:pt x="53" y="30"/>
                      <a:pt x="49" y="3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95"/>
                      <a:pt x="49" y="95"/>
                      <a:pt x="49" y="9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86" y="67"/>
                      <a:pt x="102" y="86"/>
                      <a:pt x="96" y="107"/>
                    </a:cubicBezTo>
                    <a:cubicBezTo>
                      <a:pt x="93" y="116"/>
                      <a:pt x="86" y="123"/>
                      <a:pt x="78" y="127"/>
                    </a:cubicBezTo>
                    <a:cubicBezTo>
                      <a:pt x="96" y="123"/>
                      <a:pt x="111" y="113"/>
                      <a:pt x="115" y="98"/>
                    </a:cubicBezTo>
                    <a:cubicBezTo>
                      <a:pt x="123" y="72"/>
                      <a:pt x="99" y="43"/>
                      <a:pt x="62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6" name="Freeform 21"/>
              <p:cNvSpPr>
                <a:spLocks/>
              </p:cNvSpPr>
              <p:nvPr/>
            </p:nvSpPr>
            <p:spPr bwMode="auto">
              <a:xfrm>
                <a:off x="0" y="123"/>
                <a:ext cx="202" cy="208"/>
              </a:xfrm>
              <a:custGeom>
                <a:avLst/>
                <a:gdLst>
                  <a:gd name="T0" fmla="*/ 61 w 123"/>
                  <a:gd name="T1" fmla="*/ 94 h 127"/>
                  <a:gd name="T2" fmla="*/ 74 w 123"/>
                  <a:gd name="T3" fmla="*/ 97 h 127"/>
                  <a:gd name="T4" fmla="*/ 74 w 123"/>
                  <a:gd name="T5" fmla="*/ 127 h 127"/>
                  <a:gd name="T6" fmla="*/ 123 w 123"/>
                  <a:gd name="T7" fmla="*/ 79 h 127"/>
                  <a:gd name="T8" fmla="*/ 74 w 123"/>
                  <a:gd name="T9" fmla="*/ 31 h 127"/>
                  <a:gd name="T10" fmla="*/ 74 w 123"/>
                  <a:gd name="T11" fmla="*/ 62 h 127"/>
                  <a:gd name="T12" fmla="*/ 27 w 123"/>
                  <a:gd name="T13" fmla="*/ 20 h 127"/>
                  <a:gd name="T14" fmla="*/ 45 w 123"/>
                  <a:gd name="T15" fmla="*/ 0 h 127"/>
                  <a:gd name="T16" fmla="*/ 8 w 123"/>
                  <a:gd name="T17" fmla="*/ 29 h 127"/>
                  <a:gd name="T18" fmla="*/ 61 w 123"/>
                  <a:gd name="T19" fmla="*/ 94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27">
                    <a:moveTo>
                      <a:pt x="61" y="94"/>
                    </a:moveTo>
                    <a:cubicBezTo>
                      <a:pt x="66" y="96"/>
                      <a:pt x="70" y="96"/>
                      <a:pt x="74" y="97"/>
                    </a:cubicBezTo>
                    <a:cubicBezTo>
                      <a:pt x="74" y="127"/>
                      <a:pt x="74" y="127"/>
                      <a:pt x="74" y="127"/>
                    </a:cubicBezTo>
                    <a:cubicBezTo>
                      <a:pt x="123" y="79"/>
                      <a:pt x="123" y="79"/>
                      <a:pt x="123" y="79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62"/>
                      <a:pt x="74" y="62"/>
                      <a:pt x="74" y="62"/>
                    </a:cubicBezTo>
                    <a:cubicBezTo>
                      <a:pt x="37" y="59"/>
                      <a:pt x="21" y="41"/>
                      <a:pt x="27" y="20"/>
                    </a:cubicBezTo>
                    <a:cubicBezTo>
                      <a:pt x="30" y="11"/>
                      <a:pt x="37" y="4"/>
                      <a:pt x="45" y="0"/>
                    </a:cubicBezTo>
                    <a:cubicBezTo>
                      <a:pt x="27" y="4"/>
                      <a:pt x="12" y="14"/>
                      <a:pt x="8" y="29"/>
                    </a:cubicBezTo>
                    <a:cubicBezTo>
                      <a:pt x="0" y="55"/>
                      <a:pt x="24" y="84"/>
                      <a:pt x="61" y="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6436785" y="1745192"/>
            <a:ext cx="2036233" cy="2865967"/>
            <a:chOff x="6436785" y="1745192"/>
            <a:chExt cx="2036233" cy="2865967"/>
          </a:xfrm>
        </p:grpSpPr>
        <p:sp>
          <p:nvSpPr>
            <p:cNvPr id="18" name="Line 12"/>
            <p:cNvSpPr>
              <a:spLocks noChangeShapeType="1"/>
            </p:cNvSpPr>
            <p:nvPr/>
          </p:nvSpPr>
          <p:spPr bwMode="auto">
            <a:xfrm>
              <a:off x="7412567" y="3967692"/>
              <a:ext cx="0" cy="643467"/>
            </a:xfrm>
            <a:prstGeom prst="line">
              <a:avLst/>
            </a:prstGeom>
            <a:noFill/>
            <a:ln w="6350">
              <a:solidFill>
                <a:srgbClr val="DA060B"/>
              </a:solidFill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9" name="Oval 13"/>
            <p:cNvSpPr>
              <a:spLocks noChangeArrowheads="1"/>
            </p:cNvSpPr>
            <p:nvPr/>
          </p:nvSpPr>
          <p:spPr bwMode="auto">
            <a:xfrm>
              <a:off x="6790267" y="2526243"/>
              <a:ext cx="1244600" cy="1240367"/>
            </a:xfrm>
            <a:prstGeom prst="ellipse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388" tIns="45694" rIns="91388" bIns="45694" numCol="1" rtlCol="0" anchor="t" anchorCtr="0" compatLnSpc="1">
              <a:prstTxWarp prst="textNoShape">
                <a:avLst/>
              </a:prstTxWarp>
            </a:bodyPr>
            <a:lstStyle/>
            <a:p>
              <a:pPr defTabSz="913859"/>
              <a:endParaRPr lang="zh-CN" altLang="en-US" sz="1733">
                <a:solidFill>
                  <a:schemeClr val="lt1"/>
                </a:solidFill>
              </a:endParaRPr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6436785" y="1745192"/>
              <a:ext cx="2036233" cy="2379133"/>
            </a:xfrm>
            <a:custGeom>
              <a:avLst/>
              <a:gdLst>
                <a:gd name="T0" fmla="*/ 526 w 586"/>
                <a:gd name="T1" fmla="*/ 0 h 685"/>
                <a:gd name="T2" fmla="*/ 467 w 586"/>
                <a:gd name="T3" fmla="*/ 119 h 685"/>
                <a:gd name="T4" fmla="*/ 490 w 586"/>
                <a:gd name="T5" fmla="*/ 119 h 685"/>
                <a:gd name="T6" fmla="*/ 490 w 586"/>
                <a:gd name="T7" fmla="*/ 403 h 685"/>
                <a:gd name="T8" fmla="*/ 281 w 586"/>
                <a:gd name="T9" fmla="*/ 613 h 685"/>
                <a:gd name="T10" fmla="*/ 72 w 586"/>
                <a:gd name="T11" fmla="*/ 403 h 685"/>
                <a:gd name="T12" fmla="*/ 0 w 586"/>
                <a:gd name="T13" fmla="*/ 403 h 685"/>
                <a:gd name="T14" fmla="*/ 281 w 586"/>
                <a:gd name="T15" fmla="*/ 685 h 685"/>
                <a:gd name="T16" fmla="*/ 562 w 586"/>
                <a:gd name="T17" fmla="*/ 403 h 685"/>
                <a:gd name="T18" fmla="*/ 562 w 586"/>
                <a:gd name="T19" fmla="*/ 119 h 685"/>
                <a:gd name="T20" fmla="*/ 586 w 586"/>
                <a:gd name="T21" fmla="*/ 119 h 685"/>
                <a:gd name="T22" fmla="*/ 526 w 586"/>
                <a:gd name="T23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685">
                  <a:moveTo>
                    <a:pt x="526" y="0"/>
                  </a:moveTo>
                  <a:cubicBezTo>
                    <a:pt x="467" y="119"/>
                    <a:pt x="467" y="119"/>
                    <a:pt x="467" y="119"/>
                  </a:cubicBezTo>
                  <a:cubicBezTo>
                    <a:pt x="490" y="119"/>
                    <a:pt x="490" y="119"/>
                    <a:pt x="490" y="119"/>
                  </a:cubicBezTo>
                  <a:cubicBezTo>
                    <a:pt x="490" y="403"/>
                    <a:pt x="490" y="403"/>
                    <a:pt x="490" y="403"/>
                  </a:cubicBezTo>
                  <a:cubicBezTo>
                    <a:pt x="490" y="519"/>
                    <a:pt x="397" y="613"/>
                    <a:pt x="281" y="613"/>
                  </a:cubicBezTo>
                  <a:cubicBezTo>
                    <a:pt x="165" y="613"/>
                    <a:pt x="72" y="519"/>
                    <a:pt x="72" y="403"/>
                  </a:cubicBezTo>
                  <a:cubicBezTo>
                    <a:pt x="0" y="403"/>
                    <a:pt x="0" y="403"/>
                    <a:pt x="0" y="403"/>
                  </a:cubicBezTo>
                  <a:cubicBezTo>
                    <a:pt x="0" y="559"/>
                    <a:pt x="126" y="685"/>
                    <a:pt x="281" y="685"/>
                  </a:cubicBezTo>
                  <a:cubicBezTo>
                    <a:pt x="436" y="685"/>
                    <a:pt x="562" y="559"/>
                    <a:pt x="562" y="403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86" y="119"/>
                    <a:pt x="586" y="119"/>
                    <a:pt x="586" y="119"/>
                  </a:cubicBezTo>
                  <a:lnTo>
                    <a:pt x="526" y="0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388" tIns="45694" rIns="91388" bIns="45694" numCol="1" rtlCol="0" anchor="t" anchorCtr="0" compatLnSpc="1">
              <a:prstTxWarp prst="textNoShape">
                <a:avLst/>
              </a:prstTxWarp>
            </a:bodyPr>
            <a:lstStyle/>
            <a:p>
              <a:pPr defTabSz="913859"/>
              <a:endParaRPr lang="zh-CN" altLang="en-US" sz="1733">
                <a:solidFill>
                  <a:schemeClr val="lt1"/>
                </a:solidFill>
              </a:endParaRPr>
            </a:p>
          </p:txBody>
        </p:sp>
        <p:grpSp>
          <p:nvGrpSpPr>
            <p:cNvPr id="21" name="Group 22"/>
            <p:cNvGrpSpPr>
              <a:grpSpLocks/>
            </p:cNvGrpSpPr>
            <p:nvPr/>
          </p:nvGrpSpPr>
          <p:grpSpPr bwMode="auto">
            <a:xfrm>
              <a:off x="7150100" y="2932643"/>
              <a:ext cx="527051" cy="480483"/>
              <a:chOff x="0" y="0"/>
              <a:chExt cx="249" cy="227"/>
            </a:xfrm>
          </p:grpSpPr>
          <p:sp>
            <p:nvSpPr>
              <p:cNvPr id="22" name="Rectangle 23"/>
              <p:cNvSpPr>
                <a:spLocks noChangeArrowheads="1"/>
              </p:cNvSpPr>
              <p:nvPr/>
            </p:nvSpPr>
            <p:spPr bwMode="auto">
              <a:xfrm>
                <a:off x="36" y="192"/>
                <a:ext cx="170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3" name="Rectangle 24"/>
              <p:cNvSpPr>
                <a:spLocks noChangeArrowheads="1"/>
              </p:cNvSpPr>
              <p:nvPr/>
            </p:nvSpPr>
            <p:spPr bwMode="auto">
              <a:xfrm>
                <a:off x="77" y="28"/>
                <a:ext cx="92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4" name="Rectangle 25"/>
              <p:cNvSpPr>
                <a:spLocks noChangeArrowheads="1"/>
              </p:cNvSpPr>
              <p:nvPr/>
            </p:nvSpPr>
            <p:spPr bwMode="auto">
              <a:xfrm>
                <a:off x="77" y="51"/>
                <a:ext cx="92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5" name="Rectangle 26"/>
              <p:cNvSpPr>
                <a:spLocks noChangeArrowheads="1"/>
              </p:cNvSpPr>
              <p:nvPr/>
            </p:nvSpPr>
            <p:spPr bwMode="auto">
              <a:xfrm>
                <a:off x="77" y="72"/>
                <a:ext cx="92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" name="Freeform 27"/>
              <p:cNvSpPr>
                <a:spLocks noEditPoints="1"/>
              </p:cNvSpPr>
              <p:nvPr/>
            </p:nvSpPr>
            <p:spPr bwMode="auto">
              <a:xfrm>
                <a:off x="0" y="0"/>
                <a:ext cx="249" cy="227"/>
              </a:xfrm>
              <a:custGeom>
                <a:avLst/>
                <a:gdLst>
                  <a:gd name="T0" fmla="*/ 135 w 152"/>
                  <a:gd name="T1" fmla="*/ 70 h 138"/>
                  <a:gd name="T2" fmla="*/ 118 w 152"/>
                  <a:gd name="T3" fmla="*/ 70 h 138"/>
                  <a:gd name="T4" fmla="*/ 118 w 152"/>
                  <a:gd name="T5" fmla="*/ 0 h 138"/>
                  <a:gd name="T6" fmla="*/ 34 w 152"/>
                  <a:gd name="T7" fmla="*/ 0 h 138"/>
                  <a:gd name="T8" fmla="*/ 34 w 152"/>
                  <a:gd name="T9" fmla="*/ 70 h 138"/>
                  <a:gd name="T10" fmla="*/ 17 w 152"/>
                  <a:gd name="T11" fmla="*/ 70 h 138"/>
                  <a:gd name="T12" fmla="*/ 0 w 152"/>
                  <a:gd name="T13" fmla="*/ 87 h 138"/>
                  <a:gd name="T14" fmla="*/ 0 w 152"/>
                  <a:gd name="T15" fmla="*/ 121 h 138"/>
                  <a:gd name="T16" fmla="*/ 17 w 152"/>
                  <a:gd name="T17" fmla="*/ 138 h 138"/>
                  <a:gd name="T18" fmla="*/ 135 w 152"/>
                  <a:gd name="T19" fmla="*/ 138 h 138"/>
                  <a:gd name="T20" fmla="*/ 152 w 152"/>
                  <a:gd name="T21" fmla="*/ 121 h 138"/>
                  <a:gd name="T22" fmla="*/ 152 w 152"/>
                  <a:gd name="T23" fmla="*/ 87 h 138"/>
                  <a:gd name="T24" fmla="*/ 135 w 152"/>
                  <a:gd name="T25" fmla="*/ 70 h 138"/>
                  <a:gd name="T26" fmla="*/ 40 w 152"/>
                  <a:gd name="T27" fmla="*/ 6 h 138"/>
                  <a:gd name="T28" fmla="*/ 111 w 152"/>
                  <a:gd name="T29" fmla="*/ 6 h 138"/>
                  <a:gd name="T30" fmla="*/ 111 w 152"/>
                  <a:gd name="T31" fmla="*/ 70 h 138"/>
                  <a:gd name="T32" fmla="*/ 40 w 152"/>
                  <a:gd name="T33" fmla="*/ 70 h 138"/>
                  <a:gd name="T34" fmla="*/ 40 w 152"/>
                  <a:gd name="T35" fmla="*/ 6 h 138"/>
                  <a:gd name="T36" fmla="*/ 145 w 152"/>
                  <a:gd name="T37" fmla="*/ 121 h 138"/>
                  <a:gd name="T38" fmla="*/ 135 w 152"/>
                  <a:gd name="T39" fmla="*/ 131 h 138"/>
                  <a:gd name="T40" fmla="*/ 17 w 152"/>
                  <a:gd name="T41" fmla="*/ 131 h 138"/>
                  <a:gd name="T42" fmla="*/ 7 w 152"/>
                  <a:gd name="T43" fmla="*/ 121 h 138"/>
                  <a:gd name="T44" fmla="*/ 7 w 152"/>
                  <a:gd name="T45" fmla="*/ 87 h 138"/>
                  <a:gd name="T46" fmla="*/ 17 w 152"/>
                  <a:gd name="T47" fmla="*/ 77 h 138"/>
                  <a:gd name="T48" fmla="*/ 135 w 152"/>
                  <a:gd name="T49" fmla="*/ 77 h 138"/>
                  <a:gd name="T50" fmla="*/ 145 w 152"/>
                  <a:gd name="T51" fmla="*/ 87 h 138"/>
                  <a:gd name="T52" fmla="*/ 145 w 152"/>
                  <a:gd name="T53" fmla="*/ 121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2" h="138">
                    <a:moveTo>
                      <a:pt x="135" y="70"/>
                    </a:moveTo>
                    <a:cubicBezTo>
                      <a:pt x="118" y="70"/>
                      <a:pt x="118" y="70"/>
                      <a:pt x="118" y="7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8" y="70"/>
                      <a:pt x="0" y="78"/>
                      <a:pt x="0" y="87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30"/>
                      <a:pt x="8" y="138"/>
                      <a:pt x="17" y="138"/>
                    </a:cubicBezTo>
                    <a:cubicBezTo>
                      <a:pt x="135" y="138"/>
                      <a:pt x="135" y="138"/>
                      <a:pt x="135" y="138"/>
                    </a:cubicBezTo>
                    <a:cubicBezTo>
                      <a:pt x="144" y="138"/>
                      <a:pt x="152" y="130"/>
                      <a:pt x="152" y="121"/>
                    </a:cubicBezTo>
                    <a:cubicBezTo>
                      <a:pt x="152" y="87"/>
                      <a:pt x="152" y="87"/>
                      <a:pt x="152" y="87"/>
                    </a:cubicBezTo>
                    <a:cubicBezTo>
                      <a:pt x="152" y="78"/>
                      <a:pt x="144" y="70"/>
                      <a:pt x="135" y="70"/>
                    </a:cubicBezTo>
                    <a:close/>
                    <a:moveTo>
                      <a:pt x="40" y="6"/>
                    </a:moveTo>
                    <a:cubicBezTo>
                      <a:pt x="111" y="6"/>
                      <a:pt x="111" y="6"/>
                      <a:pt x="111" y="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40" y="70"/>
                      <a:pt x="40" y="70"/>
                      <a:pt x="40" y="70"/>
                    </a:cubicBezTo>
                    <a:lnTo>
                      <a:pt x="40" y="6"/>
                    </a:lnTo>
                    <a:close/>
                    <a:moveTo>
                      <a:pt x="145" y="121"/>
                    </a:moveTo>
                    <a:cubicBezTo>
                      <a:pt x="145" y="127"/>
                      <a:pt x="140" y="131"/>
                      <a:pt x="135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12" y="131"/>
                      <a:pt x="7" y="127"/>
                      <a:pt x="7" y="121"/>
                    </a:cubicBezTo>
                    <a:cubicBezTo>
                      <a:pt x="7" y="87"/>
                      <a:pt x="7" y="87"/>
                      <a:pt x="7" y="87"/>
                    </a:cubicBezTo>
                    <a:cubicBezTo>
                      <a:pt x="7" y="81"/>
                      <a:pt x="12" y="77"/>
                      <a:pt x="17" y="77"/>
                    </a:cubicBezTo>
                    <a:cubicBezTo>
                      <a:pt x="135" y="77"/>
                      <a:pt x="135" y="77"/>
                      <a:pt x="135" y="77"/>
                    </a:cubicBezTo>
                    <a:cubicBezTo>
                      <a:pt x="140" y="77"/>
                      <a:pt x="145" y="81"/>
                      <a:pt x="145" y="87"/>
                    </a:cubicBezTo>
                    <a:lnTo>
                      <a:pt x="145" y="1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" name="Oval 28"/>
              <p:cNvSpPr>
                <a:spLocks noChangeArrowheads="1"/>
              </p:cNvSpPr>
              <p:nvPr/>
            </p:nvSpPr>
            <p:spPr bwMode="auto">
              <a:xfrm>
                <a:off x="36" y="143"/>
                <a:ext cx="16" cy="1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8" name="Oval 29"/>
              <p:cNvSpPr>
                <a:spLocks noChangeArrowheads="1"/>
              </p:cNvSpPr>
              <p:nvPr/>
            </p:nvSpPr>
            <p:spPr bwMode="auto">
              <a:xfrm>
                <a:off x="59" y="143"/>
                <a:ext cx="14" cy="1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3718985" y="1745192"/>
            <a:ext cx="2036233" cy="2865967"/>
            <a:chOff x="3718985" y="1745192"/>
            <a:chExt cx="2036233" cy="2865967"/>
          </a:xfrm>
        </p:grpSpPr>
        <p:sp>
          <p:nvSpPr>
            <p:cNvPr id="30" name="Line 9"/>
            <p:cNvSpPr>
              <a:spLocks noChangeShapeType="1"/>
            </p:cNvSpPr>
            <p:nvPr/>
          </p:nvSpPr>
          <p:spPr bwMode="auto">
            <a:xfrm>
              <a:off x="4694767" y="3967692"/>
              <a:ext cx="0" cy="643467"/>
            </a:xfrm>
            <a:prstGeom prst="line">
              <a:avLst/>
            </a:prstGeom>
            <a:noFill/>
            <a:ln w="6350">
              <a:solidFill>
                <a:srgbClr val="DA060B"/>
              </a:solidFill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" name="Oval 10"/>
            <p:cNvSpPr>
              <a:spLocks noChangeArrowheads="1"/>
            </p:cNvSpPr>
            <p:nvPr/>
          </p:nvSpPr>
          <p:spPr bwMode="auto">
            <a:xfrm>
              <a:off x="4072467" y="2526243"/>
              <a:ext cx="1244600" cy="1240367"/>
            </a:xfrm>
            <a:prstGeom prst="ellipse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388" tIns="45694" rIns="91388" bIns="45694" numCol="1" rtlCol="0" anchor="t" anchorCtr="0" compatLnSpc="1">
              <a:prstTxWarp prst="textNoShape">
                <a:avLst/>
              </a:prstTxWarp>
            </a:bodyPr>
            <a:lstStyle/>
            <a:p>
              <a:pPr defTabSz="913859"/>
              <a:endParaRPr lang="zh-CN" altLang="en-US" sz="1733">
                <a:solidFill>
                  <a:schemeClr val="lt1"/>
                </a:solidFill>
              </a:endParaRPr>
            </a:p>
          </p:txBody>
        </p:sp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3718985" y="1745192"/>
              <a:ext cx="2036233" cy="2379133"/>
            </a:xfrm>
            <a:custGeom>
              <a:avLst/>
              <a:gdLst>
                <a:gd name="T0" fmla="*/ 526 w 586"/>
                <a:gd name="T1" fmla="*/ 0 h 685"/>
                <a:gd name="T2" fmla="*/ 467 w 586"/>
                <a:gd name="T3" fmla="*/ 119 h 685"/>
                <a:gd name="T4" fmla="*/ 490 w 586"/>
                <a:gd name="T5" fmla="*/ 119 h 685"/>
                <a:gd name="T6" fmla="*/ 490 w 586"/>
                <a:gd name="T7" fmla="*/ 403 h 685"/>
                <a:gd name="T8" fmla="*/ 281 w 586"/>
                <a:gd name="T9" fmla="*/ 613 h 685"/>
                <a:gd name="T10" fmla="*/ 72 w 586"/>
                <a:gd name="T11" fmla="*/ 403 h 685"/>
                <a:gd name="T12" fmla="*/ 0 w 586"/>
                <a:gd name="T13" fmla="*/ 403 h 685"/>
                <a:gd name="T14" fmla="*/ 281 w 586"/>
                <a:gd name="T15" fmla="*/ 685 h 685"/>
                <a:gd name="T16" fmla="*/ 562 w 586"/>
                <a:gd name="T17" fmla="*/ 403 h 685"/>
                <a:gd name="T18" fmla="*/ 562 w 586"/>
                <a:gd name="T19" fmla="*/ 119 h 685"/>
                <a:gd name="T20" fmla="*/ 586 w 586"/>
                <a:gd name="T21" fmla="*/ 119 h 685"/>
                <a:gd name="T22" fmla="*/ 526 w 586"/>
                <a:gd name="T23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685">
                  <a:moveTo>
                    <a:pt x="526" y="0"/>
                  </a:moveTo>
                  <a:cubicBezTo>
                    <a:pt x="467" y="119"/>
                    <a:pt x="467" y="119"/>
                    <a:pt x="467" y="119"/>
                  </a:cubicBezTo>
                  <a:cubicBezTo>
                    <a:pt x="490" y="119"/>
                    <a:pt x="490" y="119"/>
                    <a:pt x="490" y="119"/>
                  </a:cubicBezTo>
                  <a:cubicBezTo>
                    <a:pt x="490" y="403"/>
                    <a:pt x="490" y="403"/>
                    <a:pt x="490" y="403"/>
                  </a:cubicBezTo>
                  <a:cubicBezTo>
                    <a:pt x="490" y="519"/>
                    <a:pt x="397" y="613"/>
                    <a:pt x="281" y="613"/>
                  </a:cubicBezTo>
                  <a:cubicBezTo>
                    <a:pt x="165" y="613"/>
                    <a:pt x="72" y="519"/>
                    <a:pt x="72" y="403"/>
                  </a:cubicBezTo>
                  <a:cubicBezTo>
                    <a:pt x="0" y="403"/>
                    <a:pt x="0" y="403"/>
                    <a:pt x="0" y="403"/>
                  </a:cubicBezTo>
                  <a:cubicBezTo>
                    <a:pt x="0" y="559"/>
                    <a:pt x="126" y="685"/>
                    <a:pt x="281" y="685"/>
                  </a:cubicBezTo>
                  <a:cubicBezTo>
                    <a:pt x="436" y="685"/>
                    <a:pt x="562" y="559"/>
                    <a:pt x="562" y="403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86" y="119"/>
                    <a:pt x="586" y="119"/>
                    <a:pt x="586" y="119"/>
                  </a:cubicBezTo>
                  <a:lnTo>
                    <a:pt x="526" y="0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388" tIns="45694" rIns="91388" bIns="45694" numCol="1" rtlCol="0" anchor="t" anchorCtr="0" compatLnSpc="1">
              <a:prstTxWarp prst="textNoShape">
                <a:avLst/>
              </a:prstTxWarp>
            </a:bodyPr>
            <a:lstStyle/>
            <a:p>
              <a:pPr defTabSz="913859"/>
              <a:endParaRPr lang="zh-CN" altLang="en-US" sz="1733">
                <a:solidFill>
                  <a:schemeClr val="lt1"/>
                </a:solidFill>
              </a:endParaRPr>
            </a:p>
          </p:txBody>
        </p:sp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4406900" y="2877610"/>
              <a:ext cx="575733" cy="537633"/>
            </a:xfrm>
            <a:custGeom>
              <a:avLst/>
              <a:gdLst>
                <a:gd name="T0" fmla="*/ 27 w 166"/>
                <a:gd name="T1" fmla="*/ 100 h 155"/>
                <a:gd name="T2" fmla="*/ 23 w 166"/>
                <a:gd name="T3" fmla="*/ 90 h 155"/>
                <a:gd name="T4" fmla="*/ 20 w 166"/>
                <a:gd name="T5" fmla="*/ 23 h 155"/>
                <a:gd name="T6" fmla="*/ 50 w 166"/>
                <a:gd name="T7" fmla="*/ 26 h 155"/>
                <a:gd name="T8" fmla="*/ 50 w 166"/>
                <a:gd name="T9" fmla="*/ 0 h 155"/>
                <a:gd name="T10" fmla="*/ 114 w 166"/>
                <a:gd name="T11" fmla="*/ 26 h 155"/>
                <a:gd name="T12" fmla="*/ 119 w 166"/>
                <a:gd name="T13" fmla="*/ 30 h 155"/>
                <a:gd name="T14" fmla="*/ 166 w 166"/>
                <a:gd name="T15" fmla="*/ 80 h 155"/>
                <a:gd name="T16" fmla="*/ 139 w 166"/>
                <a:gd name="T17" fmla="*/ 95 h 155"/>
                <a:gd name="T18" fmla="*/ 155 w 166"/>
                <a:gd name="T19" fmla="*/ 117 h 155"/>
                <a:gd name="T20" fmla="*/ 89 w 166"/>
                <a:gd name="T21" fmla="*/ 134 h 155"/>
                <a:gd name="T22" fmla="*/ 82 w 166"/>
                <a:gd name="T23" fmla="*/ 135 h 155"/>
                <a:gd name="T24" fmla="*/ 80 w 166"/>
                <a:gd name="T25" fmla="*/ 135 h 155"/>
                <a:gd name="T26" fmla="*/ 13 w 166"/>
                <a:gd name="T27" fmla="*/ 118 h 155"/>
                <a:gd name="T28" fmla="*/ 36 w 166"/>
                <a:gd name="T29" fmla="*/ 79 h 155"/>
                <a:gd name="T30" fmla="*/ 42 w 166"/>
                <a:gd name="T31" fmla="*/ 97 h 155"/>
                <a:gd name="T32" fmla="*/ 44 w 166"/>
                <a:gd name="T33" fmla="*/ 101 h 155"/>
                <a:gd name="T34" fmla="*/ 61 w 166"/>
                <a:gd name="T35" fmla="*/ 135 h 155"/>
                <a:gd name="T36" fmla="*/ 77 w 166"/>
                <a:gd name="T37" fmla="*/ 120 h 155"/>
                <a:gd name="T38" fmla="*/ 82 w 166"/>
                <a:gd name="T39" fmla="*/ 120 h 155"/>
                <a:gd name="T40" fmla="*/ 91 w 166"/>
                <a:gd name="T41" fmla="*/ 119 h 155"/>
                <a:gd name="T42" fmla="*/ 107 w 166"/>
                <a:gd name="T43" fmla="*/ 133 h 155"/>
                <a:gd name="T44" fmla="*/ 122 w 166"/>
                <a:gd name="T45" fmla="*/ 97 h 155"/>
                <a:gd name="T46" fmla="*/ 127 w 166"/>
                <a:gd name="T47" fmla="*/ 82 h 155"/>
                <a:gd name="T48" fmla="*/ 128 w 166"/>
                <a:gd name="T49" fmla="*/ 77 h 155"/>
                <a:gd name="T50" fmla="*/ 137 w 166"/>
                <a:gd name="T51" fmla="*/ 39 h 155"/>
                <a:gd name="T52" fmla="*/ 113 w 166"/>
                <a:gd name="T53" fmla="*/ 43 h 155"/>
                <a:gd name="T54" fmla="*/ 103 w 166"/>
                <a:gd name="T55" fmla="*/ 37 h 155"/>
                <a:gd name="T56" fmla="*/ 99 w 166"/>
                <a:gd name="T57" fmla="*/ 14 h 155"/>
                <a:gd name="T58" fmla="*/ 65 w 166"/>
                <a:gd name="T59" fmla="*/ 34 h 155"/>
                <a:gd name="T60" fmla="*/ 50 w 166"/>
                <a:gd name="T61" fmla="*/ 44 h 155"/>
                <a:gd name="T62" fmla="*/ 47 w 166"/>
                <a:gd name="T63" fmla="*/ 47 h 155"/>
                <a:gd name="T64" fmla="*/ 19 w 166"/>
                <a:gd name="T65" fmla="*/ 73 h 155"/>
                <a:gd name="T66" fmla="*/ 83 w 166"/>
                <a:gd name="T67" fmla="*/ 50 h 155"/>
                <a:gd name="T68" fmla="*/ 110 w 166"/>
                <a:gd name="T69" fmla="*/ 75 h 155"/>
                <a:gd name="T70" fmla="*/ 83 w 166"/>
                <a:gd name="T71" fmla="*/ 101 h 155"/>
                <a:gd name="T72" fmla="*/ 83 w 166"/>
                <a:gd name="T73" fmla="*/ 94 h 155"/>
                <a:gd name="T74" fmla="*/ 95 w 166"/>
                <a:gd name="T75" fmla="*/ 75 h 155"/>
                <a:gd name="T76" fmla="*/ 83 w 166"/>
                <a:gd name="T77" fmla="*/ 64 h 155"/>
                <a:gd name="T78" fmla="*/ 72 w 166"/>
                <a:gd name="T79" fmla="*/ 75 h 155"/>
                <a:gd name="T80" fmla="*/ 83 w 166"/>
                <a:gd name="T81" fmla="*/ 87 h 155"/>
                <a:gd name="T82" fmla="*/ 83 w 166"/>
                <a:gd name="T83" fmla="*/ 94 h 155"/>
                <a:gd name="T84" fmla="*/ 57 w 166"/>
                <a:gd name="T85" fmla="*/ 7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6" h="155">
                  <a:moveTo>
                    <a:pt x="13" y="118"/>
                  </a:moveTo>
                  <a:cubicBezTo>
                    <a:pt x="27" y="100"/>
                    <a:pt x="27" y="100"/>
                    <a:pt x="27" y="100"/>
                  </a:cubicBezTo>
                  <a:cubicBezTo>
                    <a:pt x="25" y="97"/>
                    <a:pt x="24" y="93"/>
                    <a:pt x="23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29"/>
                    <a:pt x="48" y="27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6" y="27"/>
                    <a:pt x="118" y="28"/>
                    <a:pt x="119" y="3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41" y="88"/>
                    <a:pt x="141" y="88"/>
                    <a:pt x="141" y="88"/>
                  </a:cubicBezTo>
                  <a:cubicBezTo>
                    <a:pt x="140" y="91"/>
                    <a:pt x="140" y="93"/>
                    <a:pt x="139" y="95"/>
                  </a:cubicBezTo>
                  <a:cubicBezTo>
                    <a:pt x="139" y="95"/>
                    <a:pt x="139" y="95"/>
                    <a:pt x="139" y="95"/>
                  </a:cubicBezTo>
                  <a:cubicBezTo>
                    <a:pt x="155" y="117"/>
                    <a:pt x="155" y="117"/>
                    <a:pt x="155" y="117"/>
                  </a:cubicBezTo>
                  <a:cubicBezTo>
                    <a:pt x="104" y="154"/>
                    <a:pt x="104" y="154"/>
                    <a:pt x="104" y="15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7" y="135"/>
                    <a:pt x="84" y="135"/>
                    <a:pt x="82" y="135"/>
                  </a:cubicBezTo>
                  <a:cubicBezTo>
                    <a:pt x="82" y="135"/>
                    <a:pt x="82" y="135"/>
                    <a:pt x="82" y="135"/>
                  </a:cubicBezTo>
                  <a:cubicBezTo>
                    <a:pt x="81" y="135"/>
                    <a:pt x="81" y="135"/>
                    <a:pt x="80" y="135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65" y="155"/>
                    <a:pt x="65" y="155"/>
                    <a:pt x="65" y="155"/>
                  </a:cubicBezTo>
                  <a:cubicBezTo>
                    <a:pt x="13" y="118"/>
                    <a:pt x="13" y="118"/>
                    <a:pt x="13" y="118"/>
                  </a:cubicBezTo>
                  <a:close/>
                  <a:moveTo>
                    <a:pt x="19" y="73"/>
                  </a:moveTo>
                  <a:cubicBezTo>
                    <a:pt x="36" y="79"/>
                    <a:pt x="36" y="79"/>
                    <a:pt x="36" y="79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38" y="88"/>
                    <a:pt x="40" y="93"/>
                    <a:pt x="42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61" y="135"/>
                    <a:pt x="61" y="135"/>
                    <a:pt x="61" y="135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9" y="120"/>
                    <a:pt x="80" y="120"/>
                    <a:pt x="82" y="120"/>
                  </a:cubicBezTo>
                  <a:cubicBezTo>
                    <a:pt x="82" y="120"/>
                    <a:pt x="82" y="120"/>
                    <a:pt x="82" y="120"/>
                  </a:cubicBezTo>
                  <a:cubicBezTo>
                    <a:pt x="85" y="120"/>
                    <a:pt x="88" y="120"/>
                    <a:pt x="91" y="119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96" y="118"/>
                    <a:pt x="96" y="118"/>
                    <a:pt x="96" y="118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35" y="114"/>
                    <a:pt x="135" y="114"/>
                    <a:pt x="135" y="114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25" y="90"/>
                    <a:pt x="126" y="86"/>
                    <a:pt x="127" y="82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47" y="71"/>
                    <a:pt x="147" y="71"/>
                    <a:pt x="147" y="71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16" y="46"/>
                    <a:pt x="116" y="46"/>
                    <a:pt x="116" y="46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0" y="41"/>
                    <a:pt x="107" y="38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57" y="38"/>
                    <a:pt x="53" y="41"/>
                    <a:pt x="50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19" y="73"/>
                    <a:pt x="19" y="73"/>
                    <a:pt x="19" y="73"/>
                  </a:cubicBezTo>
                  <a:close/>
                  <a:moveTo>
                    <a:pt x="57" y="75"/>
                  </a:moveTo>
                  <a:cubicBezTo>
                    <a:pt x="57" y="61"/>
                    <a:pt x="69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98" y="50"/>
                    <a:pt x="110" y="61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10" y="90"/>
                    <a:pt x="98" y="101"/>
                    <a:pt x="83" y="101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90" y="87"/>
                    <a:pt x="95" y="82"/>
                    <a:pt x="95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95" y="69"/>
                    <a:pt x="90" y="64"/>
                    <a:pt x="83" y="64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77" y="64"/>
                    <a:pt x="72" y="69"/>
                    <a:pt x="72" y="75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2" y="82"/>
                    <a:pt x="77" y="87"/>
                    <a:pt x="83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69" y="101"/>
                    <a:pt x="57" y="90"/>
                    <a:pt x="57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27822" y="4902125"/>
            <a:ext cx="2220696" cy="1082923"/>
            <a:chOff x="220310" y="4124739"/>
            <a:chExt cx="2220696" cy="1082923"/>
          </a:xfrm>
        </p:grpSpPr>
        <p:sp>
          <p:nvSpPr>
            <p:cNvPr id="35" name="TextBox 46"/>
            <p:cNvSpPr>
              <a:spLocks noChangeArrowheads="1"/>
            </p:cNvSpPr>
            <p:nvPr/>
          </p:nvSpPr>
          <p:spPr bwMode="auto">
            <a:xfrm>
              <a:off x="220310" y="4476693"/>
              <a:ext cx="2220696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详写内容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……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点击输入本栏的具体文字，简明扼要的说明分项内容，此为概念图解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6" name="TextBox 47"/>
            <p:cNvSpPr>
              <a:spLocks noChangeArrowheads="1"/>
            </p:cNvSpPr>
            <p:nvPr/>
          </p:nvSpPr>
          <p:spPr bwMode="auto">
            <a:xfrm>
              <a:off x="531422" y="4124739"/>
              <a:ext cx="15938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微软雅黑" pitchFamily="34" charset="-122"/>
                </a:rPr>
                <a:t>添加标题内容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626753" y="4902125"/>
            <a:ext cx="2220696" cy="1082923"/>
            <a:chOff x="220310" y="4124739"/>
            <a:chExt cx="2220696" cy="1082923"/>
          </a:xfrm>
        </p:grpSpPr>
        <p:sp>
          <p:nvSpPr>
            <p:cNvPr id="38" name="TextBox 46"/>
            <p:cNvSpPr>
              <a:spLocks noChangeArrowheads="1"/>
            </p:cNvSpPr>
            <p:nvPr/>
          </p:nvSpPr>
          <p:spPr bwMode="auto">
            <a:xfrm>
              <a:off x="220310" y="4476693"/>
              <a:ext cx="2220696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详写内容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……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点击输入本栏的具体文字，简明扼要的说明分项内容，此为概念图解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9" name="TextBox 47"/>
            <p:cNvSpPr>
              <a:spLocks noChangeArrowheads="1"/>
            </p:cNvSpPr>
            <p:nvPr/>
          </p:nvSpPr>
          <p:spPr bwMode="auto">
            <a:xfrm>
              <a:off x="531422" y="4124739"/>
              <a:ext cx="15938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微软雅黑" pitchFamily="34" charset="-122"/>
                </a:rPr>
                <a:t>添加标题内容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302219" y="4902125"/>
            <a:ext cx="2220696" cy="1082923"/>
            <a:chOff x="220310" y="4124739"/>
            <a:chExt cx="2220696" cy="1082923"/>
          </a:xfrm>
        </p:grpSpPr>
        <p:sp>
          <p:nvSpPr>
            <p:cNvPr id="41" name="TextBox 46"/>
            <p:cNvSpPr>
              <a:spLocks noChangeArrowheads="1"/>
            </p:cNvSpPr>
            <p:nvPr/>
          </p:nvSpPr>
          <p:spPr bwMode="auto">
            <a:xfrm>
              <a:off x="220310" y="4476693"/>
              <a:ext cx="2220696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详写内容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……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点击输入本栏的具体文字，简明扼要的说明分项内容，此为概念图解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2" name="TextBox 47"/>
            <p:cNvSpPr>
              <a:spLocks noChangeArrowheads="1"/>
            </p:cNvSpPr>
            <p:nvPr/>
          </p:nvSpPr>
          <p:spPr bwMode="auto">
            <a:xfrm>
              <a:off x="531422" y="4124739"/>
              <a:ext cx="15938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微软雅黑" pitchFamily="34" charset="-122"/>
                </a:rPr>
                <a:t>添加标题内容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919477" y="4902125"/>
            <a:ext cx="2220696" cy="1082923"/>
            <a:chOff x="220310" y="4124739"/>
            <a:chExt cx="2220696" cy="1082923"/>
          </a:xfrm>
        </p:grpSpPr>
        <p:sp>
          <p:nvSpPr>
            <p:cNvPr id="44" name="TextBox 46"/>
            <p:cNvSpPr>
              <a:spLocks noChangeArrowheads="1"/>
            </p:cNvSpPr>
            <p:nvPr/>
          </p:nvSpPr>
          <p:spPr bwMode="auto">
            <a:xfrm>
              <a:off x="220310" y="4476693"/>
              <a:ext cx="2220696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详写内容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……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点击输入本栏的具体文字，简明扼要的说明分项内容，此为概念图解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5" name="TextBox 47"/>
            <p:cNvSpPr>
              <a:spLocks noChangeArrowheads="1"/>
            </p:cNvSpPr>
            <p:nvPr/>
          </p:nvSpPr>
          <p:spPr bwMode="auto">
            <a:xfrm>
              <a:off x="531422" y="4124739"/>
              <a:ext cx="15938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微软雅黑" pitchFamily="34" charset="-122"/>
                </a:rPr>
                <a:t>添加标题内容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658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5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65"/>
          <a:stretch/>
        </p:blipFill>
        <p:spPr>
          <a:xfrm>
            <a:off x="0" y="3765653"/>
            <a:ext cx="12192000" cy="30923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8" b="64499"/>
          <a:stretch/>
        </p:blipFill>
        <p:spPr>
          <a:xfrm>
            <a:off x="4930219" y="0"/>
            <a:ext cx="7261781" cy="2163807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794201" y="1154924"/>
            <a:ext cx="2603598" cy="120032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 algn="ctr">
              <a:defRPr sz="7200" b="1">
                <a:solidFill>
                  <a:schemeClr val="accent5">
                    <a:lumMod val="50000"/>
                  </a:schemeClr>
                </a:solidFill>
                <a:latin typeface="Agency FB" panose="020B0503020202020204" pitchFamily="34" charset="0"/>
              </a:defRPr>
            </a:lvl1pPr>
          </a:lstStyle>
          <a:p>
            <a:r>
              <a:rPr lang="en-US" altLang="zh-CN" b="0" dirty="0">
                <a:solidFill>
                  <a:srgbClr val="DA060B"/>
                </a:solidFill>
              </a:rPr>
              <a:t>PART 05</a:t>
            </a:r>
            <a:endParaRPr lang="zh-CN" altLang="en-US" b="0" dirty="0">
              <a:solidFill>
                <a:srgbClr val="DA060B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54892" y="2321585"/>
            <a:ext cx="528221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DA060B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1802827" y="3429581"/>
            <a:ext cx="8586346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342722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1" b="63598"/>
          <a:stretch/>
        </p:blipFill>
        <p:spPr>
          <a:xfrm>
            <a:off x="0" y="1"/>
            <a:ext cx="993185" cy="595086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993185" y="174003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五、点击添加你的标题</a:t>
            </a: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993185" y="596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content you want to recommend that you use the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4906903" y="1643787"/>
            <a:ext cx="2347309" cy="2662620"/>
            <a:chOff x="4906903" y="1643787"/>
            <a:chExt cx="2347309" cy="2662620"/>
          </a:xfrm>
        </p:grpSpPr>
        <p:sp>
          <p:nvSpPr>
            <p:cNvPr id="42" name="Freeform 17"/>
            <p:cNvSpPr/>
            <p:nvPr/>
          </p:nvSpPr>
          <p:spPr bwMode="auto">
            <a:xfrm>
              <a:off x="4906903" y="1643787"/>
              <a:ext cx="2347309" cy="2662620"/>
            </a:xfrm>
            <a:custGeom>
              <a:avLst/>
              <a:gdLst>
                <a:gd name="T0" fmla="*/ 106 w 212"/>
                <a:gd name="T1" fmla="*/ 241 h 241"/>
                <a:gd name="T2" fmla="*/ 100 w 212"/>
                <a:gd name="T3" fmla="*/ 240 h 241"/>
                <a:gd name="T4" fmla="*/ 6 w 212"/>
                <a:gd name="T5" fmla="*/ 185 h 241"/>
                <a:gd name="T6" fmla="*/ 0 w 212"/>
                <a:gd name="T7" fmla="*/ 174 h 241"/>
                <a:gd name="T8" fmla="*/ 0 w 212"/>
                <a:gd name="T9" fmla="*/ 68 h 241"/>
                <a:gd name="T10" fmla="*/ 6 w 212"/>
                <a:gd name="T11" fmla="*/ 57 h 241"/>
                <a:gd name="T12" fmla="*/ 100 w 212"/>
                <a:gd name="T13" fmla="*/ 2 h 241"/>
                <a:gd name="T14" fmla="*/ 106 w 212"/>
                <a:gd name="T15" fmla="*/ 0 h 241"/>
                <a:gd name="T16" fmla="*/ 112 w 212"/>
                <a:gd name="T17" fmla="*/ 2 h 241"/>
                <a:gd name="T18" fmla="*/ 206 w 212"/>
                <a:gd name="T19" fmla="*/ 57 h 241"/>
                <a:gd name="T20" fmla="*/ 212 w 212"/>
                <a:gd name="T21" fmla="*/ 68 h 241"/>
                <a:gd name="T22" fmla="*/ 212 w 212"/>
                <a:gd name="T23" fmla="*/ 174 h 241"/>
                <a:gd name="T24" fmla="*/ 206 w 212"/>
                <a:gd name="T25" fmla="*/ 185 h 241"/>
                <a:gd name="T26" fmla="*/ 112 w 212"/>
                <a:gd name="T27" fmla="*/ 240 h 241"/>
                <a:gd name="T28" fmla="*/ 106 w 212"/>
                <a:gd name="T2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2" h="241">
                  <a:moveTo>
                    <a:pt x="106" y="241"/>
                  </a:moveTo>
                  <a:cubicBezTo>
                    <a:pt x="104" y="241"/>
                    <a:pt x="101" y="241"/>
                    <a:pt x="100" y="240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3" y="183"/>
                    <a:pt x="0" y="178"/>
                    <a:pt x="0" y="17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4"/>
                    <a:pt x="3" y="59"/>
                    <a:pt x="6" y="57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1"/>
                    <a:pt x="104" y="0"/>
                    <a:pt x="106" y="0"/>
                  </a:cubicBezTo>
                  <a:cubicBezTo>
                    <a:pt x="108" y="0"/>
                    <a:pt x="111" y="1"/>
                    <a:pt x="112" y="2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9" y="59"/>
                    <a:pt x="212" y="64"/>
                    <a:pt x="212" y="68"/>
                  </a:cubicBezTo>
                  <a:cubicBezTo>
                    <a:pt x="212" y="174"/>
                    <a:pt x="212" y="174"/>
                    <a:pt x="212" y="174"/>
                  </a:cubicBezTo>
                  <a:cubicBezTo>
                    <a:pt x="212" y="178"/>
                    <a:pt x="209" y="183"/>
                    <a:pt x="206" y="185"/>
                  </a:cubicBezTo>
                  <a:cubicBezTo>
                    <a:pt x="112" y="240"/>
                    <a:pt x="112" y="240"/>
                    <a:pt x="112" y="240"/>
                  </a:cubicBezTo>
                  <a:cubicBezTo>
                    <a:pt x="111" y="241"/>
                    <a:pt x="108" y="241"/>
                    <a:pt x="106" y="241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grpSp>
          <p:nvGrpSpPr>
            <p:cNvPr id="43" name="Group 14"/>
            <p:cNvGrpSpPr/>
            <p:nvPr/>
          </p:nvGrpSpPr>
          <p:grpSpPr>
            <a:xfrm>
              <a:off x="5688587" y="2490875"/>
              <a:ext cx="936744" cy="936733"/>
              <a:chOff x="8601075" y="5575300"/>
              <a:chExt cx="433388" cy="433388"/>
            </a:xfrm>
            <a:solidFill>
              <a:schemeClr val="bg1"/>
            </a:solidFill>
          </p:grpSpPr>
          <p:sp>
            <p:nvSpPr>
              <p:cNvPr id="44" name="Freeform 15"/>
              <p:cNvSpPr/>
              <p:nvPr/>
            </p:nvSpPr>
            <p:spPr bwMode="auto">
              <a:xfrm>
                <a:off x="8780463" y="5803900"/>
                <a:ext cx="71438" cy="69850"/>
              </a:xfrm>
              <a:custGeom>
                <a:avLst/>
                <a:gdLst>
                  <a:gd name="T0" fmla="*/ 18 w 19"/>
                  <a:gd name="T1" fmla="*/ 11 h 19"/>
                  <a:gd name="T2" fmla="*/ 16 w 19"/>
                  <a:gd name="T3" fmla="*/ 14 h 19"/>
                  <a:gd name="T4" fmla="*/ 3 w 19"/>
                  <a:gd name="T5" fmla="*/ 19 h 19"/>
                  <a:gd name="T6" fmla="*/ 0 w 19"/>
                  <a:gd name="T7" fmla="*/ 16 h 19"/>
                  <a:gd name="T8" fmla="*/ 3 w 19"/>
                  <a:gd name="T9" fmla="*/ 2 h 19"/>
                  <a:gd name="T10" fmla="*/ 5 w 19"/>
                  <a:gd name="T11" fmla="*/ 1 h 19"/>
                  <a:gd name="T12" fmla="*/ 18 w 19"/>
                  <a:gd name="T13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9">
                    <a:moveTo>
                      <a:pt x="18" y="11"/>
                    </a:moveTo>
                    <a:cubicBezTo>
                      <a:pt x="19" y="12"/>
                      <a:pt x="18" y="13"/>
                      <a:pt x="16" y="14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1" y="19"/>
                      <a:pt x="0" y="18"/>
                      <a:pt x="0" y="16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0"/>
                      <a:pt x="5" y="1"/>
                    </a:cubicBezTo>
                    <a:lnTo>
                      <a:pt x="18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  <p:sp>
            <p:nvSpPr>
              <p:cNvPr id="45" name="Freeform 16"/>
              <p:cNvSpPr/>
              <p:nvPr/>
            </p:nvSpPr>
            <p:spPr bwMode="auto">
              <a:xfrm>
                <a:off x="8810625" y="5627688"/>
                <a:ext cx="187325" cy="198438"/>
              </a:xfrm>
              <a:custGeom>
                <a:avLst/>
                <a:gdLst>
                  <a:gd name="T0" fmla="*/ 22 w 50"/>
                  <a:gd name="T1" fmla="*/ 50 h 53"/>
                  <a:gd name="T2" fmla="*/ 45 w 50"/>
                  <a:gd name="T3" fmla="*/ 22 h 53"/>
                  <a:gd name="T4" fmla="*/ 50 w 50"/>
                  <a:gd name="T5" fmla="*/ 16 h 53"/>
                  <a:gd name="T6" fmla="*/ 42 w 50"/>
                  <a:gd name="T7" fmla="*/ 9 h 53"/>
                  <a:gd name="T8" fmla="*/ 38 w 50"/>
                  <a:gd name="T9" fmla="*/ 6 h 53"/>
                  <a:gd name="T10" fmla="*/ 30 w 50"/>
                  <a:gd name="T11" fmla="*/ 0 h 53"/>
                  <a:gd name="T12" fmla="*/ 25 w 50"/>
                  <a:gd name="T13" fmla="*/ 6 h 53"/>
                  <a:gd name="T14" fmla="*/ 2 w 50"/>
                  <a:gd name="T15" fmla="*/ 34 h 53"/>
                  <a:gd name="T16" fmla="*/ 5 w 50"/>
                  <a:gd name="T17" fmla="*/ 46 h 53"/>
                  <a:gd name="T18" fmla="*/ 9 w 50"/>
                  <a:gd name="T19" fmla="*/ 50 h 53"/>
                  <a:gd name="T20" fmla="*/ 22 w 50"/>
                  <a:gd name="T21" fmla="*/ 5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53">
                    <a:moveTo>
                      <a:pt x="22" y="50"/>
                    </a:moveTo>
                    <a:cubicBezTo>
                      <a:pt x="45" y="22"/>
                      <a:pt x="45" y="22"/>
                      <a:pt x="45" y="22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0" y="38"/>
                      <a:pt x="1" y="43"/>
                      <a:pt x="5" y="46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13" y="53"/>
                      <a:pt x="18" y="53"/>
                      <a:pt x="2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  <p:sp>
            <p:nvSpPr>
              <p:cNvPr id="46" name="Freeform 17"/>
              <p:cNvSpPr/>
              <p:nvPr/>
            </p:nvSpPr>
            <p:spPr bwMode="auto">
              <a:xfrm>
                <a:off x="8934450" y="5575300"/>
                <a:ext cx="100013" cy="96838"/>
              </a:xfrm>
              <a:custGeom>
                <a:avLst/>
                <a:gdLst>
                  <a:gd name="T0" fmla="*/ 0 w 27"/>
                  <a:gd name="T1" fmla="*/ 9 h 26"/>
                  <a:gd name="T2" fmla="*/ 5 w 27"/>
                  <a:gd name="T3" fmla="*/ 14 h 26"/>
                  <a:gd name="T4" fmla="*/ 15 w 27"/>
                  <a:gd name="T5" fmla="*/ 22 h 26"/>
                  <a:gd name="T6" fmla="*/ 20 w 27"/>
                  <a:gd name="T7" fmla="*/ 26 h 26"/>
                  <a:gd name="T8" fmla="*/ 25 w 27"/>
                  <a:gd name="T9" fmla="*/ 20 h 26"/>
                  <a:gd name="T10" fmla="*/ 24 w 27"/>
                  <a:gd name="T11" fmla="*/ 11 h 26"/>
                  <a:gd name="T12" fmla="*/ 14 w 27"/>
                  <a:gd name="T13" fmla="*/ 3 h 26"/>
                  <a:gd name="T14" fmla="*/ 5 w 27"/>
                  <a:gd name="T15" fmla="*/ 4 h 26"/>
                  <a:gd name="T16" fmla="*/ 0 w 27"/>
                  <a:gd name="T17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6">
                    <a:moveTo>
                      <a:pt x="0" y="9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7" y="17"/>
                      <a:pt x="27" y="13"/>
                      <a:pt x="24" y="11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1" y="0"/>
                      <a:pt x="7" y="1"/>
                      <a:pt x="5" y="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  <p:sp>
            <p:nvSpPr>
              <p:cNvPr id="47" name="Freeform 18"/>
              <p:cNvSpPr/>
              <p:nvPr/>
            </p:nvSpPr>
            <p:spPr bwMode="auto">
              <a:xfrm>
                <a:off x="8659813" y="5878513"/>
                <a:ext cx="109538" cy="82550"/>
              </a:xfrm>
              <a:custGeom>
                <a:avLst/>
                <a:gdLst>
                  <a:gd name="T0" fmla="*/ 27 w 29"/>
                  <a:gd name="T1" fmla="*/ 8 h 22"/>
                  <a:gd name="T2" fmla="*/ 14 w 29"/>
                  <a:gd name="T3" fmla="*/ 20 h 22"/>
                  <a:gd name="T4" fmla="*/ 8 w 29"/>
                  <a:gd name="T5" fmla="*/ 20 h 22"/>
                  <a:gd name="T6" fmla="*/ 2 w 29"/>
                  <a:gd name="T7" fmla="*/ 14 h 22"/>
                  <a:gd name="T8" fmla="*/ 2 w 29"/>
                  <a:gd name="T9" fmla="*/ 8 h 22"/>
                  <a:gd name="T10" fmla="*/ 8 w 29"/>
                  <a:gd name="T11" fmla="*/ 8 h 22"/>
                  <a:gd name="T12" fmla="*/ 11 w 29"/>
                  <a:gd name="T13" fmla="*/ 11 h 22"/>
                  <a:gd name="T14" fmla="*/ 21 w 29"/>
                  <a:gd name="T15" fmla="*/ 2 h 22"/>
                  <a:gd name="T16" fmla="*/ 27 w 29"/>
                  <a:gd name="T17" fmla="*/ 2 h 22"/>
                  <a:gd name="T18" fmla="*/ 27 w 29"/>
                  <a:gd name="T19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2">
                    <a:moveTo>
                      <a:pt x="27" y="8"/>
                    </a:moveTo>
                    <a:cubicBezTo>
                      <a:pt x="14" y="20"/>
                      <a:pt x="14" y="20"/>
                      <a:pt x="14" y="20"/>
                    </a:cubicBezTo>
                    <a:cubicBezTo>
                      <a:pt x="13" y="22"/>
                      <a:pt x="10" y="22"/>
                      <a:pt x="8" y="20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12"/>
                      <a:pt x="0" y="9"/>
                      <a:pt x="2" y="8"/>
                    </a:cubicBezTo>
                    <a:cubicBezTo>
                      <a:pt x="4" y="6"/>
                      <a:pt x="6" y="6"/>
                      <a:pt x="8" y="8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2" y="0"/>
                      <a:pt x="25" y="0"/>
                      <a:pt x="27" y="2"/>
                    </a:cubicBezTo>
                    <a:cubicBezTo>
                      <a:pt x="29" y="3"/>
                      <a:pt x="29" y="6"/>
                      <a:pt x="2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  <p:sp>
            <p:nvSpPr>
              <p:cNvPr id="48" name="Freeform 19"/>
              <p:cNvSpPr/>
              <p:nvPr/>
            </p:nvSpPr>
            <p:spPr bwMode="auto">
              <a:xfrm>
                <a:off x="8601075" y="5575300"/>
                <a:ext cx="322263" cy="433388"/>
              </a:xfrm>
              <a:custGeom>
                <a:avLst/>
                <a:gdLst>
                  <a:gd name="T0" fmla="*/ 86 w 86"/>
                  <a:gd name="T1" fmla="*/ 91 h 116"/>
                  <a:gd name="T2" fmla="*/ 86 w 86"/>
                  <a:gd name="T3" fmla="*/ 65 h 116"/>
                  <a:gd name="T4" fmla="*/ 84 w 86"/>
                  <a:gd name="T5" fmla="*/ 69 h 116"/>
                  <a:gd name="T6" fmla="*/ 82 w 86"/>
                  <a:gd name="T7" fmla="*/ 70 h 116"/>
                  <a:gd name="T8" fmla="*/ 79 w 86"/>
                  <a:gd name="T9" fmla="*/ 72 h 116"/>
                  <a:gd name="T10" fmla="*/ 79 w 86"/>
                  <a:gd name="T11" fmla="*/ 78 h 116"/>
                  <a:gd name="T12" fmla="*/ 79 w 86"/>
                  <a:gd name="T13" fmla="*/ 91 h 116"/>
                  <a:gd name="T14" fmla="*/ 62 w 86"/>
                  <a:gd name="T15" fmla="*/ 91 h 116"/>
                  <a:gd name="T16" fmla="*/ 62 w 86"/>
                  <a:gd name="T17" fmla="*/ 109 h 116"/>
                  <a:gd name="T18" fmla="*/ 61 w 86"/>
                  <a:gd name="T19" fmla="*/ 109 h 116"/>
                  <a:gd name="T20" fmla="*/ 61 w 86"/>
                  <a:gd name="T21" fmla="*/ 109 h 116"/>
                  <a:gd name="T22" fmla="*/ 56 w 86"/>
                  <a:gd name="T23" fmla="*/ 109 h 116"/>
                  <a:gd name="T24" fmla="*/ 30 w 86"/>
                  <a:gd name="T25" fmla="*/ 109 h 116"/>
                  <a:gd name="T26" fmla="*/ 16 w 86"/>
                  <a:gd name="T27" fmla="*/ 109 h 116"/>
                  <a:gd name="T28" fmla="*/ 7 w 86"/>
                  <a:gd name="T29" fmla="*/ 100 h 116"/>
                  <a:gd name="T30" fmla="*/ 7 w 86"/>
                  <a:gd name="T31" fmla="*/ 17 h 116"/>
                  <a:gd name="T32" fmla="*/ 9 w 86"/>
                  <a:gd name="T33" fmla="*/ 10 h 116"/>
                  <a:gd name="T34" fmla="*/ 16 w 86"/>
                  <a:gd name="T35" fmla="*/ 8 h 116"/>
                  <a:gd name="T36" fmla="*/ 70 w 86"/>
                  <a:gd name="T37" fmla="*/ 8 h 116"/>
                  <a:gd name="T38" fmla="*/ 77 w 86"/>
                  <a:gd name="T39" fmla="*/ 10 h 116"/>
                  <a:gd name="T40" fmla="*/ 78 w 86"/>
                  <a:gd name="T41" fmla="*/ 12 h 116"/>
                  <a:gd name="T42" fmla="*/ 83 w 86"/>
                  <a:gd name="T43" fmla="*/ 6 h 116"/>
                  <a:gd name="T44" fmla="*/ 82 w 86"/>
                  <a:gd name="T45" fmla="*/ 5 h 116"/>
                  <a:gd name="T46" fmla="*/ 71 w 86"/>
                  <a:gd name="T47" fmla="*/ 0 h 116"/>
                  <a:gd name="T48" fmla="*/ 71 w 86"/>
                  <a:gd name="T49" fmla="*/ 0 h 116"/>
                  <a:gd name="T50" fmla="*/ 15 w 86"/>
                  <a:gd name="T51" fmla="*/ 0 h 116"/>
                  <a:gd name="T52" fmla="*/ 15 w 86"/>
                  <a:gd name="T53" fmla="*/ 0 h 116"/>
                  <a:gd name="T54" fmla="*/ 4 w 86"/>
                  <a:gd name="T55" fmla="*/ 5 h 116"/>
                  <a:gd name="T56" fmla="*/ 0 w 86"/>
                  <a:gd name="T57" fmla="*/ 16 h 116"/>
                  <a:gd name="T58" fmla="*/ 0 w 86"/>
                  <a:gd name="T59" fmla="*/ 101 h 116"/>
                  <a:gd name="T60" fmla="*/ 15 w 86"/>
                  <a:gd name="T61" fmla="*/ 116 h 116"/>
                  <a:gd name="T62" fmla="*/ 30 w 86"/>
                  <a:gd name="T63" fmla="*/ 116 h 116"/>
                  <a:gd name="T64" fmla="*/ 56 w 86"/>
                  <a:gd name="T65" fmla="*/ 116 h 116"/>
                  <a:gd name="T66" fmla="*/ 62 w 86"/>
                  <a:gd name="T67" fmla="*/ 116 h 116"/>
                  <a:gd name="T68" fmla="*/ 66 w 86"/>
                  <a:gd name="T69" fmla="*/ 114 h 116"/>
                  <a:gd name="T70" fmla="*/ 85 w 86"/>
                  <a:gd name="T71" fmla="*/ 96 h 116"/>
                  <a:gd name="T72" fmla="*/ 86 w 86"/>
                  <a:gd name="T73" fmla="*/ 92 h 116"/>
                  <a:gd name="T74" fmla="*/ 86 w 86"/>
                  <a:gd name="T75" fmla="*/ 9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6" h="116">
                    <a:moveTo>
                      <a:pt x="86" y="91"/>
                    </a:moveTo>
                    <a:cubicBezTo>
                      <a:pt x="86" y="65"/>
                      <a:pt x="86" y="65"/>
                      <a:pt x="86" y="65"/>
                    </a:cubicBezTo>
                    <a:cubicBezTo>
                      <a:pt x="84" y="69"/>
                      <a:pt x="84" y="69"/>
                      <a:pt x="84" y="69"/>
                    </a:cubicBezTo>
                    <a:cubicBezTo>
                      <a:pt x="83" y="69"/>
                      <a:pt x="83" y="69"/>
                      <a:pt x="82" y="70"/>
                    </a:cubicBezTo>
                    <a:cubicBezTo>
                      <a:pt x="81" y="70"/>
                      <a:pt x="80" y="71"/>
                      <a:pt x="79" y="72"/>
                    </a:cubicBezTo>
                    <a:cubicBezTo>
                      <a:pt x="79" y="78"/>
                      <a:pt x="79" y="78"/>
                      <a:pt x="79" y="78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62" y="91"/>
                      <a:pt x="62" y="91"/>
                      <a:pt x="62" y="91"/>
                    </a:cubicBezTo>
                    <a:cubicBezTo>
                      <a:pt x="62" y="109"/>
                      <a:pt x="62" y="109"/>
                      <a:pt x="62" y="109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56" y="109"/>
                      <a:pt x="56" y="109"/>
                      <a:pt x="56" y="109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16" y="109"/>
                      <a:pt x="16" y="109"/>
                      <a:pt x="16" y="109"/>
                    </a:cubicBezTo>
                    <a:cubicBezTo>
                      <a:pt x="11" y="109"/>
                      <a:pt x="7" y="105"/>
                      <a:pt x="7" y="100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4"/>
                      <a:pt x="8" y="12"/>
                      <a:pt x="9" y="10"/>
                    </a:cubicBezTo>
                    <a:cubicBezTo>
                      <a:pt x="11" y="9"/>
                      <a:pt x="13" y="8"/>
                      <a:pt x="16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3" y="8"/>
                      <a:pt x="75" y="9"/>
                      <a:pt x="77" y="10"/>
                    </a:cubicBezTo>
                    <a:cubicBezTo>
                      <a:pt x="77" y="11"/>
                      <a:pt x="78" y="11"/>
                      <a:pt x="78" y="12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2" y="5"/>
                      <a:pt x="82" y="5"/>
                      <a:pt x="82" y="5"/>
                    </a:cubicBezTo>
                    <a:cubicBezTo>
                      <a:pt x="79" y="2"/>
                      <a:pt x="75" y="0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1" y="8"/>
                      <a:pt x="0" y="11"/>
                      <a:pt x="0" y="1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9"/>
                      <a:pt x="6" y="116"/>
                      <a:pt x="15" y="116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62" y="116"/>
                      <a:pt x="62" y="116"/>
                      <a:pt x="62" y="116"/>
                    </a:cubicBezTo>
                    <a:cubicBezTo>
                      <a:pt x="64" y="116"/>
                      <a:pt x="65" y="115"/>
                      <a:pt x="66" y="114"/>
                    </a:cubicBezTo>
                    <a:cubicBezTo>
                      <a:pt x="85" y="96"/>
                      <a:pt x="85" y="96"/>
                      <a:pt x="85" y="96"/>
                    </a:cubicBezTo>
                    <a:cubicBezTo>
                      <a:pt x="86" y="95"/>
                      <a:pt x="86" y="93"/>
                      <a:pt x="86" y="92"/>
                    </a:cubicBezTo>
                    <a:cubicBezTo>
                      <a:pt x="86" y="92"/>
                      <a:pt x="86" y="92"/>
                      <a:pt x="86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  <p:sp>
            <p:nvSpPr>
              <p:cNvPr id="49" name="Freeform 20"/>
              <p:cNvSpPr/>
              <p:nvPr/>
            </p:nvSpPr>
            <p:spPr bwMode="auto">
              <a:xfrm>
                <a:off x="8653463" y="5657850"/>
                <a:ext cx="209550" cy="25400"/>
              </a:xfrm>
              <a:custGeom>
                <a:avLst/>
                <a:gdLst>
                  <a:gd name="T0" fmla="*/ 54 w 56"/>
                  <a:gd name="T1" fmla="*/ 0 h 7"/>
                  <a:gd name="T2" fmla="*/ 4 w 56"/>
                  <a:gd name="T3" fmla="*/ 0 h 7"/>
                  <a:gd name="T4" fmla="*/ 0 w 56"/>
                  <a:gd name="T5" fmla="*/ 4 h 7"/>
                  <a:gd name="T6" fmla="*/ 4 w 56"/>
                  <a:gd name="T7" fmla="*/ 7 h 7"/>
                  <a:gd name="T8" fmla="*/ 50 w 56"/>
                  <a:gd name="T9" fmla="*/ 7 h 7"/>
                  <a:gd name="T10" fmla="*/ 56 w 56"/>
                  <a:gd name="T11" fmla="*/ 0 h 7"/>
                  <a:gd name="T12" fmla="*/ 54 w 56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">
                    <a:moveTo>
                      <a:pt x="5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5" y="0"/>
                      <a:pt x="55" y="0"/>
                      <a:pt x="5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  <p:sp>
            <p:nvSpPr>
              <p:cNvPr id="50" name="Freeform 21"/>
              <p:cNvSpPr/>
              <p:nvPr/>
            </p:nvSpPr>
            <p:spPr bwMode="auto">
              <a:xfrm>
                <a:off x="8653463" y="5713413"/>
                <a:ext cx="163513" cy="25400"/>
              </a:xfrm>
              <a:custGeom>
                <a:avLst/>
                <a:gdLst>
                  <a:gd name="T0" fmla="*/ 44 w 44"/>
                  <a:gd name="T1" fmla="*/ 0 h 7"/>
                  <a:gd name="T2" fmla="*/ 4 w 44"/>
                  <a:gd name="T3" fmla="*/ 0 h 7"/>
                  <a:gd name="T4" fmla="*/ 0 w 44"/>
                  <a:gd name="T5" fmla="*/ 3 h 7"/>
                  <a:gd name="T6" fmla="*/ 4 w 44"/>
                  <a:gd name="T7" fmla="*/ 7 h 7"/>
                  <a:gd name="T8" fmla="*/ 38 w 44"/>
                  <a:gd name="T9" fmla="*/ 7 h 7"/>
                  <a:gd name="T10" fmla="*/ 39 w 44"/>
                  <a:gd name="T11" fmla="*/ 6 h 7"/>
                  <a:gd name="T12" fmla="*/ 44 w 44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7">
                    <a:moveTo>
                      <a:pt x="4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5"/>
                      <a:pt x="2" y="7"/>
                      <a:pt x="4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9" y="6"/>
                    </a:cubicBezTo>
                    <a:lnTo>
                      <a:pt x="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  <p:sp>
            <p:nvSpPr>
              <p:cNvPr id="51" name="Freeform 22"/>
              <p:cNvSpPr/>
              <p:nvPr/>
            </p:nvSpPr>
            <p:spPr bwMode="auto">
              <a:xfrm>
                <a:off x="8653463" y="5765800"/>
                <a:ext cx="134938" cy="26988"/>
              </a:xfrm>
              <a:custGeom>
                <a:avLst/>
                <a:gdLst>
                  <a:gd name="T0" fmla="*/ 36 w 36"/>
                  <a:gd name="T1" fmla="*/ 3 h 7"/>
                  <a:gd name="T2" fmla="*/ 36 w 36"/>
                  <a:gd name="T3" fmla="*/ 0 h 7"/>
                  <a:gd name="T4" fmla="*/ 4 w 36"/>
                  <a:gd name="T5" fmla="*/ 0 h 7"/>
                  <a:gd name="T6" fmla="*/ 0 w 36"/>
                  <a:gd name="T7" fmla="*/ 4 h 7"/>
                  <a:gd name="T8" fmla="*/ 4 w 36"/>
                  <a:gd name="T9" fmla="*/ 7 h 7"/>
                  <a:gd name="T10" fmla="*/ 31 w 36"/>
                  <a:gd name="T11" fmla="*/ 7 h 7"/>
                  <a:gd name="T12" fmla="*/ 36 w 36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7">
                    <a:moveTo>
                      <a:pt x="36" y="3"/>
                    </a:moveTo>
                    <a:cubicBezTo>
                      <a:pt x="36" y="2"/>
                      <a:pt x="36" y="1"/>
                      <a:pt x="3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5"/>
                      <a:pt x="34" y="4"/>
                      <a:pt x="3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  <p:sp>
            <p:nvSpPr>
              <p:cNvPr id="52" name="Freeform 23"/>
              <p:cNvSpPr/>
              <p:nvPr/>
            </p:nvSpPr>
            <p:spPr bwMode="auto">
              <a:xfrm>
                <a:off x="8653463" y="5818188"/>
                <a:ext cx="107950" cy="30163"/>
              </a:xfrm>
              <a:custGeom>
                <a:avLst/>
                <a:gdLst>
                  <a:gd name="T0" fmla="*/ 4 w 29"/>
                  <a:gd name="T1" fmla="*/ 0 h 8"/>
                  <a:gd name="T2" fmla="*/ 0 w 29"/>
                  <a:gd name="T3" fmla="*/ 4 h 8"/>
                  <a:gd name="T4" fmla="*/ 4 w 29"/>
                  <a:gd name="T5" fmla="*/ 8 h 8"/>
                  <a:gd name="T6" fmla="*/ 28 w 29"/>
                  <a:gd name="T7" fmla="*/ 8 h 8"/>
                  <a:gd name="T8" fmla="*/ 29 w 29"/>
                  <a:gd name="T9" fmla="*/ 0 h 8"/>
                  <a:gd name="T10" fmla="*/ 4 w 29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8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1417238" y="1643787"/>
            <a:ext cx="2347309" cy="2662620"/>
            <a:chOff x="1417238" y="1643787"/>
            <a:chExt cx="2347309" cy="2662620"/>
          </a:xfrm>
        </p:grpSpPr>
        <p:sp>
          <p:nvSpPr>
            <p:cNvPr id="53" name="Freeform 17"/>
            <p:cNvSpPr/>
            <p:nvPr/>
          </p:nvSpPr>
          <p:spPr bwMode="auto">
            <a:xfrm>
              <a:off x="1417238" y="1643787"/>
              <a:ext cx="2347309" cy="2662620"/>
            </a:xfrm>
            <a:custGeom>
              <a:avLst/>
              <a:gdLst>
                <a:gd name="T0" fmla="*/ 106 w 212"/>
                <a:gd name="T1" fmla="*/ 241 h 241"/>
                <a:gd name="T2" fmla="*/ 100 w 212"/>
                <a:gd name="T3" fmla="*/ 240 h 241"/>
                <a:gd name="T4" fmla="*/ 6 w 212"/>
                <a:gd name="T5" fmla="*/ 185 h 241"/>
                <a:gd name="T6" fmla="*/ 0 w 212"/>
                <a:gd name="T7" fmla="*/ 174 h 241"/>
                <a:gd name="T8" fmla="*/ 0 w 212"/>
                <a:gd name="T9" fmla="*/ 68 h 241"/>
                <a:gd name="T10" fmla="*/ 6 w 212"/>
                <a:gd name="T11" fmla="*/ 57 h 241"/>
                <a:gd name="T12" fmla="*/ 100 w 212"/>
                <a:gd name="T13" fmla="*/ 2 h 241"/>
                <a:gd name="T14" fmla="*/ 106 w 212"/>
                <a:gd name="T15" fmla="*/ 0 h 241"/>
                <a:gd name="T16" fmla="*/ 112 w 212"/>
                <a:gd name="T17" fmla="*/ 2 h 241"/>
                <a:gd name="T18" fmla="*/ 206 w 212"/>
                <a:gd name="T19" fmla="*/ 57 h 241"/>
                <a:gd name="T20" fmla="*/ 212 w 212"/>
                <a:gd name="T21" fmla="*/ 68 h 241"/>
                <a:gd name="T22" fmla="*/ 212 w 212"/>
                <a:gd name="T23" fmla="*/ 174 h 241"/>
                <a:gd name="T24" fmla="*/ 206 w 212"/>
                <a:gd name="T25" fmla="*/ 185 h 241"/>
                <a:gd name="T26" fmla="*/ 112 w 212"/>
                <a:gd name="T27" fmla="*/ 240 h 241"/>
                <a:gd name="T28" fmla="*/ 106 w 212"/>
                <a:gd name="T2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2" h="241">
                  <a:moveTo>
                    <a:pt x="106" y="241"/>
                  </a:moveTo>
                  <a:cubicBezTo>
                    <a:pt x="104" y="241"/>
                    <a:pt x="101" y="241"/>
                    <a:pt x="100" y="240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3" y="183"/>
                    <a:pt x="0" y="178"/>
                    <a:pt x="0" y="17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4"/>
                    <a:pt x="3" y="59"/>
                    <a:pt x="6" y="57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1"/>
                    <a:pt x="104" y="0"/>
                    <a:pt x="106" y="0"/>
                  </a:cubicBezTo>
                  <a:cubicBezTo>
                    <a:pt x="108" y="0"/>
                    <a:pt x="111" y="1"/>
                    <a:pt x="112" y="2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9" y="59"/>
                    <a:pt x="212" y="64"/>
                    <a:pt x="212" y="68"/>
                  </a:cubicBezTo>
                  <a:cubicBezTo>
                    <a:pt x="212" y="174"/>
                    <a:pt x="212" y="174"/>
                    <a:pt x="212" y="174"/>
                  </a:cubicBezTo>
                  <a:cubicBezTo>
                    <a:pt x="212" y="178"/>
                    <a:pt x="209" y="183"/>
                    <a:pt x="206" y="185"/>
                  </a:cubicBezTo>
                  <a:cubicBezTo>
                    <a:pt x="112" y="240"/>
                    <a:pt x="112" y="240"/>
                    <a:pt x="112" y="240"/>
                  </a:cubicBezTo>
                  <a:cubicBezTo>
                    <a:pt x="111" y="241"/>
                    <a:pt x="108" y="241"/>
                    <a:pt x="106" y="241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grpSp>
          <p:nvGrpSpPr>
            <p:cNvPr id="54" name="Group 24"/>
            <p:cNvGrpSpPr/>
            <p:nvPr/>
          </p:nvGrpSpPr>
          <p:grpSpPr>
            <a:xfrm>
              <a:off x="2244454" y="2434339"/>
              <a:ext cx="814799" cy="1081512"/>
              <a:chOff x="11153775" y="5430838"/>
              <a:chExt cx="441326" cy="585787"/>
            </a:xfrm>
            <a:solidFill>
              <a:schemeClr val="bg1"/>
            </a:solidFill>
          </p:grpSpPr>
          <p:sp>
            <p:nvSpPr>
              <p:cNvPr id="55" name="Freeform 25"/>
              <p:cNvSpPr>
                <a:spLocks noEditPoints="1"/>
              </p:cNvSpPr>
              <p:nvPr/>
            </p:nvSpPr>
            <p:spPr bwMode="auto">
              <a:xfrm>
                <a:off x="11153775" y="5659438"/>
                <a:ext cx="261938" cy="357187"/>
              </a:xfrm>
              <a:custGeom>
                <a:avLst/>
                <a:gdLst>
                  <a:gd name="T0" fmla="*/ 53 w 70"/>
                  <a:gd name="T1" fmla="*/ 0 h 95"/>
                  <a:gd name="T2" fmla="*/ 17 w 70"/>
                  <a:gd name="T3" fmla="*/ 0 h 95"/>
                  <a:gd name="T4" fmla="*/ 0 w 70"/>
                  <a:gd name="T5" fmla="*/ 17 h 95"/>
                  <a:gd name="T6" fmla="*/ 0 w 70"/>
                  <a:gd name="T7" fmla="*/ 78 h 95"/>
                  <a:gd name="T8" fmla="*/ 17 w 70"/>
                  <a:gd name="T9" fmla="*/ 95 h 95"/>
                  <a:gd name="T10" fmla="*/ 53 w 70"/>
                  <a:gd name="T11" fmla="*/ 95 h 95"/>
                  <a:gd name="T12" fmla="*/ 70 w 70"/>
                  <a:gd name="T13" fmla="*/ 78 h 95"/>
                  <a:gd name="T14" fmla="*/ 70 w 70"/>
                  <a:gd name="T15" fmla="*/ 17 h 95"/>
                  <a:gd name="T16" fmla="*/ 53 w 70"/>
                  <a:gd name="T17" fmla="*/ 0 h 95"/>
                  <a:gd name="T18" fmla="*/ 35 w 70"/>
                  <a:gd name="T19" fmla="*/ 90 h 95"/>
                  <a:gd name="T20" fmla="*/ 30 w 70"/>
                  <a:gd name="T21" fmla="*/ 85 h 95"/>
                  <a:gd name="T22" fmla="*/ 35 w 70"/>
                  <a:gd name="T23" fmla="*/ 80 h 95"/>
                  <a:gd name="T24" fmla="*/ 40 w 70"/>
                  <a:gd name="T25" fmla="*/ 85 h 95"/>
                  <a:gd name="T26" fmla="*/ 35 w 70"/>
                  <a:gd name="T27" fmla="*/ 90 h 95"/>
                  <a:gd name="T28" fmla="*/ 57 w 70"/>
                  <a:gd name="T29" fmla="*/ 76 h 95"/>
                  <a:gd name="T30" fmla="*/ 13 w 70"/>
                  <a:gd name="T31" fmla="*/ 76 h 95"/>
                  <a:gd name="T32" fmla="*/ 13 w 70"/>
                  <a:gd name="T33" fmla="*/ 13 h 95"/>
                  <a:gd name="T34" fmla="*/ 57 w 70"/>
                  <a:gd name="T35" fmla="*/ 13 h 95"/>
                  <a:gd name="T36" fmla="*/ 57 w 70"/>
                  <a:gd name="T37" fmla="*/ 7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0" h="95">
                    <a:moveTo>
                      <a:pt x="53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8"/>
                      <a:pt x="8" y="95"/>
                      <a:pt x="17" y="95"/>
                    </a:cubicBezTo>
                    <a:cubicBezTo>
                      <a:pt x="53" y="95"/>
                      <a:pt x="53" y="95"/>
                      <a:pt x="53" y="95"/>
                    </a:cubicBezTo>
                    <a:cubicBezTo>
                      <a:pt x="62" y="95"/>
                      <a:pt x="70" y="88"/>
                      <a:pt x="70" y="78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8"/>
                      <a:pt x="62" y="0"/>
                      <a:pt x="53" y="0"/>
                    </a:cubicBezTo>
                    <a:close/>
                    <a:moveTo>
                      <a:pt x="35" y="90"/>
                    </a:moveTo>
                    <a:cubicBezTo>
                      <a:pt x="32" y="90"/>
                      <a:pt x="30" y="88"/>
                      <a:pt x="30" y="85"/>
                    </a:cubicBezTo>
                    <a:cubicBezTo>
                      <a:pt x="30" y="82"/>
                      <a:pt x="32" y="80"/>
                      <a:pt x="35" y="80"/>
                    </a:cubicBezTo>
                    <a:cubicBezTo>
                      <a:pt x="38" y="80"/>
                      <a:pt x="40" y="82"/>
                      <a:pt x="40" y="85"/>
                    </a:cubicBezTo>
                    <a:cubicBezTo>
                      <a:pt x="40" y="88"/>
                      <a:pt x="38" y="90"/>
                      <a:pt x="35" y="90"/>
                    </a:cubicBezTo>
                    <a:close/>
                    <a:moveTo>
                      <a:pt x="57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57" y="13"/>
                      <a:pt x="57" y="13"/>
                      <a:pt x="57" y="13"/>
                    </a:cubicBezTo>
                    <a:lnTo>
                      <a:pt x="57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  <p:sp>
            <p:nvSpPr>
              <p:cNvPr id="56" name="Freeform 26"/>
              <p:cNvSpPr/>
              <p:nvPr/>
            </p:nvSpPr>
            <p:spPr bwMode="auto">
              <a:xfrm>
                <a:off x="11212513" y="5764213"/>
                <a:ext cx="142875" cy="79375"/>
              </a:xfrm>
              <a:custGeom>
                <a:avLst/>
                <a:gdLst>
                  <a:gd name="T0" fmla="*/ 35 w 38"/>
                  <a:gd name="T1" fmla="*/ 3 h 21"/>
                  <a:gd name="T2" fmla="*/ 31 w 38"/>
                  <a:gd name="T3" fmla="*/ 5 h 21"/>
                  <a:gd name="T4" fmla="*/ 27 w 38"/>
                  <a:gd name="T5" fmla="*/ 14 h 21"/>
                  <a:gd name="T6" fmla="*/ 15 w 38"/>
                  <a:gd name="T7" fmla="*/ 14 h 21"/>
                  <a:gd name="T8" fmla="*/ 12 w 38"/>
                  <a:gd name="T9" fmla="*/ 3 h 21"/>
                  <a:gd name="T10" fmla="*/ 12 w 38"/>
                  <a:gd name="T11" fmla="*/ 2 h 21"/>
                  <a:gd name="T12" fmla="*/ 8 w 38"/>
                  <a:gd name="T13" fmla="*/ 0 h 21"/>
                  <a:gd name="T14" fmla="*/ 4 w 38"/>
                  <a:gd name="T15" fmla="*/ 0 h 21"/>
                  <a:gd name="T16" fmla="*/ 0 w 38"/>
                  <a:gd name="T17" fmla="*/ 4 h 21"/>
                  <a:gd name="T18" fmla="*/ 4 w 38"/>
                  <a:gd name="T19" fmla="*/ 7 h 21"/>
                  <a:gd name="T20" fmla="*/ 6 w 38"/>
                  <a:gd name="T21" fmla="*/ 7 h 21"/>
                  <a:gd name="T22" fmla="*/ 9 w 38"/>
                  <a:gd name="T23" fmla="*/ 18 h 21"/>
                  <a:gd name="T24" fmla="*/ 10 w 38"/>
                  <a:gd name="T25" fmla="*/ 20 h 21"/>
                  <a:gd name="T26" fmla="*/ 10 w 38"/>
                  <a:gd name="T27" fmla="*/ 20 h 21"/>
                  <a:gd name="T28" fmla="*/ 10 w 38"/>
                  <a:gd name="T29" fmla="*/ 20 h 21"/>
                  <a:gd name="T30" fmla="*/ 12 w 38"/>
                  <a:gd name="T31" fmla="*/ 21 h 21"/>
                  <a:gd name="T32" fmla="*/ 29 w 38"/>
                  <a:gd name="T33" fmla="*/ 21 h 21"/>
                  <a:gd name="T34" fmla="*/ 31 w 38"/>
                  <a:gd name="T35" fmla="*/ 20 h 21"/>
                  <a:gd name="T36" fmla="*/ 33 w 38"/>
                  <a:gd name="T37" fmla="*/ 18 h 21"/>
                  <a:gd name="T38" fmla="*/ 37 w 38"/>
                  <a:gd name="T39" fmla="*/ 7 h 21"/>
                  <a:gd name="T40" fmla="*/ 35 w 38"/>
                  <a:gd name="T41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" h="21">
                    <a:moveTo>
                      <a:pt x="35" y="3"/>
                    </a:moveTo>
                    <a:cubicBezTo>
                      <a:pt x="33" y="2"/>
                      <a:pt x="31" y="3"/>
                      <a:pt x="31" y="5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2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1"/>
                      <a:pt x="11" y="21"/>
                      <a:pt x="12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0" y="21"/>
                      <a:pt x="31" y="21"/>
                      <a:pt x="31" y="20"/>
                    </a:cubicBezTo>
                    <a:cubicBezTo>
                      <a:pt x="32" y="20"/>
                      <a:pt x="33" y="19"/>
                      <a:pt x="33" y="18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8" y="5"/>
                      <a:pt x="37" y="3"/>
                      <a:pt x="3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  <p:sp>
            <p:nvSpPr>
              <p:cNvPr id="57" name="Oval 27"/>
              <p:cNvSpPr>
                <a:spLocks noChangeArrowheads="1"/>
              </p:cNvSpPr>
              <p:nvPr/>
            </p:nvSpPr>
            <p:spPr bwMode="auto">
              <a:xfrm>
                <a:off x="11250613" y="5849938"/>
                <a:ext cx="33338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  <p:sp>
            <p:nvSpPr>
              <p:cNvPr id="58" name="Oval 28"/>
              <p:cNvSpPr>
                <a:spLocks noChangeArrowheads="1"/>
              </p:cNvSpPr>
              <p:nvPr/>
            </p:nvSpPr>
            <p:spPr bwMode="auto">
              <a:xfrm>
                <a:off x="11303000" y="5849938"/>
                <a:ext cx="33338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  <p:sp>
            <p:nvSpPr>
              <p:cNvPr id="59" name="Freeform 29"/>
              <p:cNvSpPr/>
              <p:nvPr/>
            </p:nvSpPr>
            <p:spPr bwMode="auto">
              <a:xfrm>
                <a:off x="11399838" y="5430838"/>
                <a:ext cx="195263" cy="149225"/>
              </a:xfrm>
              <a:custGeom>
                <a:avLst/>
                <a:gdLst>
                  <a:gd name="T0" fmla="*/ 52 w 52"/>
                  <a:gd name="T1" fmla="*/ 23 h 40"/>
                  <a:gd name="T2" fmla="*/ 36 w 52"/>
                  <a:gd name="T3" fmla="*/ 7 h 40"/>
                  <a:gd name="T4" fmla="*/ 29 w 52"/>
                  <a:gd name="T5" fmla="*/ 8 h 40"/>
                  <a:gd name="T6" fmla="*/ 21 w 52"/>
                  <a:gd name="T7" fmla="*/ 0 h 40"/>
                  <a:gd name="T8" fmla="*/ 13 w 52"/>
                  <a:gd name="T9" fmla="*/ 9 h 40"/>
                  <a:gd name="T10" fmla="*/ 13 w 52"/>
                  <a:gd name="T11" fmla="*/ 10 h 40"/>
                  <a:gd name="T12" fmla="*/ 0 w 52"/>
                  <a:gd name="T13" fmla="*/ 25 h 40"/>
                  <a:gd name="T14" fmla="*/ 13 w 52"/>
                  <a:gd name="T15" fmla="*/ 40 h 40"/>
                  <a:gd name="T16" fmla="*/ 39 w 52"/>
                  <a:gd name="T17" fmla="*/ 40 h 40"/>
                  <a:gd name="T18" fmla="*/ 52 w 52"/>
                  <a:gd name="T19" fmla="*/ 25 h 40"/>
                  <a:gd name="T20" fmla="*/ 52 w 52"/>
                  <a:gd name="T21" fmla="*/ 24 h 40"/>
                  <a:gd name="T22" fmla="*/ 52 w 52"/>
                  <a:gd name="T23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40">
                    <a:moveTo>
                      <a:pt x="52" y="23"/>
                    </a:moveTo>
                    <a:cubicBezTo>
                      <a:pt x="52" y="14"/>
                      <a:pt x="45" y="7"/>
                      <a:pt x="36" y="7"/>
                    </a:cubicBezTo>
                    <a:cubicBezTo>
                      <a:pt x="33" y="7"/>
                      <a:pt x="31" y="7"/>
                      <a:pt x="29" y="8"/>
                    </a:cubicBezTo>
                    <a:cubicBezTo>
                      <a:pt x="29" y="4"/>
                      <a:pt x="25" y="0"/>
                      <a:pt x="21" y="0"/>
                    </a:cubicBezTo>
                    <a:cubicBezTo>
                      <a:pt x="16" y="0"/>
                      <a:pt x="13" y="4"/>
                      <a:pt x="13" y="9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5" y="10"/>
                      <a:pt x="0" y="17"/>
                      <a:pt x="0" y="25"/>
                    </a:cubicBezTo>
                    <a:cubicBezTo>
                      <a:pt x="0" y="33"/>
                      <a:pt x="5" y="40"/>
                      <a:pt x="13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46" y="40"/>
                      <a:pt x="52" y="33"/>
                      <a:pt x="52" y="25"/>
                    </a:cubicBezTo>
                    <a:cubicBezTo>
                      <a:pt x="52" y="25"/>
                      <a:pt x="52" y="24"/>
                      <a:pt x="52" y="24"/>
                    </a:cubicBezTo>
                    <a:cubicBezTo>
                      <a:pt x="52" y="24"/>
                      <a:pt x="52" y="24"/>
                      <a:pt x="52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  <p:sp>
            <p:nvSpPr>
              <p:cNvPr id="60" name="Freeform 30"/>
              <p:cNvSpPr/>
              <p:nvPr/>
            </p:nvSpPr>
            <p:spPr bwMode="auto">
              <a:xfrm>
                <a:off x="11269663" y="5561013"/>
                <a:ext cx="22225" cy="23812"/>
              </a:xfrm>
              <a:custGeom>
                <a:avLst/>
                <a:gdLst>
                  <a:gd name="T0" fmla="*/ 6 w 6"/>
                  <a:gd name="T1" fmla="*/ 2 h 6"/>
                  <a:gd name="T2" fmla="*/ 4 w 6"/>
                  <a:gd name="T3" fmla="*/ 0 h 6"/>
                  <a:gd name="T4" fmla="*/ 2 w 6"/>
                  <a:gd name="T5" fmla="*/ 0 h 6"/>
                  <a:gd name="T6" fmla="*/ 0 w 6"/>
                  <a:gd name="T7" fmla="*/ 2 h 6"/>
                  <a:gd name="T8" fmla="*/ 0 w 6"/>
                  <a:gd name="T9" fmla="*/ 3 h 6"/>
                  <a:gd name="T10" fmla="*/ 2 w 6"/>
                  <a:gd name="T11" fmla="*/ 6 h 6"/>
                  <a:gd name="T12" fmla="*/ 4 w 6"/>
                  <a:gd name="T13" fmla="*/ 6 h 6"/>
                  <a:gd name="T14" fmla="*/ 6 w 6"/>
                  <a:gd name="T15" fmla="*/ 3 h 6"/>
                  <a:gd name="T16" fmla="*/ 6 w 6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6" y="5"/>
                      <a:pt x="6" y="3"/>
                    </a:cubicBez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  <p:sp>
            <p:nvSpPr>
              <p:cNvPr id="61" name="Freeform 31"/>
              <p:cNvSpPr/>
              <p:nvPr/>
            </p:nvSpPr>
            <p:spPr bwMode="auto">
              <a:xfrm>
                <a:off x="11269663" y="5602288"/>
                <a:ext cx="22225" cy="23812"/>
              </a:xfrm>
              <a:custGeom>
                <a:avLst/>
                <a:gdLst>
                  <a:gd name="T0" fmla="*/ 6 w 6"/>
                  <a:gd name="T1" fmla="*/ 2 h 6"/>
                  <a:gd name="T2" fmla="*/ 4 w 6"/>
                  <a:gd name="T3" fmla="*/ 0 h 6"/>
                  <a:gd name="T4" fmla="*/ 2 w 6"/>
                  <a:gd name="T5" fmla="*/ 0 h 6"/>
                  <a:gd name="T6" fmla="*/ 0 w 6"/>
                  <a:gd name="T7" fmla="*/ 2 h 6"/>
                  <a:gd name="T8" fmla="*/ 0 w 6"/>
                  <a:gd name="T9" fmla="*/ 3 h 6"/>
                  <a:gd name="T10" fmla="*/ 2 w 6"/>
                  <a:gd name="T11" fmla="*/ 6 h 6"/>
                  <a:gd name="T12" fmla="*/ 4 w 6"/>
                  <a:gd name="T13" fmla="*/ 6 h 6"/>
                  <a:gd name="T14" fmla="*/ 6 w 6"/>
                  <a:gd name="T15" fmla="*/ 3 h 6"/>
                  <a:gd name="T16" fmla="*/ 6 w 6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6" y="5"/>
                      <a:pt x="6" y="3"/>
                    </a:cubicBez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  <p:sp>
            <p:nvSpPr>
              <p:cNvPr id="62" name="Freeform 32"/>
              <p:cNvSpPr/>
              <p:nvPr/>
            </p:nvSpPr>
            <p:spPr bwMode="auto">
              <a:xfrm>
                <a:off x="11269663" y="5519738"/>
                <a:ext cx="22225" cy="19050"/>
              </a:xfrm>
              <a:custGeom>
                <a:avLst/>
                <a:gdLst>
                  <a:gd name="T0" fmla="*/ 6 w 6"/>
                  <a:gd name="T1" fmla="*/ 2 h 5"/>
                  <a:gd name="T2" fmla="*/ 4 w 6"/>
                  <a:gd name="T3" fmla="*/ 0 h 5"/>
                  <a:gd name="T4" fmla="*/ 2 w 6"/>
                  <a:gd name="T5" fmla="*/ 0 h 5"/>
                  <a:gd name="T6" fmla="*/ 0 w 6"/>
                  <a:gd name="T7" fmla="*/ 2 h 5"/>
                  <a:gd name="T8" fmla="*/ 0 w 6"/>
                  <a:gd name="T9" fmla="*/ 3 h 5"/>
                  <a:gd name="T10" fmla="*/ 2 w 6"/>
                  <a:gd name="T11" fmla="*/ 5 h 5"/>
                  <a:gd name="T12" fmla="*/ 4 w 6"/>
                  <a:gd name="T13" fmla="*/ 5 h 5"/>
                  <a:gd name="T14" fmla="*/ 6 w 6"/>
                  <a:gd name="T15" fmla="*/ 3 h 5"/>
                  <a:gd name="T16" fmla="*/ 6 w 6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5"/>
                      <a:pt x="6" y="3"/>
                    </a:cubicBez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  <p:sp>
            <p:nvSpPr>
              <p:cNvPr id="63" name="Freeform 33"/>
              <p:cNvSpPr/>
              <p:nvPr/>
            </p:nvSpPr>
            <p:spPr bwMode="auto">
              <a:xfrm>
                <a:off x="11310938" y="5519738"/>
                <a:ext cx="22225" cy="19050"/>
              </a:xfrm>
              <a:custGeom>
                <a:avLst/>
                <a:gdLst>
                  <a:gd name="T0" fmla="*/ 6 w 6"/>
                  <a:gd name="T1" fmla="*/ 2 h 5"/>
                  <a:gd name="T2" fmla="*/ 4 w 6"/>
                  <a:gd name="T3" fmla="*/ 0 h 5"/>
                  <a:gd name="T4" fmla="*/ 2 w 6"/>
                  <a:gd name="T5" fmla="*/ 0 h 5"/>
                  <a:gd name="T6" fmla="*/ 0 w 6"/>
                  <a:gd name="T7" fmla="*/ 2 h 5"/>
                  <a:gd name="T8" fmla="*/ 0 w 6"/>
                  <a:gd name="T9" fmla="*/ 3 h 5"/>
                  <a:gd name="T10" fmla="*/ 2 w 6"/>
                  <a:gd name="T11" fmla="*/ 5 h 5"/>
                  <a:gd name="T12" fmla="*/ 4 w 6"/>
                  <a:gd name="T13" fmla="*/ 5 h 5"/>
                  <a:gd name="T14" fmla="*/ 6 w 6"/>
                  <a:gd name="T15" fmla="*/ 3 h 5"/>
                  <a:gd name="T16" fmla="*/ 6 w 6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5"/>
                      <a:pt x="6" y="3"/>
                    </a:cubicBez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  <p:sp>
            <p:nvSpPr>
              <p:cNvPr id="64" name="Freeform 34"/>
              <p:cNvSpPr/>
              <p:nvPr/>
            </p:nvSpPr>
            <p:spPr bwMode="auto">
              <a:xfrm>
                <a:off x="11352213" y="5519738"/>
                <a:ext cx="22225" cy="19050"/>
              </a:xfrm>
              <a:custGeom>
                <a:avLst/>
                <a:gdLst>
                  <a:gd name="T0" fmla="*/ 6 w 6"/>
                  <a:gd name="T1" fmla="*/ 2 h 5"/>
                  <a:gd name="T2" fmla="*/ 4 w 6"/>
                  <a:gd name="T3" fmla="*/ 0 h 5"/>
                  <a:gd name="T4" fmla="*/ 2 w 6"/>
                  <a:gd name="T5" fmla="*/ 0 h 5"/>
                  <a:gd name="T6" fmla="*/ 0 w 6"/>
                  <a:gd name="T7" fmla="*/ 2 h 5"/>
                  <a:gd name="T8" fmla="*/ 0 w 6"/>
                  <a:gd name="T9" fmla="*/ 3 h 5"/>
                  <a:gd name="T10" fmla="*/ 2 w 6"/>
                  <a:gd name="T11" fmla="*/ 5 h 5"/>
                  <a:gd name="T12" fmla="*/ 4 w 6"/>
                  <a:gd name="T13" fmla="*/ 5 h 5"/>
                  <a:gd name="T14" fmla="*/ 6 w 6"/>
                  <a:gd name="T15" fmla="*/ 3 h 5"/>
                  <a:gd name="T16" fmla="*/ 6 w 6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5"/>
                      <a:pt x="6" y="3"/>
                    </a:cubicBez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8427453" y="1643787"/>
            <a:ext cx="2347309" cy="2662620"/>
            <a:chOff x="8427453" y="1643787"/>
            <a:chExt cx="2347309" cy="2662620"/>
          </a:xfrm>
        </p:grpSpPr>
        <p:sp>
          <p:nvSpPr>
            <p:cNvPr id="65" name="Freeform 17"/>
            <p:cNvSpPr/>
            <p:nvPr/>
          </p:nvSpPr>
          <p:spPr bwMode="auto">
            <a:xfrm>
              <a:off x="8427453" y="1643787"/>
              <a:ext cx="2347309" cy="2662620"/>
            </a:xfrm>
            <a:custGeom>
              <a:avLst/>
              <a:gdLst>
                <a:gd name="T0" fmla="*/ 106 w 212"/>
                <a:gd name="T1" fmla="*/ 241 h 241"/>
                <a:gd name="T2" fmla="*/ 100 w 212"/>
                <a:gd name="T3" fmla="*/ 240 h 241"/>
                <a:gd name="T4" fmla="*/ 6 w 212"/>
                <a:gd name="T5" fmla="*/ 185 h 241"/>
                <a:gd name="T6" fmla="*/ 0 w 212"/>
                <a:gd name="T7" fmla="*/ 174 h 241"/>
                <a:gd name="T8" fmla="*/ 0 w 212"/>
                <a:gd name="T9" fmla="*/ 68 h 241"/>
                <a:gd name="T10" fmla="*/ 6 w 212"/>
                <a:gd name="T11" fmla="*/ 57 h 241"/>
                <a:gd name="T12" fmla="*/ 100 w 212"/>
                <a:gd name="T13" fmla="*/ 2 h 241"/>
                <a:gd name="T14" fmla="*/ 106 w 212"/>
                <a:gd name="T15" fmla="*/ 0 h 241"/>
                <a:gd name="T16" fmla="*/ 112 w 212"/>
                <a:gd name="T17" fmla="*/ 2 h 241"/>
                <a:gd name="T18" fmla="*/ 206 w 212"/>
                <a:gd name="T19" fmla="*/ 57 h 241"/>
                <a:gd name="T20" fmla="*/ 212 w 212"/>
                <a:gd name="T21" fmla="*/ 68 h 241"/>
                <a:gd name="T22" fmla="*/ 212 w 212"/>
                <a:gd name="T23" fmla="*/ 174 h 241"/>
                <a:gd name="T24" fmla="*/ 206 w 212"/>
                <a:gd name="T25" fmla="*/ 185 h 241"/>
                <a:gd name="T26" fmla="*/ 112 w 212"/>
                <a:gd name="T27" fmla="*/ 240 h 241"/>
                <a:gd name="T28" fmla="*/ 106 w 212"/>
                <a:gd name="T2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2" h="241">
                  <a:moveTo>
                    <a:pt x="106" y="241"/>
                  </a:moveTo>
                  <a:cubicBezTo>
                    <a:pt x="104" y="241"/>
                    <a:pt x="101" y="241"/>
                    <a:pt x="100" y="240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3" y="183"/>
                    <a:pt x="0" y="178"/>
                    <a:pt x="0" y="17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4"/>
                    <a:pt x="3" y="59"/>
                    <a:pt x="6" y="57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1"/>
                    <a:pt x="104" y="0"/>
                    <a:pt x="106" y="0"/>
                  </a:cubicBezTo>
                  <a:cubicBezTo>
                    <a:pt x="108" y="0"/>
                    <a:pt x="111" y="1"/>
                    <a:pt x="112" y="2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9" y="59"/>
                    <a:pt x="212" y="64"/>
                    <a:pt x="212" y="68"/>
                  </a:cubicBezTo>
                  <a:cubicBezTo>
                    <a:pt x="212" y="174"/>
                    <a:pt x="212" y="174"/>
                    <a:pt x="212" y="174"/>
                  </a:cubicBezTo>
                  <a:cubicBezTo>
                    <a:pt x="212" y="178"/>
                    <a:pt x="209" y="183"/>
                    <a:pt x="206" y="185"/>
                  </a:cubicBezTo>
                  <a:cubicBezTo>
                    <a:pt x="112" y="240"/>
                    <a:pt x="112" y="240"/>
                    <a:pt x="112" y="240"/>
                  </a:cubicBezTo>
                  <a:cubicBezTo>
                    <a:pt x="111" y="241"/>
                    <a:pt x="108" y="241"/>
                    <a:pt x="106" y="241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grpSp>
          <p:nvGrpSpPr>
            <p:cNvPr id="66" name="Group 35"/>
            <p:cNvGrpSpPr/>
            <p:nvPr/>
          </p:nvGrpSpPr>
          <p:grpSpPr>
            <a:xfrm>
              <a:off x="9240560" y="2577535"/>
              <a:ext cx="843015" cy="730815"/>
              <a:chOff x="8555038" y="3732213"/>
              <a:chExt cx="441325" cy="382587"/>
            </a:xfrm>
            <a:solidFill>
              <a:schemeClr val="bg1"/>
            </a:solidFill>
          </p:grpSpPr>
          <p:sp>
            <p:nvSpPr>
              <p:cNvPr id="67" name="Freeform 36"/>
              <p:cNvSpPr>
                <a:spLocks noEditPoints="1"/>
              </p:cNvSpPr>
              <p:nvPr/>
            </p:nvSpPr>
            <p:spPr bwMode="auto">
              <a:xfrm>
                <a:off x="8720138" y="3841750"/>
                <a:ext cx="276225" cy="273050"/>
              </a:xfrm>
              <a:custGeom>
                <a:avLst/>
                <a:gdLst>
                  <a:gd name="T0" fmla="*/ 70 w 74"/>
                  <a:gd name="T1" fmla="*/ 70 h 73"/>
                  <a:gd name="T2" fmla="*/ 64 w 74"/>
                  <a:gd name="T3" fmla="*/ 73 h 73"/>
                  <a:gd name="T4" fmla="*/ 57 w 74"/>
                  <a:gd name="T5" fmla="*/ 70 h 73"/>
                  <a:gd name="T6" fmla="*/ 43 w 74"/>
                  <a:gd name="T7" fmla="*/ 56 h 73"/>
                  <a:gd name="T8" fmla="*/ 30 w 74"/>
                  <a:gd name="T9" fmla="*/ 59 h 73"/>
                  <a:gd name="T10" fmla="*/ 0 w 74"/>
                  <a:gd name="T11" fmla="*/ 30 h 73"/>
                  <a:gd name="T12" fmla="*/ 30 w 74"/>
                  <a:gd name="T13" fmla="*/ 0 h 73"/>
                  <a:gd name="T14" fmla="*/ 59 w 74"/>
                  <a:gd name="T15" fmla="*/ 30 h 73"/>
                  <a:gd name="T16" fmla="*/ 56 w 74"/>
                  <a:gd name="T17" fmla="*/ 43 h 73"/>
                  <a:gd name="T18" fmla="*/ 70 w 74"/>
                  <a:gd name="T19" fmla="*/ 58 h 73"/>
                  <a:gd name="T20" fmla="*/ 70 w 74"/>
                  <a:gd name="T21" fmla="*/ 70 h 73"/>
                  <a:gd name="T22" fmla="*/ 30 w 74"/>
                  <a:gd name="T23" fmla="*/ 47 h 73"/>
                  <a:gd name="T24" fmla="*/ 47 w 74"/>
                  <a:gd name="T25" fmla="*/ 30 h 73"/>
                  <a:gd name="T26" fmla="*/ 30 w 74"/>
                  <a:gd name="T27" fmla="*/ 13 h 73"/>
                  <a:gd name="T28" fmla="*/ 12 w 74"/>
                  <a:gd name="T29" fmla="*/ 30 h 73"/>
                  <a:gd name="T30" fmla="*/ 30 w 74"/>
                  <a:gd name="T31" fmla="*/ 4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" h="73">
                    <a:moveTo>
                      <a:pt x="70" y="70"/>
                    </a:moveTo>
                    <a:cubicBezTo>
                      <a:pt x="68" y="72"/>
                      <a:pt x="66" y="73"/>
                      <a:pt x="64" y="73"/>
                    </a:cubicBezTo>
                    <a:cubicBezTo>
                      <a:pt x="61" y="73"/>
                      <a:pt x="59" y="72"/>
                      <a:pt x="57" y="70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39" y="58"/>
                      <a:pt x="34" y="59"/>
                      <a:pt x="30" y="59"/>
                    </a:cubicBezTo>
                    <a:cubicBezTo>
                      <a:pt x="13" y="59"/>
                      <a:pt x="0" y="46"/>
                      <a:pt x="0" y="30"/>
                    </a:cubicBezTo>
                    <a:cubicBezTo>
                      <a:pt x="0" y="14"/>
                      <a:pt x="13" y="0"/>
                      <a:pt x="30" y="0"/>
                    </a:cubicBezTo>
                    <a:cubicBezTo>
                      <a:pt x="46" y="0"/>
                      <a:pt x="59" y="14"/>
                      <a:pt x="59" y="30"/>
                    </a:cubicBezTo>
                    <a:cubicBezTo>
                      <a:pt x="59" y="35"/>
                      <a:pt x="58" y="39"/>
                      <a:pt x="56" y="43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4" y="61"/>
                      <a:pt x="74" y="67"/>
                      <a:pt x="70" y="70"/>
                    </a:cubicBezTo>
                    <a:close/>
                    <a:moveTo>
                      <a:pt x="30" y="47"/>
                    </a:moveTo>
                    <a:cubicBezTo>
                      <a:pt x="39" y="47"/>
                      <a:pt x="47" y="39"/>
                      <a:pt x="47" y="30"/>
                    </a:cubicBezTo>
                    <a:cubicBezTo>
                      <a:pt x="47" y="20"/>
                      <a:pt x="39" y="13"/>
                      <a:pt x="30" y="13"/>
                    </a:cubicBezTo>
                    <a:cubicBezTo>
                      <a:pt x="20" y="13"/>
                      <a:pt x="12" y="20"/>
                      <a:pt x="12" y="30"/>
                    </a:cubicBezTo>
                    <a:cubicBezTo>
                      <a:pt x="12" y="39"/>
                      <a:pt x="20" y="47"/>
                      <a:pt x="30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  <p:sp>
            <p:nvSpPr>
              <p:cNvPr id="68" name="Freeform 37"/>
              <p:cNvSpPr/>
              <p:nvPr/>
            </p:nvSpPr>
            <p:spPr bwMode="auto">
              <a:xfrm>
                <a:off x="8555038" y="3732213"/>
                <a:ext cx="179388" cy="139700"/>
              </a:xfrm>
              <a:custGeom>
                <a:avLst/>
                <a:gdLst>
                  <a:gd name="T0" fmla="*/ 7 w 48"/>
                  <a:gd name="T1" fmla="*/ 37 h 37"/>
                  <a:gd name="T2" fmla="*/ 41 w 48"/>
                  <a:gd name="T3" fmla="*/ 37 h 37"/>
                  <a:gd name="T4" fmla="*/ 48 w 48"/>
                  <a:gd name="T5" fmla="*/ 0 h 37"/>
                  <a:gd name="T6" fmla="*/ 26 w 48"/>
                  <a:gd name="T7" fmla="*/ 0 h 37"/>
                  <a:gd name="T8" fmla="*/ 18 w 48"/>
                  <a:gd name="T9" fmla="*/ 7 h 37"/>
                  <a:gd name="T10" fmla="*/ 0 w 48"/>
                  <a:gd name="T11" fmla="*/ 29 h 37"/>
                  <a:gd name="T12" fmla="*/ 7 w 4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7">
                    <a:moveTo>
                      <a:pt x="7" y="37"/>
                    </a:moveTo>
                    <a:cubicBezTo>
                      <a:pt x="41" y="37"/>
                      <a:pt x="41" y="37"/>
                      <a:pt x="41" y="37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20" y="4"/>
                      <a:pt x="18" y="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3"/>
                      <a:pt x="3" y="37"/>
                      <a:pt x="7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  <p:sp>
            <p:nvSpPr>
              <p:cNvPr id="69" name="Freeform 38"/>
              <p:cNvSpPr/>
              <p:nvPr/>
            </p:nvSpPr>
            <p:spPr bwMode="auto">
              <a:xfrm>
                <a:off x="8756651" y="3732213"/>
                <a:ext cx="180975" cy="128587"/>
              </a:xfrm>
              <a:custGeom>
                <a:avLst/>
                <a:gdLst>
                  <a:gd name="T0" fmla="*/ 47 w 48"/>
                  <a:gd name="T1" fmla="*/ 34 h 34"/>
                  <a:gd name="T2" fmla="*/ 48 w 48"/>
                  <a:gd name="T3" fmla="*/ 29 h 34"/>
                  <a:gd name="T4" fmla="*/ 31 w 48"/>
                  <a:gd name="T5" fmla="*/ 7 h 34"/>
                  <a:gd name="T6" fmla="*/ 23 w 48"/>
                  <a:gd name="T7" fmla="*/ 0 h 34"/>
                  <a:gd name="T8" fmla="*/ 0 w 48"/>
                  <a:gd name="T9" fmla="*/ 0 h 34"/>
                  <a:gd name="T10" fmla="*/ 5 w 48"/>
                  <a:gd name="T11" fmla="*/ 25 h 34"/>
                  <a:gd name="T12" fmla="*/ 20 w 48"/>
                  <a:gd name="T13" fmla="*/ 22 h 34"/>
                  <a:gd name="T14" fmla="*/ 47 w 48"/>
                  <a:gd name="T1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34">
                    <a:moveTo>
                      <a:pt x="47" y="34"/>
                    </a:moveTo>
                    <a:cubicBezTo>
                      <a:pt x="48" y="33"/>
                      <a:pt x="48" y="31"/>
                      <a:pt x="48" y="29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4"/>
                      <a:pt x="26" y="0"/>
                      <a:pt x="2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9" y="23"/>
                      <a:pt x="14" y="22"/>
                      <a:pt x="20" y="22"/>
                    </a:cubicBezTo>
                    <a:cubicBezTo>
                      <a:pt x="30" y="22"/>
                      <a:pt x="40" y="27"/>
                      <a:pt x="47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  <p:sp>
            <p:nvSpPr>
              <p:cNvPr id="70" name="Freeform 39"/>
              <p:cNvSpPr>
                <a:spLocks noEditPoints="1"/>
              </p:cNvSpPr>
              <p:nvPr/>
            </p:nvSpPr>
            <p:spPr bwMode="auto">
              <a:xfrm>
                <a:off x="8555038" y="3897313"/>
                <a:ext cx="352425" cy="217487"/>
              </a:xfrm>
              <a:custGeom>
                <a:avLst/>
                <a:gdLst>
                  <a:gd name="T0" fmla="*/ 74 w 94"/>
                  <a:gd name="T1" fmla="*/ 52 h 58"/>
                  <a:gd name="T2" fmla="*/ 37 w 94"/>
                  <a:gd name="T3" fmla="*/ 15 h 58"/>
                  <a:gd name="T4" fmla="*/ 40 w 94"/>
                  <a:gd name="T5" fmla="*/ 0 h 58"/>
                  <a:gd name="T6" fmla="*/ 7 w 94"/>
                  <a:gd name="T7" fmla="*/ 0 h 58"/>
                  <a:gd name="T8" fmla="*/ 0 w 94"/>
                  <a:gd name="T9" fmla="*/ 7 h 58"/>
                  <a:gd name="T10" fmla="*/ 0 w 94"/>
                  <a:gd name="T11" fmla="*/ 51 h 58"/>
                  <a:gd name="T12" fmla="*/ 7 w 94"/>
                  <a:gd name="T13" fmla="*/ 58 h 58"/>
                  <a:gd name="T14" fmla="*/ 94 w 94"/>
                  <a:gd name="T15" fmla="*/ 58 h 58"/>
                  <a:gd name="T16" fmla="*/ 85 w 94"/>
                  <a:gd name="T17" fmla="*/ 50 h 58"/>
                  <a:gd name="T18" fmla="*/ 74 w 94"/>
                  <a:gd name="T19" fmla="*/ 52 h 58"/>
                  <a:gd name="T20" fmla="*/ 26 w 94"/>
                  <a:gd name="T21" fmla="*/ 42 h 58"/>
                  <a:gd name="T22" fmla="*/ 23 w 94"/>
                  <a:gd name="T23" fmla="*/ 46 h 58"/>
                  <a:gd name="T24" fmla="*/ 16 w 94"/>
                  <a:gd name="T25" fmla="*/ 46 h 58"/>
                  <a:gd name="T26" fmla="*/ 13 w 94"/>
                  <a:gd name="T27" fmla="*/ 42 h 58"/>
                  <a:gd name="T28" fmla="*/ 13 w 94"/>
                  <a:gd name="T29" fmla="*/ 38 h 58"/>
                  <a:gd name="T30" fmla="*/ 16 w 94"/>
                  <a:gd name="T31" fmla="*/ 34 h 58"/>
                  <a:gd name="T32" fmla="*/ 23 w 94"/>
                  <a:gd name="T33" fmla="*/ 34 h 58"/>
                  <a:gd name="T34" fmla="*/ 26 w 94"/>
                  <a:gd name="T35" fmla="*/ 38 h 58"/>
                  <a:gd name="T36" fmla="*/ 26 w 94"/>
                  <a:gd name="T37" fmla="*/ 4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4" h="58">
                    <a:moveTo>
                      <a:pt x="74" y="52"/>
                    </a:moveTo>
                    <a:cubicBezTo>
                      <a:pt x="53" y="52"/>
                      <a:pt x="37" y="35"/>
                      <a:pt x="37" y="15"/>
                    </a:cubicBezTo>
                    <a:cubicBezTo>
                      <a:pt x="37" y="10"/>
                      <a:pt x="38" y="4"/>
                      <a:pt x="4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5"/>
                      <a:pt x="3" y="58"/>
                      <a:pt x="7" y="58"/>
                    </a:cubicBezTo>
                    <a:cubicBezTo>
                      <a:pt x="94" y="58"/>
                      <a:pt x="94" y="58"/>
                      <a:pt x="94" y="58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2" y="51"/>
                      <a:pt x="78" y="52"/>
                      <a:pt x="74" y="52"/>
                    </a:cubicBezTo>
                    <a:close/>
                    <a:moveTo>
                      <a:pt x="26" y="42"/>
                    </a:moveTo>
                    <a:cubicBezTo>
                      <a:pt x="26" y="44"/>
                      <a:pt x="25" y="46"/>
                      <a:pt x="23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4" y="46"/>
                      <a:pt x="13" y="44"/>
                      <a:pt x="13" y="42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6"/>
                      <a:pt x="14" y="34"/>
                      <a:pt x="16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5" y="34"/>
                      <a:pt x="26" y="36"/>
                      <a:pt x="26" y="38"/>
                    </a:cubicBezTo>
                    <a:lnTo>
                      <a:pt x="26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/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1336089" y="4723657"/>
            <a:ext cx="2428458" cy="1325878"/>
            <a:chOff x="8001270" y="1838831"/>
            <a:chExt cx="2428458" cy="1325878"/>
          </a:xfrm>
        </p:grpSpPr>
        <p:sp>
          <p:nvSpPr>
            <p:cNvPr id="75" name="文本框 74"/>
            <p:cNvSpPr txBox="1"/>
            <p:nvPr/>
          </p:nvSpPr>
          <p:spPr>
            <a:xfrm>
              <a:off x="8081087" y="1838831"/>
              <a:ext cx="226882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此处添加标题</a:t>
              </a:r>
            </a:p>
          </p:txBody>
        </p:sp>
        <p:sp>
          <p:nvSpPr>
            <p:cNvPr id="76" name="矩形 75"/>
            <p:cNvSpPr/>
            <p:nvPr/>
          </p:nvSpPr>
          <p:spPr>
            <a:xfrm>
              <a:off x="8001270" y="2192135"/>
              <a:ext cx="2428458" cy="972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862095" y="4723657"/>
            <a:ext cx="2428458" cy="1325878"/>
            <a:chOff x="8001270" y="1838831"/>
            <a:chExt cx="2428458" cy="1325878"/>
          </a:xfrm>
        </p:grpSpPr>
        <p:sp>
          <p:nvSpPr>
            <p:cNvPr id="78" name="文本框 77"/>
            <p:cNvSpPr txBox="1"/>
            <p:nvPr/>
          </p:nvSpPr>
          <p:spPr>
            <a:xfrm>
              <a:off x="8081087" y="1838831"/>
              <a:ext cx="226882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此处添加标题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8001270" y="2192135"/>
              <a:ext cx="2428458" cy="972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443295" y="4723657"/>
            <a:ext cx="2428458" cy="1325878"/>
            <a:chOff x="8001270" y="1838831"/>
            <a:chExt cx="2428458" cy="1325878"/>
          </a:xfrm>
        </p:grpSpPr>
        <p:sp>
          <p:nvSpPr>
            <p:cNvPr id="81" name="文本框 80"/>
            <p:cNvSpPr txBox="1"/>
            <p:nvPr/>
          </p:nvSpPr>
          <p:spPr>
            <a:xfrm>
              <a:off x="8081087" y="1838831"/>
              <a:ext cx="226882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此处添加标题</a:t>
              </a:r>
            </a:p>
          </p:txBody>
        </p:sp>
        <p:sp>
          <p:nvSpPr>
            <p:cNvPr id="82" name="矩形 81"/>
            <p:cNvSpPr/>
            <p:nvPr/>
          </p:nvSpPr>
          <p:spPr>
            <a:xfrm>
              <a:off x="8001270" y="2192135"/>
              <a:ext cx="2428458" cy="972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00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5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1" b="63598"/>
          <a:stretch/>
        </p:blipFill>
        <p:spPr>
          <a:xfrm>
            <a:off x="0" y="1"/>
            <a:ext cx="993185" cy="595086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993185" y="174003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五、点击添加你的标题</a:t>
            </a: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993185" y="596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content you want to recommend that you use the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175191" y="1943100"/>
            <a:ext cx="3732093" cy="3715508"/>
            <a:chOff x="3942779" y="1513013"/>
            <a:chExt cx="4203577" cy="4184897"/>
          </a:xfrm>
        </p:grpSpPr>
        <p:sp>
          <p:nvSpPr>
            <p:cNvPr id="6" name="Freeform 12"/>
            <p:cNvSpPr/>
            <p:nvPr/>
          </p:nvSpPr>
          <p:spPr bwMode="auto">
            <a:xfrm>
              <a:off x="3942779" y="3698875"/>
              <a:ext cx="1687660" cy="990177"/>
            </a:xfrm>
            <a:custGeom>
              <a:avLst/>
              <a:gdLst>
                <a:gd name="T0" fmla="*/ 114 w 114"/>
                <a:gd name="T1" fmla="*/ 28 h 67"/>
                <a:gd name="T2" fmla="*/ 77 w 114"/>
                <a:gd name="T3" fmla="*/ 67 h 67"/>
                <a:gd name="T4" fmla="*/ 0 w 114"/>
                <a:gd name="T5" fmla="*/ 35 h 67"/>
                <a:gd name="T6" fmla="*/ 42 w 114"/>
                <a:gd name="T7" fmla="*/ 0 h 67"/>
                <a:gd name="T8" fmla="*/ 114 w 114"/>
                <a:gd name="T9" fmla="*/ 2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7">
                  <a:moveTo>
                    <a:pt x="114" y="28"/>
                  </a:moveTo>
                  <a:cubicBezTo>
                    <a:pt x="114" y="28"/>
                    <a:pt x="107" y="53"/>
                    <a:pt x="77" y="67"/>
                  </a:cubicBezTo>
                  <a:cubicBezTo>
                    <a:pt x="43" y="57"/>
                    <a:pt x="16" y="45"/>
                    <a:pt x="0" y="35"/>
                  </a:cubicBezTo>
                  <a:cubicBezTo>
                    <a:pt x="20" y="29"/>
                    <a:pt x="34" y="18"/>
                    <a:pt x="42" y="0"/>
                  </a:cubicBezTo>
                  <a:cubicBezTo>
                    <a:pt x="71" y="16"/>
                    <a:pt x="91" y="22"/>
                    <a:pt x="114" y="28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5792350" y="1687384"/>
              <a:ext cx="1301553" cy="1276644"/>
            </a:xfrm>
            <a:custGeom>
              <a:avLst/>
              <a:gdLst>
                <a:gd name="T0" fmla="*/ 12 w 88"/>
                <a:gd name="T1" fmla="*/ 86 h 86"/>
                <a:gd name="T2" fmla="*/ 11 w 88"/>
                <a:gd name="T3" fmla="*/ 32 h 86"/>
                <a:gd name="T4" fmla="*/ 88 w 88"/>
                <a:gd name="T5" fmla="*/ 0 h 86"/>
                <a:gd name="T6" fmla="*/ 84 w 88"/>
                <a:gd name="T7" fmla="*/ 55 h 86"/>
                <a:gd name="T8" fmla="*/ 12 w 88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6">
                  <a:moveTo>
                    <a:pt x="12" y="86"/>
                  </a:moveTo>
                  <a:cubicBezTo>
                    <a:pt x="12" y="86"/>
                    <a:pt x="0" y="63"/>
                    <a:pt x="11" y="32"/>
                  </a:cubicBezTo>
                  <a:cubicBezTo>
                    <a:pt x="43" y="15"/>
                    <a:pt x="69" y="4"/>
                    <a:pt x="88" y="0"/>
                  </a:cubicBezTo>
                  <a:cubicBezTo>
                    <a:pt x="78" y="19"/>
                    <a:pt x="76" y="36"/>
                    <a:pt x="84" y="55"/>
                  </a:cubicBezTo>
                  <a:cubicBezTo>
                    <a:pt x="52" y="64"/>
                    <a:pt x="33" y="73"/>
                    <a:pt x="12" y="86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4995228" y="4265577"/>
              <a:ext cx="1301553" cy="1251733"/>
            </a:xfrm>
            <a:custGeom>
              <a:avLst/>
              <a:gdLst>
                <a:gd name="T0" fmla="*/ 76 w 88"/>
                <a:gd name="T1" fmla="*/ 0 h 85"/>
                <a:gd name="T2" fmla="*/ 77 w 88"/>
                <a:gd name="T3" fmla="*/ 54 h 85"/>
                <a:gd name="T4" fmla="*/ 0 w 88"/>
                <a:gd name="T5" fmla="*/ 85 h 85"/>
                <a:gd name="T6" fmla="*/ 4 w 88"/>
                <a:gd name="T7" fmla="*/ 31 h 85"/>
                <a:gd name="T8" fmla="*/ 76 w 88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5">
                  <a:moveTo>
                    <a:pt x="76" y="0"/>
                  </a:moveTo>
                  <a:cubicBezTo>
                    <a:pt x="76" y="0"/>
                    <a:pt x="88" y="23"/>
                    <a:pt x="77" y="54"/>
                  </a:cubicBezTo>
                  <a:cubicBezTo>
                    <a:pt x="45" y="70"/>
                    <a:pt x="18" y="81"/>
                    <a:pt x="0" y="85"/>
                  </a:cubicBezTo>
                  <a:cubicBezTo>
                    <a:pt x="10" y="66"/>
                    <a:pt x="12" y="49"/>
                    <a:pt x="4" y="31"/>
                  </a:cubicBezTo>
                  <a:cubicBezTo>
                    <a:pt x="36" y="21"/>
                    <a:pt x="54" y="12"/>
                    <a:pt x="76" y="0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6458696" y="2515646"/>
              <a:ext cx="1687660" cy="1008859"/>
            </a:xfrm>
            <a:custGeom>
              <a:avLst/>
              <a:gdLst>
                <a:gd name="T0" fmla="*/ 0 w 114"/>
                <a:gd name="T1" fmla="*/ 39 h 68"/>
                <a:gd name="T2" fmla="*/ 37 w 114"/>
                <a:gd name="T3" fmla="*/ 0 h 68"/>
                <a:gd name="T4" fmla="*/ 114 w 114"/>
                <a:gd name="T5" fmla="*/ 33 h 68"/>
                <a:gd name="T6" fmla="*/ 72 w 114"/>
                <a:gd name="T7" fmla="*/ 68 h 68"/>
                <a:gd name="T8" fmla="*/ 0 w 114"/>
                <a:gd name="T9" fmla="*/ 3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8">
                  <a:moveTo>
                    <a:pt x="0" y="39"/>
                  </a:moveTo>
                  <a:cubicBezTo>
                    <a:pt x="0" y="39"/>
                    <a:pt x="7" y="14"/>
                    <a:pt x="37" y="0"/>
                  </a:cubicBezTo>
                  <a:cubicBezTo>
                    <a:pt x="71" y="11"/>
                    <a:pt x="98" y="22"/>
                    <a:pt x="114" y="33"/>
                  </a:cubicBezTo>
                  <a:cubicBezTo>
                    <a:pt x="94" y="39"/>
                    <a:pt x="80" y="49"/>
                    <a:pt x="72" y="68"/>
                  </a:cubicBezTo>
                  <a:cubicBezTo>
                    <a:pt x="43" y="52"/>
                    <a:pt x="23" y="46"/>
                    <a:pt x="0" y="39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4135829" y="2546781"/>
              <a:ext cx="1257959" cy="1314009"/>
            </a:xfrm>
            <a:custGeom>
              <a:avLst/>
              <a:gdLst>
                <a:gd name="T0" fmla="*/ 85 w 85"/>
                <a:gd name="T1" fmla="*/ 76 h 89"/>
                <a:gd name="T2" fmla="*/ 31 w 85"/>
                <a:gd name="T3" fmla="*/ 77 h 89"/>
                <a:gd name="T4" fmla="*/ 0 w 85"/>
                <a:gd name="T5" fmla="*/ 0 h 89"/>
                <a:gd name="T6" fmla="*/ 54 w 85"/>
                <a:gd name="T7" fmla="*/ 5 h 89"/>
                <a:gd name="T8" fmla="*/ 85 w 85"/>
                <a:gd name="T9" fmla="*/ 7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9">
                  <a:moveTo>
                    <a:pt x="85" y="76"/>
                  </a:moveTo>
                  <a:cubicBezTo>
                    <a:pt x="85" y="76"/>
                    <a:pt x="62" y="89"/>
                    <a:pt x="31" y="77"/>
                  </a:cubicBezTo>
                  <a:cubicBezTo>
                    <a:pt x="14" y="46"/>
                    <a:pt x="3" y="19"/>
                    <a:pt x="0" y="0"/>
                  </a:cubicBezTo>
                  <a:cubicBezTo>
                    <a:pt x="18" y="10"/>
                    <a:pt x="35" y="13"/>
                    <a:pt x="54" y="5"/>
                  </a:cubicBezTo>
                  <a:cubicBezTo>
                    <a:pt x="63" y="37"/>
                    <a:pt x="73" y="55"/>
                    <a:pt x="85" y="76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6695343" y="3343903"/>
              <a:ext cx="1257959" cy="1320235"/>
            </a:xfrm>
            <a:custGeom>
              <a:avLst/>
              <a:gdLst>
                <a:gd name="T0" fmla="*/ 0 w 85"/>
                <a:gd name="T1" fmla="*/ 13 h 89"/>
                <a:gd name="T2" fmla="*/ 54 w 85"/>
                <a:gd name="T3" fmla="*/ 12 h 89"/>
                <a:gd name="T4" fmla="*/ 85 w 85"/>
                <a:gd name="T5" fmla="*/ 89 h 89"/>
                <a:gd name="T6" fmla="*/ 31 w 85"/>
                <a:gd name="T7" fmla="*/ 84 h 89"/>
                <a:gd name="T8" fmla="*/ 0 w 85"/>
                <a:gd name="T9" fmla="*/ 1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9">
                  <a:moveTo>
                    <a:pt x="0" y="13"/>
                  </a:moveTo>
                  <a:cubicBezTo>
                    <a:pt x="0" y="13"/>
                    <a:pt x="23" y="0"/>
                    <a:pt x="54" y="12"/>
                  </a:cubicBezTo>
                  <a:cubicBezTo>
                    <a:pt x="71" y="43"/>
                    <a:pt x="81" y="70"/>
                    <a:pt x="85" y="89"/>
                  </a:cubicBezTo>
                  <a:cubicBezTo>
                    <a:pt x="67" y="79"/>
                    <a:pt x="49" y="76"/>
                    <a:pt x="31" y="84"/>
                  </a:cubicBezTo>
                  <a:cubicBezTo>
                    <a:pt x="22" y="52"/>
                    <a:pt x="12" y="34"/>
                    <a:pt x="0" y="13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2" name="Freeform 15"/>
            <p:cNvSpPr/>
            <p:nvPr/>
          </p:nvSpPr>
          <p:spPr bwMode="auto">
            <a:xfrm>
              <a:off x="4964092" y="1513013"/>
              <a:ext cx="990177" cy="1687660"/>
            </a:xfrm>
            <a:custGeom>
              <a:avLst/>
              <a:gdLst>
                <a:gd name="T0" fmla="*/ 39 w 67"/>
                <a:gd name="T1" fmla="*/ 114 h 114"/>
                <a:gd name="T2" fmla="*/ 0 w 67"/>
                <a:gd name="T3" fmla="*/ 76 h 114"/>
                <a:gd name="T4" fmla="*/ 32 w 67"/>
                <a:gd name="T5" fmla="*/ 0 h 114"/>
                <a:gd name="T6" fmla="*/ 67 w 67"/>
                <a:gd name="T7" fmla="*/ 41 h 114"/>
                <a:gd name="T8" fmla="*/ 39 w 67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14">
                  <a:moveTo>
                    <a:pt x="39" y="114"/>
                  </a:moveTo>
                  <a:cubicBezTo>
                    <a:pt x="39" y="114"/>
                    <a:pt x="13" y="106"/>
                    <a:pt x="0" y="76"/>
                  </a:cubicBezTo>
                  <a:cubicBezTo>
                    <a:pt x="10" y="42"/>
                    <a:pt x="21" y="16"/>
                    <a:pt x="32" y="0"/>
                  </a:cubicBezTo>
                  <a:cubicBezTo>
                    <a:pt x="38" y="20"/>
                    <a:pt x="48" y="34"/>
                    <a:pt x="67" y="41"/>
                  </a:cubicBezTo>
                  <a:cubicBezTo>
                    <a:pt x="51" y="71"/>
                    <a:pt x="45" y="90"/>
                    <a:pt x="39" y="114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3" name="Freeform 16"/>
            <p:cNvSpPr/>
            <p:nvPr/>
          </p:nvSpPr>
          <p:spPr bwMode="auto">
            <a:xfrm>
              <a:off x="6134866" y="4010250"/>
              <a:ext cx="990177" cy="1687660"/>
            </a:xfrm>
            <a:custGeom>
              <a:avLst/>
              <a:gdLst>
                <a:gd name="T0" fmla="*/ 28 w 67"/>
                <a:gd name="T1" fmla="*/ 0 h 114"/>
                <a:gd name="T2" fmla="*/ 67 w 67"/>
                <a:gd name="T3" fmla="*/ 38 h 114"/>
                <a:gd name="T4" fmla="*/ 35 w 67"/>
                <a:gd name="T5" fmla="*/ 114 h 114"/>
                <a:gd name="T6" fmla="*/ 0 w 67"/>
                <a:gd name="T7" fmla="*/ 73 h 114"/>
                <a:gd name="T8" fmla="*/ 28 w 67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14">
                  <a:moveTo>
                    <a:pt x="28" y="0"/>
                  </a:moveTo>
                  <a:cubicBezTo>
                    <a:pt x="28" y="0"/>
                    <a:pt x="53" y="8"/>
                    <a:pt x="67" y="38"/>
                  </a:cubicBezTo>
                  <a:cubicBezTo>
                    <a:pt x="57" y="72"/>
                    <a:pt x="46" y="98"/>
                    <a:pt x="35" y="114"/>
                  </a:cubicBezTo>
                  <a:cubicBezTo>
                    <a:pt x="29" y="94"/>
                    <a:pt x="19" y="80"/>
                    <a:pt x="0" y="73"/>
                  </a:cubicBezTo>
                  <a:cubicBezTo>
                    <a:pt x="16" y="44"/>
                    <a:pt x="22" y="24"/>
                    <a:pt x="28" y="0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14" name="Group 35"/>
          <p:cNvGrpSpPr/>
          <p:nvPr/>
        </p:nvGrpSpPr>
        <p:grpSpPr>
          <a:xfrm>
            <a:off x="8050333" y="2188158"/>
            <a:ext cx="668568" cy="603953"/>
            <a:chOff x="9204326" y="3648075"/>
            <a:chExt cx="500062" cy="454026"/>
          </a:xfrm>
          <a:solidFill>
            <a:schemeClr val="accent1"/>
          </a:solidFill>
        </p:grpSpPr>
        <p:sp>
          <p:nvSpPr>
            <p:cNvPr id="15" name="Freeform 36"/>
            <p:cNvSpPr/>
            <p:nvPr/>
          </p:nvSpPr>
          <p:spPr bwMode="auto">
            <a:xfrm>
              <a:off x="9204326" y="3840163"/>
              <a:ext cx="304800" cy="261938"/>
            </a:xfrm>
            <a:custGeom>
              <a:avLst/>
              <a:gdLst>
                <a:gd name="T0" fmla="*/ 22 w 81"/>
                <a:gd name="T1" fmla="*/ 0 h 70"/>
                <a:gd name="T2" fmla="*/ 33 w 81"/>
                <a:gd name="T3" fmla="*/ 0 h 70"/>
                <a:gd name="T4" fmla="*/ 36 w 81"/>
                <a:gd name="T5" fmla="*/ 10 h 70"/>
                <a:gd name="T6" fmla="*/ 33 w 81"/>
                <a:gd name="T7" fmla="*/ 48 h 70"/>
                <a:gd name="T8" fmla="*/ 41 w 81"/>
                <a:gd name="T9" fmla="*/ 62 h 70"/>
                <a:gd name="T10" fmla="*/ 48 w 81"/>
                <a:gd name="T11" fmla="*/ 48 h 70"/>
                <a:gd name="T12" fmla="*/ 44 w 81"/>
                <a:gd name="T13" fmla="*/ 10 h 70"/>
                <a:gd name="T14" fmla="*/ 47 w 81"/>
                <a:gd name="T15" fmla="*/ 0 h 70"/>
                <a:gd name="T16" fmla="*/ 59 w 81"/>
                <a:gd name="T17" fmla="*/ 0 h 70"/>
                <a:gd name="T18" fmla="*/ 59 w 81"/>
                <a:gd name="T19" fmla="*/ 0 h 70"/>
                <a:gd name="T20" fmla="*/ 79 w 81"/>
                <a:gd name="T21" fmla="*/ 23 h 70"/>
                <a:gd name="T22" fmla="*/ 77 w 81"/>
                <a:gd name="T23" fmla="*/ 47 h 70"/>
                <a:gd name="T24" fmla="*/ 56 w 81"/>
                <a:gd name="T25" fmla="*/ 70 h 70"/>
                <a:gd name="T26" fmla="*/ 25 w 81"/>
                <a:gd name="T27" fmla="*/ 70 h 70"/>
                <a:gd name="T28" fmla="*/ 4 w 81"/>
                <a:gd name="T29" fmla="*/ 47 h 70"/>
                <a:gd name="T30" fmla="*/ 1 w 81"/>
                <a:gd name="T31" fmla="*/ 23 h 70"/>
                <a:gd name="T32" fmla="*/ 22 w 81"/>
                <a:gd name="T3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70">
                  <a:moveTo>
                    <a:pt x="22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1"/>
                    <a:pt x="33" y="7"/>
                    <a:pt x="36" y="10"/>
                  </a:cubicBezTo>
                  <a:cubicBezTo>
                    <a:pt x="36" y="10"/>
                    <a:pt x="31" y="39"/>
                    <a:pt x="33" y="48"/>
                  </a:cubicBezTo>
                  <a:cubicBezTo>
                    <a:pt x="34" y="52"/>
                    <a:pt x="37" y="62"/>
                    <a:pt x="41" y="62"/>
                  </a:cubicBezTo>
                  <a:cubicBezTo>
                    <a:pt x="44" y="62"/>
                    <a:pt x="47" y="52"/>
                    <a:pt x="48" y="48"/>
                  </a:cubicBezTo>
                  <a:cubicBezTo>
                    <a:pt x="50" y="39"/>
                    <a:pt x="44" y="10"/>
                    <a:pt x="44" y="10"/>
                  </a:cubicBezTo>
                  <a:cubicBezTo>
                    <a:pt x="45" y="9"/>
                    <a:pt x="46" y="7"/>
                    <a:pt x="47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70" y="0"/>
                    <a:pt x="81" y="11"/>
                    <a:pt x="79" y="23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4" y="59"/>
                    <a:pt x="67" y="70"/>
                    <a:pt x="56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13" y="70"/>
                    <a:pt x="7" y="59"/>
                    <a:pt x="4" y="47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0"/>
                    <a:pt x="11" y="0"/>
                    <a:pt x="22" y="0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16" name="Oval 37"/>
            <p:cNvSpPr>
              <a:spLocks noChangeArrowheads="1"/>
            </p:cNvSpPr>
            <p:nvPr/>
          </p:nvSpPr>
          <p:spPr bwMode="auto">
            <a:xfrm>
              <a:off x="9280526" y="3648075"/>
              <a:ext cx="153988" cy="153988"/>
            </a:xfrm>
            <a:prstGeom prst="ellipse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17" name="Freeform 38"/>
            <p:cNvSpPr>
              <a:spLocks noEditPoints="1"/>
            </p:cNvSpPr>
            <p:nvPr/>
          </p:nvSpPr>
          <p:spPr bwMode="auto">
            <a:xfrm>
              <a:off x="9399588" y="3730625"/>
              <a:ext cx="304800" cy="109538"/>
            </a:xfrm>
            <a:custGeom>
              <a:avLst/>
              <a:gdLst>
                <a:gd name="T0" fmla="*/ 81 w 81"/>
                <a:gd name="T1" fmla="*/ 27 h 29"/>
                <a:gd name="T2" fmla="*/ 64 w 81"/>
                <a:gd name="T3" fmla="*/ 10 h 29"/>
                <a:gd name="T4" fmla="*/ 62 w 81"/>
                <a:gd name="T5" fmla="*/ 10 h 29"/>
                <a:gd name="T6" fmla="*/ 62 w 81"/>
                <a:gd name="T7" fmla="*/ 6 h 29"/>
                <a:gd name="T8" fmla="*/ 55 w 81"/>
                <a:gd name="T9" fmla="*/ 0 h 29"/>
                <a:gd name="T10" fmla="*/ 49 w 81"/>
                <a:gd name="T11" fmla="*/ 6 h 29"/>
                <a:gd name="T12" fmla="*/ 49 w 81"/>
                <a:gd name="T13" fmla="*/ 10 h 29"/>
                <a:gd name="T14" fmla="*/ 24 w 81"/>
                <a:gd name="T15" fmla="*/ 10 h 29"/>
                <a:gd name="T16" fmla="*/ 24 w 81"/>
                <a:gd name="T17" fmla="*/ 6 h 29"/>
                <a:gd name="T18" fmla="*/ 17 w 81"/>
                <a:gd name="T19" fmla="*/ 0 h 29"/>
                <a:gd name="T20" fmla="*/ 15 w 81"/>
                <a:gd name="T21" fmla="*/ 0 h 29"/>
                <a:gd name="T22" fmla="*/ 0 w 81"/>
                <a:gd name="T23" fmla="*/ 23 h 29"/>
                <a:gd name="T24" fmla="*/ 1 w 81"/>
                <a:gd name="T25" fmla="*/ 23 h 29"/>
                <a:gd name="T26" fmla="*/ 1 w 81"/>
                <a:gd name="T27" fmla="*/ 23 h 29"/>
                <a:gd name="T28" fmla="*/ 7 w 81"/>
                <a:gd name="T29" fmla="*/ 23 h 29"/>
                <a:gd name="T30" fmla="*/ 24 w 81"/>
                <a:gd name="T31" fmla="*/ 29 h 29"/>
                <a:gd name="T32" fmla="*/ 81 w 81"/>
                <a:gd name="T33" fmla="*/ 29 h 29"/>
                <a:gd name="T34" fmla="*/ 81 w 81"/>
                <a:gd name="T35" fmla="*/ 27 h 29"/>
                <a:gd name="T36" fmla="*/ 17 w 81"/>
                <a:gd name="T37" fmla="*/ 22 h 29"/>
                <a:gd name="T38" fmla="*/ 11 w 81"/>
                <a:gd name="T39" fmla="*/ 16 h 29"/>
                <a:gd name="T40" fmla="*/ 11 w 81"/>
                <a:gd name="T41" fmla="*/ 15 h 29"/>
                <a:gd name="T42" fmla="*/ 17 w 81"/>
                <a:gd name="T43" fmla="*/ 19 h 29"/>
                <a:gd name="T44" fmla="*/ 23 w 81"/>
                <a:gd name="T45" fmla="*/ 15 h 29"/>
                <a:gd name="T46" fmla="*/ 24 w 81"/>
                <a:gd name="T47" fmla="*/ 16 h 29"/>
                <a:gd name="T48" fmla="*/ 17 w 81"/>
                <a:gd name="T49" fmla="*/ 22 h 29"/>
                <a:gd name="T50" fmla="*/ 55 w 81"/>
                <a:gd name="T51" fmla="*/ 22 h 29"/>
                <a:gd name="T52" fmla="*/ 49 w 81"/>
                <a:gd name="T53" fmla="*/ 16 h 29"/>
                <a:gd name="T54" fmla="*/ 49 w 81"/>
                <a:gd name="T55" fmla="*/ 15 h 29"/>
                <a:gd name="T56" fmla="*/ 55 w 81"/>
                <a:gd name="T57" fmla="*/ 19 h 29"/>
                <a:gd name="T58" fmla="*/ 62 w 81"/>
                <a:gd name="T59" fmla="*/ 15 h 29"/>
                <a:gd name="T60" fmla="*/ 62 w 81"/>
                <a:gd name="T61" fmla="*/ 16 h 29"/>
                <a:gd name="T62" fmla="*/ 55 w 81"/>
                <a:gd name="T6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29">
                  <a:moveTo>
                    <a:pt x="81" y="27"/>
                  </a:moveTo>
                  <a:cubicBezTo>
                    <a:pt x="81" y="17"/>
                    <a:pt x="73" y="10"/>
                    <a:pt x="64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3"/>
                    <a:pt x="59" y="0"/>
                    <a:pt x="55" y="0"/>
                  </a:cubicBezTo>
                  <a:cubicBezTo>
                    <a:pt x="52" y="0"/>
                    <a:pt x="49" y="3"/>
                    <a:pt x="49" y="6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3"/>
                    <a:pt x="21" y="0"/>
                    <a:pt x="17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4" y="10"/>
                    <a:pt x="8" y="19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3" y="23"/>
                    <a:pt x="19" y="25"/>
                    <a:pt x="24" y="29"/>
                  </a:cubicBezTo>
                  <a:cubicBezTo>
                    <a:pt x="81" y="29"/>
                    <a:pt x="81" y="29"/>
                    <a:pt x="81" y="29"/>
                  </a:cubicBezTo>
                  <a:lnTo>
                    <a:pt x="81" y="27"/>
                  </a:lnTo>
                  <a:close/>
                  <a:moveTo>
                    <a:pt x="17" y="22"/>
                  </a:moveTo>
                  <a:cubicBezTo>
                    <a:pt x="14" y="22"/>
                    <a:pt x="11" y="19"/>
                    <a:pt x="11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7"/>
                    <a:pt x="15" y="19"/>
                    <a:pt x="17" y="19"/>
                  </a:cubicBezTo>
                  <a:cubicBezTo>
                    <a:pt x="20" y="19"/>
                    <a:pt x="22" y="17"/>
                    <a:pt x="23" y="15"/>
                  </a:cubicBezTo>
                  <a:cubicBezTo>
                    <a:pt x="24" y="15"/>
                    <a:pt x="24" y="15"/>
                    <a:pt x="24" y="16"/>
                  </a:cubicBezTo>
                  <a:cubicBezTo>
                    <a:pt x="24" y="19"/>
                    <a:pt x="21" y="22"/>
                    <a:pt x="17" y="22"/>
                  </a:cubicBezTo>
                  <a:close/>
                  <a:moveTo>
                    <a:pt x="55" y="22"/>
                  </a:moveTo>
                  <a:cubicBezTo>
                    <a:pt x="52" y="22"/>
                    <a:pt x="49" y="19"/>
                    <a:pt x="49" y="1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7"/>
                    <a:pt x="53" y="19"/>
                    <a:pt x="55" y="19"/>
                  </a:cubicBezTo>
                  <a:cubicBezTo>
                    <a:pt x="58" y="19"/>
                    <a:pt x="61" y="17"/>
                    <a:pt x="62" y="15"/>
                  </a:cubicBezTo>
                  <a:cubicBezTo>
                    <a:pt x="62" y="15"/>
                    <a:pt x="62" y="15"/>
                    <a:pt x="62" y="16"/>
                  </a:cubicBezTo>
                  <a:cubicBezTo>
                    <a:pt x="62" y="19"/>
                    <a:pt x="59" y="22"/>
                    <a:pt x="55" y="22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18" name="Freeform 39"/>
            <p:cNvSpPr/>
            <p:nvPr/>
          </p:nvSpPr>
          <p:spPr bwMode="auto">
            <a:xfrm>
              <a:off x="9475788" y="3862388"/>
              <a:ext cx="228600" cy="239713"/>
            </a:xfrm>
            <a:custGeom>
              <a:avLst/>
              <a:gdLst>
                <a:gd name="T0" fmla="*/ 47 w 61"/>
                <a:gd name="T1" fmla="*/ 5 h 64"/>
                <a:gd name="T2" fmla="*/ 55 w 61"/>
                <a:gd name="T3" fmla="*/ 5 h 64"/>
                <a:gd name="T4" fmla="*/ 55 w 61"/>
                <a:gd name="T5" fmla="*/ 48 h 64"/>
                <a:gd name="T6" fmla="*/ 46 w 61"/>
                <a:gd name="T7" fmla="*/ 58 h 64"/>
                <a:gd name="T8" fmla="*/ 5 w 61"/>
                <a:gd name="T9" fmla="*/ 58 h 64"/>
                <a:gd name="T10" fmla="*/ 0 w 61"/>
                <a:gd name="T11" fmla="*/ 64 h 64"/>
                <a:gd name="T12" fmla="*/ 44 w 61"/>
                <a:gd name="T13" fmla="*/ 64 h 64"/>
                <a:gd name="T14" fmla="*/ 61 w 61"/>
                <a:gd name="T15" fmla="*/ 47 h 64"/>
                <a:gd name="T16" fmla="*/ 61 w 61"/>
                <a:gd name="T17" fmla="*/ 0 h 64"/>
                <a:gd name="T18" fmla="*/ 45 w 61"/>
                <a:gd name="T19" fmla="*/ 0 h 64"/>
                <a:gd name="T20" fmla="*/ 9 w 61"/>
                <a:gd name="T21" fmla="*/ 0 h 64"/>
                <a:gd name="T22" fmla="*/ 12 w 61"/>
                <a:gd name="T23" fmla="*/ 5 h 64"/>
                <a:gd name="T24" fmla="*/ 47 w 61"/>
                <a:gd name="T25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47" y="5"/>
                  </a:moveTo>
                  <a:cubicBezTo>
                    <a:pt x="55" y="5"/>
                    <a:pt x="55" y="5"/>
                    <a:pt x="55" y="5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53"/>
                    <a:pt x="51" y="58"/>
                    <a:pt x="46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3" y="60"/>
                    <a:pt x="2" y="62"/>
                    <a:pt x="0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53" y="64"/>
                    <a:pt x="61" y="56"/>
                    <a:pt x="61" y="47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1" y="4"/>
                    <a:pt x="12" y="5"/>
                  </a:cubicBezTo>
                  <a:lnTo>
                    <a:pt x="47" y="5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19" name="Freeform 40"/>
            <p:cNvSpPr/>
            <p:nvPr/>
          </p:nvSpPr>
          <p:spPr bwMode="auto">
            <a:xfrm>
              <a:off x="9520238" y="3929063"/>
              <a:ext cx="49213" cy="41275"/>
            </a:xfrm>
            <a:custGeom>
              <a:avLst/>
              <a:gdLst>
                <a:gd name="T0" fmla="*/ 11 w 13"/>
                <a:gd name="T1" fmla="*/ 11 h 11"/>
                <a:gd name="T2" fmla="*/ 13 w 13"/>
                <a:gd name="T3" fmla="*/ 10 h 11"/>
                <a:gd name="T4" fmla="*/ 13 w 13"/>
                <a:gd name="T5" fmla="*/ 1 h 11"/>
                <a:gd name="T6" fmla="*/ 11 w 13"/>
                <a:gd name="T7" fmla="*/ 0 h 11"/>
                <a:gd name="T8" fmla="*/ 2 w 13"/>
                <a:gd name="T9" fmla="*/ 0 h 11"/>
                <a:gd name="T10" fmla="*/ 0 w 13"/>
                <a:gd name="T11" fmla="*/ 11 h 11"/>
                <a:gd name="T12" fmla="*/ 11 w 1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11" y="11"/>
                  </a:moveTo>
                  <a:cubicBezTo>
                    <a:pt x="12" y="11"/>
                    <a:pt x="13" y="11"/>
                    <a:pt x="13" y="1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11" y="11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0" name="Freeform 41"/>
            <p:cNvSpPr/>
            <p:nvPr/>
          </p:nvSpPr>
          <p:spPr bwMode="auto">
            <a:xfrm>
              <a:off x="9586913" y="3929063"/>
              <a:ext cx="65088" cy="41275"/>
            </a:xfrm>
            <a:custGeom>
              <a:avLst/>
              <a:gdLst>
                <a:gd name="T0" fmla="*/ 1 w 17"/>
                <a:gd name="T1" fmla="*/ 11 h 11"/>
                <a:gd name="T2" fmla="*/ 15 w 17"/>
                <a:gd name="T3" fmla="*/ 11 h 11"/>
                <a:gd name="T4" fmla="*/ 17 w 17"/>
                <a:gd name="T5" fmla="*/ 10 h 11"/>
                <a:gd name="T6" fmla="*/ 17 w 17"/>
                <a:gd name="T7" fmla="*/ 1 h 11"/>
                <a:gd name="T8" fmla="*/ 15 w 17"/>
                <a:gd name="T9" fmla="*/ 0 h 11"/>
                <a:gd name="T10" fmla="*/ 1 w 17"/>
                <a:gd name="T11" fmla="*/ 0 h 11"/>
                <a:gd name="T12" fmla="*/ 0 w 17"/>
                <a:gd name="T13" fmla="*/ 1 h 11"/>
                <a:gd name="T14" fmla="*/ 0 w 17"/>
                <a:gd name="T15" fmla="*/ 10 h 11"/>
                <a:gd name="T16" fmla="*/ 1 w 17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1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7" y="11"/>
                    <a:pt x="17" y="1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1" name="Freeform 42"/>
            <p:cNvSpPr/>
            <p:nvPr/>
          </p:nvSpPr>
          <p:spPr bwMode="auto">
            <a:xfrm>
              <a:off x="9586913" y="3992563"/>
              <a:ext cx="65088" cy="41275"/>
            </a:xfrm>
            <a:custGeom>
              <a:avLst/>
              <a:gdLst>
                <a:gd name="T0" fmla="*/ 1 w 17"/>
                <a:gd name="T1" fmla="*/ 11 h 11"/>
                <a:gd name="T2" fmla="*/ 15 w 17"/>
                <a:gd name="T3" fmla="*/ 11 h 11"/>
                <a:gd name="T4" fmla="*/ 17 w 17"/>
                <a:gd name="T5" fmla="*/ 9 h 11"/>
                <a:gd name="T6" fmla="*/ 17 w 17"/>
                <a:gd name="T7" fmla="*/ 1 h 11"/>
                <a:gd name="T8" fmla="*/ 15 w 17"/>
                <a:gd name="T9" fmla="*/ 0 h 11"/>
                <a:gd name="T10" fmla="*/ 1 w 17"/>
                <a:gd name="T11" fmla="*/ 0 h 11"/>
                <a:gd name="T12" fmla="*/ 0 w 17"/>
                <a:gd name="T13" fmla="*/ 1 h 11"/>
                <a:gd name="T14" fmla="*/ 0 w 17"/>
                <a:gd name="T15" fmla="*/ 9 h 11"/>
                <a:gd name="T16" fmla="*/ 1 w 17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1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7" y="10"/>
                    <a:pt x="17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2" name="Freeform 43"/>
            <p:cNvSpPr/>
            <p:nvPr/>
          </p:nvSpPr>
          <p:spPr bwMode="auto">
            <a:xfrm>
              <a:off x="9512301" y="3992563"/>
              <a:ext cx="57150" cy="41275"/>
            </a:xfrm>
            <a:custGeom>
              <a:avLst/>
              <a:gdLst>
                <a:gd name="T0" fmla="*/ 1 w 15"/>
                <a:gd name="T1" fmla="*/ 7 h 11"/>
                <a:gd name="T2" fmla="*/ 1 w 15"/>
                <a:gd name="T3" fmla="*/ 7 h 11"/>
                <a:gd name="T4" fmla="*/ 0 w 15"/>
                <a:gd name="T5" fmla="*/ 11 h 11"/>
                <a:gd name="T6" fmla="*/ 13 w 15"/>
                <a:gd name="T7" fmla="*/ 11 h 11"/>
                <a:gd name="T8" fmla="*/ 15 w 15"/>
                <a:gd name="T9" fmla="*/ 9 h 11"/>
                <a:gd name="T10" fmla="*/ 15 w 15"/>
                <a:gd name="T11" fmla="*/ 1 h 11"/>
                <a:gd name="T12" fmla="*/ 13 w 15"/>
                <a:gd name="T13" fmla="*/ 0 h 11"/>
                <a:gd name="T14" fmla="*/ 2 w 15"/>
                <a:gd name="T15" fmla="*/ 0 h 11"/>
                <a:gd name="T16" fmla="*/ 1 w 15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1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10"/>
                    <a:pt x="0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5" y="10"/>
                    <a:pt x="15" y="9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23" name="Group 50"/>
          <p:cNvGrpSpPr/>
          <p:nvPr/>
        </p:nvGrpSpPr>
        <p:grpSpPr>
          <a:xfrm>
            <a:off x="8050333" y="4454544"/>
            <a:ext cx="668568" cy="611261"/>
            <a:chOff x="8428038" y="4618038"/>
            <a:chExt cx="469900" cy="431801"/>
          </a:xfrm>
          <a:solidFill>
            <a:schemeClr val="accent2"/>
          </a:solidFill>
        </p:grpSpPr>
        <p:sp>
          <p:nvSpPr>
            <p:cNvPr id="24" name="Freeform 51"/>
            <p:cNvSpPr/>
            <p:nvPr/>
          </p:nvSpPr>
          <p:spPr bwMode="auto">
            <a:xfrm>
              <a:off x="8428038" y="4802188"/>
              <a:ext cx="288925" cy="247650"/>
            </a:xfrm>
            <a:custGeom>
              <a:avLst/>
              <a:gdLst>
                <a:gd name="T0" fmla="*/ 21 w 77"/>
                <a:gd name="T1" fmla="*/ 0 h 66"/>
                <a:gd name="T2" fmla="*/ 32 w 77"/>
                <a:gd name="T3" fmla="*/ 0 h 66"/>
                <a:gd name="T4" fmla="*/ 34 w 77"/>
                <a:gd name="T5" fmla="*/ 9 h 66"/>
                <a:gd name="T6" fmla="*/ 32 w 77"/>
                <a:gd name="T7" fmla="*/ 45 h 66"/>
                <a:gd name="T8" fmla="*/ 39 w 77"/>
                <a:gd name="T9" fmla="*/ 58 h 66"/>
                <a:gd name="T10" fmla="*/ 46 w 77"/>
                <a:gd name="T11" fmla="*/ 45 h 66"/>
                <a:gd name="T12" fmla="*/ 42 w 77"/>
                <a:gd name="T13" fmla="*/ 9 h 66"/>
                <a:gd name="T14" fmla="*/ 45 w 77"/>
                <a:gd name="T15" fmla="*/ 0 h 66"/>
                <a:gd name="T16" fmla="*/ 56 w 77"/>
                <a:gd name="T17" fmla="*/ 0 h 66"/>
                <a:gd name="T18" fmla="*/ 56 w 77"/>
                <a:gd name="T19" fmla="*/ 0 h 66"/>
                <a:gd name="T20" fmla="*/ 76 w 77"/>
                <a:gd name="T21" fmla="*/ 22 h 66"/>
                <a:gd name="T22" fmla="*/ 73 w 77"/>
                <a:gd name="T23" fmla="*/ 44 h 66"/>
                <a:gd name="T24" fmla="*/ 54 w 77"/>
                <a:gd name="T25" fmla="*/ 66 h 66"/>
                <a:gd name="T26" fmla="*/ 24 w 77"/>
                <a:gd name="T27" fmla="*/ 66 h 66"/>
                <a:gd name="T28" fmla="*/ 4 w 77"/>
                <a:gd name="T29" fmla="*/ 44 h 66"/>
                <a:gd name="T30" fmla="*/ 1 w 77"/>
                <a:gd name="T31" fmla="*/ 21 h 66"/>
                <a:gd name="T32" fmla="*/ 21 w 77"/>
                <a:gd name="T3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" h="66">
                  <a:moveTo>
                    <a:pt x="2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1"/>
                    <a:pt x="31" y="6"/>
                    <a:pt x="34" y="9"/>
                  </a:cubicBezTo>
                  <a:cubicBezTo>
                    <a:pt x="34" y="9"/>
                    <a:pt x="30" y="36"/>
                    <a:pt x="32" y="45"/>
                  </a:cubicBezTo>
                  <a:cubicBezTo>
                    <a:pt x="32" y="49"/>
                    <a:pt x="35" y="59"/>
                    <a:pt x="39" y="58"/>
                  </a:cubicBezTo>
                  <a:cubicBezTo>
                    <a:pt x="42" y="58"/>
                    <a:pt x="45" y="49"/>
                    <a:pt x="46" y="45"/>
                  </a:cubicBezTo>
                  <a:cubicBezTo>
                    <a:pt x="47" y="36"/>
                    <a:pt x="42" y="9"/>
                    <a:pt x="42" y="9"/>
                  </a:cubicBezTo>
                  <a:cubicBezTo>
                    <a:pt x="43" y="8"/>
                    <a:pt x="44" y="7"/>
                    <a:pt x="4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7" y="0"/>
                    <a:pt x="77" y="10"/>
                    <a:pt x="76" y="22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1" y="56"/>
                    <a:pt x="64" y="66"/>
                    <a:pt x="54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13" y="66"/>
                    <a:pt x="6" y="56"/>
                    <a:pt x="4" y="44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0"/>
                    <a:pt x="10" y="0"/>
                    <a:pt x="21" y="0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5" name="Oval 52"/>
            <p:cNvSpPr>
              <a:spLocks noChangeArrowheads="1"/>
            </p:cNvSpPr>
            <p:nvPr/>
          </p:nvSpPr>
          <p:spPr bwMode="auto">
            <a:xfrm>
              <a:off x="8499476" y="4618038"/>
              <a:ext cx="146050" cy="146050"/>
            </a:xfrm>
            <a:prstGeom prst="ellipse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6" name="Freeform 53"/>
            <p:cNvSpPr/>
            <p:nvPr/>
          </p:nvSpPr>
          <p:spPr bwMode="auto">
            <a:xfrm>
              <a:off x="8713788" y="4813301"/>
              <a:ext cx="184150" cy="236538"/>
            </a:xfrm>
            <a:custGeom>
              <a:avLst/>
              <a:gdLst>
                <a:gd name="T0" fmla="*/ 18 w 49"/>
                <a:gd name="T1" fmla="*/ 0 h 63"/>
                <a:gd name="T2" fmla="*/ 4 w 49"/>
                <a:gd name="T3" fmla="*/ 3 h 63"/>
                <a:gd name="T4" fmla="*/ 7 w 49"/>
                <a:gd name="T5" fmla="*/ 9 h 63"/>
                <a:gd name="T6" fmla="*/ 18 w 49"/>
                <a:gd name="T7" fmla="*/ 6 h 63"/>
                <a:gd name="T8" fmla="*/ 44 w 49"/>
                <a:gd name="T9" fmla="*/ 32 h 63"/>
                <a:gd name="T10" fmla="*/ 18 w 49"/>
                <a:gd name="T11" fmla="*/ 57 h 63"/>
                <a:gd name="T12" fmla="*/ 2 w 49"/>
                <a:gd name="T13" fmla="*/ 51 h 63"/>
                <a:gd name="T14" fmla="*/ 0 w 49"/>
                <a:gd name="T15" fmla="*/ 57 h 63"/>
                <a:gd name="T16" fmla="*/ 18 w 49"/>
                <a:gd name="T17" fmla="*/ 63 h 63"/>
                <a:gd name="T18" fmla="*/ 49 w 49"/>
                <a:gd name="T19" fmla="*/ 32 h 63"/>
                <a:gd name="T20" fmla="*/ 18 w 49"/>
                <a:gd name="T2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63">
                  <a:moveTo>
                    <a:pt x="18" y="0"/>
                  </a:moveTo>
                  <a:cubicBezTo>
                    <a:pt x="13" y="0"/>
                    <a:pt x="9" y="1"/>
                    <a:pt x="4" y="3"/>
                  </a:cubicBezTo>
                  <a:cubicBezTo>
                    <a:pt x="5" y="5"/>
                    <a:pt x="6" y="7"/>
                    <a:pt x="7" y="9"/>
                  </a:cubicBezTo>
                  <a:cubicBezTo>
                    <a:pt x="10" y="7"/>
                    <a:pt x="14" y="6"/>
                    <a:pt x="18" y="6"/>
                  </a:cubicBezTo>
                  <a:cubicBezTo>
                    <a:pt x="32" y="6"/>
                    <a:pt x="44" y="18"/>
                    <a:pt x="44" y="32"/>
                  </a:cubicBezTo>
                  <a:cubicBezTo>
                    <a:pt x="44" y="46"/>
                    <a:pt x="32" y="57"/>
                    <a:pt x="18" y="57"/>
                  </a:cubicBezTo>
                  <a:cubicBezTo>
                    <a:pt x="12" y="57"/>
                    <a:pt x="7" y="55"/>
                    <a:pt x="2" y="51"/>
                  </a:cubicBezTo>
                  <a:cubicBezTo>
                    <a:pt x="2" y="53"/>
                    <a:pt x="1" y="55"/>
                    <a:pt x="0" y="57"/>
                  </a:cubicBezTo>
                  <a:cubicBezTo>
                    <a:pt x="5" y="61"/>
                    <a:pt x="11" y="63"/>
                    <a:pt x="18" y="63"/>
                  </a:cubicBezTo>
                  <a:cubicBezTo>
                    <a:pt x="35" y="63"/>
                    <a:pt x="49" y="49"/>
                    <a:pt x="49" y="32"/>
                  </a:cubicBezTo>
                  <a:cubicBezTo>
                    <a:pt x="49" y="14"/>
                    <a:pt x="35" y="0"/>
                    <a:pt x="18" y="0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7" name="Freeform 54"/>
            <p:cNvSpPr/>
            <p:nvPr/>
          </p:nvSpPr>
          <p:spPr bwMode="auto">
            <a:xfrm>
              <a:off x="8739188" y="4857751"/>
              <a:ext cx="82550" cy="146050"/>
            </a:xfrm>
            <a:custGeom>
              <a:avLst/>
              <a:gdLst>
                <a:gd name="T0" fmla="*/ 0 w 22"/>
                <a:gd name="T1" fmla="*/ 13 h 39"/>
                <a:gd name="T2" fmla="*/ 9 w 22"/>
                <a:gd name="T3" fmla="*/ 22 h 39"/>
                <a:gd name="T4" fmla="*/ 15 w 22"/>
                <a:gd name="T5" fmla="*/ 27 h 39"/>
                <a:gd name="T6" fmla="*/ 10 w 22"/>
                <a:gd name="T7" fmla="*/ 30 h 39"/>
                <a:gd name="T8" fmla="*/ 1 w 22"/>
                <a:gd name="T9" fmla="*/ 28 h 39"/>
                <a:gd name="T10" fmla="*/ 0 w 22"/>
                <a:gd name="T11" fmla="*/ 33 h 39"/>
                <a:gd name="T12" fmla="*/ 8 w 22"/>
                <a:gd name="T13" fmla="*/ 36 h 39"/>
                <a:gd name="T14" fmla="*/ 8 w 22"/>
                <a:gd name="T15" fmla="*/ 36 h 39"/>
                <a:gd name="T16" fmla="*/ 8 w 22"/>
                <a:gd name="T17" fmla="*/ 36 h 39"/>
                <a:gd name="T18" fmla="*/ 8 w 22"/>
                <a:gd name="T19" fmla="*/ 37 h 39"/>
                <a:gd name="T20" fmla="*/ 11 w 22"/>
                <a:gd name="T21" fmla="*/ 39 h 39"/>
                <a:gd name="T22" fmla="*/ 13 w 22"/>
                <a:gd name="T23" fmla="*/ 37 h 39"/>
                <a:gd name="T24" fmla="*/ 13 w 22"/>
                <a:gd name="T25" fmla="*/ 36 h 39"/>
                <a:gd name="T26" fmla="*/ 13 w 22"/>
                <a:gd name="T27" fmla="*/ 36 h 39"/>
                <a:gd name="T28" fmla="*/ 13 w 22"/>
                <a:gd name="T29" fmla="*/ 35 h 39"/>
                <a:gd name="T30" fmla="*/ 22 w 22"/>
                <a:gd name="T31" fmla="*/ 26 h 39"/>
                <a:gd name="T32" fmla="*/ 14 w 22"/>
                <a:gd name="T33" fmla="*/ 16 h 39"/>
                <a:gd name="T34" fmla="*/ 8 w 22"/>
                <a:gd name="T35" fmla="*/ 12 h 39"/>
                <a:gd name="T36" fmla="*/ 12 w 22"/>
                <a:gd name="T37" fmla="*/ 9 h 39"/>
                <a:gd name="T38" fmla="*/ 19 w 22"/>
                <a:gd name="T39" fmla="*/ 11 h 39"/>
                <a:gd name="T40" fmla="*/ 21 w 22"/>
                <a:gd name="T41" fmla="*/ 5 h 39"/>
                <a:gd name="T42" fmla="*/ 14 w 22"/>
                <a:gd name="T43" fmla="*/ 4 h 39"/>
                <a:gd name="T44" fmla="*/ 14 w 22"/>
                <a:gd name="T45" fmla="*/ 3 h 39"/>
                <a:gd name="T46" fmla="*/ 14 w 22"/>
                <a:gd name="T47" fmla="*/ 3 h 39"/>
                <a:gd name="T48" fmla="*/ 14 w 22"/>
                <a:gd name="T49" fmla="*/ 2 h 39"/>
                <a:gd name="T50" fmla="*/ 11 w 22"/>
                <a:gd name="T51" fmla="*/ 0 h 39"/>
                <a:gd name="T52" fmla="*/ 9 w 22"/>
                <a:gd name="T53" fmla="*/ 2 h 39"/>
                <a:gd name="T54" fmla="*/ 9 w 22"/>
                <a:gd name="T55" fmla="*/ 3 h 39"/>
                <a:gd name="T56" fmla="*/ 9 w 22"/>
                <a:gd name="T57" fmla="*/ 4 h 39"/>
                <a:gd name="T58" fmla="*/ 9 w 22"/>
                <a:gd name="T59" fmla="*/ 4 h 39"/>
                <a:gd name="T60" fmla="*/ 0 w 22"/>
                <a:gd name="T61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" h="39">
                  <a:moveTo>
                    <a:pt x="0" y="13"/>
                  </a:moveTo>
                  <a:cubicBezTo>
                    <a:pt x="0" y="18"/>
                    <a:pt x="4" y="20"/>
                    <a:pt x="9" y="22"/>
                  </a:cubicBezTo>
                  <a:cubicBezTo>
                    <a:pt x="13" y="24"/>
                    <a:pt x="15" y="25"/>
                    <a:pt x="15" y="27"/>
                  </a:cubicBezTo>
                  <a:cubicBezTo>
                    <a:pt x="15" y="29"/>
                    <a:pt x="13" y="30"/>
                    <a:pt x="10" y="30"/>
                  </a:cubicBezTo>
                  <a:cubicBezTo>
                    <a:pt x="7" y="30"/>
                    <a:pt x="4" y="29"/>
                    <a:pt x="1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" y="35"/>
                    <a:pt x="5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10" y="39"/>
                    <a:pt x="11" y="39"/>
                  </a:cubicBezTo>
                  <a:cubicBezTo>
                    <a:pt x="12" y="39"/>
                    <a:pt x="13" y="38"/>
                    <a:pt x="13" y="37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4"/>
                    <a:pt x="22" y="30"/>
                    <a:pt x="22" y="26"/>
                  </a:cubicBezTo>
                  <a:cubicBezTo>
                    <a:pt x="22" y="21"/>
                    <a:pt x="20" y="19"/>
                    <a:pt x="14" y="16"/>
                  </a:cubicBezTo>
                  <a:cubicBezTo>
                    <a:pt x="10" y="15"/>
                    <a:pt x="8" y="14"/>
                    <a:pt x="8" y="12"/>
                  </a:cubicBezTo>
                  <a:cubicBezTo>
                    <a:pt x="8" y="11"/>
                    <a:pt x="9" y="9"/>
                    <a:pt x="12" y="9"/>
                  </a:cubicBezTo>
                  <a:cubicBezTo>
                    <a:pt x="16" y="9"/>
                    <a:pt x="18" y="10"/>
                    <a:pt x="19" y="11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4"/>
                    <a:pt x="17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2" y="0"/>
                    <a:pt x="11" y="0"/>
                  </a:cubicBezTo>
                  <a:cubicBezTo>
                    <a:pt x="10" y="0"/>
                    <a:pt x="9" y="1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3" y="5"/>
                    <a:pt x="0" y="9"/>
                    <a:pt x="0" y="13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28" name="Group 21"/>
          <p:cNvGrpSpPr/>
          <p:nvPr/>
        </p:nvGrpSpPr>
        <p:grpSpPr>
          <a:xfrm>
            <a:off x="3334116" y="2189444"/>
            <a:ext cx="665932" cy="601380"/>
            <a:chOff x="6334126" y="3989388"/>
            <a:chExt cx="498474" cy="452437"/>
          </a:xfrm>
          <a:solidFill>
            <a:schemeClr val="accent1"/>
          </a:solidFill>
        </p:grpSpPr>
        <p:sp>
          <p:nvSpPr>
            <p:cNvPr id="29" name="Freeform 22"/>
            <p:cNvSpPr/>
            <p:nvPr/>
          </p:nvSpPr>
          <p:spPr bwMode="auto">
            <a:xfrm>
              <a:off x="6334126" y="4179888"/>
              <a:ext cx="303212" cy="258762"/>
            </a:xfrm>
            <a:custGeom>
              <a:avLst/>
              <a:gdLst>
                <a:gd name="T0" fmla="*/ 22 w 81"/>
                <a:gd name="T1" fmla="*/ 0 h 69"/>
                <a:gd name="T2" fmla="*/ 34 w 81"/>
                <a:gd name="T3" fmla="*/ 0 h 69"/>
                <a:gd name="T4" fmla="*/ 36 w 81"/>
                <a:gd name="T5" fmla="*/ 9 h 69"/>
                <a:gd name="T6" fmla="*/ 34 w 81"/>
                <a:gd name="T7" fmla="*/ 48 h 69"/>
                <a:gd name="T8" fmla="*/ 41 w 81"/>
                <a:gd name="T9" fmla="*/ 62 h 69"/>
                <a:gd name="T10" fmla="*/ 48 w 81"/>
                <a:gd name="T11" fmla="*/ 48 h 69"/>
                <a:gd name="T12" fmla="*/ 44 w 81"/>
                <a:gd name="T13" fmla="*/ 10 h 69"/>
                <a:gd name="T14" fmla="*/ 47 w 81"/>
                <a:gd name="T15" fmla="*/ 0 h 69"/>
                <a:gd name="T16" fmla="*/ 59 w 81"/>
                <a:gd name="T17" fmla="*/ 0 h 69"/>
                <a:gd name="T18" fmla="*/ 59 w 81"/>
                <a:gd name="T19" fmla="*/ 0 h 69"/>
                <a:gd name="T20" fmla="*/ 80 w 81"/>
                <a:gd name="T21" fmla="*/ 23 h 69"/>
                <a:gd name="T22" fmla="*/ 77 w 81"/>
                <a:gd name="T23" fmla="*/ 47 h 69"/>
                <a:gd name="T24" fmla="*/ 56 w 81"/>
                <a:gd name="T25" fmla="*/ 69 h 69"/>
                <a:gd name="T26" fmla="*/ 25 w 81"/>
                <a:gd name="T27" fmla="*/ 69 h 69"/>
                <a:gd name="T28" fmla="*/ 5 w 81"/>
                <a:gd name="T29" fmla="*/ 46 h 69"/>
                <a:gd name="T30" fmla="*/ 2 w 81"/>
                <a:gd name="T31" fmla="*/ 23 h 69"/>
                <a:gd name="T32" fmla="*/ 22 w 81"/>
                <a:gd name="T3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69">
                  <a:moveTo>
                    <a:pt x="22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3" y="1"/>
                    <a:pt x="33" y="7"/>
                    <a:pt x="36" y="9"/>
                  </a:cubicBezTo>
                  <a:cubicBezTo>
                    <a:pt x="36" y="9"/>
                    <a:pt x="31" y="39"/>
                    <a:pt x="34" y="48"/>
                  </a:cubicBezTo>
                  <a:cubicBezTo>
                    <a:pt x="34" y="52"/>
                    <a:pt x="37" y="62"/>
                    <a:pt x="41" y="62"/>
                  </a:cubicBezTo>
                  <a:cubicBezTo>
                    <a:pt x="45" y="62"/>
                    <a:pt x="47" y="52"/>
                    <a:pt x="48" y="48"/>
                  </a:cubicBezTo>
                  <a:cubicBezTo>
                    <a:pt x="50" y="38"/>
                    <a:pt x="44" y="10"/>
                    <a:pt x="44" y="10"/>
                  </a:cubicBezTo>
                  <a:cubicBezTo>
                    <a:pt x="45" y="9"/>
                    <a:pt x="47" y="7"/>
                    <a:pt x="47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71" y="0"/>
                    <a:pt x="81" y="11"/>
                    <a:pt x="80" y="23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5" y="59"/>
                    <a:pt x="68" y="69"/>
                    <a:pt x="56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14" y="69"/>
                    <a:pt x="7" y="59"/>
                    <a:pt x="5" y="46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10"/>
                    <a:pt x="11" y="0"/>
                    <a:pt x="22" y="0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0" name="Oval 23"/>
            <p:cNvSpPr>
              <a:spLocks noChangeArrowheads="1"/>
            </p:cNvSpPr>
            <p:nvPr/>
          </p:nvSpPr>
          <p:spPr bwMode="auto">
            <a:xfrm>
              <a:off x="6408738" y="3989388"/>
              <a:ext cx="153987" cy="153987"/>
            </a:xfrm>
            <a:prstGeom prst="ellipse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15113" y="4154488"/>
              <a:ext cx="217487" cy="287337"/>
            </a:xfrm>
            <a:custGeom>
              <a:avLst/>
              <a:gdLst>
                <a:gd name="T0" fmla="*/ 19 w 58"/>
                <a:gd name="T1" fmla="*/ 0 h 77"/>
                <a:gd name="T2" fmla="*/ 0 w 58"/>
                <a:gd name="T3" fmla="*/ 5 h 77"/>
                <a:gd name="T4" fmla="*/ 5 w 58"/>
                <a:gd name="T5" fmla="*/ 9 h 77"/>
                <a:gd name="T6" fmla="*/ 12 w 58"/>
                <a:gd name="T7" fmla="*/ 31 h 77"/>
                <a:gd name="T8" fmla="*/ 12 w 58"/>
                <a:gd name="T9" fmla="*/ 31 h 77"/>
                <a:gd name="T10" fmla="*/ 12 w 58"/>
                <a:gd name="T11" fmla="*/ 31 h 77"/>
                <a:gd name="T12" fmla="*/ 9 w 58"/>
                <a:gd name="T13" fmla="*/ 55 h 77"/>
                <a:gd name="T14" fmla="*/ 9 w 58"/>
                <a:gd name="T15" fmla="*/ 55 h 77"/>
                <a:gd name="T16" fmla="*/ 9 w 58"/>
                <a:gd name="T17" fmla="*/ 55 h 77"/>
                <a:gd name="T18" fmla="*/ 2 w 58"/>
                <a:gd name="T19" fmla="*/ 73 h 77"/>
                <a:gd name="T20" fmla="*/ 19 w 58"/>
                <a:gd name="T21" fmla="*/ 77 h 77"/>
                <a:gd name="T22" fmla="*/ 58 w 58"/>
                <a:gd name="T23" fmla="*/ 38 h 77"/>
                <a:gd name="T24" fmla="*/ 19 w 58"/>
                <a:gd name="T25" fmla="*/ 0 h 77"/>
                <a:gd name="T26" fmla="*/ 20 w 58"/>
                <a:gd name="T27" fmla="*/ 38 h 77"/>
                <a:gd name="T28" fmla="*/ 20 w 58"/>
                <a:gd name="T29" fmla="*/ 9 h 77"/>
                <a:gd name="T30" fmla="*/ 48 w 58"/>
                <a:gd name="T31" fmla="*/ 38 h 77"/>
                <a:gd name="T32" fmla="*/ 20 w 58"/>
                <a:gd name="T33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77">
                  <a:moveTo>
                    <a:pt x="19" y="0"/>
                  </a:moveTo>
                  <a:cubicBezTo>
                    <a:pt x="12" y="0"/>
                    <a:pt x="6" y="2"/>
                    <a:pt x="0" y="5"/>
                  </a:cubicBezTo>
                  <a:cubicBezTo>
                    <a:pt x="2" y="6"/>
                    <a:pt x="4" y="8"/>
                    <a:pt x="5" y="9"/>
                  </a:cubicBezTo>
                  <a:cubicBezTo>
                    <a:pt x="10" y="15"/>
                    <a:pt x="13" y="23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8" y="62"/>
                    <a:pt x="5" y="68"/>
                    <a:pt x="2" y="73"/>
                  </a:cubicBezTo>
                  <a:cubicBezTo>
                    <a:pt x="7" y="75"/>
                    <a:pt x="13" y="77"/>
                    <a:pt x="19" y="77"/>
                  </a:cubicBezTo>
                  <a:cubicBezTo>
                    <a:pt x="41" y="77"/>
                    <a:pt x="58" y="59"/>
                    <a:pt x="58" y="38"/>
                  </a:cubicBezTo>
                  <a:cubicBezTo>
                    <a:pt x="58" y="17"/>
                    <a:pt x="41" y="0"/>
                    <a:pt x="19" y="0"/>
                  </a:cubicBezTo>
                  <a:close/>
                  <a:moveTo>
                    <a:pt x="20" y="38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36" y="9"/>
                    <a:pt x="48" y="22"/>
                    <a:pt x="48" y="38"/>
                  </a:cubicBezTo>
                  <a:lnTo>
                    <a:pt x="20" y="38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2" name="Freeform 25"/>
            <p:cNvSpPr/>
            <p:nvPr/>
          </p:nvSpPr>
          <p:spPr bwMode="auto">
            <a:xfrm>
              <a:off x="6642100" y="4071938"/>
              <a:ext cx="96837" cy="66675"/>
            </a:xfrm>
            <a:custGeom>
              <a:avLst/>
              <a:gdLst>
                <a:gd name="T0" fmla="*/ 4 w 26"/>
                <a:gd name="T1" fmla="*/ 11 h 18"/>
                <a:gd name="T2" fmla="*/ 8 w 26"/>
                <a:gd name="T3" fmla="*/ 11 h 18"/>
                <a:gd name="T4" fmla="*/ 8 w 26"/>
                <a:gd name="T5" fmla="*/ 18 h 18"/>
                <a:gd name="T6" fmla="*/ 13 w 26"/>
                <a:gd name="T7" fmla="*/ 17 h 18"/>
                <a:gd name="T8" fmla="*/ 18 w 26"/>
                <a:gd name="T9" fmla="*/ 18 h 18"/>
                <a:gd name="T10" fmla="*/ 18 w 26"/>
                <a:gd name="T11" fmla="*/ 11 h 18"/>
                <a:gd name="T12" fmla="*/ 22 w 26"/>
                <a:gd name="T13" fmla="*/ 11 h 18"/>
                <a:gd name="T14" fmla="*/ 26 w 26"/>
                <a:gd name="T15" fmla="*/ 7 h 18"/>
                <a:gd name="T16" fmla="*/ 26 w 26"/>
                <a:gd name="T17" fmla="*/ 4 h 18"/>
                <a:gd name="T18" fmla="*/ 22 w 26"/>
                <a:gd name="T19" fmla="*/ 0 h 18"/>
                <a:gd name="T20" fmla="*/ 4 w 26"/>
                <a:gd name="T21" fmla="*/ 0 h 18"/>
                <a:gd name="T22" fmla="*/ 0 w 26"/>
                <a:gd name="T23" fmla="*/ 4 h 18"/>
                <a:gd name="T24" fmla="*/ 0 w 26"/>
                <a:gd name="T25" fmla="*/ 7 h 18"/>
                <a:gd name="T26" fmla="*/ 4 w 26"/>
                <a:gd name="T27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18">
                  <a:moveTo>
                    <a:pt x="4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7"/>
                    <a:pt x="11" y="17"/>
                    <a:pt x="13" y="17"/>
                  </a:cubicBezTo>
                  <a:cubicBezTo>
                    <a:pt x="15" y="17"/>
                    <a:pt x="17" y="17"/>
                    <a:pt x="18" y="18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4" y="11"/>
                    <a:pt x="26" y="9"/>
                    <a:pt x="26" y="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1" y="11"/>
                    <a:pt x="4" y="11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3" name="Freeform 26"/>
            <p:cNvSpPr/>
            <p:nvPr/>
          </p:nvSpPr>
          <p:spPr bwMode="auto">
            <a:xfrm>
              <a:off x="6780213" y="4143375"/>
              <a:ext cx="52387" cy="52387"/>
            </a:xfrm>
            <a:custGeom>
              <a:avLst/>
              <a:gdLst>
                <a:gd name="T0" fmla="*/ 8 w 14"/>
                <a:gd name="T1" fmla="*/ 14 h 14"/>
                <a:gd name="T2" fmla="*/ 12 w 14"/>
                <a:gd name="T3" fmla="*/ 10 h 14"/>
                <a:gd name="T4" fmla="*/ 13 w 14"/>
                <a:gd name="T5" fmla="*/ 4 h 14"/>
                <a:gd name="T6" fmla="*/ 11 w 14"/>
                <a:gd name="T7" fmla="*/ 2 h 14"/>
                <a:gd name="T8" fmla="*/ 6 w 14"/>
                <a:gd name="T9" fmla="*/ 2 h 14"/>
                <a:gd name="T10" fmla="*/ 0 w 14"/>
                <a:gd name="T11" fmla="*/ 6 h 14"/>
                <a:gd name="T12" fmla="*/ 8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4" y="8"/>
                    <a:pt x="14" y="6"/>
                    <a:pt x="13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0"/>
                    <a:pt x="7" y="0"/>
                    <a:pt x="6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8"/>
                    <a:pt x="5" y="11"/>
                    <a:pt x="8" y="14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34" name="Group 27"/>
          <p:cNvGrpSpPr/>
          <p:nvPr/>
        </p:nvGrpSpPr>
        <p:grpSpPr>
          <a:xfrm>
            <a:off x="3332501" y="4447463"/>
            <a:ext cx="684191" cy="617055"/>
            <a:chOff x="7240587" y="3470275"/>
            <a:chExt cx="492126" cy="446088"/>
          </a:xfrm>
          <a:solidFill>
            <a:schemeClr val="accent2"/>
          </a:solidFill>
        </p:grpSpPr>
        <p:sp>
          <p:nvSpPr>
            <p:cNvPr id="35" name="Freeform 28"/>
            <p:cNvSpPr/>
            <p:nvPr/>
          </p:nvSpPr>
          <p:spPr bwMode="auto">
            <a:xfrm>
              <a:off x="7240587" y="3657600"/>
              <a:ext cx="300038" cy="258763"/>
            </a:xfrm>
            <a:custGeom>
              <a:avLst/>
              <a:gdLst>
                <a:gd name="T0" fmla="*/ 22 w 80"/>
                <a:gd name="T1" fmla="*/ 0 h 69"/>
                <a:gd name="T2" fmla="*/ 33 w 80"/>
                <a:gd name="T3" fmla="*/ 0 h 69"/>
                <a:gd name="T4" fmla="*/ 36 w 80"/>
                <a:gd name="T5" fmla="*/ 9 h 69"/>
                <a:gd name="T6" fmla="*/ 33 w 80"/>
                <a:gd name="T7" fmla="*/ 47 h 69"/>
                <a:gd name="T8" fmla="*/ 40 w 80"/>
                <a:gd name="T9" fmla="*/ 61 h 69"/>
                <a:gd name="T10" fmla="*/ 47 w 80"/>
                <a:gd name="T11" fmla="*/ 47 h 69"/>
                <a:gd name="T12" fmla="*/ 43 w 80"/>
                <a:gd name="T13" fmla="*/ 9 h 69"/>
                <a:gd name="T14" fmla="*/ 46 w 80"/>
                <a:gd name="T15" fmla="*/ 0 h 69"/>
                <a:gd name="T16" fmla="*/ 58 w 80"/>
                <a:gd name="T17" fmla="*/ 0 h 69"/>
                <a:gd name="T18" fmla="*/ 58 w 80"/>
                <a:gd name="T19" fmla="*/ 0 h 69"/>
                <a:gd name="T20" fmla="*/ 79 w 80"/>
                <a:gd name="T21" fmla="*/ 23 h 69"/>
                <a:gd name="T22" fmla="*/ 76 w 80"/>
                <a:gd name="T23" fmla="*/ 46 h 69"/>
                <a:gd name="T24" fmla="*/ 56 w 80"/>
                <a:gd name="T25" fmla="*/ 69 h 69"/>
                <a:gd name="T26" fmla="*/ 25 w 80"/>
                <a:gd name="T27" fmla="*/ 69 h 69"/>
                <a:gd name="T28" fmla="*/ 5 w 80"/>
                <a:gd name="T29" fmla="*/ 46 h 69"/>
                <a:gd name="T30" fmla="*/ 2 w 80"/>
                <a:gd name="T31" fmla="*/ 23 h 69"/>
                <a:gd name="T32" fmla="*/ 22 w 80"/>
                <a:gd name="T3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69">
                  <a:moveTo>
                    <a:pt x="22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1"/>
                    <a:pt x="33" y="7"/>
                    <a:pt x="36" y="9"/>
                  </a:cubicBezTo>
                  <a:cubicBezTo>
                    <a:pt x="36" y="9"/>
                    <a:pt x="31" y="38"/>
                    <a:pt x="33" y="47"/>
                  </a:cubicBezTo>
                  <a:cubicBezTo>
                    <a:pt x="34" y="51"/>
                    <a:pt x="37" y="61"/>
                    <a:pt x="40" y="61"/>
                  </a:cubicBezTo>
                  <a:cubicBezTo>
                    <a:pt x="44" y="61"/>
                    <a:pt x="47" y="51"/>
                    <a:pt x="47" y="47"/>
                  </a:cubicBezTo>
                  <a:cubicBezTo>
                    <a:pt x="49" y="38"/>
                    <a:pt x="43" y="9"/>
                    <a:pt x="43" y="9"/>
                  </a:cubicBezTo>
                  <a:cubicBezTo>
                    <a:pt x="44" y="9"/>
                    <a:pt x="46" y="7"/>
                    <a:pt x="46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70" y="0"/>
                    <a:pt x="80" y="10"/>
                    <a:pt x="79" y="23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4" y="59"/>
                    <a:pt x="67" y="69"/>
                    <a:pt x="56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14" y="69"/>
                    <a:pt x="7" y="58"/>
                    <a:pt x="5" y="46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10"/>
                    <a:pt x="11" y="0"/>
                    <a:pt x="22" y="0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6" name="Oval 29"/>
            <p:cNvSpPr>
              <a:spLocks noChangeArrowheads="1"/>
            </p:cNvSpPr>
            <p:nvPr/>
          </p:nvSpPr>
          <p:spPr bwMode="auto">
            <a:xfrm>
              <a:off x="7316788" y="3470275"/>
              <a:ext cx="149225" cy="150813"/>
            </a:xfrm>
            <a:prstGeom prst="ellipse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458075" y="3549650"/>
              <a:ext cx="274638" cy="358775"/>
            </a:xfrm>
            <a:custGeom>
              <a:avLst/>
              <a:gdLst>
                <a:gd name="T0" fmla="*/ 14 w 73"/>
                <a:gd name="T1" fmla="*/ 0 h 96"/>
                <a:gd name="T2" fmla="*/ 0 w 73"/>
                <a:gd name="T3" fmla="*/ 22 h 96"/>
                <a:gd name="T4" fmla="*/ 24 w 73"/>
                <a:gd name="T5" fmla="*/ 32 h 96"/>
                <a:gd name="T6" fmla="*/ 30 w 73"/>
                <a:gd name="T7" fmla="*/ 51 h 96"/>
                <a:gd name="T8" fmla="*/ 27 w 73"/>
                <a:gd name="T9" fmla="*/ 75 h 96"/>
                <a:gd name="T10" fmla="*/ 64 w 73"/>
                <a:gd name="T11" fmla="*/ 96 h 96"/>
                <a:gd name="T12" fmla="*/ 73 w 73"/>
                <a:gd name="T13" fmla="*/ 10 h 96"/>
                <a:gd name="T14" fmla="*/ 61 w 73"/>
                <a:gd name="T15" fmla="*/ 16 h 96"/>
                <a:gd name="T16" fmla="*/ 58 w 73"/>
                <a:gd name="T17" fmla="*/ 15 h 96"/>
                <a:gd name="T18" fmla="*/ 54 w 73"/>
                <a:gd name="T19" fmla="*/ 12 h 96"/>
                <a:gd name="T20" fmla="*/ 56 w 73"/>
                <a:gd name="T21" fmla="*/ 9 h 96"/>
                <a:gd name="T22" fmla="*/ 62 w 73"/>
                <a:gd name="T23" fmla="*/ 9 h 96"/>
                <a:gd name="T24" fmla="*/ 61 w 73"/>
                <a:gd name="T25" fmla="*/ 12 h 96"/>
                <a:gd name="T26" fmla="*/ 59 w 73"/>
                <a:gd name="T27" fmla="*/ 10 h 96"/>
                <a:gd name="T28" fmla="*/ 57 w 73"/>
                <a:gd name="T29" fmla="*/ 12 h 96"/>
                <a:gd name="T30" fmla="*/ 59 w 73"/>
                <a:gd name="T31" fmla="*/ 13 h 96"/>
                <a:gd name="T32" fmla="*/ 63 w 73"/>
                <a:gd name="T33" fmla="*/ 15 h 96"/>
                <a:gd name="T34" fmla="*/ 63 w 73"/>
                <a:gd name="T35" fmla="*/ 19 h 96"/>
                <a:gd name="T36" fmla="*/ 59 w 73"/>
                <a:gd name="T37" fmla="*/ 21 h 96"/>
                <a:gd name="T38" fmla="*/ 54 w 73"/>
                <a:gd name="T39" fmla="*/ 17 h 96"/>
                <a:gd name="T40" fmla="*/ 57 w 73"/>
                <a:gd name="T41" fmla="*/ 18 h 96"/>
                <a:gd name="T42" fmla="*/ 61 w 73"/>
                <a:gd name="T43" fmla="*/ 18 h 96"/>
                <a:gd name="T44" fmla="*/ 61 w 73"/>
                <a:gd name="T45" fmla="*/ 16 h 96"/>
                <a:gd name="T46" fmla="*/ 42 w 73"/>
                <a:gd name="T47" fmla="*/ 17 h 96"/>
                <a:gd name="T48" fmla="*/ 47 w 73"/>
                <a:gd name="T49" fmla="*/ 8 h 96"/>
                <a:gd name="T50" fmla="*/ 51 w 73"/>
                <a:gd name="T51" fmla="*/ 8 h 96"/>
                <a:gd name="T52" fmla="*/ 50 w 73"/>
                <a:gd name="T53" fmla="*/ 21 h 96"/>
                <a:gd name="T54" fmla="*/ 45 w 73"/>
                <a:gd name="T55" fmla="*/ 12 h 96"/>
                <a:gd name="T56" fmla="*/ 40 w 73"/>
                <a:gd name="T57" fmla="*/ 21 h 96"/>
                <a:gd name="T58" fmla="*/ 40 w 73"/>
                <a:gd name="T59" fmla="*/ 8 h 96"/>
                <a:gd name="T60" fmla="*/ 23 w 73"/>
                <a:gd name="T61" fmla="*/ 21 h 96"/>
                <a:gd name="T62" fmla="*/ 18 w 73"/>
                <a:gd name="T63" fmla="*/ 21 h 96"/>
                <a:gd name="T64" fmla="*/ 16 w 73"/>
                <a:gd name="T65" fmla="*/ 8 h 96"/>
                <a:gd name="T66" fmla="*/ 23 w 73"/>
                <a:gd name="T67" fmla="*/ 17 h 96"/>
                <a:gd name="T68" fmla="*/ 25 w 73"/>
                <a:gd name="T69" fmla="*/ 8 h 96"/>
                <a:gd name="T70" fmla="*/ 28 w 73"/>
                <a:gd name="T71" fmla="*/ 21 h 96"/>
                <a:gd name="T72" fmla="*/ 37 w 73"/>
                <a:gd name="T73" fmla="*/ 8 h 96"/>
                <a:gd name="T74" fmla="*/ 30 w 73"/>
                <a:gd name="T75" fmla="*/ 11 h 96"/>
                <a:gd name="T76" fmla="*/ 36 w 73"/>
                <a:gd name="T77" fmla="*/ 13 h 96"/>
                <a:gd name="T78" fmla="*/ 30 w 73"/>
                <a:gd name="T79" fmla="*/ 15 h 96"/>
                <a:gd name="T80" fmla="*/ 37 w 73"/>
                <a:gd name="T81" fmla="*/ 19 h 96"/>
                <a:gd name="T82" fmla="*/ 28 w 73"/>
                <a:gd name="T83" fmla="*/ 21 h 96"/>
                <a:gd name="T84" fmla="*/ 32 w 73"/>
                <a:gd name="T85" fmla="*/ 83 h 96"/>
                <a:gd name="T86" fmla="*/ 64 w 73"/>
                <a:gd name="T87" fmla="*/ 80 h 96"/>
                <a:gd name="T88" fmla="*/ 64 w 73"/>
                <a:gd name="T89" fmla="*/ 71 h 96"/>
                <a:gd name="T90" fmla="*/ 36 w 73"/>
                <a:gd name="T91" fmla="*/ 68 h 96"/>
                <a:gd name="T92" fmla="*/ 64 w 73"/>
                <a:gd name="T93" fmla="*/ 71 h 96"/>
                <a:gd name="T94" fmla="*/ 40 w 73"/>
                <a:gd name="T95" fmla="*/ 59 h 96"/>
                <a:gd name="T96" fmla="*/ 64 w 73"/>
                <a:gd name="T97" fmla="*/ 3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3" h="96">
                  <a:moveTo>
                    <a:pt x="6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8"/>
                    <a:pt x="9" y="15"/>
                    <a:pt x="4" y="19"/>
                  </a:cubicBezTo>
                  <a:cubicBezTo>
                    <a:pt x="3" y="20"/>
                    <a:pt x="1" y="21"/>
                    <a:pt x="0" y="22"/>
                  </a:cubicBezTo>
                  <a:cubicBezTo>
                    <a:pt x="0" y="22"/>
                    <a:pt x="4" y="22"/>
                    <a:pt x="5" y="22"/>
                  </a:cubicBezTo>
                  <a:cubicBezTo>
                    <a:pt x="17" y="23"/>
                    <a:pt x="24" y="32"/>
                    <a:pt x="24" y="32"/>
                  </a:cubicBezTo>
                  <a:cubicBezTo>
                    <a:pt x="28" y="38"/>
                    <a:pt x="31" y="44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5" y="84"/>
                    <a:pt x="24" y="92"/>
                    <a:pt x="18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9" y="96"/>
                    <a:pt x="73" y="92"/>
                    <a:pt x="73" y="87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5"/>
                    <a:pt x="69" y="0"/>
                    <a:pt x="64" y="0"/>
                  </a:cubicBezTo>
                  <a:close/>
                  <a:moveTo>
                    <a:pt x="61" y="16"/>
                  </a:moveTo>
                  <a:cubicBezTo>
                    <a:pt x="61" y="16"/>
                    <a:pt x="60" y="16"/>
                    <a:pt x="60" y="16"/>
                  </a:cubicBezTo>
                  <a:cubicBezTo>
                    <a:pt x="60" y="16"/>
                    <a:pt x="59" y="16"/>
                    <a:pt x="58" y="15"/>
                  </a:cubicBezTo>
                  <a:cubicBezTo>
                    <a:pt x="57" y="15"/>
                    <a:pt x="56" y="15"/>
                    <a:pt x="55" y="14"/>
                  </a:cubicBezTo>
                  <a:cubicBezTo>
                    <a:pt x="55" y="14"/>
                    <a:pt x="54" y="13"/>
                    <a:pt x="54" y="12"/>
                  </a:cubicBezTo>
                  <a:cubicBezTo>
                    <a:pt x="54" y="11"/>
                    <a:pt x="54" y="10"/>
                    <a:pt x="55" y="10"/>
                  </a:cubicBezTo>
                  <a:cubicBezTo>
                    <a:pt x="55" y="9"/>
                    <a:pt x="56" y="9"/>
                    <a:pt x="56" y="9"/>
                  </a:cubicBezTo>
                  <a:cubicBezTo>
                    <a:pt x="57" y="8"/>
                    <a:pt x="58" y="8"/>
                    <a:pt x="59" y="8"/>
                  </a:cubicBezTo>
                  <a:cubicBezTo>
                    <a:pt x="60" y="8"/>
                    <a:pt x="61" y="9"/>
                    <a:pt x="62" y="9"/>
                  </a:cubicBezTo>
                  <a:cubicBezTo>
                    <a:pt x="63" y="10"/>
                    <a:pt x="63" y="11"/>
                    <a:pt x="63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1"/>
                    <a:pt x="60" y="11"/>
                    <a:pt x="60" y="11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8" y="10"/>
                    <a:pt x="57" y="10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3"/>
                    <a:pt x="58" y="13"/>
                    <a:pt x="59" y="13"/>
                  </a:cubicBezTo>
                  <a:cubicBezTo>
                    <a:pt x="60" y="13"/>
                    <a:pt x="61" y="14"/>
                    <a:pt x="62" y="14"/>
                  </a:cubicBezTo>
                  <a:cubicBezTo>
                    <a:pt x="62" y="14"/>
                    <a:pt x="63" y="15"/>
                    <a:pt x="63" y="15"/>
                  </a:cubicBezTo>
                  <a:cubicBezTo>
                    <a:pt x="63" y="16"/>
                    <a:pt x="64" y="16"/>
                    <a:pt x="64" y="17"/>
                  </a:cubicBezTo>
                  <a:cubicBezTo>
                    <a:pt x="64" y="18"/>
                    <a:pt x="63" y="19"/>
                    <a:pt x="63" y="19"/>
                  </a:cubicBezTo>
                  <a:cubicBezTo>
                    <a:pt x="63" y="20"/>
                    <a:pt x="62" y="20"/>
                    <a:pt x="61" y="21"/>
                  </a:cubicBezTo>
                  <a:cubicBezTo>
                    <a:pt x="61" y="21"/>
                    <a:pt x="60" y="21"/>
                    <a:pt x="59" y="21"/>
                  </a:cubicBezTo>
                  <a:cubicBezTo>
                    <a:pt x="57" y="21"/>
                    <a:pt x="56" y="21"/>
                    <a:pt x="55" y="20"/>
                  </a:cubicBezTo>
                  <a:cubicBezTo>
                    <a:pt x="54" y="19"/>
                    <a:pt x="54" y="18"/>
                    <a:pt x="54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7" y="18"/>
                    <a:pt x="57" y="18"/>
                  </a:cubicBezTo>
                  <a:cubicBezTo>
                    <a:pt x="57" y="19"/>
                    <a:pt x="58" y="19"/>
                    <a:pt x="59" y="19"/>
                  </a:cubicBezTo>
                  <a:cubicBezTo>
                    <a:pt x="60" y="19"/>
                    <a:pt x="60" y="19"/>
                    <a:pt x="61" y="18"/>
                  </a:cubicBezTo>
                  <a:cubicBezTo>
                    <a:pt x="61" y="18"/>
                    <a:pt x="61" y="18"/>
                    <a:pt x="61" y="17"/>
                  </a:cubicBezTo>
                  <a:cubicBezTo>
                    <a:pt x="61" y="17"/>
                    <a:pt x="61" y="17"/>
                    <a:pt x="61" y="16"/>
                  </a:cubicBezTo>
                  <a:close/>
                  <a:moveTo>
                    <a:pt x="40" y="8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8" y="8"/>
                    <a:pt x="38" y="8"/>
                    <a:pt x="38" y="8"/>
                  </a:cubicBezTo>
                  <a:lnTo>
                    <a:pt x="40" y="8"/>
                  </a:lnTo>
                  <a:close/>
                  <a:moveTo>
                    <a:pt x="25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5" y="8"/>
                    <a:pt x="25" y="8"/>
                  </a:cubicBezTo>
                  <a:lnTo>
                    <a:pt x="25" y="21"/>
                  </a:lnTo>
                  <a:close/>
                  <a:moveTo>
                    <a:pt x="28" y="21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21"/>
                    <a:pt x="37" y="21"/>
                    <a:pt x="37" y="21"/>
                  </a:cubicBezTo>
                  <a:lnTo>
                    <a:pt x="28" y="21"/>
                  </a:lnTo>
                  <a:close/>
                  <a:moveTo>
                    <a:pt x="64" y="83"/>
                  </a:moveTo>
                  <a:cubicBezTo>
                    <a:pt x="32" y="83"/>
                    <a:pt x="32" y="83"/>
                    <a:pt x="32" y="83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64" y="80"/>
                    <a:pt x="64" y="80"/>
                    <a:pt x="64" y="80"/>
                  </a:cubicBezTo>
                  <a:lnTo>
                    <a:pt x="64" y="83"/>
                  </a:lnTo>
                  <a:close/>
                  <a:moveTo>
                    <a:pt x="64" y="71"/>
                  </a:moveTo>
                  <a:cubicBezTo>
                    <a:pt x="36" y="71"/>
                    <a:pt x="36" y="71"/>
                    <a:pt x="36" y="71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64" y="68"/>
                    <a:pt x="64" y="68"/>
                    <a:pt x="64" y="68"/>
                  </a:cubicBezTo>
                  <a:lnTo>
                    <a:pt x="64" y="71"/>
                  </a:lnTo>
                  <a:close/>
                  <a:moveTo>
                    <a:pt x="64" y="59"/>
                  </a:moveTo>
                  <a:cubicBezTo>
                    <a:pt x="40" y="59"/>
                    <a:pt x="40" y="59"/>
                    <a:pt x="40" y="59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64" y="30"/>
                    <a:pt x="64" y="30"/>
                    <a:pt x="64" y="30"/>
                  </a:cubicBezTo>
                  <a:lnTo>
                    <a:pt x="64" y="59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19539" y="1982490"/>
            <a:ext cx="3012962" cy="1119795"/>
            <a:chOff x="6372679" y="2270537"/>
            <a:chExt cx="3012962" cy="1119795"/>
          </a:xfrm>
        </p:grpSpPr>
        <p:sp>
          <p:nvSpPr>
            <p:cNvPr id="39" name="TextBox 28"/>
            <p:cNvSpPr txBox="1"/>
            <p:nvPr/>
          </p:nvSpPr>
          <p:spPr>
            <a:xfrm>
              <a:off x="7806363" y="2270537"/>
              <a:ext cx="1579278" cy="3969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29"/>
            <p:cNvSpPr/>
            <p:nvPr/>
          </p:nvSpPr>
          <p:spPr>
            <a:xfrm>
              <a:off x="6372679" y="2637818"/>
              <a:ext cx="3012962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764649" y="1982490"/>
            <a:ext cx="3039089" cy="1119795"/>
            <a:chOff x="6529452" y="2270537"/>
            <a:chExt cx="3039089" cy="1119795"/>
          </a:xfrm>
        </p:grpSpPr>
        <p:sp>
          <p:nvSpPr>
            <p:cNvPr id="42" name="TextBox 28"/>
            <p:cNvSpPr txBox="1"/>
            <p:nvPr/>
          </p:nvSpPr>
          <p:spPr>
            <a:xfrm>
              <a:off x="6529454" y="2270537"/>
              <a:ext cx="1579278" cy="3969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3" name="Rectangle 29"/>
            <p:cNvSpPr/>
            <p:nvPr/>
          </p:nvSpPr>
          <p:spPr>
            <a:xfrm>
              <a:off x="6529452" y="2637818"/>
              <a:ext cx="3039089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27265" y="4210496"/>
            <a:ext cx="3012962" cy="1119795"/>
            <a:chOff x="6372679" y="2270537"/>
            <a:chExt cx="3012962" cy="1119795"/>
          </a:xfrm>
        </p:grpSpPr>
        <p:sp>
          <p:nvSpPr>
            <p:cNvPr id="45" name="TextBox 28"/>
            <p:cNvSpPr txBox="1"/>
            <p:nvPr/>
          </p:nvSpPr>
          <p:spPr>
            <a:xfrm>
              <a:off x="7806363" y="2270537"/>
              <a:ext cx="1579278" cy="3969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6" name="Rectangle 29"/>
            <p:cNvSpPr/>
            <p:nvPr/>
          </p:nvSpPr>
          <p:spPr>
            <a:xfrm>
              <a:off x="6372679" y="2637818"/>
              <a:ext cx="3012962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798429" y="4337361"/>
            <a:ext cx="3039089" cy="1119795"/>
            <a:chOff x="6529452" y="2270537"/>
            <a:chExt cx="3039089" cy="1119795"/>
          </a:xfrm>
        </p:grpSpPr>
        <p:sp>
          <p:nvSpPr>
            <p:cNvPr id="48" name="TextBox 28"/>
            <p:cNvSpPr txBox="1"/>
            <p:nvPr/>
          </p:nvSpPr>
          <p:spPr>
            <a:xfrm>
              <a:off x="6529454" y="2270537"/>
              <a:ext cx="1579278" cy="3969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9" name="Rectangle 29"/>
            <p:cNvSpPr/>
            <p:nvPr/>
          </p:nvSpPr>
          <p:spPr>
            <a:xfrm>
              <a:off x="6529452" y="2637818"/>
              <a:ext cx="3039089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689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1" b="63598"/>
          <a:stretch/>
        </p:blipFill>
        <p:spPr>
          <a:xfrm>
            <a:off x="0" y="1"/>
            <a:ext cx="993185" cy="595086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993185" y="174003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五、点击添加你的标题</a:t>
            </a: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993185" y="596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content you want to recommend that you use the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26047" y="1439195"/>
            <a:ext cx="2799584" cy="4269896"/>
            <a:chOff x="4626047" y="1439195"/>
            <a:chExt cx="2799584" cy="4269896"/>
          </a:xfrm>
        </p:grpSpPr>
        <p:sp>
          <p:nvSpPr>
            <p:cNvPr id="5" name="Freeform 14"/>
            <p:cNvSpPr/>
            <p:nvPr/>
          </p:nvSpPr>
          <p:spPr bwMode="auto">
            <a:xfrm rot="19533078">
              <a:off x="4626047" y="2182560"/>
              <a:ext cx="1090320" cy="2087567"/>
            </a:xfrm>
            <a:custGeom>
              <a:avLst/>
              <a:gdLst>
                <a:gd name="T0" fmla="*/ 52 w 104"/>
                <a:gd name="T1" fmla="*/ 198 h 198"/>
                <a:gd name="T2" fmla="*/ 0 w 104"/>
                <a:gd name="T3" fmla="*/ 5 h 198"/>
                <a:gd name="T4" fmla="*/ 52 w 104"/>
                <a:gd name="T5" fmla="*/ 0 h 198"/>
                <a:gd name="T6" fmla="*/ 104 w 104"/>
                <a:gd name="T7" fmla="*/ 5 h 198"/>
                <a:gd name="T8" fmla="*/ 52 w 104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98">
                  <a:moveTo>
                    <a:pt x="52" y="19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7" y="0"/>
                    <a:pt x="52" y="0"/>
                  </a:cubicBezTo>
                  <a:cubicBezTo>
                    <a:pt x="79" y="0"/>
                    <a:pt x="104" y="5"/>
                    <a:pt x="104" y="5"/>
                  </a:cubicBezTo>
                  <a:lnTo>
                    <a:pt x="52" y="198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" name="Freeform 15"/>
            <p:cNvSpPr/>
            <p:nvPr/>
          </p:nvSpPr>
          <p:spPr bwMode="auto">
            <a:xfrm rot="1888538">
              <a:off x="6335311" y="2188293"/>
              <a:ext cx="1090320" cy="2087567"/>
            </a:xfrm>
            <a:custGeom>
              <a:avLst/>
              <a:gdLst>
                <a:gd name="T0" fmla="*/ 52 w 104"/>
                <a:gd name="T1" fmla="*/ 198 h 198"/>
                <a:gd name="T2" fmla="*/ 0 w 104"/>
                <a:gd name="T3" fmla="*/ 5 h 198"/>
                <a:gd name="T4" fmla="*/ 52 w 104"/>
                <a:gd name="T5" fmla="*/ 0 h 198"/>
                <a:gd name="T6" fmla="*/ 104 w 104"/>
                <a:gd name="T7" fmla="*/ 5 h 198"/>
                <a:gd name="T8" fmla="*/ 52 w 104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98">
                  <a:moveTo>
                    <a:pt x="52" y="19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7" y="0"/>
                    <a:pt x="52" y="0"/>
                  </a:cubicBezTo>
                  <a:cubicBezTo>
                    <a:pt x="79" y="0"/>
                    <a:pt x="104" y="5"/>
                    <a:pt x="104" y="5"/>
                  </a:cubicBezTo>
                  <a:lnTo>
                    <a:pt x="52" y="198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5192810" y="1439195"/>
              <a:ext cx="1631049" cy="3106973"/>
            </a:xfrm>
            <a:custGeom>
              <a:avLst/>
              <a:gdLst>
                <a:gd name="T0" fmla="*/ 78 w 155"/>
                <a:gd name="T1" fmla="*/ 295 h 295"/>
                <a:gd name="T2" fmla="*/ 0 w 155"/>
                <a:gd name="T3" fmla="*/ 7 h 295"/>
                <a:gd name="T4" fmla="*/ 78 w 155"/>
                <a:gd name="T5" fmla="*/ 0 h 295"/>
                <a:gd name="T6" fmla="*/ 155 w 155"/>
                <a:gd name="T7" fmla="*/ 7 h 295"/>
                <a:gd name="T8" fmla="*/ 78 w 155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95">
                  <a:moveTo>
                    <a:pt x="78" y="295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41" y="0"/>
                    <a:pt x="78" y="0"/>
                  </a:cubicBezTo>
                  <a:cubicBezTo>
                    <a:pt x="119" y="0"/>
                    <a:pt x="155" y="7"/>
                    <a:pt x="155" y="7"/>
                  </a:cubicBezTo>
                  <a:lnTo>
                    <a:pt x="78" y="295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5463173" y="1649209"/>
              <a:ext cx="1090320" cy="2087567"/>
            </a:xfrm>
            <a:custGeom>
              <a:avLst/>
              <a:gdLst>
                <a:gd name="T0" fmla="*/ 52 w 104"/>
                <a:gd name="T1" fmla="*/ 198 h 198"/>
                <a:gd name="T2" fmla="*/ 0 w 104"/>
                <a:gd name="T3" fmla="*/ 5 h 198"/>
                <a:gd name="T4" fmla="*/ 52 w 104"/>
                <a:gd name="T5" fmla="*/ 0 h 198"/>
                <a:gd name="T6" fmla="*/ 104 w 104"/>
                <a:gd name="T7" fmla="*/ 5 h 198"/>
                <a:gd name="T8" fmla="*/ 52 w 104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98">
                  <a:moveTo>
                    <a:pt x="52" y="19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7" y="0"/>
                    <a:pt x="52" y="0"/>
                  </a:cubicBezTo>
                  <a:cubicBezTo>
                    <a:pt x="79" y="0"/>
                    <a:pt x="104" y="5"/>
                    <a:pt x="104" y="5"/>
                  </a:cubicBezTo>
                  <a:lnTo>
                    <a:pt x="52" y="198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" name="Oval 11"/>
            <p:cNvSpPr>
              <a:spLocks noChangeArrowheads="1"/>
            </p:cNvSpPr>
            <p:nvPr/>
          </p:nvSpPr>
          <p:spPr bwMode="auto">
            <a:xfrm>
              <a:off x="4912986" y="3530168"/>
              <a:ext cx="2190697" cy="2178923"/>
            </a:xfrm>
            <a:prstGeom prst="ellipse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5420011" y="4088669"/>
              <a:ext cx="1176645" cy="1061924"/>
            </a:xfrm>
            <a:custGeom>
              <a:avLst/>
              <a:gdLst>
                <a:gd name="T0" fmla="*/ 466 w 542"/>
                <a:gd name="T1" fmla="*/ 166 h 490"/>
                <a:gd name="T2" fmla="*/ 424 w 542"/>
                <a:gd name="T3" fmla="*/ 146 h 490"/>
                <a:gd name="T4" fmla="*/ 409 w 542"/>
                <a:gd name="T5" fmla="*/ 156 h 490"/>
                <a:gd name="T6" fmla="*/ 431 w 542"/>
                <a:gd name="T7" fmla="*/ 245 h 490"/>
                <a:gd name="T8" fmla="*/ 246 w 542"/>
                <a:gd name="T9" fmla="*/ 430 h 490"/>
                <a:gd name="T10" fmla="*/ 60 w 542"/>
                <a:gd name="T11" fmla="*/ 245 h 490"/>
                <a:gd name="T12" fmla="*/ 246 w 542"/>
                <a:gd name="T13" fmla="*/ 60 h 490"/>
                <a:gd name="T14" fmla="*/ 390 w 542"/>
                <a:gd name="T15" fmla="*/ 129 h 490"/>
                <a:gd name="T16" fmla="*/ 361 w 542"/>
                <a:gd name="T17" fmla="*/ 148 h 490"/>
                <a:gd name="T18" fmla="*/ 246 w 542"/>
                <a:gd name="T19" fmla="*/ 94 h 490"/>
                <a:gd name="T20" fmla="*/ 94 w 542"/>
                <a:gd name="T21" fmla="*/ 245 h 490"/>
                <a:gd name="T22" fmla="*/ 246 w 542"/>
                <a:gd name="T23" fmla="*/ 396 h 490"/>
                <a:gd name="T24" fmla="*/ 397 w 542"/>
                <a:gd name="T25" fmla="*/ 245 h 490"/>
                <a:gd name="T26" fmla="*/ 380 w 542"/>
                <a:gd name="T27" fmla="*/ 175 h 490"/>
                <a:gd name="T28" fmla="*/ 332 w 542"/>
                <a:gd name="T29" fmla="*/ 207 h 490"/>
                <a:gd name="T30" fmla="*/ 340 w 542"/>
                <a:gd name="T31" fmla="*/ 245 h 490"/>
                <a:gd name="T32" fmla="*/ 246 w 542"/>
                <a:gd name="T33" fmla="*/ 339 h 490"/>
                <a:gd name="T34" fmla="*/ 151 w 542"/>
                <a:gd name="T35" fmla="*/ 245 h 490"/>
                <a:gd name="T36" fmla="*/ 246 w 542"/>
                <a:gd name="T37" fmla="*/ 151 h 490"/>
                <a:gd name="T38" fmla="*/ 313 w 542"/>
                <a:gd name="T39" fmla="*/ 179 h 490"/>
                <a:gd name="T40" fmla="*/ 281 w 542"/>
                <a:gd name="T41" fmla="*/ 201 h 490"/>
                <a:gd name="T42" fmla="*/ 246 w 542"/>
                <a:gd name="T43" fmla="*/ 188 h 490"/>
                <a:gd name="T44" fmla="*/ 189 w 542"/>
                <a:gd name="T45" fmla="*/ 245 h 490"/>
                <a:gd name="T46" fmla="*/ 246 w 542"/>
                <a:gd name="T47" fmla="*/ 302 h 490"/>
                <a:gd name="T48" fmla="*/ 303 w 542"/>
                <a:gd name="T49" fmla="*/ 245 h 490"/>
                <a:gd name="T50" fmla="*/ 300 w 542"/>
                <a:gd name="T51" fmla="*/ 228 h 490"/>
                <a:gd name="T52" fmla="*/ 254 w 542"/>
                <a:gd name="T53" fmla="*/ 258 h 490"/>
                <a:gd name="T54" fmla="*/ 248 w 542"/>
                <a:gd name="T55" fmla="*/ 248 h 490"/>
                <a:gd name="T56" fmla="*/ 428 w 542"/>
                <a:gd name="T57" fmla="*/ 129 h 490"/>
                <a:gd name="T58" fmla="*/ 471 w 542"/>
                <a:gd name="T59" fmla="*/ 149 h 490"/>
                <a:gd name="T60" fmla="*/ 542 w 542"/>
                <a:gd name="T61" fmla="*/ 102 h 490"/>
                <a:gd name="T62" fmla="*/ 500 w 542"/>
                <a:gd name="T63" fmla="*/ 82 h 490"/>
                <a:gd name="T64" fmla="*/ 512 w 542"/>
                <a:gd name="T65" fmla="*/ 74 h 490"/>
                <a:gd name="T66" fmla="*/ 500 w 542"/>
                <a:gd name="T67" fmla="*/ 56 h 490"/>
                <a:gd name="T68" fmla="*/ 488 w 542"/>
                <a:gd name="T69" fmla="*/ 64 h 490"/>
                <a:gd name="T70" fmla="*/ 487 w 542"/>
                <a:gd name="T71" fmla="*/ 17 h 490"/>
                <a:gd name="T72" fmla="*/ 415 w 542"/>
                <a:gd name="T73" fmla="*/ 64 h 490"/>
                <a:gd name="T74" fmla="*/ 416 w 542"/>
                <a:gd name="T75" fmla="*/ 111 h 490"/>
                <a:gd name="T76" fmla="*/ 401 w 542"/>
                <a:gd name="T77" fmla="*/ 121 h 490"/>
                <a:gd name="T78" fmla="*/ 400 w 542"/>
                <a:gd name="T79" fmla="*/ 67 h 490"/>
                <a:gd name="T80" fmla="*/ 408 w 542"/>
                <a:gd name="T81" fmla="*/ 62 h 490"/>
                <a:gd name="T82" fmla="*/ 246 w 542"/>
                <a:gd name="T83" fmla="*/ 0 h 490"/>
                <a:gd name="T84" fmla="*/ 0 w 542"/>
                <a:gd name="T85" fmla="*/ 245 h 490"/>
                <a:gd name="T86" fmla="*/ 246 w 542"/>
                <a:gd name="T87" fmla="*/ 490 h 490"/>
                <a:gd name="T88" fmla="*/ 491 w 542"/>
                <a:gd name="T89" fmla="*/ 245 h 490"/>
                <a:gd name="T90" fmla="*/ 475 w 542"/>
                <a:gd name="T91" fmla="*/ 159 h 490"/>
                <a:gd name="T92" fmla="*/ 466 w 542"/>
                <a:gd name="T93" fmla="*/ 166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2" h="490">
                  <a:moveTo>
                    <a:pt x="466" y="166"/>
                  </a:moveTo>
                  <a:cubicBezTo>
                    <a:pt x="424" y="146"/>
                    <a:pt x="424" y="146"/>
                    <a:pt x="424" y="146"/>
                  </a:cubicBezTo>
                  <a:cubicBezTo>
                    <a:pt x="409" y="156"/>
                    <a:pt x="409" y="156"/>
                    <a:pt x="409" y="156"/>
                  </a:cubicBezTo>
                  <a:cubicBezTo>
                    <a:pt x="423" y="183"/>
                    <a:pt x="431" y="213"/>
                    <a:pt x="431" y="245"/>
                  </a:cubicBezTo>
                  <a:cubicBezTo>
                    <a:pt x="431" y="347"/>
                    <a:pt x="348" y="430"/>
                    <a:pt x="246" y="430"/>
                  </a:cubicBezTo>
                  <a:cubicBezTo>
                    <a:pt x="143" y="430"/>
                    <a:pt x="60" y="347"/>
                    <a:pt x="60" y="245"/>
                  </a:cubicBezTo>
                  <a:cubicBezTo>
                    <a:pt x="60" y="143"/>
                    <a:pt x="143" y="60"/>
                    <a:pt x="246" y="60"/>
                  </a:cubicBezTo>
                  <a:cubicBezTo>
                    <a:pt x="304" y="60"/>
                    <a:pt x="356" y="87"/>
                    <a:pt x="390" y="129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33" y="115"/>
                    <a:pt x="292" y="94"/>
                    <a:pt x="246" y="94"/>
                  </a:cubicBezTo>
                  <a:cubicBezTo>
                    <a:pt x="162" y="94"/>
                    <a:pt x="94" y="162"/>
                    <a:pt x="94" y="245"/>
                  </a:cubicBezTo>
                  <a:cubicBezTo>
                    <a:pt x="94" y="328"/>
                    <a:pt x="162" y="396"/>
                    <a:pt x="246" y="396"/>
                  </a:cubicBezTo>
                  <a:cubicBezTo>
                    <a:pt x="329" y="396"/>
                    <a:pt x="397" y="328"/>
                    <a:pt x="397" y="245"/>
                  </a:cubicBezTo>
                  <a:cubicBezTo>
                    <a:pt x="397" y="220"/>
                    <a:pt x="391" y="196"/>
                    <a:pt x="380" y="175"/>
                  </a:cubicBezTo>
                  <a:cubicBezTo>
                    <a:pt x="332" y="207"/>
                    <a:pt x="332" y="207"/>
                    <a:pt x="332" y="207"/>
                  </a:cubicBezTo>
                  <a:cubicBezTo>
                    <a:pt x="337" y="218"/>
                    <a:pt x="340" y="231"/>
                    <a:pt x="340" y="245"/>
                  </a:cubicBezTo>
                  <a:cubicBezTo>
                    <a:pt x="340" y="297"/>
                    <a:pt x="298" y="339"/>
                    <a:pt x="246" y="339"/>
                  </a:cubicBezTo>
                  <a:cubicBezTo>
                    <a:pt x="194" y="339"/>
                    <a:pt x="151" y="297"/>
                    <a:pt x="151" y="245"/>
                  </a:cubicBezTo>
                  <a:cubicBezTo>
                    <a:pt x="151" y="193"/>
                    <a:pt x="194" y="151"/>
                    <a:pt x="246" y="151"/>
                  </a:cubicBezTo>
                  <a:cubicBezTo>
                    <a:pt x="272" y="151"/>
                    <a:pt x="296" y="162"/>
                    <a:pt x="313" y="179"/>
                  </a:cubicBezTo>
                  <a:cubicBezTo>
                    <a:pt x="281" y="201"/>
                    <a:pt x="281" y="201"/>
                    <a:pt x="281" y="201"/>
                  </a:cubicBezTo>
                  <a:cubicBezTo>
                    <a:pt x="271" y="193"/>
                    <a:pt x="259" y="188"/>
                    <a:pt x="246" y="188"/>
                  </a:cubicBezTo>
                  <a:cubicBezTo>
                    <a:pt x="214" y="188"/>
                    <a:pt x="189" y="214"/>
                    <a:pt x="189" y="245"/>
                  </a:cubicBezTo>
                  <a:cubicBezTo>
                    <a:pt x="189" y="276"/>
                    <a:pt x="214" y="302"/>
                    <a:pt x="246" y="302"/>
                  </a:cubicBezTo>
                  <a:cubicBezTo>
                    <a:pt x="277" y="302"/>
                    <a:pt x="303" y="276"/>
                    <a:pt x="303" y="245"/>
                  </a:cubicBezTo>
                  <a:cubicBezTo>
                    <a:pt x="303" y="239"/>
                    <a:pt x="301" y="233"/>
                    <a:pt x="300" y="228"/>
                  </a:cubicBezTo>
                  <a:cubicBezTo>
                    <a:pt x="254" y="258"/>
                    <a:pt x="254" y="258"/>
                    <a:pt x="254" y="258"/>
                  </a:cubicBezTo>
                  <a:cubicBezTo>
                    <a:pt x="248" y="248"/>
                    <a:pt x="248" y="248"/>
                    <a:pt x="248" y="248"/>
                  </a:cubicBezTo>
                  <a:cubicBezTo>
                    <a:pt x="428" y="129"/>
                    <a:pt x="428" y="129"/>
                    <a:pt x="428" y="129"/>
                  </a:cubicBezTo>
                  <a:cubicBezTo>
                    <a:pt x="471" y="149"/>
                    <a:pt x="471" y="149"/>
                    <a:pt x="471" y="149"/>
                  </a:cubicBezTo>
                  <a:cubicBezTo>
                    <a:pt x="542" y="102"/>
                    <a:pt x="542" y="102"/>
                    <a:pt x="542" y="102"/>
                  </a:cubicBezTo>
                  <a:cubicBezTo>
                    <a:pt x="500" y="82"/>
                    <a:pt x="500" y="82"/>
                    <a:pt x="500" y="82"/>
                  </a:cubicBezTo>
                  <a:cubicBezTo>
                    <a:pt x="512" y="74"/>
                    <a:pt x="512" y="74"/>
                    <a:pt x="512" y="74"/>
                  </a:cubicBezTo>
                  <a:cubicBezTo>
                    <a:pt x="500" y="56"/>
                    <a:pt x="500" y="56"/>
                    <a:pt x="500" y="56"/>
                  </a:cubicBezTo>
                  <a:cubicBezTo>
                    <a:pt x="488" y="64"/>
                    <a:pt x="488" y="64"/>
                    <a:pt x="488" y="64"/>
                  </a:cubicBezTo>
                  <a:cubicBezTo>
                    <a:pt x="487" y="17"/>
                    <a:pt x="487" y="17"/>
                    <a:pt x="487" y="17"/>
                  </a:cubicBezTo>
                  <a:cubicBezTo>
                    <a:pt x="415" y="64"/>
                    <a:pt x="415" y="64"/>
                    <a:pt x="415" y="64"/>
                  </a:cubicBezTo>
                  <a:cubicBezTo>
                    <a:pt x="416" y="111"/>
                    <a:pt x="416" y="111"/>
                    <a:pt x="416" y="111"/>
                  </a:cubicBezTo>
                  <a:cubicBezTo>
                    <a:pt x="401" y="121"/>
                    <a:pt x="401" y="121"/>
                    <a:pt x="401" y="121"/>
                  </a:cubicBezTo>
                  <a:cubicBezTo>
                    <a:pt x="400" y="67"/>
                    <a:pt x="400" y="67"/>
                    <a:pt x="400" y="67"/>
                  </a:cubicBezTo>
                  <a:cubicBezTo>
                    <a:pt x="408" y="62"/>
                    <a:pt x="408" y="62"/>
                    <a:pt x="408" y="62"/>
                  </a:cubicBezTo>
                  <a:cubicBezTo>
                    <a:pt x="365" y="23"/>
                    <a:pt x="308" y="0"/>
                    <a:pt x="246" y="0"/>
                  </a:cubicBezTo>
                  <a:cubicBezTo>
                    <a:pt x="110" y="0"/>
                    <a:pt x="0" y="110"/>
                    <a:pt x="0" y="245"/>
                  </a:cubicBezTo>
                  <a:cubicBezTo>
                    <a:pt x="0" y="380"/>
                    <a:pt x="110" y="490"/>
                    <a:pt x="246" y="490"/>
                  </a:cubicBezTo>
                  <a:cubicBezTo>
                    <a:pt x="381" y="490"/>
                    <a:pt x="491" y="380"/>
                    <a:pt x="491" y="245"/>
                  </a:cubicBezTo>
                  <a:cubicBezTo>
                    <a:pt x="491" y="215"/>
                    <a:pt x="485" y="186"/>
                    <a:pt x="475" y="159"/>
                  </a:cubicBezTo>
                  <a:lnTo>
                    <a:pt x="466" y="1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985062" y="4122603"/>
            <a:ext cx="3530071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您的内容打在这里，或者通过复制您的文本后，在此框中选择粘贴，并选择只保留文字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在此框中选择粘贴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您的内容打在这里，在此框中选择粘贴，并选择只保留文字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86280" y="3719337"/>
            <a:ext cx="17793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单击编辑标题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20410" y="4122603"/>
            <a:ext cx="3530071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您的内容打在这里，或者通过复制您的文本后，在此框中选择粘贴，并选择只保留文字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在此框中选择粘贴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您的内容打在这里，在此框中选择粘贴，并选择只保留文字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13566" y="3719337"/>
            <a:ext cx="17793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单击编辑标题</a:t>
            </a:r>
          </a:p>
        </p:txBody>
      </p:sp>
    </p:spTree>
    <p:extLst>
      <p:ext uri="{BB962C8B-B14F-4D97-AF65-F5344CB8AC3E}">
        <p14:creationId xmlns:p14="http://schemas.microsoft.com/office/powerpoint/2010/main" val="1021227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  <p:bldP spid="12" grpId="0"/>
      <p:bldP spid="13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1" b="63598"/>
          <a:stretch/>
        </p:blipFill>
        <p:spPr>
          <a:xfrm>
            <a:off x="0" y="1"/>
            <a:ext cx="993185" cy="595086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993185" y="174003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五、点击添加你的标题</a:t>
            </a: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993185" y="596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content you want to recommend that you use the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17" name="Group 84"/>
          <p:cNvGrpSpPr/>
          <p:nvPr/>
        </p:nvGrpSpPr>
        <p:grpSpPr>
          <a:xfrm>
            <a:off x="711201" y="1706784"/>
            <a:ext cx="2963079" cy="3765280"/>
            <a:chOff x="533400" y="1280088"/>
            <a:chExt cx="2222309" cy="2823960"/>
          </a:xfrm>
        </p:grpSpPr>
        <p:grpSp>
          <p:nvGrpSpPr>
            <p:cNvPr id="18" name="Group 51"/>
            <p:cNvGrpSpPr/>
            <p:nvPr/>
          </p:nvGrpSpPr>
          <p:grpSpPr>
            <a:xfrm>
              <a:off x="533400" y="1280088"/>
              <a:ext cx="2222309" cy="1173973"/>
              <a:chOff x="3124200" y="1405863"/>
              <a:chExt cx="2248039" cy="1187565"/>
            </a:xfrm>
          </p:grpSpPr>
          <p:sp>
            <p:nvSpPr>
              <p:cNvPr id="28" name="U-Turn Arrow 4"/>
              <p:cNvSpPr/>
              <p:nvPr/>
            </p:nvSpPr>
            <p:spPr bwMode="auto">
              <a:xfrm>
                <a:off x="3432193" y="1405863"/>
                <a:ext cx="1816283" cy="1037875"/>
              </a:xfrm>
              <a:prstGeom prst="uturnArrow">
                <a:avLst>
                  <a:gd name="adj1" fmla="val 18135"/>
                  <a:gd name="adj2" fmla="val 25000"/>
                  <a:gd name="adj3" fmla="val 0"/>
                  <a:gd name="adj4" fmla="val 79534"/>
                  <a:gd name="adj5" fmla="val 100000"/>
                </a:avLst>
              </a:pr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121920" tIns="60960" rIns="121920" bIns="60960" numCol="1" rtlCol="0" anchor="t" anchorCtr="0" compatLnSpc="1"/>
              <a:lstStyle/>
              <a:p>
                <a:pPr algn="ctr"/>
                <a:endParaRPr lang="en-US" sz="2400"/>
              </a:p>
            </p:txBody>
          </p:sp>
          <p:sp>
            <p:nvSpPr>
              <p:cNvPr id="29" name="Rounded Rectangle 5"/>
              <p:cNvSpPr/>
              <p:nvPr/>
            </p:nvSpPr>
            <p:spPr bwMode="auto">
              <a:xfrm>
                <a:off x="3124200" y="2435772"/>
                <a:ext cx="2248039" cy="157656"/>
              </a:xfrm>
              <a:prstGeom prst="roundRect">
                <a:avLst/>
              </a:pr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121920" tIns="60960" rIns="121920" bIns="60960" numCol="1" rtlCol="0" anchor="t" anchorCtr="0" compatLnSpc="1"/>
              <a:lstStyle/>
              <a:p>
                <a:pPr algn="ctr"/>
                <a:endParaRPr lang="en-US" sz="1465"/>
              </a:p>
            </p:txBody>
          </p:sp>
        </p:grpSp>
        <p:sp>
          <p:nvSpPr>
            <p:cNvPr id="19" name="Rounded Rectangle 8"/>
            <p:cNvSpPr/>
            <p:nvPr/>
          </p:nvSpPr>
          <p:spPr bwMode="auto">
            <a:xfrm>
              <a:off x="533400" y="3948196"/>
              <a:ext cx="2222309" cy="155852"/>
            </a:xfrm>
            <a:prstGeom prst="roundRect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rtlCol="0" anchor="t" anchorCtr="0" compatLnSpc="1"/>
            <a:lstStyle/>
            <a:p>
              <a:pPr algn="ctr"/>
              <a:endParaRPr lang="en-US" sz="1465"/>
            </a:p>
          </p:txBody>
        </p:sp>
        <p:grpSp>
          <p:nvGrpSpPr>
            <p:cNvPr id="20" name="Group 82"/>
            <p:cNvGrpSpPr/>
            <p:nvPr/>
          </p:nvGrpSpPr>
          <p:grpSpPr>
            <a:xfrm>
              <a:off x="714692" y="2463888"/>
              <a:ext cx="1940814" cy="1484309"/>
              <a:chOff x="772345" y="2580887"/>
              <a:chExt cx="1742256" cy="1053502"/>
            </a:xfrm>
          </p:grpSpPr>
          <p:sp>
            <p:nvSpPr>
              <p:cNvPr id="24" name="Round Same Side Corner Rectangle 10"/>
              <p:cNvSpPr/>
              <p:nvPr/>
            </p:nvSpPr>
            <p:spPr bwMode="auto">
              <a:xfrm>
                <a:off x="772345" y="2580887"/>
                <a:ext cx="1742256" cy="252999"/>
              </a:xfrm>
              <a:prstGeom prst="rect">
                <a:avLst/>
              </a:pr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121920" tIns="60960" rIns="121920" bIns="60960" numCol="1" rtlCol="0" anchor="t" anchorCtr="0" compatLnSpc="1"/>
              <a:lstStyle/>
              <a:p>
                <a:pPr algn="ctr"/>
                <a:endParaRPr lang="en-US" sz="1465"/>
              </a:p>
            </p:txBody>
          </p:sp>
          <p:sp>
            <p:nvSpPr>
              <p:cNvPr id="25" name="Rectangle 13"/>
              <p:cNvSpPr/>
              <p:nvPr/>
            </p:nvSpPr>
            <p:spPr bwMode="auto">
              <a:xfrm>
                <a:off x="772345" y="2847721"/>
                <a:ext cx="1742256" cy="252999"/>
              </a:xfrm>
              <a:prstGeom prst="rect">
                <a:avLst/>
              </a:pr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121920" tIns="60960" rIns="121920" bIns="60960" numCol="1" rtlCol="0" anchor="t" anchorCtr="0" compatLnSpc="1"/>
              <a:lstStyle/>
              <a:p>
                <a:pPr algn="ctr"/>
                <a:endParaRPr lang="en-US" sz="1465"/>
              </a:p>
            </p:txBody>
          </p:sp>
          <p:sp>
            <p:nvSpPr>
              <p:cNvPr id="26" name="Rectangle 16"/>
              <p:cNvSpPr/>
              <p:nvPr/>
            </p:nvSpPr>
            <p:spPr bwMode="auto">
              <a:xfrm>
                <a:off x="772345" y="3114555"/>
                <a:ext cx="1742256" cy="252999"/>
              </a:xfrm>
              <a:prstGeom prst="rect">
                <a:avLst/>
              </a:pr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121920" tIns="60960" rIns="121920" bIns="60960" numCol="1" rtlCol="0" anchor="t" anchorCtr="0" compatLnSpc="1"/>
              <a:lstStyle/>
              <a:p>
                <a:pPr algn="ctr"/>
                <a:endParaRPr lang="en-US" sz="1465"/>
              </a:p>
            </p:txBody>
          </p:sp>
          <p:sp>
            <p:nvSpPr>
              <p:cNvPr id="27" name="Rectangle 19"/>
              <p:cNvSpPr/>
              <p:nvPr/>
            </p:nvSpPr>
            <p:spPr bwMode="auto">
              <a:xfrm>
                <a:off x="772345" y="3381390"/>
                <a:ext cx="1742256" cy="252999"/>
              </a:xfrm>
              <a:prstGeom prst="rect">
                <a:avLst/>
              </a:pr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121920" tIns="60960" rIns="121920" bIns="60960" numCol="1" rtlCol="0" anchor="t" anchorCtr="0" compatLnSpc="1"/>
              <a:lstStyle/>
              <a:p>
                <a:pPr algn="ctr"/>
                <a:endParaRPr lang="en-US" sz="1465"/>
              </a:p>
            </p:txBody>
          </p:sp>
        </p:grpSp>
        <p:grpSp>
          <p:nvGrpSpPr>
            <p:cNvPr id="21" name="Group 36"/>
            <p:cNvGrpSpPr/>
            <p:nvPr/>
          </p:nvGrpSpPr>
          <p:grpSpPr>
            <a:xfrm>
              <a:off x="1368278" y="2681464"/>
              <a:ext cx="572688" cy="1030838"/>
              <a:chOff x="3886200" y="1962150"/>
              <a:chExt cx="762000" cy="1371600"/>
            </a:xfrm>
            <a:solidFill>
              <a:schemeClr val="tx1">
                <a:lumMod val="90000"/>
                <a:lumOff val="10000"/>
              </a:schemeClr>
            </a:solidFill>
          </p:grpSpPr>
          <p:sp>
            <p:nvSpPr>
              <p:cNvPr id="22" name="Trapezoid 34"/>
              <p:cNvSpPr/>
              <p:nvPr/>
            </p:nvSpPr>
            <p:spPr bwMode="auto">
              <a:xfrm>
                <a:off x="3924300" y="2470119"/>
                <a:ext cx="685800" cy="863631"/>
              </a:xfrm>
              <a:prstGeom prst="trapezoid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 w="9525">
                <a:noFill/>
                <a:round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121920" tIns="60960" rIns="121920" bIns="60960" numCol="1" rtlCol="0" anchor="t" anchorCtr="0" compatLnSpc="1"/>
              <a:lstStyle/>
              <a:p>
                <a:pPr algn="ctr"/>
                <a:endParaRPr lang="en-US" sz="2400"/>
              </a:p>
            </p:txBody>
          </p:sp>
          <p:sp>
            <p:nvSpPr>
              <p:cNvPr id="23" name="Oval 35"/>
              <p:cNvSpPr/>
              <p:nvPr/>
            </p:nvSpPr>
            <p:spPr bwMode="auto">
              <a:xfrm>
                <a:off x="3886200" y="1962150"/>
                <a:ext cx="762000" cy="762000"/>
              </a:xfrm>
              <a:prstGeom prst="ellipse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 w="9525">
                <a:noFill/>
                <a:round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121920" tIns="60960" rIns="121920" bIns="60960" numCol="1" rtlCol="0" anchor="t" anchorCtr="0" compatLnSpc="1"/>
              <a:lstStyle/>
              <a:p>
                <a:pPr algn="ctr"/>
                <a:endParaRPr lang="en-US" sz="2400"/>
              </a:p>
            </p:txBody>
          </p:sp>
        </p:grpSp>
      </p:grpSp>
      <p:sp>
        <p:nvSpPr>
          <p:cNvPr id="30" name="Freeform 9"/>
          <p:cNvSpPr>
            <a:spLocks noEditPoints="1"/>
          </p:cNvSpPr>
          <p:nvPr/>
        </p:nvSpPr>
        <p:spPr bwMode="auto">
          <a:xfrm rot="2024094">
            <a:off x="5131415" y="2525747"/>
            <a:ext cx="733413" cy="1693283"/>
          </a:xfrm>
          <a:custGeom>
            <a:avLst/>
            <a:gdLst/>
            <a:ahLst/>
            <a:cxnLst>
              <a:cxn ang="0">
                <a:pos x="0" y="84"/>
              </a:cxn>
              <a:cxn ang="0">
                <a:pos x="50" y="134"/>
              </a:cxn>
              <a:cxn ang="0">
                <a:pos x="61" y="133"/>
              </a:cxn>
              <a:cxn ang="0">
                <a:pos x="61" y="148"/>
              </a:cxn>
              <a:cxn ang="0">
                <a:pos x="73" y="154"/>
              </a:cxn>
              <a:cxn ang="0">
                <a:pos x="73" y="278"/>
              </a:cxn>
              <a:cxn ang="0">
                <a:pos x="61" y="284"/>
              </a:cxn>
              <a:cxn ang="0">
                <a:pos x="61" y="377"/>
              </a:cxn>
              <a:cxn ang="0">
                <a:pos x="75" y="392"/>
              </a:cxn>
              <a:cxn ang="0">
                <a:pos x="93" y="392"/>
              </a:cxn>
              <a:cxn ang="0">
                <a:pos x="107" y="377"/>
              </a:cxn>
              <a:cxn ang="0">
                <a:pos x="107" y="357"/>
              </a:cxn>
              <a:cxn ang="0">
                <a:pos x="143" y="357"/>
              </a:cxn>
              <a:cxn ang="0">
                <a:pos x="157" y="343"/>
              </a:cxn>
              <a:cxn ang="0">
                <a:pos x="143" y="329"/>
              </a:cxn>
              <a:cxn ang="0">
                <a:pos x="107" y="329"/>
              </a:cxn>
              <a:cxn ang="0">
                <a:pos x="107" y="321"/>
              </a:cxn>
              <a:cxn ang="0">
                <a:pos x="143" y="321"/>
              </a:cxn>
              <a:cxn ang="0">
                <a:pos x="157" y="307"/>
              </a:cxn>
              <a:cxn ang="0">
                <a:pos x="143" y="293"/>
              </a:cxn>
              <a:cxn ang="0">
                <a:pos x="107" y="293"/>
              </a:cxn>
              <a:cxn ang="0">
                <a:pos x="107" y="283"/>
              </a:cxn>
              <a:cxn ang="0">
                <a:pos x="95" y="277"/>
              </a:cxn>
              <a:cxn ang="0">
                <a:pos x="95" y="156"/>
              </a:cxn>
              <a:cxn ang="0">
                <a:pos x="107" y="150"/>
              </a:cxn>
              <a:cxn ang="0">
                <a:pos x="107" y="133"/>
              </a:cxn>
              <a:cxn ang="0">
                <a:pos x="117" y="134"/>
              </a:cxn>
              <a:cxn ang="0">
                <a:pos x="168" y="84"/>
              </a:cxn>
              <a:cxn ang="0">
                <a:pos x="132" y="36"/>
              </a:cxn>
              <a:cxn ang="0">
                <a:pos x="84" y="0"/>
              </a:cxn>
              <a:cxn ang="0">
                <a:pos x="36" y="36"/>
              </a:cxn>
              <a:cxn ang="0">
                <a:pos x="0" y="84"/>
              </a:cxn>
              <a:cxn ang="0">
                <a:pos x="84" y="31"/>
              </a:cxn>
              <a:cxn ang="0">
                <a:pos x="107" y="54"/>
              </a:cxn>
              <a:cxn ang="0">
                <a:pos x="106" y="62"/>
              </a:cxn>
              <a:cxn ang="0">
                <a:pos x="129" y="87"/>
              </a:cxn>
              <a:cxn ang="0">
                <a:pos x="105" y="111"/>
              </a:cxn>
              <a:cxn ang="0">
                <a:pos x="84" y="100"/>
              </a:cxn>
              <a:cxn ang="0">
                <a:pos x="63" y="111"/>
              </a:cxn>
              <a:cxn ang="0">
                <a:pos x="38" y="87"/>
              </a:cxn>
              <a:cxn ang="0">
                <a:pos x="62" y="62"/>
              </a:cxn>
              <a:cxn ang="0">
                <a:pos x="61" y="54"/>
              </a:cxn>
              <a:cxn ang="0">
                <a:pos x="84" y="31"/>
              </a:cxn>
              <a:cxn ang="0">
                <a:pos x="84" y="31"/>
              </a:cxn>
              <a:cxn ang="0">
                <a:pos x="84" y="31"/>
              </a:cxn>
            </a:cxnLst>
            <a:rect l="0" t="0" r="r" b="b"/>
            <a:pathLst>
              <a:path w="168" h="392">
                <a:moveTo>
                  <a:pt x="0" y="84"/>
                </a:moveTo>
                <a:cubicBezTo>
                  <a:pt x="0" y="112"/>
                  <a:pt x="23" y="134"/>
                  <a:pt x="50" y="134"/>
                </a:cubicBezTo>
                <a:cubicBezTo>
                  <a:pt x="54" y="134"/>
                  <a:pt x="57" y="134"/>
                  <a:pt x="61" y="133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278"/>
                  <a:pt x="73" y="278"/>
                  <a:pt x="73" y="278"/>
                </a:cubicBezTo>
                <a:cubicBezTo>
                  <a:pt x="61" y="284"/>
                  <a:pt x="61" y="284"/>
                  <a:pt x="61" y="284"/>
                </a:cubicBezTo>
                <a:cubicBezTo>
                  <a:pt x="61" y="377"/>
                  <a:pt x="61" y="377"/>
                  <a:pt x="61" y="377"/>
                </a:cubicBezTo>
                <a:cubicBezTo>
                  <a:pt x="61" y="385"/>
                  <a:pt x="67" y="392"/>
                  <a:pt x="75" y="392"/>
                </a:cubicBezTo>
                <a:cubicBezTo>
                  <a:pt x="93" y="392"/>
                  <a:pt x="93" y="392"/>
                  <a:pt x="93" y="392"/>
                </a:cubicBezTo>
                <a:cubicBezTo>
                  <a:pt x="101" y="392"/>
                  <a:pt x="107" y="385"/>
                  <a:pt x="107" y="377"/>
                </a:cubicBezTo>
                <a:cubicBezTo>
                  <a:pt x="107" y="357"/>
                  <a:pt x="107" y="357"/>
                  <a:pt x="107" y="357"/>
                </a:cubicBezTo>
                <a:cubicBezTo>
                  <a:pt x="143" y="357"/>
                  <a:pt x="143" y="357"/>
                  <a:pt x="143" y="357"/>
                </a:cubicBezTo>
                <a:cubicBezTo>
                  <a:pt x="150" y="357"/>
                  <a:pt x="157" y="350"/>
                  <a:pt x="157" y="343"/>
                </a:cubicBezTo>
                <a:cubicBezTo>
                  <a:pt x="157" y="335"/>
                  <a:pt x="150" y="329"/>
                  <a:pt x="143" y="329"/>
                </a:cubicBezTo>
                <a:cubicBezTo>
                  <a:pt x="107" y="329"/>
                  <a:pt x="107" y="329"/>
                  <a:pt x="107" y="329"/>
                </a:cubicBezTo>
                <a:cubicBezTo>
                  <a:pt x="107" y="321"/>
                  <a:pt x="107" y="321"/>
                  <a:pt x="107" y="321"/>
                </a:cubicBezTo>
                <a:cubicBezTo>
                  <a:pt x="143" y="321"/>
                  <a:pt x="143" y="321"/>
                  <a:pt x="143" y="321"/>
                </a:cubicBezTo>
                <a:cubicBezTo>
                  <a:pt x="150" y="321"/>
                  <a:pt x="157" y="314"/>
                  <a:pt x="157" y="307"/>
                </a:cubicBezTo>
                <a:cubicBezTo>
                  <a:pt x="157" y="299"/>
                  <a:pt x="150" y="293"/>
                  <a:pt x="143" y="293"/>
                </a:cubicBezTo>
                <a:cubicBezTo>
                  <a:pt x="107" y="293"/>
                  <a:pt x="107" y="293"/>
                  <a:pt x="107" y="29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95" y="277"/>
                  <a:pt x="95" y="277"/>
                  <a:pt x="95" y="277"/>
                </a:cubicBezTo>
                <a:cubicBezTo>
                  <a:pt x="95" y="156"/>
                  <a:pt x="95" y="156"/>
                  <a:pt x="95" y="156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10" y="134"/>
                  <a:pt x="114" y="134"/>
                  <a:pt x="117" y="134"/>
                </a:cubicBezTo>
                <a:cubicBezTo>
                  <a:pt x="145" y="134"/>
                  <a:pt x="168" y="112"/>
                  <a:pt x="168" y="84"/>
                </a:cubicBezTo>
                <a:cubicBezTo>
                  <a:pt x="168" y="61"/>
                  <a:pt x="153" y="42"/>
                  <a:pt x="132" y="36"/>
                </a:cubicBezTo>
                <a:cubicBezTo>
                  <a:pt x="126" y="15"/>
                  <a:pt x="107" y="0"/>
                  <a:pt x="84" y="0"/>
                </a:cubicBezTo>
                <a:cubicBezTo>
                  <a:pt x="61" y="0"/>
                  <a:pt x="42" y="15"/>
                  <a:pt x="36" y="36"/>
                </a:cubicBezTo>
                <a:cubicBezTo>
                  <a:pt x="15" y="42"/>
                  <a:pt x="0" y="61"/>
                  <a:pt x="0" y="84"/>
                </a:cubicBezTo>
                <a:close/>
                <a:moveTo>
                  <a:pt x="84" y="31"/>
                </a:moveTo>
                <a:cubicBezTo>
                  <a:pt x="97" y="31"/>
                  <a:pt x="107" y="41"/>
                  <a:pt x="107" y="54"/>
                </a:cubicBezTo>
                <a:cubicBezTo>
                  <a:pt x="107" y="57"/>
                  <a:pt x="106" y="59"/>
                  <a:pt x="106" y="62"/>
                </a:cubicBezTo>
                <a:cubicBezTo>
                  <a:pt x="119" y="62"/>
                  <a:pt x="129" y="73"/>
                  <a:pt x="129" y="87"/>
                </a:cubicBezTo>
                <a:cubicBezTo>
                  <a:pt x="129" y="100"/>
                  <a:pt x="118" y="111"/>
                  <a:pt x="105" y="111"/>
                </a:cubicBezTo>
                <a:cubicBezTo>
                  <a:pt x="96" y="111"/>
                  <a:pt x="88" y="107"/>
                  <a:pt x="84" y="100"/>
                </a:cubicBezTo>
                <a:cubicBezTo>
                  <a:pt x="79" y="107"/>
                  <a:pt x="72" y="111"/>
                  <a:pt x="63" y="111"/>
                </a:cubicBezTo>
                <a:cubicBezTo>
                  <a:pt x="49" y="111"/>
                  <a:pt x="38" y="100"/>
                  <a:pt x="38" y="87"/>
                </a:cubicBezTo>
                <a:cubicBezTo>
                  <a:pt x="38" y="73"/>
                  <a:pt x="49" y="62"/>
                  <a:pt x="62" y="62"/>
                </a:cubicBezTo>
                <a:cubicBezTo>
                  <a:pt x="61" y="59"/>
                  <a:pt x="61" y="57"/>
                  <a:pt x="61" y="54"/>
                </a:cubicBezTo>
                <a:cubicBezTo>
                  <a:pt x="61" y="41"/>
                  <a:pt x="71" y="31"/>
                  <a:pt x="84" y="31"/>
                </a:cubicBezTo>
                <a:close/>
                <a:moveTo>
                  <a:pt x="84" y="31"/>
                </a:moveTo>
                <a:cubicBezTo>
                  <a:pt x="84" y="31"/>
                  <a:pt x="84" y="31"/>
                  <a:pt x="84" y="31"/>
                </a:cubicBezTo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32" name="Freeform 9"/>
          <p:cNvSpPr>
            <a:spLocks noEditPoints="1"/>
          </p:cNvSpPr>
          <p:nvPr/>
        </p:nvSpPr>
        <p:spPr bwMode="auto">
          <a:xfrm rot="2024094">
            <a:off x="10750780" y="2664539"/>
            <a:ext cx="733413" cy="1693283"/>
          </a:xfrm>
          <a:custGeom>
            <a:avLst/>
            <a:gdLst/>
            <a:ahLst/>
            <a:cxnLst>
              <a:cxn ang="0">
                <a:pos x="0" y="84"/>
              </a:cxn>
              <a:cxn ang="0">
                <a:pos x="50" y="134"/>
              </a:cxn>
              <a:cxn ang="0">
                <a:pos x="61" y="133"/>
              </a:cxn>
              <a:cxn ang="0">
                <a:pos x="61" y="148"/>
              </a:cxn>
              <a:cxn ang="0">
                <a:pos x="73" y="154"/>
              </a:cxn>
              <a:cxn ang="0">
                <a:pos x="73" y="278"/>
              </a:cxn>
              <a:cxn ang="0">
                <a:pos x="61" y="284"/>
              </a:cxn>
              <a:cxn ang="0">
                <a:pos x="61" y="377"/>
              </a:cxn>
              <a:cxn ang="0">
                <a:pos x="75" y="392"/>
              </a:cxn>
              <a:cxn ang="0">
                <a:pos x="93" y="392"/>
              </a:cxn>
              <a:cxn ang="0">
                <a:pos x="107" y="377"/>
              </a:cxn>
              <a:cxn ang="0">
                <a:pos x="107" y="357"/>
              </a:cxn>
              <a:cxn ang="0">
                <a:pos x="143" y="357"/>
              </a:cxn>
              <a:cxn ang="0">
                <a:pos x="157" y="343"/>
              </a:cxn>
              <a:cxn ang="0">
                <a:pos x="143" y="329"/>
              </a:cxn>
              <a:cxn ang="0">
                <a:pos x="107" y="329"/>
              </a:cxn>
              <a:cxn ang="0">
                <a:pos x="107" y="321"/>
              </a:cxn>
              <a:cxn ang="0">
                <a:pos x="143" y="321"/>
              </a:cxn>
              <a:cxn ang="0">
                <a:pos x="157" y="307"/>
              </a:cxn>
              <a:cxn ang="0">
                <a:pos x="143" y="293"/>
              </a:cxn>
              <a:cxn ang="0">
                <a:pos x="107" y="293"/>
              </a:cxn>
              <a:cxn ang="0">
                <a:pos x="107" y="283"/>
              </a:cxn>
              <a:cxn ang="0">
                <a:pos x="95" y="277"/>
              </a:cxn>
              <a:cxn ang="0">
                <a:pos x="95" y="156"/>
              </a:cxn>
              <a:cxn ang="0">
                <a:pos x="107" y="150"/>
              </a:cxn>
              <a:cxn ang="0">
                <a:pos x="107" y="133"/>
              </a:cxn>
              <a:cxn ang="0">
                <a:pos x="117" y="134"/>
              </a:cxn>
              <a:cxn ang="0">
                <a:pos x="168" y="84"/>
              </a:cxn>
              <a:cxn ang="0">
                <a:pos x="132" y="36"/>
              </a:cxn>
              <a:cxn ang="0">
                <a:pos x="84" y="0"/>
              </a:cxn>
              <a:cxn ang="0">
                <a:pos x="36" y="36"/>
              </a:cxn>
              <a:cxn ang="0">
                <a:pos x="0" y="84"/>
              </a:cxn>
              <a:cxn ang="0">
                <a:pos x="84" y="31"/>
              </a:cxn>
              <a:cxn ang="0">
                <a:pos x="107" y="54"/>
              </a:cxn>
              <a:cxn ang="0">
                <a:pos x="106" y="62"/>
              </a:cxn>
              <a:cxn ang="0">
                <a:pos x="129" y="87"/>
              </a:cxn>
              <a:cxn ang="0">
                <a:pos x="105" y="111"/>
              </a:cxn>
              <a:cxn ang="0">
                <a:pos x="84" y="100"/>
              </a:cxn>
              <a:cxn ang="0">
                <a:pos x="63" y="111"/>
              </a:cxn>
              <a:cxn ang="0">
                <a:pos x="38" y="87"/>
              </a:cxn>
              <a:cxn ang="0">
                <a:pos x="62" y="62"/>
              </a:cxn>
              <a:cxn ang="0">
                <a:pos x="61" y="54"/>
              </a:cxn>
              <a:cxn ang="0">
                <a:pos x="84" y="31"/>
              </a:cxn>
              <a:cxn ang="0">
                <a:pos x="84" y="31"/>
              </a:cxn>
              <a:cxn ang="0">
                <a:pos x="84" y="31"/>
              </a:cxn>
            </a:cxnLst>
            <a:rect l="0" t="0" r="r" b="b"/>
            <a:pathLst>
              <a:path w="168" h="392">
                <a:moveTo>
                  <a:pt x="0" y="84"/>
                </a:moveTo>
                <a:cubicBezTo>
                  <a:pt x="0" y="112"/>
                  <a:pt x="23" y="134"/>
                  <a:pt x="50" y="134"/>
                </a:cubicBezTo>
                <a:cubicBezTo>
                  <a:pt x="54" y="134"/>
                  <a:pt x="57" y="134"/>
                  <a:pt x="61" y="133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278"/>
                  <a:pt x="73" y="278"/>
                  <a:pt x="73" y="278"/>
                </a:cubicBezTo>
                <a:cubicBezTo>
                  <a:pt x="61" y="284"/>
                  <a:pt x="61" y="284"/>
                  <a:pt x="61" y="284"/>
                </a:cubicBezTo>
                <a:cubicBezTo>
                  <a:pt x="61" y="377"/>
                  <a:pt x="61" y="377"/>
                  <a:pt x="61" y="377"/>
                </a:cubicBezTo>
                <a:cubicBezTo>
                  <a:pt x="61" y="385"/>
                  <a:pt x="67" y="392"/>
                  <a:pt x="75" y="392"/>
                </a:cubicBezTo>
                <a:cubicBezTo>
                  <a:pt x="93" y="392"/>
                  <a:pt x="93" y="392"/>
                  <a:pt x="93" y="392"/>
                </a:cubicBezTo>
                <a:cubicBezTo>
                  <a:pt x="101" y="392"/>
                  <a:pt x="107" y="385"/>
                  <a:pt x="107" y="377"/>
                </a:cubicBezTo>
                <a:cubicBezTo>
                  <a:pt x="107" y="357"/>
                  <a:pt x="107" y="357"/>
                  <a:pt x="107" y="357"/>
                </a:cubicBezTo>
                <a:cubicBezTo>
                  <a:pt x="143" y="357"/>
                  <a:pt x="143" y="357"/>
                  <a:pt x="143" y="357"/>
                </a:cubicBezTo>
                <a:cubicBezTo>
                  <a:pt x="150" y="357"/>
                  <a:pt x="157" y="350"/>
                  <a:pt x="157" y="343"/>
                </a:cubicBezTo>
                <a:cubicBezTo>
                  <a:pt x="157" y="335"/>
                  <a:pt x="150" y="329"/>
                  <a:pt x="143" y="329"/>
                </a:cubicBezTo>
                <a:cubicBezTo>
                  <a:pt x="107" y="329"/>
                  <a:pt x="107" y="329"/>
                  <a:pt x="107" y="329"/>
                </a:cubicBezTo>
                <a:cubicBezTo>
                  <a:pt x="107" y="321"/>
                  <a:pt x="107" y="321"/>
                  <a:pt x="107" y="321"/>
                </a:cubicBezTo>
                <a:cubicBezTo>
                  <a:pt x="143" y="321"/>
                  <a:pt x="143" y="321"/>
                  <a:pt x="143" y="321"/>
                </a:cubicBezTo>
                <a:cubicBezTo>
                  <a:pt x="150" y="321"/>
                  <a:pt x="157" y="314"/>
                  <a:pt x="157" y="307"/>
                </a:cubicBezTo>
                <a:cubicBezTo>
                  <a:pt x="157" y="299"/>
                  <a:pt x="150" y="293"/>
                  <a:pt x="143" y="293"/>
                </a:cubicBezTo>
                <a:cubicBezTo>
                  <a:pt x="107" y="293"/>
                  <a:pt x="107" y="293"/>
                  <a:pt x="107" y="29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95" y="277"/>
                  <a:pt x="95" y="277"/>
                  <a:pt x="95" y="277"/>
                </a:cubicBezTo>
                <a:cubicBezTo>
                  <a:pt x="95" y="156"/>
                  <a:pt x="95" y="156"/>
                  <a:pt x="95" y="156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10" y="134"/>
                  <a:pt x="114" y="134"/>
                  <a:pt x="117" y="134"/>
                </a:cubicBezTo>
                <a:cubicBezTo>
                  <a:pt x="145" y="134"/>
                  <a:pt x="168" y="112"/>
                  <a:pt x="168" y="84"/>
                </a:cubicBezTo>
                <a:cubicBezTo>
                  <a:pt x="168" y="61"/>
                  <a:pt x="153" y="42"/>
                  <a:pt x="132" y="36"/>
                </a:cubicBezTo>
                <a:cubicBezTo>
                  <a:pt x="126" y="15"/>
                  <a:pt x="107" y="0"/>
                  <a:pt x="84" y="0"/>
                </a:cubicBezTo>
                <a:cubicBezTo>
                  <a:pt x="61" y="0"/>
                  <a:pt x="42" y="15"/>
                  <a:pt x="36" y="36"/>
                </a:cubicBezTo>
                <a:cubicBezTo>
                  <a:pt x="15" y="42"/>
                  <a:pt x="0" y="61"/>
                  <a:pt x="0" y="84"/>
                </a:cubicBezTo>
                <a:close/>
                <a:moveTo>
                  <a:pt x="84" y="31"/>
                </a:moveTo>
                <a:cubicBezTo>
                  <a:pt x="97" y="31"/>
                  <a:pt x="107" y="41"/>
                  <a:pt x="107" y="54"/>
                </a:cubicBezTo>
                <a:cubicBezTo>
                  <a:pt x="107" y="57"/>
                  <a:pt x="106" y="59"/>
                  <a:pt x="106" y="62"/>
                </a:cubicBezTo>
                <a:cubicBezTo>
                  <a:pt x="119" y="62"/>
                  <a:pt x="129" y="73"/>
                  <a:pt x="129" y="87"/>
                </a:cubicBezTo>
                <a:cubicBezTo>
                  <a:pt x="129" y="100"/>
                  <a:pt x="118" y="111"/>
                  <a:pt x="105" y="111"/>
                </a:cubicBezTo>
                <a:cubicBezTo>
                  <a:pt x="96" y="111"/>
                  <a:pt x="88" y="107"/>
                  <a:pt x="84" y="100"/>
                </a:cubicBezTo>
                <a:cubicBezTo>
                  <a:pt x="79" y="107"/>
                  <a:pt x="72" y="111"/>
                  <a:pt x="63" y="111"/>
                </a:cubicBezTo>
                <a:cubicBezTo>
                  <a:pt x="49" y="111"/>
                  <a:pt x="38" y="100"/>
                  <a:pt x="38" y="87"/>
                </a:cubicBezTo>
                <a:cubicBezTo>
                  <a:pt x="38" y="73"/>
                  <a:pt x="49" y="62"/>
                  <a:pt x="62" y="62"/>
                </a:cubicBezTo>
                <a:cubicBezTo>
                  <a:pt x="61" y="59"/>
                  <a:pt x="61" y="57"/>
                  <a:pt x="61" y="54"/>
                </a:cubicBezTo>
                <a:cubicBezTo>
                  <a:pt x="61" y="41"/>
                  <a:pt x="71" y="31"/>
                  <a:pt x="84" y="31"/>
                </a:cubicBezTo>
                <a:close/>
                <a:moveTo>
                  <a:pt x="84" y="31"/>
                </a:moveTo>
                <a:cubicBezTo>
                  <a:pt x="84" y="31"/>
                  <a:pt x="84" y="31"/>
                  <a:pt x="84" y="31"/>
                </a:cubicBezTo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pSp>
        <p:nvGrpSpPr>
          <p:cNvPr id="36" name="组合 35"/>
          <p:cNvGrpSpPr/>
          <p:nvPr/>
        </p:nvGrpSpPr>
        <p:grpSpPr>
          <a:xfrm>
            <a:off x="8442418" y="1592591"/>
            <a:ext cx="4390931" cy="2336457"/>
            <a:chOff x="8442418" y="1592591"/>
            <a:chExt cx="4390931" cy="2336457"/>
          </a:xfrm>
        </p:grpSpPr>
        <p:grpSp>
          <p:nvGrpSpPr>
            <p:cNvPr id="5" name="Group 51"/>
            <p:cNvGrpSpPr/>
            <p:nvPr/>
          </p:nvGrpSpPr>
          <p:grpSpPr>
            <a:xfrm>
              <a:off x="8737600" y="1592591"/>
              <a:ext cx="4095749" cy="1090084"/>
              <a:chOff x="6099176" y="600076"/>
              <a:chExt cx="3071812" cy="817563"/>
            </a:xfrm>
          </p:grpSpPr>
          <p:sp>
            <p:nvSpPr>
              <p:cNvPr id="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6107113" y="604838"/>
                <a:ext cx="3063875" cy="80962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7" name="Freeform 5"/>
              <p:cNvSpPr/>
              <p:nvPr/>
            </p:nvSpPr>
            <p:spPr bwMode="auto">
              <a:xfrm>
                <a:off x="7294563" y="615951"/>
                <a:ext cx="1395413" cy="592138"/>
              </a:xfrm>
              <a:custGeom>
                <a:avLst/>
                <a:gdLst/>
                <a:ahLst/>
                <a:cxnLst>
                  <a:cxn ang="0">
                    <a:pos x="1181" y="347"/>
                  </a:cxn>
                  <a:cxn ang="0">
                    <a:pos x="1176" y="0"/>
                  </a:cxn>
                  <a:cxn ang="0">
                    <a:pos x="0" y="26"/>
                  </a:cxn>
                  <a:cxn ang="0">
                    <a:pos x="5" y="373"/>
                  </a:cxn>
                  <a:cxn ang="0">
                    <a:pos x="1181" y="347"/>
                  </a:cxn>
                </a:cxnLst>
                <a:rect l="0" t="0" r="r" b="b"/>
                <a:pathLst>
                  <a:path w="1181" h="373">
                    <a:moveTo>
                      <a:pt x="1181" y="347"/>
                    </a:moveTo>
                    <a:lnTo>
                      <a:pt x="1176" y="0"/>
                    </a:lnTo>
                    <a:lnTo>
                      <a:pt x="0" y="26"/>
                    </a:lnTo>
                    <a:lnTo>
                      <a:pt x="5" y="373"/>
                    </a:lnTo>
                    <a:lnTo>
                      <a:pt x="1181" y="34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6259513" y="857251"/>
                <a:ext cx="198438" cy="560388"/>
              </a:xfrm>
              <a:custGeom>
                <a:avLst/>
                <a:gdLst/>
                <a:ahLst/>
                <a:cxnLst>
                  <a:cxn ang="0">
                    <a:pos x="51" y="374"/>
                  </a:cxn>
                  <a:cxn ang="0">
                    <a:pos x="51" y="374"/>
                  </a:cxn>
                  <a:cxn ang="0">
                    <a:pos x="3" y="319"/>
                  </a:cxn>
                  <a:cxn ang="0">
                    <a:pos x="29" y="50"/>
                  </a:cxn>
                  <a:cxn ang="0">
                    <a:pos x="84" y="2"/>
                  </a:cxn>
                  <a:cxn ang="0">
                    <a:pos x="132" y="57"/>
                  </a:cxn>
                  <a:cxn ang="0">
                    <a:pos x="106" y="326"/>
                  </a:cxn>
                  <a:cxn ang="0">
                    <a:pos x="51" y="374"/>
                  </a:cxn>
                </a:cxnLst>
                <a:rect l="0" t="0" r="r" b="b"/>
                <a:pathLst>
                  <a:path w="134" h="376">
                    <a:moveTo>
                      <a:pt x="51" y="374"/>
                    </a:moveTo>
                    <a:cubicBezTo>
                      <a:pt x="51" y="374"/>
                      <a:pt x="51" y="374"/>
                      <a:pt x="51" y="374"/>
                    </a:cubicBezTo>
                    <a:cubicBezTo>
                      <a:pt x="22" y="372"/>
                      <a:pt x="0" y="347"/>
                      <a:pt x="3" y="319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2" y="22"/>
                      <a:pt x="56" y="0"/>
                      <a:pt x="84" y="2"/>
                    </a:cubicBezTo>
                    <a:cubicBezTo>
                      <a:pt x="113" y="4"/>
                      <a:pt x="134" y="29"/>
                      <a:pt x="132" y="57"/>
                    </a:cubicBezTo>
                    <a:cubicBezTo>
                      <a:pt x="106" y="326"/>
                      <a:pt x="106" y="326"/>
                      <a:pt x="106" y="326"/>
                    </a:cubicBezTo>
                    <a:cubicBezTo>
                      <a:pt x="103" y="354"/>
                      <a:pt x="79" y="376"/>
                      <a:pt x="51" y="374"/>
                    </a:cubicBezTo>
                  </a:path>
                </a:pathLst>
              </a:custGeom>
              <a:solidFill>
                <a:srgbClr val="D4B19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6423026" y="835026"/>
                <a:ext cx="182563" cy="563563"/>
              </a:xfrm>
              <a:custGeom>
                <a:avLst/>
                <a:gdLst/>
                <a:ahLst/>
                <a:cxnLst>
                  <a:cxn ang="0">
                    <a:pos x="74" y="375"/>
                  </a:cxn>
                  <a:cxn ang="0">
                    <a:pos x="74" y="375"/>
                  </a:cxn>
                  <a:cxn ang="0">
                    <a:pos x="18" y="329"/>
                  </a:cxn>
                  <a:cxn ang="0">
                    <a:pos x="2" y="59"/>
                  </a:cxn>
                  <a:cxn ang="0">
                    <a:pos x="48" y="3"/>
                  </a:cxn>
                  <a:cxn ang="0">
                    <a:pos x="105" y="49"/>
                  </a:cxn>
                  <a:cxn ang="0">
                    <a:pos x="121" y="319"/>
                  </a:cxn>
                  <a:cxn ang="0">
                    <a:pos x="74" y="375"/>
                  </a:cxn>
                </a:cxnLst>
                <a:rect l="0" t="0" r="r" b="b"/>
                <a:pathLst>
                  <a:path w="123" h="378">
                    <a:moveTo>
                      <a:pt x="74" y="375"/>
                    </a:moveTo>
                    <a:cubicBezTo>
                      <a:pt x="74" y="375"/>
                      <a:pt x="74" y="375"/>
                      <a:pt x="74" y="375"/>
                    </a:cubicBezTo>
                    <a:cubicBezTo>
                      <a:pt x="46" y="378"/>
                      <a:pt x="20" y="357"/>
                      <a:pt x="18" y="329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0" y="31"/>
                      <a:pt x="20" y="5"/>
                      <a:pt x="48" y="3"/>
                    </a:cubicBezTo>
                    <a:cubicBezTo>
                      <a:pt x="77" y="0"/>
                      <a:pt x="102" y="21"/>
                      <a:pt x="105" y="49"/>
                    </a:cubicBezTo>
                    <a:cubicBezTo>
                      <a:pt x="121" y="319"/>
                      <a:pt x="121" y="319"/>
                      <a:pt x="121" y="319"/>
                    </a:cubicBezTo>
                    <a:cubicBezTo>
                      <a:pt x="123" y="348"/>
                      <a:pt x="103" y="373"/>
                      <a:pt x="74" y="375"/>
                    </a:cubicBezTo>
                  </a:path>
                </a:pathLst>
              </a:custGeom>
              <a:solidFill>
                <a:srgbClr val="D4B19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6256338" y="700088"/>
                <a:ext cx="735013" cy="554038"/>
              </a:xfrm>
              <a:custGeom>
                <a:avLst/>
                <a:gdLst/>
                <a:ahLst/>
                <a:cxnLst>
                  <a:cxn ang="0">
                    <a:pos x="463" y="107"/>
                  </a:cxn>
                  <a:cxn ang="0">
                    <a:pos x="169" y="0"/>
                  </a:cxn>
                  <a:cxn ang="0">
                    <a:pos x="0" y="186"/>
                  </a:cxn>
                  <a:cxn ang="0">
                    <a:pos x="6" y="349"/>
                  </a:cxn>
                  <a:cxn ang="0">
                    <a:pos x="402" y="262"/>
                  </a:cxn>
                  <a:cxn ang="0">
                    <a:pos x="463" y="107"/>
                  </a:cxn>
                </a:cxnLst>
                <a:rect l="0" t="0" r="r" b="b"/>
                <a:pathLst>
                  <a:path w="463" h="349">
                    <a:moveTo>
                      <a:pt x="463" y="107"/>
                    </a:moveTo>
                    <a:lnTo>
                      <a:pt x="169" y="0"/>
                    </a:lnTo>
                    <a:lnTo>
                      <a:pt x="0" y="186"/>
                    </a:lnTo>
                    <a:lnTo>
                      <a:pt x="6" y="349"/>
                    </a:lnTo>
                    <a:lnTo>
                      <a:pt x="402" y="262"/>
                    </a:lnTo>
                    <a:lnTo>
                      <a:pt x="463" y="107"/>
                    </a:lnTo>
                    <a:close/>
                  </a:path>
                </a:pathLst>
              </a:custGeom>
              <a:solidFill>
                <a:srgbClr val="D4B19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" name="Freeform 9"/>
              <p:cNvSpPr/>
              <p:nvPr/>
            </p:nvSpPr>
            <p:spPr bwMode="auto">
              <a:xfrm>
                <a:off x="6456363" y="788988"/>
                <a:ext cx="303213" cy="555625"/>
              </a:xfrm>
              <a:custGeom>
                <a:avLst/>
                <a:gdLst/>
                <a:ahLst/>
                <a:cxnLst>
                  <a:cxn ang="0">
                    <a:pos x="165" y="362"/>
                  </a:cxn>
                  <a:cxn ang="0">
                    <a:pos x="165" y="362"/>
                  </a:cxn>
                  <a:cxn ang="0">
                    <a:pos x="98" y="333"/>
                  </a:cxn>
                  <a:cxn ang="0">
                    <a:pos x="9" y="77"/>
                  </a:cxn>
                  <a:cxn ang="0">
                    <a:pos x="39" y="11"/>
                  </a:cxn>
                  <a:cxn ang="0">
                    <a:pos x="105" y="40"/>
                  </a:cxn>
                  <a:cxn ang="0">
                    <a:pos x="195" y="296"/>
                  </a:cxn>
                  <a:cxn ang="0">
                    <a:pos x="165" y="362"/>
                  </a:cxn>
                </a:cxnLst>
                <a:rect l="0" t="0" r="r" b="b"/>
                <a:pathLst>
                  <a:path w="204" h="372">
                    <a:moveTo>
                      <a:pt x="165" y="362"/>
                    </a:moveTo>
                    <a:cubicBezTo>
                      <a:pt x="165" y="362"/>
                      <a:pt x="165" y="362"/>
                      <a:pt x="165" y="362"/>
                    </a:cubicBezTo>
                    <a:cubicBezTo>
                      <a:pt x="139" y="372"/>
                      <a:pt x="108" y="359"/>
                      <a:pt x="98" y="333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0" y="51"/>
                      <a:pt x="12" y="21"/>
                      <a:pt x="39" y="11"/>
                    </a:cubicBezTo>
                    <a:cubicBezTo>
                      <a:pt x="65" y="0"/>
                      <a:pt x="95" y="14"/>
                      <a:pt x="105" y="40"/>
                    </a:cubicBezTo>
                    <a:cubicBezTo>
                      <a:pt x="195" y="296"/>
                      <a:pt x="195" y="296"/>
                      <a:pt x="195" y="296"/>
                    </a:cubicBezTo>
                    <a:cubicBezTo>
                      <a:pt x="204" y="322"/>
                      <a:pt x="191" y="352"/>
                      <a:pt x="165" y="362"/>
                    </a:cubicBezTo>
                  </a:path>
                </a:pathLst>
              </a:custGeom>
              <a:solidFill>
                <a:srgbClr val="D4B19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2" name="Freeform 10"/>
              <p:cNvSpPr/>
              <p:nvPr/>
            </p:nvSpPr>
            <p:spPr bwMode="auto">
              <a:xfrm>
                <a:off x="6437313" y="600076"/>
                <a:ext cx="642938" cy="363538"/>
              </a:xfrm>
              <a:custGeom>
                <a:avLst/>
                <a:gdLst/>
                <a:ahLst/>
                <a:cxnLst>
                  <a:cxn ang="0">
                    <a:pos x="428" y="191"/>
                  </a:cxn>
                  <a:cxn ang="0">
                    <a:pos x="428" y="191"/>
                  </a:cxn>
                  <a:cxn ang="0">
                    <a:pos x="368" y="234"/>
                  </a:cxn>
                  <a:cxn ang="0">
                    <a:pos x="47" y="106"/>
                  </a:cxn>
                  <a:cxn ang="0">
                    <a:pos x="5" y="46"/>
                  </a:cxn>
                  <a:cxn ang="0">
                    <a:pos x="65" y="4"/>
                  </a:cxn>
                  <a:cxn ang="0">
                    <a:pos x="386" y="132"/>
                  </a:cxn>
                  <a:cxn ang="0">
                    <a:pos x="428" y="191"/>
                  </a:cxn>
                </a:cxnLst>
                <a:rect l="0" t="0" r="r" b="b"/>
                <a:pathLst>
                  <a:path w="433" h="244">
                    <a:moveTo>
                      <a:pt x="428" y="191"/>
                    </a:moveTo>
                    <a:cubicBezTo>
                      <a:pt x="428" y="191"/>
                      <a:pt x="428" y="191"/>
                      <a:pt x="428" y="191"/>
                    </a:cubicBezTo>
                    <a:cubicBezTo>
                      <a:pt x="423" y="219"/>
                      <a:pt x="395" y="244"/>
                      <a:pt x="368" y="234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21" y="96"/>
                      <a:pt x="0" y="74"/>
                      <a:pt x="5" y="46"/>
                    </a:cubicBezTo>
                    <a:cubicBezTo>
                      <a:pt x="10" y="18"/>
                      <a:pt x="37" y="0"/>
                      <a:pt x="65" y="4"/>
                    </a:cubicBezTo>
                    <a:cubicBezTo>
                      <a:pt x="386" y="132"/>
                      <a:pt x="386" y="132"/>
                      <a:pt x="386" y="132"/>
                    </a:cubicBezTo>
                    <a:cubicBezTo>
                      <a:pt x="412" y="142"/>
                      <a:pt x="433" y="163"/>
                      <a:pt x="428" y="191"/>
                    </a:cubicBezTo>
                  </a:path>
                </a:pathLst>
              </a:custGeom>
              <a:solidFill>
                <a:srgbClr val="FED6B7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6189663" y="600076"/>
                <a:ext cx="411163" cy="401638"/>
              </a:xfrm>
              <a:custGeom>
                <a:avLst/>
                <a:gdLst/>
                <a:ahLst/>
                <a:cxnLst>
                  <a:cxn ang="0">
                    <a:pos x="18" y="244"/>
                  </a:cxn>
                  <a:cxn ang="0">
                    <a:pos x="18" y="244"/>
                  </a:cxn>
                  <a:cxn ang="0">
                    <a:pos x="23" y="172"/>
                  </a:cxn>
                  <a:cxn ang="0">
                    <a:pos x="186" y="20"/>
                  </a:cxn>
                  <a:cxn ang="0">
                    <a:pos x="259" y="25"/>
                  </a:cxn>
                  <a:cxn ang="0">
                    <a:pos x="254" y="97"/>
                  </a:cxn>
                  <a:cxn ang="0">
                    <a:pos x="91" y="249"/>
                  </a:cxn>
                  <a:cxn ang="0">
                    <a:pos x="18" y="244"/>
                  </a:cxn>
                </a:cxnLst>
                <a:rect l="0" t="0" r="r" b="b"/>
                <a:pathLst>
                  <a:path w="277" h="269">
                    <a:moveTo>
                      <a:pt x="18" y="244"/>
                    </a:moveTo>
                    <a:cubicBezTo>
                      <a:pt x="18" y="244"/>
                      <a:pt x="18" y="244"/>
                      <a:pt x="18" y="244"/>
                    </a:cubicBezTo>
                    <a:cubicBezTo>
                      <a:pt x="0" y="223"/>
                      <a:pt x="3" y="191"/>
                      <a:pt x="23" y="172"/>
                    </a:cubicBezTo>
                    <a:cubicBezTo>
                      <a:pt x="186" y="20"/>
                      <a:pt x="186" y="20"/>
                      <a:pt x="186" y="20"/>
                    </a:cubicBezTo>
                    <a:cubicBezTo>
                      <a:pt x="206" y="0"/>
                      <a:pt x="240" y="3"/>
                      <a:pt x="259" y="25"/>
                    </a:cubicBezTo>
                    <a:cubicBezTo>
                      <a:pt x="277" y="46"/>
                      <a:pt x="275" y="79"/>
                      <a:pt x="254" y="97"/>
                    </a:cubicBezTo>
                    <a:cubicBezTo>
                      <a:pt x="91" y="249"/>
                      <a:pt x="91" y="249"/>
                      <a:pt x="91" y="249"/>
                    </a:cubicBezTo>
                    <a:cubicBezTo>
                      <a:pt x="71" y="269"/>
                      <a:pt x="37" y="266"/>
                      <a:pt x="18" y="244"/>
                    </a:cubicBezTo>
                  </a:path>
                </a:pathLst>
              </a:custGeom>
              <a:solidFill>
                <a:srgbClr val="FED6B7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4" name="Freeform 12"/>
              <p:cNvSpPr/>
              <p:nvPr/>
            </p:nvSpPr>
            <p:spPr bwMode="auto">
              <a:xfrm>
                <a:off x="6099176" y="842963"/>
                <a:ext cx="250825" cy="560388"/>
              </a:xfrm>
              <a:custGeom>
                <a:avLst/>
                <a:gdLst/>
                <a:ahLst/>
                <a:cxnLst>
                  <a:cxn ang="0">
                    <a:pos x="48" y="372"/>
                  </a:cxn>
                  <a:cxn ang="0">
                    <a:pos x="48" y="372"/>
                  </a:cxn>
                  <a:cxn ang="0">
                    <a:pos x="6" y="312"/>
                  </a:cxn>
                  <a:cxn ang="0">
                    <a:pos x="61" y="47"/>
                  </a:cxn>
                  <a:cxn ang="0">
                    <a:pos x="121" y="5"/>
                  </a:cxn>
                  <a:cxn ang="0">
                    <a:pos x="163" y="65"/>
                  </a:cxn>
                  <a:cxn ang="0">
                    <a:pos x="108" y="330"/>
                  </a:cxn>
                  <a:cxn ang="0">
                    <a:pos x="48" y="372"/>
                  </a:cxn>
                </a:cxnLst>
                <a:rect l="0" t="0" r="r" b="b"/>
                <a:pathLst>
                  <a:path w="168" h="376">
                    <a:moveTo>
                      <a:pt x="48" y="372"/>
                    </a:moveTo>
                    <a:cubicBezTo>
                      <a:pt x="48" y="372"/>
                      <a:pt x="48" y="372"/>
                      <a:pt x="48" y="372"/>
                    </a:cubicBezTo>
                    <a:cubicBezTo>
                      <a:pt x="20" y="367"/>
                      <a:pt x="0" y="339"/>
                      <a:pt x="6" y="312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7" y="19"/>
                      <a:pt x="93" y="0"/>
                      <a:pt x="121" y="5"/>
                    </a:cubicBezTo>
                    <a:cubicBezTo>
                      <a:pt x="149" y="10"/>
                      <a:pt x="168" y="37"/>
                      <a:pt x="163" y="65"/>
                    </a:cubicBezTo>
                    <a:cubicBezTo>
                      <a:pt x="108" y="330"/>
                      <a:pt x="108" y="330"/>
                      <a:pt x="108" y="330"/>
                    </a:cubicBezTo>
                    <a:cubicBezTo>
                      <a:pt x="102" y="357"/>
                      <a:pt x="76" y="376"/>
                      <a:pt x="48" y="372"/>
                    </a:cubicBezTo>
                  </a:path>
                </a:pathLst>
              </a:custGeom>
              <a:solidFill>
                <a:srgbClr val="FED6B7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5" name="Freeform 13"/>
              <p:cNvSpPr/>
              <p:nvPr/>
            </p:nvSpPr>
            <p:spPr bwMode="auto">
              <a:xfrm>
                <a:off x="6469063" y="652463"/>
                <a:ext cx="560388" cy="560388"/>
              </a:xfrm>
              <a:custGeom>
                <a:avLst/>
                <a:gdLst/>
                <a:ahLst/>
                <a:cxnLst>
                  <a:cxn ang="0">
                    <a:pos x="0" y="129"/>
                  </a:cxn>
                  <a:cxn ang="0">
                    <a:pos x="157" y="282"/>
                  </a:cxn>
                  <a:cxn ang="0">
                    <a:pos x="377" y="269"/>
                  </a:cxn>
                  <a:cxn ang="0">
                    <a:pos x="282" y="91"/>
                  </a:cxn>
                  <a:cxn ang="0">
                    <a:pos x="0" y="129"/>
                  </a:cxn>
                </a:cxnLst>
                <a:rect l="0" t="0" r="r" b="b"/>
                <a:pathLst>
                  <a:path w="377" h="376">
                    <a:moveTo>
                      <a:pt x="0" y="129"/>
                    </a:moveTo>
                    <a:cubicBezTo>
                      <a:pt x="47" y="140"/>
                      <a:pt x="236" y="189"/>
                      <a:pt x="157" y="282"/>
                    </a:cubicBezTo>
                    <a:cubicBezTo>
                      <a:pt x="77" y="376"/>
                      <a:pt x="377" y="269"/>
                      <a:pt x="377" y="269"/>
                    </a:cubicBezTo>
                    <a:cubicBezTo>
                      <a:pt x="282" y="91"/>
                      <a:pt x="282" y="91"/>
                      <a:pt x="282" y="91"/>
                    </a:cubicBezTo>
                    <a:cubicBezTo>
                      <a:pt x="282" y="91"/>
                      <a:pt x="116" y="0"/>
                      <a:pt x="0" y="129"/>
                    </a:cubicBezTo>
                  </a:path>
                </a:pathLst>
              </a:custGeom>
              <a:solidFill>
                <a:srgbClr val="FED6B7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6" name="Freeform 14"/>
              <p:cNvSpPr/>
              <p:nvPr/>
            </p:nvSpPr>
            <p:spPr bwMode="auto">
              <a:xfrm>
                <a:off x="6900863" y="787401"/>
                <a:ext cx="295275" cy="39211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34" y="246"/>
                  </a:cxn>
                  <a:cxn ang="0">
                    <a:pos x="186" y="247"/>
                  </a:cxn>
                  <a:cxn ang="0">
                    <a:pos x="178" y="0"/>
                  </a:cxn>
                  <a:cxn ang="0">
                    <a:pos x="0" y="1"/>
                  </a:cxn>
                </a:cxnLst>
                <a:rect l="0" t="0" r="r" b="b"/>
                <a:pathLst>
                  <a:path w="186" h="247">
                    <a:moveTo>
                      <a:pt x="0" y="1"/>
                    </a:moveTo>
                    <a:lnTo>
                      <a:pt x="34" y="246"/>
                    </a:lnTo>
                    <a:lnTo>
                      <a:pt x="186" y="247"/>
                    </a:lnTo>
                    <a:lnTo>
                      <a:pt x="178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ED6B7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</p:grpSp>
        <p:sp>
          <p:nvSpPr>
            <p:cNvPr id="31" name="Freeform 9"/>
            <p:cNvSpPr>
              <a:spLocks noEditPoints="1"/>
            </p:cNvSpPr>
            <p:nvPr/>
          </p:nvSpPr>
          <p:spPr bwMode="auto">
            <a:xfrm rot="2024094">
              <a:off x="8442418" y="2235765"/>
              <a:ext cx="733413" cy="1693283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50" y="134"/>
                </a:cxn>
                <a:cxn ang="0">
                  <a:pos x="61" y="133"/>
                </a:cxn>
                <a:cxn ang="0">
                  <a:pos x="61" y="148"/>
                </a:cxn>
                <a:cxn ang="0">
                  <a:pos x="73" y="154"/>
                </a:cxn>
                <a:cxn ang="0">
                  <a:pos x="73" y="278"/>
                </a:cxn>
                <a:cxn ang="0">
                  <a:pos x="61" y="284"/>
                </a:cxn>
                <a:cxn ang="0">
                  <a:pos x="61" y="377"/>
                </a:cxn>
                <a:cxn ang="0">
                  <a:pos x="75" y="392"/>
                </a:cxn>
                <a:cxn ang="0">
                  <a:pos x="93" y="392"/>
                </a:cxn>
                <a:cxn ang="0">
                  <a:pos x="107" y="377"/>
                </a:cxn>
                <a:cxn ang="0">
                  <a:pos x="107" y="357"/>
                </a:cxn>
                <a:cxn ang="0">
                  <a:pos x="143" y="357"/>
                </a:cxn>
                <a:cxn ang="0">
                  <a:pos x="157" y="343"/>
                </a:cxn>
                <a:cxn ang="0">
                  <a:pos x="143" y="329"/>
                </a:cxn>
                <a:cxn ang="0">
                  <a:pos x="107" y="329"/>
                </a:cxn>
                <a:cxn ang="0">
                  <a:pos x="107" y="321"/>
                </a:cxn>
                <a:cxn ang="0">
                  <a:pos x="143" y="321"/>
                </a:cxn>
                <a:cxn ang="0">
                  <a:pos x="157" y="307"/>
                </a:cxn>
                <a:cxn ang="0">
                  <a:pos x="143" y="293"/>
                </a:cxn>
                <a:cxn ang="0">
                  <a:pos x="107" y="293"/>
                </a:cxn>
                <a:cxn ang="0">
                  <a:pos x="107" y="283"/>
                </a:cxn>
                <a:cxn ang="0">
                  <a:pos x="95" y="277"/>
                </a:cxn>
                <a:cxn ang="0">
                  <a:pos x="95" y="156"/>
                </a:cxn>
                <a:cxn ang="0">
                  <a:pos x="107" y="150"/>
                </a:cxn>
                <a:cxn ang="0">
                  <a:pos x="107" y="133"/>
                </a:cxn>
                <a:cxn ang="0">
                  <a:pos x="117" y="134"/>
                </a:cxn>
                <a:cxn ang="0">
                  <a:pos x="168" y="84"/>
                </a:cxn>
                <a:cxn ang="0">
                  <a:pos x="132" y="36"/>
                </a:cxn>
                <a:cxn ang="0">
                  <a:pos x="84" y="0"/>
                </a:cxn>
                <a:cxn ang="0">
                  <a:pos x="36" y="36"/>
                </a:cxn>
                <a:cxn ang="0">
                  <a:pos x="0" y="84"/>
                </a:cxn>
                <a:cxn ang="0">
                  <a:pos x="84" y="31"/>
                </a:cxn>
                <a:cxn ang="0">
                  <a:pos x="107" y="54"/>
                </a:cxn>
                <a:cxn ang="0">
                  <a:pos x="106" y="62"/>
                </a:cxn>
                <a:cxn ang="0">
                  <a:pos x="129" y="87"/>
                </a:cxn>
                <a:cxn ang="0">
                  <a:pos x="105" y="111"/>
                </a:cxn>
                <a:cxn ang="0">
                  <a:pos x="84" y="100"/>
                </a:cxn>
                <a:cxn ang="0">
                  <a:pos x="63" y="111"/>
                </a:cxn>
                <a:cxn ang="0">
                  <a:pos x="38" y="87"/>
                </a:cxn>
                <a:cxn ang="0">
                  <a:pos x="62" y="62"/>
                </a:cxn>
                <a:cxn ang="0">
                  <a:pos x="61" y="54"/>
                </a:cxn>
                <a:cxn ang="0">
                  <a:pos x="84" y="31"/>
                </a:cxn>
                <a:cxn ang="0">
                  <a:pos x="84" y="31"/>
                </a:cxn>
                <a:cxn ang="0">
                  <a:pos x="84" y="31"/>
                </a:cxn>
              </a:cxnLst>
              <a:rect l="0" t="0" r="r" b="b"/>
              <a:pathLst>
                <a:path w="168" h="392">
                  <a:moveTo>
                    <a:pt x="0" y="84"/>
                  </a:moveTo>
                  <a:cubicBezTo>
                    <a:pt x="0" y="112"/>
                    <a:pt x="23" y="134"/>
                    <a:pt x="50" y="134"/>
                  </a:cubicBezTo>
                  <a:cubicBezTo>
                    <a:pt x="54" y="134"/>
                    <a:pt x="57" y="134"/>
                    <a:pt x="61" y="133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73" y="154"/>
                    <a:pt x="73" y="154"/>
                    <a:pt x="73" y="154"/>
                  </a:cubicBezTo>
                  <a:cubicBezTo>
                    <a:pt x="73" y="278"/>
                    <a:pt x="73" y="278"/>
                    <a:pt x="73" y="278"/>
                  </a:cubicBezTo>
                  <a:cubicBezTo>
                    <a:pt x="61" y="284"/>
                    <a:pt x="61" y="284"/>
                    <a:pt x="61" y="284"/>
                  </a:cubicBezTo>
                  <a:cubicBezTo>
                    <a:pt x="61" y="377"/>
                    <a:pt x="61" y="377"/>
                    <a:pt x="61" y="377"/>
                  </a:cubicBezTo>
                  <a:cubicBezTo>
                    <a:pt x="61" y="385"/>
                    <a:pt x="67" y="392"/>
                    <a:pt x="75" y="392"/>
                  </a:cubicBezTo>
                  <a:cubicBezTo>
                    <a:pt x="93" y="392"/>
                    <a:pt x="93" y="392"/>
                    <a:pt x="93" y="392"/>
                  </a:cubicBezTo>
                  <a:cubicBezTo>
                    <a:pt x="101" y="392"/>
                    <a:pt x="107" y="385"/>
                    <a:pt x="107" y="377"/>
                  </a:cubicBezTo>
                  <a:cubicBezTo>
                    <a:pt x="107" y="357"/>
                    <a:pt x="107" y="357"/>
                    <a:pt x="107" y="357"/>
                  </a:cubicBezTo>
                  <a:cubicBezTo>
                    <a:pt x="143" y="357"/>
                    <a:pt x="143" y="357"/>
                    <a:pt x="143" y="357"/>
                  </a:cubicBezTo>
                  <a:cubicBezTo>
                    <a:pt x="150" y="357"/>
                    <a:pt x="157" y="350"/>
                    <a:pt x="157" y="343"/>
                  </a:cubicBezTo>
                  <a:cubicBezTo>
                    <a:pt x="157" y="335"/>
                    <a:pt x="150" y="329"/>
                    <a:pt x="143" y="329"/>
                  </a:cubicBezTo>
                  <a:cubicBezTo>
                    <a:pt x="107" y="329"/>
                    <a:pt x="107" y="329"/>
                    <a:pt x="107" y="329"/>
                  </a:cubicBezTo>
                  <a:cubicBezTo>
                    <a:pt x="107" y="321"/>
                    <a:pt x="107" y="321"/>
                    <a:pt x="107" y="321"/>
                  </a:cubicBezTo>
                  <a:cubicBezTo>
                    <a:pt x="143" y="321"/>
                    <a:pt x="143" y="321"/>
                    <a:pt x="143" y="321"/>
                  </a:cubicBezTo>
                  <a:cubicBezTo>
                    <a:pt x="150" y="321"/>
                    <a:pt x="157" y="314"/>
                    <a:pt x="157" y="307"/>
                  </a:cubicBezTo>
                  <a:cubicBezTo>
                    <a:pt x="157" y="299"/>
                    <a:pt x="150" y="293"/>
                    <a:pt x="143" y="293"/>
                  </a:cubicBezTo>
                  <a:cubicBezTo>
                    <a:pt x="107" y="293"/>
                    <a:pt x="107" y="293"/>
                    <a:pt x="107" y="293"/>
                  </a:cubicBezTo>
                  <a:cubicBezTo>
                    <a:pt x="107" y="283"/>
                    <a:pt x="107" y="283"/>
                    <a:pt x="107" y="283"/>
                  </a:cubicBezTo>
                  <a:cubicBezTo>
                    <a:pt x="95" y="277"/>
                    <a:pt x="95" y="277"/>
                    <a:pt x="95" y="277"/>
                  </a:cubicBezTo>
                  <a:cubicBezTo>
                    <a:pt x="95" y="156"/>
                    <a:pt x="95" y="156"/>
                    <a:pt x="95" y="156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10" y="134"/>
                    <a:pt x="114" y="134"/>
                    <a:pt x="117" y="134"/>
                  </a:cubicBezTo>
                  <a:cubicBezTo>
                    <a:pt x="145" y="134"/>
                    <a:pt x="168" y="112"/>
                    <a:pt x="168" y="84"/>
                  </a:cubicBezTo>
                  <a:cubicBezTo>
                    <a:pt x="168" y="61"/>
                    <a:pt x="153" y="42"/>
                    <a:pt x="132" y="36"/>
                  </a:cubicBezTo>
                  <a:cubicBezTo>
                    <a:pt x="126" y="15"/>
                    <a:pt x="107" y="0"/>
                    <a:pt x="84" y="0"/>
                  </a:cubicBezTo>
                  <a:cubicBezTo>
                    <a:pt x="61" y="0"/>
                    <a:pt x="42" y="15"/>
                    <a:pt x="36" y="36"/>
                  </a:cubicBezTo>
                  <a:cubicBezTo>
                    <a:pt x="15" y="42"/>
                    <a:pt x="0" y="61"/>
                    <a:pt x="0" y="84"/>
                  </a:cubicBezTo>
                  <a:close/>
                  <a:moveTo>
                    <a:pt x="84" y="31"/>
                  </a:moveTo>
                  <a:cubicBezTo>
                    <a:pt x="97" y="31"/>
                    <a:pt x="107" y="41"/>
                    <a:pt x="107" y="54"/>
                  </a:cubicBezTo>
                  <a:cubicBezTo>
                    <a:pt x="107" y="57"/>
                    <a:pt x="106" y="59"/>
                    <a:pt x="106" y="62"/>
                  </a:cubicBezTo>
                  <a:cubicBezTo>
                    <a:pt x="119" y="62"/>
                    <a:pt x="129" y="73"/>
                    <a:pt x="129" y="87"/>
                  </a:cubicBezTo>
                  <a:cubicBezTo>
                    <a:pt x="129" y="100"/>
                    <a:pt x="118" y="111"/>
                    <a:pt x="105" y="111"/>
                  </a:cubicBezTo>
                  <a:cubicBezTo>
                    <a:pt x="96" y="111"/>
                    <a:pt x="88" y="107"/>
                    <a:pt x="84" y="100"/>
                  </a:cubicBezTo>
                  <a:cubicBezTo>
                    <a:pt x="79" y="107"/>
                    <a:pt x="72" y="111"/>
                    <a:pt x="63" y="111"/>
                  </a:cubicBezTo>
                  <a:cubicBezTo>
                    <a:pt x="49" y="111"/>
                    <a:pt x="38" y="100"/>
                    <a:pt x="38" y="87"/>
                  </a:cubicBezTo>
                  <a:cubicBezTo>
                    <a:pt x="38" y="73"/>
                    <a:pt x="49" y="62"/>
                    <a:pt x="62" y="62"/>
                  </a:cubicBezTo>
                  <a:cubicBezTo>
                    <a:pt x="61" y="59"/>
                    <a:pt x="61" y="57"/>
                    <a:pt x="61" y="54"/>
                  </a:cubicBezTo>
                  <a:cubicBezTo>
                    <a:pt x="61" y="41"/>
                    <a:pt x="71" y="31"/>
                    <a:pt x="84" y="31"/>
                  </a:cubicBezTo>
                  <a:close/>
                  <a:moveTo>
                    <a:pt x="84" y="31"/>
                  </a:moveTo>
                  <a:cubicBezTo>
                    <a:pt x="84" y="31"/>
                    <a:pt x="84" y="31"/>
                    <a:pt x="84" y="31"/>
                  </a:cubicBezTo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grpSp>
          <p:nvGrpSpPr>
            <p:cNvPr id="33" name="Group 63"/>
            <p:cNvGrpSpPr/>
            <p:nvPr/>
          </p:nvGrpSpPr>
          <p:grpSpPr>
            <a:xfrm>
              <a:off x="8890000" y="1689957"/>
              <a:ext cx="1447800" cy="838200"/>
              <a:chOff x="6223001" y="744538"/>
              <a:chExt cx="1085850" cy="628650"/>
            </a:xfrm>
          </p:grpSpPr>
          <p:sp>
            <p:nvSpPr>
              <p:cNvPr id="34" name="Freeform 15"/>
              <p:cNvSpPr/>
              <p:nvPr/>
            </p:nvSpPr>
            <p:spPr bwMode="auto">
              <a:xfrm>
                <a:off x="6223001" y="757238"/>
                <a:ext cx="1030288" cy="615950"/>
              </a:xfrm>
              <a:custGeom>
                <a:avLst/>
                <a:gdLst/>
                <a:ahLst/>
                <a:cxnLst>
                  <a:cxn ang="0">
                    <a:pos x="436" y="65"/>
                  </a:cxn>
                  <a:cxn ang="0">
                    <a:pos x="677" y="169"/>
                  </a:cxn>
                  <a:cxn ang="0">
                    <a:pos x="517" y="347"/>
                  </a:cxn>
                  <a:cxn ang="0">
                    <a:pos x="284" y="346"/>
                  </a:cxn>
                  <a:cxn ang="0">
                    <a:pos x="90" y="404"/>
                  </a:cxn>
                  <a:cxn ang="0">
                    <a:pos x="12" y="369"/>
                  </a:cxn>
                  <a:cxn ang="0">
                    <a:pos x="47" y="291"/>
                  </a:cxn>
                  <a:cxn ang="0">
                    <a:pos x="329" y="206"/>
                  </a:cxn>
                  <a:cxn ang="0">
                    <a:pos x="436" y="65"/>
                  </a:cxn>
                </a:cxnLst>
                <a:rect l="0" t="0" r="r" b="b"/>
                <a:pathLst>
                  <a:path w="693" h="413">
                    <a:moveTo>
                      <a:pt x="436" y="65"/>
                    </a:moveTo>
                    <a:cubicBezTo>
                      <a:pt x="522" y="0"/>
                      <a:pt x="661" y="94"/>
                      <a:pt x="677" y="169"/>
                    </a:cubicBezTo>
                    <a:cubicBezTo>
                      <a:pt x="693" y="245"/>
                      <a:pt x="625" y="342"/>
                      <a:pt x="517" y="347"/>
                    </a:cubicBezTo>
                    <a:cubicBezTo>
                      <a:pt x="395" y="352"/>
                      <a:pt x="412" y="307"/>
                      <a:pt x="284" y="346"/>
                    </a:cubicBezTo>
                    <a:cubicBezTo>
                      <a:pt x="90" y="404"/>
                      <a:pt x="90" y="404"/>
                      <a:pt x="90" y="404"/>
                    </a:cubicBezTo>
                    <a:cubicBezTo>
                      <a:pt x="58" y="413"/>
                      <a:pt x="24" y="400"/>
                      <a:pt x="12" y="369"/>
                    </a:cubicBezTo>
                    <a:cubicBezTo>
                      <a:pt x="0" y="337"/>
                      <a:pt x="16" y="302"/>
                      <a:pt x="47" y="291"/>
                    </a:cubicBezTo>
                    <a:cubicBezTo>
                      <a:pt x="329" y="206"/>
                      <a:pt x="329" y="206"/>
                      <a:pt x="329" y="206"/>
                    </a:cubicBezTo>
                    <a:cubicBezTo>
                      <a:pt x="347" y="161"/>
                      <a:pt x="382" y="106"/>
                      <a:pt x="436" y="65"/>
                    </a:cubicBezTo>
                  </a:path>
                </a:pathLst>
              </a:custGeom>
              <a:solidFill>
                <a:srgbClr val="FED6B7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35" name="Freeform 16"/>
              <p:cNvSpPr/>
              <p:nvPr/>
            </p:nvSpPr>
            <p:spPr bwMode="auto">
              <a:xfrm>
                <a:off x="7143751" y="744538"/>
                <a:ext cx="165100" cy="504825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318"/>
                  </a:cxn>
                  <a:cxn ang="0">
                    <a:pos x="104" y="315"/>
                  </a:cxn>
                  <a:cxn ang="0">
                    <a:pos x="96" y="0"/>
                  </a:cxn>
                  <a:cxn ang="0">
                    <a:pos x="0" y="3"/>
                  </a:cxn>
                </a:cxnLst>
                <a:rect l="0" t="0" r="r" b="b"/>
                <a:pathLst>
                  <a:path w="104" h="318">
                    <a:moveTo>
                      <a:pt x="0" y="3"/>
                    </a:moveTo>
                    <a:lnTo>
                      <a:pt x="6" y="318"/>
                    </a:lnTo>
                    <a:lnTo>
                      <a:pt x="104" y="315"/>
                    </a:lnTo>
                    <a:lnTo>
                      <a:pt x="96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036692" y="4261728"/>
            <a:ext cx="2428458" cy="1325878"/>
            <a:chOff x="8001270" y="1838831"/>
            <a:chExt cx="2428458" cy="1325878"/>
          </a:xfrm>
        </p:grpSpPr>
        <p:sp>
          <p:nvSpPr>
            <p:cNvPr id="38" name="文本框 37"/>
            <p:cNvSpPr txBox="1"/>
            <p:nvPr/>
          </p:nvSpPr>
          <p:spPr>
            <a:xfrm>
              <a:off x="8081087" y="1838831"/>
              <a:ext cx="226882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此处添加标题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8001270" y="2192135"/>
              <a:ext cx="2428458" cy="972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244577" y="3931181"/>
            <a:ext cx="2428458" cy="1325878"/>
            <a:chOff x="8001270" y="1838831"/>
            <a:chExt cx="2428458" cy="1325878"/>
          </a:xfrm>
        </p:grpSpPr>
        <p:sp>
          <p:nvSpPr>
            <p:cNvPr id="47" name="文本框 46"/>
            <p:cNvSpPr txBox="1"/>
            <p:nvPr/>
          </p:nvSpPr>
          <p:spPr>
            <a:xfrm>
              <a:off x="8081087" y="1838831"/>
              <a:ext cx="226882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此处添加标题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8001270" y="2192135"/>
              <a:ext cx="2428458" cy="972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83915" y="4461783"/>
            <a:ext cx="2428458" cy="1325878"/>
            <a:chOff x="8001270" y="1838831"/>
            <a:chExt cx="2428458" cy="1325878"/>
          </a:xfrm>
        </p:grpSpPr>
        <p:sp>
          <p:nvSpPr>
            <p:cNvPr id="50" name="文本框 49"/>
            <p:cNvSpPr txBox="1"/>
            <p:nvPr/>
          </p:nvSpPr>
          <p:spPr>
            <a:xfrm>
              <a:off x="8081087" y="1838831"/>
              <a:ext cx="226882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此处添加标题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8001270" y="2192135"/>
              <a:ext cx="2428458" cy="972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746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45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5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5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0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65"/>
          <a:stretch/>
        </p:blipFill>
        <p:spPr>
          <a:xfrm>
            <a:off x="0" y="3765653"/>
            <a:ext cx="12192000" cy="30923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8" b="64499"/>
          <a:stretch/>
        </p:blipFill>
        <p:spPr>
          <a:xfrm>
            <a:off x="4930219" y="0"/>
            <a:ext cx="7261781" cy="2163807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890381" y="1154924"/>
            <a:ext cx="2411238" cy="120032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 algn="ctr">
              <a:defRPr sz="7200" b="1">
                <a:solidFill>
                  <a:schemeClr val="accent5">
                    <a:lumMod val="50000"/>
                  </a:schemeClr>
                </a:solidFill>
                <a:latin typeface="Agency FB" panose="020B0503020202020204" pitchFamily="34" charset="0"/>
              </a:defRPr>
            </a:lvl1pPr>
          </a:lstStyle>
          <a:p>
            <a:r>
              <a:rPr lang="en-US" altLang="zh-CN" b="0" dirty="0">
                <a:solidFill>
                  <a:srgbClr val="DA060B"/>
                </a:solidFill>
              </a:rPr>
              <a:t>PART 01</a:t>
            </a:r>
            <a:endParaRPr lang="zh-CN" altLang="en-US" b="0" dirty="0">
              <a:solidFill>
                <a:srgbClr val="DA060B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54892" y="2321585"/>
            <a:ext cx="528221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DA060B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1802827" y="3429581"/>
            <a:ext cx="8586346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254276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65"/>
          <a:stretch/>
        </p:blipFill>
        <p:spPr>
          <a:xfrm>
            <a:off x="0" y="3765653"/>
            <a:ext cx="12192000" cy="30923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8" b="64499"/>
          <a:stretch/>
        </p:blipFill>
        <p:spPr>
          <a:xfrm>
            <a:off x="4930219" y="0"/>
            <a:ext cx="7261781" cy="2163807"/>
          </a:xfrm>
          <a:prstGeom prst="rect">
            <a:avLst/>
          </a:prstGeom>
        </p:spPr>
      </p:pic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788371" y="1691453"/>
            <a:ext cx="9987647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800" cap="all" dirty="0">
                <a:solidFill>
                  <a:srgbClr val="DA060B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感谢各位的观看</a:t>
            </a:r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1304039" y="3196526"/>
            <a:ext cx="8999458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buNone/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958230" y="4020786"/>
            <a:ext cx="2084702" cy="435011"/>
            <a:chOff x="6924922" y="3699771"/>
            <a:chExt cx="2084702" cy="435011"/>
          </a:xfrm>
        </p:grpSpPr>
        <p:grpSp>
          <p:nvGrpSpPr>
            <p:cNvPr id="8" name="组合 7"/>
            <p:cNvGrpSpPr/>
            <p:nvPr/>
          </p:nvGrpSpPr>
          <p:grpSpPr>
            <a:xfrm>
              <a:off x="6924922" y="3699771"/>
              <a:ext cx="435011" cy="435011"/>
              <a:chOff x="7071674" y="3618715"/>
              <a:chExt cx="219347" cy="219347"/>
            </a:xfrm>
          </p:grpSpPr>
          <p:sp>
            <p:nvSpPr>
              <p:cNvPr id="10" name="Oval 15"/>
              <p:cNvSpPr>
                <a:spLocks noChangeArrowheads="1"/>
              </p:cNvSpPr>
              <p:nvPr/>
            </p:nvSpPr>
            <p:spPr bwMode="auto">
              <a:xfrm>
                <a:off x="7071674" y="3618715"/>
                <a:ext cx="219347" cy="219347"/>
              </a:xfrm>
              <a:prstGeom prst="ellipse">
                <a:avLst/>
              </a:prstGeom>
              <a:solidFill>
                <a:srgbClr val="DA060B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80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grpSp>
            <p:nvGrpSpPr>
              <p:cNvPr id="11" name="Group 16"/>
              <p:cNvGrpSpPr>
                <a:grpSpLocks/>
              </p:cNvGrpSpPr>
              <p:nvPr/>
            </p:nvGrpSpPr>
            <p:grpSpPr bwMode="auto">
              <a:xfrm>
                <a:off x="7142231" y="3662658"/>
                <a:ext cx="78599" cy="126335"/>
                <a:chOff x="4441" y="3144"/>
                <a:chExt cx="215" cy="345"/>
              </a:xfrm>
              <a:solidFill>
                <a:schemeClr val="accent1"/>
              </a:solidFill>
            </p:grpSpPr>
            <p:sp>
              <p:nvSpPr>
                <p:cNvPr id="12" name="Freeform 17"/>
                <p:cNvSpPr>
                  <a:spLocks noEditPoints="1"/>
                </p:cNvSpPr>
                <p:nvPr/>
              </p:nvSpPr>
              <p:spPr bwMode="auto">
                <a:xfrm>
                  <a:off x="4474" y="3144"/>
                  <a:ext cx="149" cy="253"/>
                </a:xfrm>
                <a:custGeom>
                  <a:avLst/>
                  <a:gdLst>
                    <a:gd name="T0" fmla="*/ 31 w 63"/>
                    <a:gd name="T1" fmla="*/ 107 h 107"/>
                    <a:gd name="T2" fmla="*/ 63 w 63"/>
                    <a:gd name="T3" fmla="*/ 78 h 107"/>
                    <a:gd name="T4" fmla="*/ 63 w 63"/>
                    <a:gd name="T5" fmla="*/ 29 h 107"/>
                    <a:gd name="T6" fmla="*/ 31 w 63"/>
                    <a:gd name="T7" fmla="*/ 0 h 107"/>
                    <a:gd name="T8" fmla="*/ 0 w 63"/>
                    <a:gd name="T9" fmla="*/ 29 h 107"/>
                    <a:gd name="T10" fmla="*/ 0 w 63"/>
                    <a:gd name="T11" fmla="*/ 78 h 107"/>
                    <a:gd name="T12" fmla="*/ 31 w 63"/>
                    <a:gd name="T13" fmla="*/ 107 h 107"/>
                    <a:gd name="T14" fmla="*/ 10 w 63"/>
                    <a:gd name="T15" fmla="*/ 29 h 107"/>
                    <a:gd name="T16" fmla="*/ 31 w 63"/>
                    <a:gd name="T17" fmla="*/ 10 h 107"/>
                    <a:gd name="T18" fmla="*/ 53 w 63"/>
                    <a:gd name="T19" fmla="*/ 29 h 107"/>
                    <a:gd name="T20" fmla="*/ 53 w 63"/>
                    <a:gd name="T21" fmla="*/ 78 h 107"/>
                    <a:gd name="T22" fmla="*/ 31 w 63"/>
                    <a:gd name="T23" fmla="*/ 97 h 107"/>
                    <a:gd name="T24" fmla="*/ 10 w 63"/>
                    <a:gd name="T25" fmla="*/ 78 h 107"/>
                    <a:gd name="T26" fmla="*/ 10 w 63"/>
                    <a:gd name="T27" fmla="*/ 2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3" h="107">
                      <a:moveTo>
                        <a:pt x="31" y="107"/>
                      </a:moveTo>
                      <a:cubicBezTo>
                        <a:pt x="49" y="107"/>
                        <a:pt x="63" y="94"/>
                        <a:pt x="63" y="78"/>
                      </a:cubicBezTo>
                      <a:cubicBezTo>
                        <a:pt x="63" y="29"/>
                        <a:pt x="63" y="29"/>
                        <a:pt x="63" y="29"/>
                      </a:cubicBezTo>
                      <a:cubicBezTo>
                        <a:pt x="63" y="13"/>
                        <a:pt x="49" y="0"/>
                        <a:pt x="31" y="0"/>
                      </a:cubicBezTo>
                      <a:cubicBezTo>
                        <a:pt x="14" y="0"/>
                        <a:pt x="0" y="13"/>
                        <a:pt x="0" y="29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0" y="94"/>
                        <a:pt x="14" y="107"/>
                        <a:pt x="31" y="107"/>
                      </a:cubicBezTo>
                      <a:close/>
                      <a:moveTo>
                        <a:pt x="10" y="29"/>
                      </a:moveTo>
                      <a:cubicBezTo>
                        <a:pt x="10" y="18"/>
                        <a:pt x="19" y="10"/>
                        <a:pt x="31" y="10"/>
                      </a:cubicBezTo>
                      <a:cubicBezTo>
                        <a:pt x="43" y="10"/>
                        <a:pt x="53" y="18"/>
                        <a:pt x="53" y="29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53" y="88"/>
                        <a:pt x="43" y="97"/>
                        <a:pt x="31" y="97"/>
                      </a:cubicBezTo>
                      <a:cubicBezTo>
                        <a:pt x="19" y="97"/>
                        <a:pt x="10" y="88"/>
                        <a:pt x="10" y="78"/>
                      </a:cubicBezTo>
                      <a:lnTo>
                        <a:pt x="10" y="2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3" name="Freeform 18"/>
                <p:cNvSpPr>
                  <a:spLocks/>
                </p:cNvSpPr>
                <p:nvPr/>
              </p:nvSpPr>
              <p:spPr bwMode="auto">
                <a:xfrm>
                  <a:off x="4441" y="3267"/>
                  <a:ext cx="215" cy="222"/>
                </a:xfrm>
                <a:custGeom>
                  <a:avLst/>
                  <a:gdLst>
                    <a:gd name="T0" fmla="*/ 86 w 91"/>
                    <a:gd name="T1" fmla="*/ 0 h 94"/>
                    <a:gd name="T2" fmla="*/ 81 w 91"/>
                    <a:gd name="T3" fmla="*/ 5 h 94"/>
                    <a:gd name="T4" fmla="*/ 81 w 91"/>
                    <a:gd name="T5" fmla="*/ 28 h 94"/>
                    <a:gd name="T6" fmla="*/ 45 w 91"/>
                    <a:gd name="T7" fmla="*/ 59 h 94"/>
                    <a:gd name="T8" fmla="*/ 10 w 91"/>
                    <a:gd name="T9" fmla="*/ 28 h 94"/>
                    <a:gd name="T10" fmla="*/ 10 w 91"/>
                    <a:gd name="T11" fmla="*/ 5 h 94"/>
                    <a:gd name="T12" fmla="*/ 5 w 91"/>
                    <a:gd name="T13" fmla="*/ 0 h 94"/>
                    <a:gd name="T14" fmla="*/ 0 w 91"/>
                    <a:gd name="T15" fmla="*/ 5 h 94"/>
                    <a:gd name="T16" fmla="*/ 0 w 91"/>
                    <a:gd name="T17" fmla="*/ 28 h 94"/>
                    <a:gd name="T18" fmla="*/ 40 w 91"/>
                    <a:gd name="T19" fmla="*/ 69 h 94"/>
                    <a:gd name="T20" fmla="*/ 40 w 91"/>
                    <a:gd name="T21" fmla="*/ 84 h 94"/>
                    <a:gd name="T22" fmla="*/ 20 w 91"/>
                    <a:gd name="T23" fmla="*/ 84 h 94"/>
                    <a:gd name="T24" fmla="*/ 15 w 91"/>
                    <a:gd name="T25" fmla="*/ 89 h 94"/>
                    <a:gd name="T26" fmla="*/ 20 w 91"/>
                    <a:gd name="T27" fmla="*/ 94 h 94"/>
                    <a:gd name="T28" fmla="*/ 70 w 91"/>
                    <a:gd name="T29" fmla="*/ 94 h 94"/>
                    <a:gd name="T30" fmla="*/ 75 w 91"/>
                    <a:gd name="T31" fmla="*/ 89 h 94"/>
                    <a:gd name="T32" fmla="*/ 70 w 91"/>
                    <a:gd name="T33" fmla="*/ 84 h 94"/>
                    <a:gd name="T34" fmla="*/ 50 w 91"/>
                    <a:gd name="T35" fmla="*/ 84 h 94"/>
                    <a:gd name="T36" fmla="*/ 50 w 91"/>
                    <a:gd name="T37" fmla="*/ 69 h 94"/>
                    <a:gd name="T38" fmla="*/ 91 w 91"/>
                    <a:gd name="T39" fmla="*/ 28 h 94"/>
                    <a:gd name="T40" fmla="*/ 91 w 91"/>
                    <a:gd name="T41" fmla="*/ 5 h 94"/>
                    <a:gd name="T42" fmla="*/ 86 w 91"/>
                    <a:gd name="T43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1" h="94">
                      <a:moveTo>
                        <a:pt x="86" y="0"/>
                      </a:moveTo>
                      <a:cubicBezTo>
                        <a:pt x="83" y="0"/>
                        <a:pt x="81" y="3"/>
                        <a:pt x="81" y="5"/>
                      </a:cubicBezTo>
                      <a:cubicBezTo>
                        <a:pt x="81" y="28"/>
                        <a:pt x="81" y="28"/>
                        <a:pt x="81" y="28"/>
                      </a:cubicBezTo>
                      <a:cubicBezTo>
                        <a:pt x="81" y="45"/>
                        <a:pt x="65" y="59"/>
                        <a:pt x="45" y="59"/>
                      </a:cubicBezTo>
                      <a:cubicBezTo>
                        <a:pt x="26" y="59"/>
                        <a:pt x="10" y="45"/>
                        <a:pt x="10" y="28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49"/>
                        <a:pt x="18" y="67"/>
                        <a:pt x="40" y="69"/>
                      </a:cubicBezTo>
                      <a:cubicBezTo>
                        <a:pt x="40" y="84"/>
                        <a:pt x="40" y="84"/>
                        <a:pt x="40" y="84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18" y="84"/>
                        <a:pt x="15" y="86"/>
                        <a:pt x="15" y="89"/>
                      </a:cubicBezTo>
                      <a:cubicBezTo>
                        <a:pt x="15" y="92"/>
                        <a:pt x="18" y="94"/>
                        <a:pt x="20" y="94"/>
                      </a:cubicBezTo>
                      <a:cubicBezTo>
                        <a:pt x="70" y="94"/>
                        <a:pt x="70" y="94"/>
                        <a:pt x="70" y="94"/>
                      </a:cubicBezTo>
                      <a:cubicBezTo>
                        <a:pt x="73" y="94"/>
                        <a:pt x="75" y="92"/>
                        <a:pt x="75" y="89"/>
                      </a:cubicBezTo>
                      <a:cubicBezTo>
                        <a:pt x="75" y="86"/>
                        <a:pt x="73" y="84"/>
                        <a:pt x="70" y="84"/>
                      </a:cubicBezTo>
                      <a:cubicBezTo>
                        <a:pt x="50" y="84"/>
                        <a:pt x="50" y="84"/>
                        <a:pt x="50" y="84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73" y="67"/>
                        <a:pt x="91" y="49"/>
                        <a:pt x="91" y="28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1" y="3"/>
                        <a:pt x="88" y="0"/>
                        <a:pt x="8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</p:grpSp>
        <p:sp>
          <p:nvSpPr>
            <p:cNvPr id="9" name="Text Box 20"/>
            <p:cNvSpPr txBox="1">
              <a:spLocks noChangeArrowheads="1"/>
            </p:cNvSpPr>
            <p:nvPr/>
          </p:nvSpPr>
          <p:spPr bwMode="auto">
            <a:xfrm>
              <a:off x="7383858" y="3743995"/>
              <a:ext cx="1625766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日期：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2018.8.18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76357" y="4020786"/>
            <a:ext cx="2111023" cy="435011"/>
            <a:chOff x="4843049" y="3699771"/>
            <a:chExt cx="2111023" cy="435011"/>
          </a:xfrm>
        </p:grpSpPr>
        <p:grpSp>
          <p:nvGrpSpPr>
            <p:cNvPr id="15" name="组合 14"/>
            <p:cNvGrpSpPr/>
            <p:nvPr/>
          </p:nvGrpSpPr>
          <p:grpSpPr>
            <a:xfrm>
              <a:off x="4843049" y="3699771"/>
              <a:ext cx="435011" cy="435011"/>
              <a:chOff x="5366794" y="3612465"/>
              <a:chExt cx="219347" cy="219347"/>
            </a:xfrm>
          </p:grpSpPr>
          <p:sp>
            <p:nvSpPr>
              <p:cNvPr id="17" name="Oval 10"/>
              <p:cNvSpPr>
                <a:spLocks noChangeArrowheads="1"/>
              </p:cNvSpPr>
              <p:nvPr/>
            </p:nvSpPr>
            <p:spPr bwMode="auto">
              <a:xfrm>
                <a:off x="5366794" y="3612465"/>
                <a:ext cx="219347" cy="219347"/>
              </a:xfrm>
              <a:prstGeom prst="ellipse">
                <a:avLst/>
              </a:prstGeom>
              <a:solidFill>
                <a:srgbClr val="DA060B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80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5426483" y="3660346"/>
                <a:ext cx="100336" cy="114060"/>
                <a:chOff x="860980" y="3583766"/>
                <a:chExt cx="100336" cy="114060"/>
              </a:xfrm>
              <a:solidFill>
                <a:schemeClr val="accent1"/>
              </a:solidFill>
            </p:grpSpPr>
            <p:sp>
              <p:nvSpPr>
                <p:cNvPr id="19" name="Freeform 12"/>
                <p:cNvSpPr>
                  <a:spLocks noEditPoints="1"/>
                </p:cNvSpPr>
                <p:nvPr/>
              </p:nvSpPr>
              <p:spPr bwMode="auto">
                <a:xfrm>
                  <a:off x="884050" y="3583766"/>
                  <a:ext cx="53830" cy="53740"/>
                </a:xfrm>
                <a:custGeom>
                  <a:avLst/>
                  <a:gdLst>
                    <a:gd name="T0" fmla="*/ 31 w 62"/>
                    <a:gd name="T1" fmla="*/ 62 h 62"/>
                    <a:gd name="T2" fmla="*/ 0 w 62"/>
                    <a:gd name="T3" fmla="*/ 31 h 62"/>
                    <a:gd name="T4" fmla="*/ 31 w 62"/>
                    <a:gd name="T5" fmla="*/ 0 h 62"/>
                    <a:gd name="T6" fmla="*/ 62 w 62"/>
                    <a:gd name="T7" fmla="*/ 31 h 62"/>
                    <a:gd name="T8" fmla="*/ 31 w 62"/>
                    <a:gd name="T9" fmla="*/ 62 h 62"/>
                    <a:gd name="T10" fmla="*/ 31 w 62"/>
                    <a:gd name="T11" fmla="*/ 11 h 62"/>
                    <a:gd name="T12" fmla="*/ 11 w 62"/>
                    <a:gd name="T13" fmla="*/ 31 h 62"/>
                    <a:gd name="T14" fmla="*/ 31 w 62"/>
                    <a:gd name="T15" fmla="*/ 51 h 62"/>
                    <a:gd name="T16" fmla="*/ 51 w 62"/>
                    <a:gd name="T17" fmla="*/ 31 h 62"/>
                    <a:gd name="T18" fmla="*/ 31 w 62"/>
                    <a:gd name="T19" fmla="*/ 1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2" h="62">
                      <a:moveTo>
                        <a:pt x="31" y="62"/>
                      </a:moveTo>
                      <a:cubicBezTo>
                        <a:pt x="14" y="62"/>
                        <a:pt x="0" y="48"/>
                        <a:pt x="0" y="31"/>
                      </a:cubicBezTo>
                      <a:cubicBezTo>
                        <a:pt x="0" y="14"/>
                        <a:pt x="14" y="0"/>
                        <a:pt x="31" y="0"/>
                      </a:cubicBezTo>
                      <a:cubicBezTo>
                        <a:pt x="48" y="0"/>
                        <a:pt x="62" y="14"/>
                        <a:pt x="62" y="31"/>
                      </a:cubicBezTo>
                      <a:cubicBezTo>
                        <a:pt x="62" y="48"/>
                        <a:pt x="48" y="62"/>
                        <a:pt x="31" y="62"/>
                      </a:cubicBezTo>
                      <a:close/>
                      <a:moveTo>
                        <a:pt x="31" y="11"/>
                      </a:moveTo>
                      <a:cubicBezTo>
                        <a:pt x="20" y="11"/>
                        <a:pt x="11" y="20"/>
                        <a:pt x="11" y="31"/>
                      </a:cubicBezTo>
                      <a:cubicBezTo>
                        <a:pt x="11" y="42"/>
                        <a:pt x="20" y="51"/>
                        <a:pt x="31" y="51"/>
                      </a:cubicBezTo>
                      <a:cubicBezTo>
                        <a:pt x="42" y="51"/>
                        <a:pt x="51" y="42"/>
                        <a:pt x="51" y="31"/>
                      </a:cubicBezTo>
                      <a:cubicBezTo>
                        <a:pt x="51" y="20"/>
                        <a:pt x="42" y="11"/>
                        <a:pt x="31" y="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20" name="Freeform 13"/>
                <p:cNvSpPr>
                  <a:spLocks/>
                </p:cNvSpPr>
                <p:nvPr/>
              </p:nvSpPr>
              <p:spPr bwMode="auto">
                <a:xfrm>
                  <a:off x="860980" y="3643355"/>
                  <a:ext cx="100336" cy="54471"/>
                </a:xfrm>
                <a:custGeom>
                  <a:avLst/>
                  <a:gdLst>
                    <a:gd name="T0" fmla="*/ 111 w 116"/>
                    <a:gd name="T1" fmla="*/ 63 h 63"/>
                    <a:gd name="T2" fmla="*/ 105 w 116"/>
                    <a:gd name="T3" fmla="*/ 58 h 63"/>
                    <a:gd name="T4" fmla="*/ 58 w 116"/>
                    <a:gd name="T5" fmla="*/ 11 h 63"/>
                    <a:gd name="T6" fmla="*/ 11 w 116"/>
                    <a:gd name="T7" fmla="*/ 58 h 63"/>
                    <a:gd name="T8" fmla="*/ 6 w 116"/>
                    <a:gd name="T9" fmla="*/ 63 h 63"/>
                    <a:gd name="T10" fmla="*/ 0 w 116"/>
                    <a:gd name="T11" fmla="*/ 58 h 63"/>
                    <a:gd name="T12" fmla="*/ 58 w 116"/>
                    <a:gd name="T13" fmla="*/ 0 h 63"/>
                    <a:gd name="T14" fmla="*/ 116 w 116"/>
                    <a:gd name="T15" fmla="*/ 58 h 63"/>
                    <a:gd name="T16" fmla="*/ 111 w 116"/>
                    <a:gd name="T17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63">
                      <a:moveTo>
                        <a:pt x="111" y="63"/>
                      </a:moveTo>
                      <a:cubicBezTo>
                        <a:pt x="108" y="63"/>
                        <a:pt x="105" y="61"/>
                        <a:pt x="105" y="58"/>
                      </a:cubicBezTo>
                      <a:cubicBezTo>
                        <a:pt x="105" y="32"/>
                        <a:pt x="84" y="11"/>
                        <a:pt x="58" y="11"/>
                      </a:cubicBezTo>
                      <a:cubicBezTo>
                        <a:pt x="32" y="11"/>
                        <a:pt x="11" y="32"/>
                        <a:pt x="11" y="58"/>
                      </a:cubicBezTo>
                      <a:cubicBezTo>
                        <a:pt x="11" y="61"/>
                        <a:pt x="9" y="63"/>
                        <a:pt x="6" y="63"/>
                      </a:cubicBezTo>
                      <a:cubicBezTo>
                        <a:pt x="3" y="63"/>
                        <a:pt x="0" y="61"/>
                        <a:pt x="0" y="58"/>
                      </a:cubicBezTo>
                      <a:cubicBezTo>
                        <a:pt x="0" y="26"/>
                        <a:pt x="26" y="0"/>
                        <a:pt x="58" y="0"/>
                      </a:cubicBezTo>
                      <a:cubicBezTo>
                        <a:pt x="90" y="0"/>
                        <a:pt x="116" y="26"/>
                        <a:pt x="116" y="58"/>
                      </a:cubicBezTo>
                      <a:cubicBezTo>
                        <a:pt x="116" y="61"/>
                        <a:pt x="114" y="63"/>
                        <a:pt x="111" y="6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</p:grpSp>
        <p:sp>
          <p:nvSpPr>
            <p:cNvPr id="16" name="矩形 15"/>
            <p:cNvSpPr/>
            <p:nvPr/>
          </p:nvSpPr>
          <p:spPr>
            <a:xfrm>
              <a:off x="5333115" y="3743995"/>
              <a:ext cx="1620957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汇报</a:t>
              </a:r>
              <a:r>
                <a:rPr lang="zh-CN" altLang="en-US" sz="1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：豌豆素材</a:t>
              </a:r>
              <a:endPara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644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5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1" b="63598"/>
          <a:stretch/>
        </p:blipFill>
        <p:spPr>
          <a:xfrm>
            <a:off x="0" y="1"/>
            <a:ext cx="993185" cy="595086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993185" y="174003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一、点击添加你的标题</a:t>
            </a: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993185" y="596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content you want to recommend that you use the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93971" y="2584395"/>
            <a:ext cx="663186" cy="663186"/>
            <a:chOff x="1406769" y="2584395"/>
            <a:chExt cx="663186" cy="663186"/>
          </a:xfrm>
        </p:grpSpPr>
        <p:sp>
          <p:nvSpPr>
            <p:cNvPr id="14" name="Oval 29"/>
            <p:cNvSpPr/>
            <p:nvPr/>
          </p:nvSpPr>
          <p:spPr>
            <a:xfrm>
              <a:off x="1406769" y="2584395"/>
              <a:ext cx="663186" cy="663186"/>
            </a:xfrm>
            <a:prstGeom prst="ellipse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</a:endParaRPr>
            </a:p>
          </p:txBody>
        </p:sp>
        <p:sp>
          <p:nvSpPr>
            <p:cNvPr id="15" name="Freeform 33"/>
            <p:cNvSpPr>
              <a:spLocks noEditPoints="1"/>
            </p:cNvSpPr>
            <p:nvPr/>
          </p:nvSpPr>
          <p:spPr bwMode="auto">
            <a:xfrm>
              <a:off x="1553441" y="2732522"/>
              <a:ext cx="376119" cy="376119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8 h 176"/>
                <a:gd name="T12" fmla="*/ 142 w 176"/>
                <a:gd name="T13" fmla="*/ 29 h 176"/>
                <a:gd name="T14" fmla="*/ 122 w 176"/>
                <a:gd name="T15" fmla="*/ 49 h 176"/>
                <a:gd name="T16" fmla="*/ 88 w 176"/>
                <a:gd name="T17" fmla="*/ 36 h 176"/>
                <a:gd name="T18" fmla="*/ 54 w 176"/>
                <a:gd name="T19" fmla="*/ 49 h 176"/>
                <a:gd name="T20" fmla="*/ 34 w 176"/>
                <a:gd name="T21" fmla="*/ 29 h 176"/>
                <a:gd name="T22" fmla="*/ 88 w 176"/>
                <a:gd name="T23" fmla="*/ 8 h 176"/>
                <a:gd name="T24" fmla="*/ 132 w 176"/>
                <a:gd name="T25" fmla="*/ 88 h 176"/>
                <a:gd name="T26" fmla="*/ 88 w 176"/>
                <a:gd name="T27" fmla="*/ 132 h 176"/>
                <a:gd name="T28" fmla="*/ 44 w 176"/>
                <a:gd name="T29" fmla="*/ 88 h 176"/>
                <a:gd name="T30" fmla="*/ 88 w 176"/>
                <a:gd name="T31" fmla="*/ 44 h 176"/>
                <a:gd name="T32" fmla="*/ 132 w 176"/>
                <a:gd name="T33" fmla="*/ 88 h 176"/>
                <a:gd name="T34" fmla="*/ 8 w 176"/>
                <a:gd name="T35" fmla="*/ 88 h 176"/>
                <a:gd name="T36" fmla="*/ 29 w 176"/>
                <a:gd name="T37" fmla="*/ 34 h 176"/>
                <a:gd name="T38" fmla="*/ 49 w 176"/>
                <a:gd name="T39" fmla="*/ 54 h 176"/>
                <a:gd name="T40" fmla="*/ 36 w 176"/>
                <a:gd name="T41" fmla="*/ 88 h 176"/>
                <a:gd name="T42" fmla="*/ 49 w 176"/>
                <a:gd name="T43" fmla="*/ 122 h 176"/>
                <a:gd name="T44" fmla="*/ 29 w 176"/>
                <a:gd name="T45" fmla="*/ 142 h 176"/>
                <a:gd name="T46" fmla="*/ 8 w 176"/>
                <a:gd name="T47" fmla="*/ 88 h 176"/>
                <a:gd name="T48" fmla="*/ 88 w 176"/>
                <a:gd name="T49" fmla="*/ 168 h 176"/>
                <a:gd name="T50" fmla="*/ 34 w 176"/>
                <a:gd name="T51" fmla="*/ 147 h 176"/>
                <a:gd name="T52" fmla="*/ 54 w 176"/>
                <a:gd name="T53" fmla="*/ 127 h 176"/>
                <a:gd name="T54" fmla="*/ 88 w 176"/>
                <a:gd name="T55" fmla="*/ 140 h 176"/>
                <a:gd name="T56" fmla="*/ 122 w 176"/>
                <a:gd name="T57" fmla="*/ 127 h 176"/>
                <a:gd name="T58" fmla="*/ 142 w 176"/>
                <a:gd name="T59" fmla="*/ 147 h 176"/>
                <a:gd name="T60" fmla="*/ 88 w 176"/>
                <a:gd name="T61" fmla="*/ 168 h 176"/>
                <a:gd name="T62" fmla="*/ 147 w 176"/>
                <a:gd name="T63" fmla="*/ 142 h 176"/>
                <a:gd name="T64" fmla="*/ 127 w 176"/>
                <a:gd name="T65" fmla="*/ 122 h 176"/>
                <a:gd name="T66" fmla="*/ 140 w 176"/>
                <a:gd name="T67" fmla="*/ 88 h 176"/>
                <a:gd name="T68" fmla="*/ 127 w 176"/>
                <a:gd name="T69" fmla="*/ 54 h 176"/>
                <a:gd name="T70" fmla="*/ 147 w 176"/>
                <a:gd name="T71" fmla="*/ 34 h 176"/>
                <a:gd name="T72" fmla="*/ 168 w 176"/>
                <a:gd name="T73" fmla="*/ 88 h 176"/>
                <a:gd name="T74" fmla="*/ 147 w 176"/>
                <a:gd name="T75" fmla="*/ 14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moveTo>
                    <a:pt x="88" y="8"/>
                  </a:moveTo>
                  <a:cubicBezTo>
                    <a:pt x="109" y="8"/>
                    <a:pt x="127" y="16"/>
                    <a:pt x="142" y="29"/>
                  </a:cubicBezTo>
                  <a:cubicBezTo>
                    <a:pt x="122" y="49"/>
                    <a:pt x="122" y="49"/>
                    <a:pt x="122" y="49"/>
                  </a:cubicBezTo>
                  <a:cubicBezTo>
                    <a:pt x="113" y="41"/>
                    <a:pt x="101" y="36"/>
                    <a:pt x="88" y="36"/>
                  </a:cubicBezTo>
                  <a:cubicBezTo>
                    <a:pt x="75" y="36"/>
                    <a:pt x="63" y="41"/>
                    <a:pt x="54" y="4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49" y="16"/>
                    <a:pt x="67" y="8"/>
                    <a:pt x="88" y="8"/>
                  </a:cubicBezTo>
                  <a:moveTo>
                    <a:pt x="132" y="88"/>
                  </a:moveTo>
                  <a:cubicBezTo>
                    <a:pt x="132" y="112"/>
                    <a:pt x="112" y="132"/>
                    <a:pt x="88" y="132"/>
                  </a:cubicBezTo>
                  <a:cubicBezTo>
                    <a:pt x="64" y="132"/>
                    <a:pt x="44" y="112"/>
                    <a:pt x="44" y="88"/>
                  </a:cubicBezTo>
                  <a:cubicBezTo>
                    <a:pt x="44" y="64"/>
                    <a:pt x="64" y="44"/>
                    <a:pt x="88" y="44"/>
                  </a:cubicBezTo>
                  <a:cubicBezTo>
                    <a:pt x="112" y="44"/>
                    <a:pt x="132" y="64"/>
                    <a:pt x="132" y="88"/>
                  </a:cubicBezTo>
                  <a:moveTo>
                    <a:pt x="8" y="88"/>
                  </a:moveTo>
                  <a:cubicBezTo>
                    <a:pt x="8" y="67"/>
                    <a:pt x="16" y="49"/>
                    <a:pt x="29" y="3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1" y="63"/>
                    <a:pt x="36" y="75"/>
                    <a:pt x="36" y="88"/>
                  </a:cubicBezTo>
                  <a:cubicBezTo>
                    <a:pt x="36" y="101"/>
                    <a:pt x="41" y="113"/>
                    <a:pt x="49" y="12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16" y="127"/>
                    <a:pt x="8" y="109"/>
                    <a:pt x="8" y="88"/>
                  </a:cubicBezTo>
                  <a:moveTo>
                    <a:pt x="88" y="168"/>
                  </a:moveTo>
                  <a:cubicBezTo>
                    <a:pt x="67" y="168"/>
                    <a:pt x="49" y="160"/>
                    <a:pt x="34" y="147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63" y="135"/>
                    <a:pt x="75" y="140"/>
                    <a:pt x="88" y="140"/>
                  </a:cubicBezTo>
                  <a:cubicBezTo>
                    <a:pt x="101" y="140"/>
                    <a:pt x="113" y="135"/>
                    <a:pt x="122" y="127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27" y="160"/>
                    <a:pt x="109" y="168"/>
                    <a:pt x="88" y="168"/>
                  </a:cubicBezTo>
                  <a:moveTo>
                    <a:pt x="147" y="142"/>
                  </a:moveTo>
                  <a:cubicBezTo>
                    <a:pt x="127" y="122"/>
                    <a:pt x="127" y="122"/>
                    <a:pt x="127" y="122"/>
                  </a:cubicBezTo>
                  <a:cubicBezTo>
                    <a:pt x="135" y="113"/>
                    <a:pt x="140" y="101"/>
                    <a:pt x="140" y="88"/>
                  </a:cubicBezTo>
                  <a:cubicBezTo>
                    <a:pt x="140" y="75"/>
                    <a:pt x="135" y="63"/>
                    <a:pt x="127" y="54"/>
                  </a:cubicBezTo>
                  <a:cubicBezTo>
                    <a:pt x="147" y="34"/>
                    <a:pt x="147" y="34"/>
                    <a:pt x="147" y="34"/>
                  </a:cubicBezTo>
                  <a:cubicBezTo>
                    <a:pt x="160" y="49"/>
                    <a:pt x="168" y="67"/>
                    <a:pt x="168" y="88"/>
                  </a:cubicBezTo>
                  <a:cubicBezTo>
                    <a:pt x="168" y="109"/>
                    <a:pt x="160" y="127"/>
                    <a:pt x="147" y="1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784114" y="4378988"/>
            <a:ext cx="663186" cy="663186"/>
            <a:chOff x="10174515" y="4378988"/>
            <a:chExt cx="663186" cy="663186"/>
          </a:xfrm>
        </p:grpSpPr>
        <p:sp>
          <p:nvSpPr>
            <p:cNvPr id="16" name="Oval 32"/>
            <p:cNvSpPr/>
            <p:nvPr/>
          </p:nvSpPr>
          <p:spPr>
            <a:xfrm>
              <a:off x="10174515" y="4378988"/>
              <a:ext cx="663186" cy="663186"/>
            </a:xfrm>
            <a:prstGeom prst="ellipse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</a:endParaRPr>
            </a:p>
          </p:txBody>
        </p:sp>
        <p:sp>
          <p:nvSpPr>
            <p:cNvPr id="17" name="Freeform 83"/>
            <p:cNvSpPr>
              <a:spLocks noEditPoints="1"/>
            </p:cNvSpPr>
            <p:nvPr/>
          </p:nvSpPr>
          <p:spPr bwMode="auto">
            <a:xfrm>
              <a:off x="10305615" y="4546811"/>
              <a:ext cx="400986" cy="327540"/>
            </a:xfrm>
            <a:custGeom>
              <a:avLst/>
              <a:gdLst>
                <a:gd name="T0" fmla="*/ 120 w 176"/>
                <a:gd name="T1" fmla="*/ 16 h 144"/>
                <a:gd name="T2" fmla="*/ 72 w 176"/>
                <a:gd name="T3" fmla="*/ 0 h 144"/>
                <a:gd name="T4" fmla="*/ 8 w 176"/>
                <a:gd name="T5" fmla="*/ 16 h 144"/>
                <a:gd name="T6" fmla="*/ 0 w 176"/>
                <a:gd name="T7" fmla="*/ 64 h 144"/>
                <a:gd name="T8" fmla="*/ 8 w 176"/>
                <a:gd name="T9" fmla="*/ 136 h 144"/>
                <a:gd name="T10" fmla="*/ 160 w 176"/>
                <a:gd name="T11" fmla="*/ 144 h 144"/>
                <a:gd name="T12" fmla="*/ 168 w 176"/>
                <a:gd name="T13" fmla="*/ 72 h 144"/>
                <a:gd name="T14" fmla="*/ 176 w 176"/>
                <a:gd name="T15" fmla="*/ 24 h 144"/>
                <a:gd name="T16" fmla="*/ 72 w 176"/>
                <a:gd name="T17" fmla="*/ 8 h 144"/>
                <a:gd name="T18" fmla="*/ 112 w 176"/>
                <a:gd name="T19" fmla="*/ 16 h 144"/>
                <a:gd name="T20" fmla="*/ 72 w 176"/>
                <a:gd name="T21" fmla="*/ 8 h 144"/>
                <a:gd name="T22" fmla="*/ 16 w 176"/>
                <a:gd name="T23" fmla="*/ 136 h 144"/>
                <a:gd name="T24" fmla="*/ 32 w 176"/>
                <a:gd name="T25" fmla="*/ 72 h 144"/>
                <a:gd name="T26" fmla="*/ 40 w 176"/>
                <a:gd name="T27" fmla="*/ 88 h 144"/>
                <a:gd name="T28" fmla="*/ 64 w 176"/>
                <a:gd name="T29" fmla="*/ 80 h 144"/>
                <a:gd name="T30" fmla="*/ 112 w 176"/>
                <a:gd name="T31" fmla="*/ 72 h 144"/>
                <a:gd name="T32" fmla="*/ 120 w 176"/>
                <a:gd name="T33" fmla="*/ 88 h 144"/>
                <a:gd name="T34" fmla="*/ 144 w 176"/>
                <a:gd name="T35" fmla="*/ 80 h 144"/>
                <a:gd name="T36" fmla="*/ 160 w 176"/>
                <a:gd name="T37" fmla="*/ 72 h 144"/>
                <a:gd name="T38" fmla="*/ 40 w 176"/>
                <a:gd name="T39" fmla="*/ 56 h 144"/>
                <a:gd name="T40" fmla="*/ 56 w 176"/>
                <a:gd name="T41" fmla="*/ 80 h 144"/>
                <a:gd name="T42" fmla="*/ 40 w 176"/>
                <a:gd name="T43" fmla="*/ 56 h 144"/>
                <a:gd name="T44" fmla="*/ 136 w 176"/>
                <a:gd name="T45" fmla="*/ 56 h 144"/>
                <a:gd name="T46" fmla="*/ 120 w 176"/>
                <a:gd name="T47" fmla="*/ 80 h 144"/>
                <a:gd name="T48" fmla="*/ 168 w 176"/>
                <a:gd name="T49" fmla="*/ 64 h 144"/>
                <a:gd name="T50" fmla="*/ 144 w 176"/>
                <a:gd name="T51" fmla="*/ 56 h 144"/>
                <a:gd name="T52" fmla="*/ 120 w 176"/>
                <a:gd name="T53" fmla="*/ 48 h 144"/>
                <a:gd name="T54" fmla="*/ 112 w 176"/>
                <a:gd name="T55" fmla="*/ 64 h 144"/>
                <a:gd name="T56" fmla="*/ 64 w 176"/>
                <a:gd name="T57" fmla="*/ 56 h 144"/>
                <a:gd name="T58" fmla="*/ 40 w 176"/>
                <a:gd name="T59" fmla="*/ 48 h 144"/>
                <a:gd name="T60" fmla="*/ 32 w 176"/>
                <a:gd name="T61" fmla="*/ 64 h 144"/>
                <a:gd name="T62" fmla="*/ 8 w 176"/>
                <a:gd name="T63" fmla="*/ 24 h 144"/>
                <a:gd name="T64" fmla="*/ 168 w 176"/>
                <a:gd name="T65" fmla="*/ 6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6" h="144">
                  <a:moveTo>
                    <a:pt x="168" y="16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3" y="0"/>
                    <a:pt x="56" y="7"/>
                    <a:pt x="5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20"/>
                    <a:pt x="0" y="2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8"/>
                    <a:pt x="4" y="72"/>
                    <a:pt x="8" y="72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8" y="140"/>
                    <a:pt x="12" y="144"/>
                    <a:pt x="16" y="144"/>
                  </a:cubicBezTo>
                  <a:cubicBezTo>
                    <a:pt x="160" y="144"/>
                    <a:pt x="160" y="144"/>
                    <a:pt x="160" y="144"/>
                  </a:cubicBezTo>
                  <a:cubicBezTo>
                    <a:pt x="164" y="144"/>
                    <a:pt x="168" y="140"/>
                    <a:pt x="168" y="136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72" y="72"/>
                    <a:pt x="176" y="68"/>
                    <a:pt x="176" y="64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6" y="20"/>
                    <a:pt x="172" y="16"/>
                    <a:pt x="168" y="16"/>
                  </a:cubicBezTo>
                  <a:moveTo>
                    <a:pt x="72" y="8"/>
                  </a:move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2"/>
                    <a:pt x="68" y="8"/>
                    <a:pt x="72" y="8"/>
                  </a:cubicBezTo>
                  <a:moveTo>
                    <a:pt x="160" y="136"/>
                  </a:moveTo>
                  <a:cubicBezTo>
                    <a:pt x="16" y="136"/>
                    <a:pt x="16" y="136"/>
                    <a:pt x="16" y="136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2" y="84"/>
                    <a:pt x="36" y="88"/>
                    <a:pt x="40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60" y="88"/>
                    <a:pt x="64" y="84"/>
                    <a:pt x="64" y="80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84"/>
                    <a:pt x="116" y="88"/>
                    <a:pt x="120" y="88"/>
                  </a:cubicBezTo>
                  <a:cubicBezTo>
                    <a:pt x="136" y="88"/>
                    <a:pt x="136" y="88"/>
                    <a:pt x="136" y="88"/>
                  </a:cubicBezTo>
                  <a:cubicBezTo>
                    <a:pt x="140" y="88"/>
                    <a:pt x="144" y="84"/>
                    <a:pt x="144" y="80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60" y="72"/>
                    <a:pt x="160" y="72"/>
                    <a:pt x="160" y="72"/>
                  </a:cubicBezTo>
                  <a:lnTo>
                    <a:pt x="160" y="136"/>
                  </a:lnTo>
                  <a:close/>
                  <a:moveTo>
                    <a:pt x="40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40" y="80"/>
                    <a:pt x="40" y="80"/>
                    <a:pt x="40" y="80"/>
                  </a:cubicBezTo>
                  <a:lnTo>
                    <a:pt x="40" y="56"/>
                  </a:lnTo>
                  <a:close/>
                  <a:moveTo>
                    <a:pt x="120" y="56"/>
                  </a:moveTo>
                  <a:cubicBezTo>
                    <a:pt x="136" y="56"/>
                    <a:pt x="136" y="56"/>
                    <a:pt x="136" y="56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20" y="80"/>
                    <a:pt x="120" y="80"/>
                    <a:pt x="120" y="80"/>
                  </a:cubicBezTo>
                  <a:lnTo>
                    <a:pt x="120" y="56"/>
                  </a:lnTo>
                  <a:close/>
                  <a:moveTo>
                    <a:pt x="168" y="64"/>
                  </a:moveTo>
                  <a:cubicBezTo>
                    <a:pt x="144" y="64"/>
                    <a:pt x="144" y="64"/>
                    <a:pt x="144" y="64"/>
                  </a:cubicBezTo>
                  <a:cubicBezTo>
                    <a:pt x="144" y="56"/>
                    <a:pt x="144" y="56"/>
                    <a:pt x="144" y="56"/>
                  </a:cubicBezTo>
                  <a:cubicBezTo>
                    <a:pt x="144" y="52"/>
                    <a:pt x="140" y="48"/>
                    <a:pt x="136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6" y="48"/>
                    <a:pt x="112" y="52"/>
                    <a:pt x="112" y="56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4" y="52"/>
                    <a:pt x="60" y="48"/>
                    <a:pt x="56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6" y="48"/>
                    <a:pt x="32" y="52"/>
                    <a:pt x="32" y="5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8" y="24"/>
                    <a:pt x="168" y="24"/>
                    <a:pt x="168" y="24"/>
                  </a:cubicBezTo>
                  <a:lnTo>
                    <a:pt x="168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0784114" y="2670267"/>
            <a:ext cx="663186" cy="663186"/>
            <a:chOff x="10174515" y="2670267"/>
            <a:chExt cx="663186" cy="663186"/>
          </a:xfrm>
        </p:grpSpPr>
        <p:sp>
          <p:nvSpPr>
            <p:cNvPr id="18" name="Oval 30"/>
            <p:cNvSpPr/>
            <p:nvPr/>
          </p:nvSpPr>
          <p:spPr>
            <a:xfrm>
              <a:off x="10174515" y="2670267"/>
              <a:ext cx="663186" cy="663186"/>
            </a:xfrm>
            <a:prstGeom prst="ellipse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 dirty="0">
                <a:solidFill>
                  <a:prstClr val="white"/>
                </a:solidFill>
              </a:endParaRPr>
            </a:p>
          </p:txBody>
        </p:sp>
        <p:sp>
          <p:nvSpPr>
            <p:cNvPr id="19" name="Freeform 89"/>
            <p:cNvSpPr>
              <a:spLocks noEditPoints="1"/>
            </p:cNvSpPr>
            <p:nvPr/>
          </p:nvSpPr>
          <p:spPr bwMode="auto">
            <a:xfrm>
              <a:off x="10322726" y="2852067"/>
              <a:ext cx="366765" cy="299587"/>
            </a:xfrm>
            <a:custGeom>
              <a:avLst/>
              <a:gdLst>
                <a:gd name="T0" fmla="*/ 160 w 176"/>
                <a:gd name="T1" fmla="*/ 16 h 144"/>
                <a:gd name="T2" fmla="*/ 88 w 176"/>
                <a:gd name="T3" fmla="*/ 16 h 144"/>
                <a:gd name="T4" fmla="*/ 56 w 176"/>
                <a:gd name="T5" fmla="*/ 0 h 144"/>
                <a:gd name="T6" fmla="*/ 16 w 176"/>
                <a:gd name="T7" fmla="*/ 0 h 144"/>
                <a:gd name="T8" fmla="*/ 0 w 176"/>
                <a:gd name="T9" fmla="*/ 16 h 144"/>
                <a:gd name="T10" fmla="*/ 0 w 176"/>
                <a:gd name="T11" fmla="*/ 128 h 144"/>
                <a:gd name="T12" fmla="*/ 16 w 176"/>
                <a:gd name="T13" fmla="*/ 144 h 144"/>
                <a:gd name="T14" fmla="*/ 160 w 176"/>
                <a:gd name="T15" fmla="*/ 144 h 144"/>
                <a:gd name="T16" fmla="*/ 176 w 176"/>
                <a:gd name="T17" fmla="*/ 128 h 144"/>
                <a:gd name="T18" fmla="*/ 176 w 176"/>
                <a:gd name="T19" fmla="*/ 32 h 144"/>
                <a:gd name="T20" fmla="*/ 160 w 176"/>
                <a:gd name="T21" fmla="*/ 16 h 144"/>
                <a:gd name="T22" fmla="*/ 168 w 176"/>
                <a:gd name="T23" fmla="*/ 128 h 144"/>
                <a:gd name="T24" fmla="*/ 160 w 176"/>
                <a:gd name="T25" fmla="*/ 136 h 144"/>
                <a:gd name="T26" fmla="*/ 16 w 176"/>
                <a:gd name="T27" fmla="*/ 136 h 144"/>
                <a:gd name="T28" fmla="*/ 8 w 176"/>
                <a:gd name="T29" fmla="*/ 128 h 144"/>
                <a:gd name="T30" fmla="*/ 8 w 176"/>
                <a:gd name="T31" fmla="*/ 48 h 144"/>
                <a:gd name="T32" fmla="*/ 168 w 176"/>
                <a:gd name="T33" fmla="*/ 48 h 144"/>
                <a:gd name="T34" fmla="*/ 168 w 176"/>
                <a:gd name="T35" fmla="*/ 128 h 144"/>
                <a:gd name="T36" fmla="*/ 168 w 176"/>
                <a:gd name="T37" fmla="*/ 40 h 144"/>
                <a:gd name="T38" fmla="*/ 8 w 176"/>
                <a:gd name="T39" fmla="*/ 40 h 144"/>
                <a:gd name="T40" fmla="*/ 8 w 176"/>
                <a:gd name="T41" fmla="*/ 16 h 144"/>
                <a:gd name="T42" fmla="*/ 16 w 176"/>
                <a:gd name="T43" fmla="*/ 8 h 144"/>
                <a:gd name="T44" fmla="*/ 56 w 176"/>
                <a:gd name="T45" fmla="*/ 8 h 144"/>
                <a:gd name="T46" fmla="*/ 88 w 176"/>
                <a:gd name="T47" fmla="*/ 24 h 144"/>
                <a:gd name="T48" fmla="*/ 160 w 176"/>
                <a:gd name="T49" fmla="*/ 24 h 144"/>
                <a:gd name="T50" fmla="*/ 168 w 176"/>
                <a:gd name="T51" fmla="*/ 32 h 144"/>
                <a:gd name="T52" fmla="*/ 168 w 176"/>
                <a:gd name="T53" fmla="*/ 4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6" h="144">
                  <a:moveTo>
                    <a:pt x="160" y="16"/>
                  </a:moveTo>
                  <a:cubicBezTo>
                    <a:pt x="88" y="16"/>
                    <a:pt x="88" y="16"/>
                    <a:pt x="88" y="16"/>
                  </a:cubicBezTo>
                  <a:cubicBezTo>
                    <a:pt x="72" y="16"/>
                    <a:pt x="72" y="0"/>
                    <a:pt x="5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160" y="144"/>
                    <a:pt x="160" y="144"/>
                    <a:pt x="160" y="144"/>
                  </a:cubicBezTo>
                  <a:cubicBezTo>
                    <a:pt x="169" y="144"/>
                    <a:pt x="176" y="137"/>
                    <a:pt x="176" y="128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6" y="23"/>
                    <a:pt x="169" y="16"/>
                    <a:pt x="160" y="16"/>
                  </a:cubicBezTo>
                  <a:moveTo>
                    <a:pt x="168" y="128"/>
                  </a:moveTo>
                  <a:cubicBezTo>
                    <a:pt x="168" y="132"/>
                    <a:pt x="164" y="136"/>
                    <a:pt x="160" y="136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2" y="136"/>
                    <a:pt x="8" y="132"/>
                    <a:pt x="8" y="12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68" y="48"/>
                    <a:pt x="168" y="48"/>
                    <a:pt x="168" y="48"/>
                  </a:cubicBezTo>
                  <a:lnTo>
                    <a:pt x="168" y="128"/>
                  </a:lnTo>
                  <a:close/>
                  <a:moveTo>
                    <a:pt x="168" y="4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68" y="8"/>
                    <a:pt x="68" y="24"/>
                    <a:pt x="88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4" y="24"/>
                    <a:pt x="168" y="28"/>
                    <a:pt x="168" y="32"/>
                  </a:cubicBezTo>
                  <a:lnTo>
                    <a:pt x="168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90978" y="4348508"/>
            <a:ext cx="663186" cy="663186"/>
            <a:chOff x="1403776" y="4348508"/>
            <a:chExt cx="663186" cy="663186"/>
          </a:xfrm>
        </p:grpSpPr>
        <p:sp>
          <p:nvSpPr>
            <p:cNvPr id="20" name="Oval 31"/>
            <p:cNvSpPr/>
            <p:nvPr/>
          </p:nvSpPr>
          <p:spPr>
            <a:xfrm>
              <a:off x="1403776" y="4348508"/>
              <a:ext cx="663186" cy="663186"/>
            </a:xfrm>
            <a:prstGeom prst="ellipse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</a:endParaRPr>
            </a:p>
          </p:txBody>
        </p:sp>
        <p:sp>
          <p:nvSpPr>
            <p:cNvPr id="21" name="Freeform 49"/>
            <p:cNvSpPr>
              <a:spLocks noEditPoints="1"/>
            </p:cNvSpPr>
            <p:nvPr/>
          </p:nvSpPr>
          <p:spPr bwMode="auto">
            <a:xfrm>
              <a:off x="1542274" y="4472551"/>
              <a:ext cx="376119" cy="372395"/>
            </a:xfrm>
            <a:custGeom>
              <a:avLst/>
              <a:gdLst>
                <a:gd name="T0" fmla="*/ 112 w 176"/>
                <a:gd name="T1" fmla="*/ 118 h 174"/>
                <a:gd name="T2" fmla="*/ 120 w 176"/>
                <a:gd name="T3" fmla="*/ 102 h 174"/>
                <a:gd name="T4" fmla="*/ 64 w 176"/>
                <a:gd name="T5" fmla="*/ 94 h 174"/>
                <a:gd name="T6" fmla="*/ 56 w 176"/>
                <a:gd name="T7" fmla="*/ 110 h 174"/>
                <a:gd name="T8" fmla="*/ 64 w 176"/>
                <a:gd name="T9" fmla="*/ 102 h 174"/>
                <a:gd name="T10" fmla="*/ 112 w 176"/>
                <a:gd name="T11" fmla="*/ 110 h 174"/>
                <a:gd name="T12" fmla="*/ 64 w 176"/>
                <a:gd name="T13" fmla="*/ 102 h 174"/>
                <a:gd name="T14" fmla="*/ 152 w 176"/>
                <a:gd name="T15" fmla="*/ 46 h 174"/>
                <a:gd name="T16" fmla="*/ 128 w 176"/>
                <a:gd name="T17" fmla="*/ 17 h 174"/>
                <a:gd name="T18" fmla="*/ 70 w 176"/>
                <a:gd name="T19" fmla="*/ 4 h 174"/>
                <a:gd name="T20" fmla="*/ 28 w 176"/>
                <a:gd name="T21" fmla="*/ 46 h 174"/>
                <a:gd name="T22" fmla="*/ 0 w 176"/>
                <a:gd name="T23" fmla="*/ 54 h 174"/>
                <a:gd name="T24" fmla="*/ 8 w 176"/>
                <a:gd name="T25" fmla="*/ 78 h 174"/>
                <a:gd name="T26" fmla="*/ 16 w 176"/>
                <a:gd name="T27" fmla="*/ 166 h 174"/>
                <a:gd name="T28" fmla="*/ 152 w 176"/>
                <a:gd name="T29" fmla="*/ 174 h 174"/>
                <a:gd name="T30" fmla="*/ 160 w 176"/>
                <a:gd name="T31" fmla="*/ 78 h 174"/>
                <a:gd name="T32" fmla="*/ 176 w 176"/>
                <a:gd name="T33" fmla="*/ 70 h 174"/>
                <a:gd name="T34" fmla="*/ 168 w 176"/>
                <a:gd name="T35" fmla="*/ 46 h 174"/>
                <a:gd name="T36" fmla="*/ 140 w 176"/>
                <a:gd name="T37" fmla="*/ 30 h 174"/>
                <a:gd name="T38" fmla="*/ 143 w 176"/>
                <a:gd name="T39" fmla="*/ 46 h 174"/>
                <a:gd name="T40" fmla="*/ 134 w 176"/>
                <a:gd name="T41" fmla="*/ 40 h 174"/>
                <a:gd name="T42" fmla="*/ 124 w 176"/>
                <a:gd name="T43" fmla="*/ 34 h 174"/>
                <a:gd name="T44" fmla="*/ 115 w 176"/>
                <a:gd name="T45" fmla="*/ 30 h 174"/>
                <a:gd name="T46" fmla="*/ 130 w 176"/>
                <a:gd name="T47" fmla="*/ 24 h 174"/>
                <a:gd name="T48" fmla="*/ 74 w 176"/>
                <a:gd name="T49" fmla="*/ 46 h 174"/>
                <a:gd name="T50" fmla="*/ 127 w 176"/>
                <a:gd name="T51" fmla="*/ 46 h 174"/>
                <a:gd name="T52" fmla="*/ 66 w 176"/>
                <a:gd name="T53" fmla="*/ 11 h 174"/>
                <a:gd name="T54" fmla="*/ 65 w 176"/>
                <a:gd name="T55" fmla="*/ 46 h 174"/>
                <a:gd name="T56" fmla="*/ 46 w 176"/>
                <a:gd name="T57" fmla="*/ 46 h 174"/>
                <a:gd name="T58" fmla="*/ 37 w 176"/>
                <a:gd name="T59" fmla="*/ 46 h 174"/>
                <a:gd name="T60" fmla="*/ 152 w 176"/>
                <a:gd name="T61" fmla="*/ 166 h 174"/>
                <a:gd name="T62" fmla="*/ 24 w 176"/>
                <a:gd name="T63" fmla="*/ 78 h 174"/>
                <a:gd name="T64" fmla="*/ 152 w 176"/>
                <a:gd name="T65" fmla="*/ 166 h 174"/>
                <a:gd name="T66" fmla="*/ 8 w 176"/>
                <a:gd name="T67" fmla="*/ 70 h 174"/>
                <a:gd name="T68" fmla="*/ 168 w 176"/>
                <a:gd name="T69" fmla="*/ 54 h 174"/>
                <a:gd name="T70" fmla="*/ 69 w 176"/>
                <a:gd name="T71" fmla="*/ 22 h 174"/>
                <a:gd name="T72" fmla="*/ 58 w 176"/>
                <a:gd name="T73" fmla="*/ 25 h 174"/>
                <a:gd name="T74" fmla="*/ 69 w 176"/>
                <a:gd name="T75" fmla="*/ 22 h 174"/>
                <a:gd name="T76" fmla="*/ 54 w 176"/>
                <a:gd name="T77" fmla="*/ 32 h 174"/>
                <a:gd name="T78" fmla="*/ 57 w 176"/>
                <a:gd name="T79" fmla="*/ 4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74">
                  <a:moveTo>
                    <a:pt x="64" y="118"/>
                  </a:moveTo>
                  <a:cubicBezTo>
                    <a:pt x="112" y="118"/>
                    <a:pt x="112" y="118"/>
                    <a:pt x="112" y="118"/>
                  </a:cubicBezTo>
                  <a:cubicBezTo>
                    <a:pt x="116" y="118"/>
                    <a:pt x="120" y="114"/>
                    <a:pt x="120" y="110"/>
                  </a:cubicBezTo>
                  <a:cubicBezTo>
                    <a:pt x="120" y="102"/>
                    <a:pt x="120" y="102"/>
                    <a:pt x="120" y="102"/>
                  </a:cubicBezTo>
                  <a:cubicBezTo>
                    <a:pt x="120" y="98"/>
                    <a:pt x="116" y="94"/>
                    <a:pt x="112" y="94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60" y="94"/>
                    <a:pt x="56" y="98"/>
                    <a:pt x="56" y="102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4"/>
                    <a:pt x="60" y="118"/>
                    <a:pt x="64" y="118"/>
                  </a:cubicBezTo>
                  <a:moveTo>
                    <a:pt x="64" y="102"/>
                  </a:moveTo>
                  <a:cubicBezTo>
                    <a:pt x="112" y="102"/>
                    <a:pt x="112" y="102"/>
                    <a:pt x="112" y="102"/>
                  </a:cubicBezTo>
                  <a:cubicBezTo>
                    <a:pt x="112" y="110"/>
                    <a:pt x="112" y="110"/>
                    <a:pt x="112" y="110"/>
                  </a:cubicBezTo>
                  <a:cubicBezTo>
                    <a:pt x="64" y="110"/>
                    <a:pt x="64" y="110"/>
                    <a:pt x="64" y="110"/>
                  </a:cubicBezTo>
                  <a:lnTo>
                    <a:pt x="64" y="102"/>
                  </a:lnTo>
                  <a:close/>
                  <a:moveTo>
                    <a:pt x="168" y="46"/>
                  </a:moveTo>
                  <a:cubicBezTo>
                    <a:pt x="152" y="46"/>
                    <a:pt x="152" y="46"/>
                    <a:pt x="152" y="46"/>
                  </a:cubicBezTo>
                  <a:cubicBezTo>
                    <a:pt x="147" y="28"/>
                    <a:pt x="147" y="28"/>
                    <a:pt x="147" y="28"/>
                  </a:cubicBezTo>
                  <a:cubicBezTo>
                    <a:pt x="145" y="19"/>
                    <a:pt x="136" y="14"/>
                    <a:pt x="128" y="17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3" y="0"/>
                    <a:pt x="53" y="2"/>
                    <a:pt x="49" y="10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4" y="46"/>
                    <a:pt x="0" y="50"/>
                    <a:pt x="0" y="5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4"/>
                    <a:pt x="4" y="78"/>
                    <a:pt x="8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70"/>
                    <a:pt x="20" y="174"/>
                    <a:pt x="24" y="174"/>
                  </a:cubicBezTo>
                  <a:cubicBezTo>
                    <a:pt x="152" y="174"/>
                    <a:pt x="152" y="174"/>
                    <a:pt x="152" y="174"/>
                  </a:cubicBezTo>
                  <a:cubicBezTo>
                    <a:pt x="156" y="174"/>
                    <a:pt x="160" y="170"/>
                    <a:pt x="160" y="166"/>
                  </a:cubicBezTo>
                  <a:cubicBezTo>
                    <a:pt x="160" y="78"/>
                    <a:pt x="160" y="78"/>
                    <a:pt x="160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72" y="78"/>
                    <a:pt x="176" y="74"/>
                    <a:pt x="176" y="70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6" y="50"/>
                    <a:pt x="172" y="46"/>
                    <a:pt x="168" y="46"/>
                  </a:cubicBezTo>
                  <a:moveTo>
                    <a:pt x="130" y="24"/>
                  </a:moveTo>
                  <a:cubicBezTo>
                    <a:pt x="134" y="23"/>
                    <a:pt x="138" y="26"/>
                    <a:pt x="140" y="30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4" y="28"/>
                    <a:pt x="114" y="28"/>
                    <a:pt x="114" y="28"/>
                  </a:cubicBezTo>
                  <a:lnTo>
                    <a:pt x="130" y="24"/>
                  </a:lnTo>
                  <a:close/>
                  <a:moveTo>
                    <a:pt x="127" y="46"/>
                  </a:moveTo>
                  <a:cubicBezTo>
                    <a:pt x="74" y="46"/>
                    <a:pt x="74" y="46"/>
                    <a:pt x="74" y="46"/>
                  </a:cubicBezTo>
                  <a:cubicBezTo>
                    <a:pt x="87" y="23"/>
                    <a:pt x="87" y="23"/>
                    <a:pt x="87" y="23"/>
                  </a:cubicBezTo>
                  <a:lnTo>
                    <a:pt x="127" y="46"/>
                  </a:lnTo>
                  <a:close/>
                  <a:moveTo>
                    <a:pt x="56" y="14"/>
                  </a:moveTo>
                  <a:cubicBezTo>
                    <a:pt x="58" y="10"/>
                    <a:pt x="63" y="9"/>
                    <a:pt x="66" y="11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37" y="46"/>
                    <a:pt x="37" y="46"/>
                    <a:pt x="37" y="46"/>
                  </a:cubicBezTo>
                  <a:lnTo>
                    <a:pt x="56" y="14"/>
                  </a:lnTo>
                  <a:close/>
                  <a:moveTo>
                    <a:pt x="152" y="166"/>
                  </a:moveTo>
                  <a:cubicBezTo>
                    <a:pt x="24" y="166"/>
                    <a:pt x="24" y="166"/>
                    <a:pt x="24" y="166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152" y="78"/>
                    <a:pt x="152" y="78"/>
                    <a:pt x="152" y="78"/>
                  </a:cubicBezTo>
                  <a:lnTo>
                    <a:pt x="152" y="166"/>
                  </a:lnTo>
                  <a:close/>
                  <a:moveTo>
                    <a:pt x="168" y="70"/>
                  </a:moveTo>
                  <a:cubicBezTo>
                    <a:pt x="8" y="70"/>
                    <a:pt x="8" y="70"/>
                    <a:pt x="8" y="70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68" y="54"/>
                    <a:pt x="168" y="54"/>
                    <a:pt x="168" y="54"/>
                  </a:cubicBezTo>
                  <a:lnTo>
                    <a:pt x="168" y="70"/>
                  </a:lnTo>
                  <a:close/>
                  <a:moveTo>
                    <a:pt x="69" y="22"/>
                  </a:moveTo>
                  <a:cubicBezTo>
                    <a:pt x="62" y="18"/>
                    <a:pt x="62" y="18"/>
                    <a:pt x="62" y="18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5" y="29"/>
                    <a:pt x="65" y="29"/>
                    <a:pt x="65" y="29"/>
                  </a:cubicBezTo>
                  <a:lnTo>
                    <a:pt x="69" y="22"/>
                  </a:lnTo>
                  <a:close/>
                  <a:moveTo>
                    <a:pt x="61" y="36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7" y="43"/>
                    <a:pt x="57" y="43"/>
                    <a:pt x="57" y="43"/>
                  </a:cubicBezTo>
                  <a:lnTo>
                    <a:pt x="61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065790" y="2415149"/>
            <a:ext cx="4064666" cy="3573078"/>
            <a:chOff x="4065790" y="2415149"/>
            <a:chExt cx="4064666" cy="3573078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6074778" y="4297563"/>
              <a:ext cx="46688" cy="124500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50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057800" y="5542571"/>
              <a:ext cx="454145" cy="445656"/>
            </a:xfrm>
            <a:custGeom>
              <a:avLst/>
              <a:gdLst>
                <a:gd name="T0" fmla="*/ 53 w 106"/>
                <a:gd name="T1" fmla="*/ 104 h 104"/>
                <a:gd name="T2" fmla="*/ 0 w 106"/>
                <a:gd name="T3" fmla="*/ 53 h 104"/>
                <a:gd name="T4" fmla="*/ 0 w 106"/>
                <a:gd name="T5" fmla="*/ 4 h 104"/>
                <a:gd name="T6" fmla="*/ 4 w 106"/>
                <a:gd name="T7" fmla="*/ 0 h 104"/>
                <a:gd name="T8" fmla="*/ 16 w 106"/>
                <a:gd name="T9" fmla="*/ 0 h 104"/>
                <a:gd name="T10" fmla="*/ 20 w 106"/>
                <a:gd name="T11" fmla="*/ 4 h 104"/>
                <a:gd name="T12" fmla="*/ 20 w 106"/>
                <a:gd name="T13" fmla="*/ 53 h 104"/>
                <a:gd name="T14" fmla="*/ 53 w 106"/>
                <a:gd name="T15" fmla="*/ 83 h 104"/>
                <a:gd name="T16" fmla="*/ 85 w 106"/>
                <a:gd name="T17" fmla="*/ 53 h 104"/>
                <a:gd name="T18" fmla="*/ 89 w 106"/>
                <a:gd name="T19" fmla="*/ 49 h 104"/>
                <a:gd name="T20" fmla="*/ 102 w 106"/>
                <a:gd name="T21" fmla="*/ 49 h 104"/>
                <a:gd name="T22" fmla="*/ 105 w 106"/>
                <a:gd name="T23" fmla="*/ 50 h 104"/>
                <a:gd name="T24" fmla="*/ 106 w 106"/>
                <a:gd name="T25" fmla="*/ 53 h 104"/>
                <a:gd name="T26" fmla="*/ 53 w 106"/>
                <a:gd name="T27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04">
                  <a:moveTo>
                    <a:pt x="53" y="104"/>
                  </a:moveTo>
                  <a:cubicBezTo>
                    <a:pt x="24" y="104"/>
                    <a:pt x="1" y="82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0" y="2"/>
                    <a:pt x="20" y="4"/>
                  </a:cubicBezTo>
                  <a:cubicBezTo>
                    <a:pt x="20" y="4"/>
                    <a:pt x="20" y="53"/>
                    <a:pt x="20" y="53"/>
                  </a:cubicBezTo>
                  <a:cubicBezTo>
                    <a:pt x="22" y="70"/>
                    <a:pt x="36" y="83"/>
                    <a:pt x="53" y="83"/>
                  </a:cubicBezTo>
                  <a:cubicBezTo>
                    <a:pt x="70" y="83"/>
                    <a:pt x="84" y="70"/>
                    <a:pt x="85" y="53"/>
                  </a:cubicBezTo>
                  <a:cubicBezTo>
                    <a:pt x="86" y="51"/>
                    <a:pt x="87" y="49"/>
                    <a:pt x="89" y="49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3" y="49"/>
                    <a:pt x="104" y="50"/>
                    <a:pt x="105" y="50"/>
                  </a:cubicBezTo>
                  <a:cubicBezTo>
                    <a:pt x="106" y="51"/>
                    <a:pt x="106" y="52"/>
                    <a:pt x="106" y="53"/>
                  </a:cubicBezTo>
                  <a:cubicBezTo>
                    <a:pt x="105" y="82"/>
                    <a:pt x="82" y="104"/>
                    <a:pt x="53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50"/>
            </a:p>
          </p:txBody>
        </p:sp>
        <p:sp>
          <p:nvSpPr>
            <p:cNvPr id="7" name="Freeform 18"/>
            <p:cNvSpPr/>
            <p:nvPr/>
          </p:nvSpPr>
          <p:spPr bwMode="auto">
            <a:xfrm>
              <a:off x="6019601" y="3266300"/>
              <a:ext cx="158455" cy="372088"/>
            </a:xfrm>
            <a:custGeom>
              <a:avLst/>
              <a:gdLst>
                <a:gd name="connsiteX0" fmla="*/ 85725 w 177800"/>
                <a:gd name="connsiteY0" fmla="*/ 0 h 417513"/>
                <a:gd name="connsiteX1" fmla="*/ 85726 w 177800"/>
                <a:gd name="connsiteY1" fmla="*/ 0 h 417513"/>
                <a:gd name="connsiteX2" fmla="*/ 90488 w 177800"/>
                <a:gd name="connsiteY2" fmla="*/ 0 h 417513"/>
                <a:gd name="connsiteX3" fmla="*/ 90488 w 177800"/>
                <a:gd name="connsiteY3" fmla="*/ 0 h 417513"/>
                <a:gd name="connsiteX4" fmla="*/ 90488 w 177800"/>
                <a:gd name="connsiteY4" fmla="*/ 3 h 417513"/>
                <a:gd name="connsiteX5" fmla="*/ 177800 w 177800"/>
                <a:gd name="connsiteY5" fmla="*/ 417513 h 417513"/>
                <a:gd name="connsiteX6" fmla="*/ 90488 w 177800"/>
                <a:gd name="connsiteY6" fmla="*/ 417513 h 417513"/>
                <a:gd name="connsiteX7" fmla="*/ 85725 w 177800"/>
                <a:gd name="connsiteY7" fmla="*/ 417513 h 417513"/>
                <a:gd name="connsiteX8" fmla="*/ 0 w 177800"/>
                <a:gd name="connsiteY8" fmla="*/ 417513 h 417513"/>
                <a:gd name="connsiteX9" fmla="*/ 85725 w 177800"/>
                <a:gd name="connsiteY9" fmla="*/ 3 h 417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7800" h="417513">
                  <a:moveTo>
                    <a:pt x="85725" y="0"/>
                  </a:moveTo>
                  <a:lnTo>
                    <a:pt x="85726" y="0"/>
                  </a:lnTo>
                  <a:lnTo>
                    <a:pt x="90488" y="0"/>
                  </a:lnTo>
                  <a:lnTo>
                    <a:pt x="90488" y="0"/>
                  </a:lnTo>
                  <a:lnTo>
                    <a:pt x="90488" y="3"/>
                  </a:lnTo>
                  <a:lnTo>
                    <a:pt x="177800" y="417513"/>
                  </a:lnTo>
                  <a:lnTo>
                    <a:pt x="90488" y="417513"/>
                  </a:lnTo>
                  <a:lnTo>
                    <a:pt x="85725" y="417513"/>
                  </a:lnTo>
                  <a:lnTo>
                    <a:pt x="0" y="417513"/>
                  </a:lnTo>
                  <a:lnTo>
                    <a:pt x="85725" y="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50"/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4065790" y="3429000"/>
              <a:ext cx="2034455" cy="1417610"/>
            </a:xfrm>
            <a:custGeom>
              <a:avLst/>
              <a:gdLst>
                <a:gd name="T0" fmla="*/ 475 w 475"/>
                <a:gd name="T1" fmla="*/ 0 h 331"/>
                <a:gd name="T2" fmla="*/ 0 w 475"/>
                <a:gd name="T3" fmla="*/ 275 h 331"/>
                <a:gd name="T4" fmla="*/ 153 w 475"/>
                <a:gd name="T5" fmla="*/ 331 h 331"/>
                <a:gd name="T6" fmla="*/ 453 w 475"/>
                <a:gd name="T7" fmla="*/ 62 h 331"/>
                <a:gd name="T8" fmla="*/ 475 w 475"/>
                <a:gd name="T9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5" h="331">
                  <a:moveTo>
                    <a:pt x="475" y="0"/>
                  </a:moveTo>
                  <a:cubicBezTo>
                    <a:pt x="264" y="0"/>
                    <a:pt x="118" y="76"/>
                    <a:pt x="0" y="275"/>
                  </a:cubicBezTo>
                  <a:cubicBezTo>
                    <a:pt x="18" y="267"/>
                    <a:pt x="100" y="253"/>
                    <a:pt x="153" y="331"/>
                  </a:cubicBezTo>
                  <a:cubicBezTo>
                    <a:pt x="195" y="211"/>
                    <a:pt x="453" y="62"/>
                    <a:pt x="453" y="62"/>
                  </a:cubicBezTo>
                  <a:lnTo>
                    <a:pt x="475" y="0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</a:endParaRPr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6096001" y="3429000"/>
              <a:ext cx="2034455" cy="1417610"/>
            </a:xfrm>
            <a:custGeom>
              <a:avLst/>
              <a:gdLst>
                <a:gd name="T0" fmla="*/ 0 w 475"/>
                <a:gd name="T1" fmla="*/ 0 h 331"/>
                <a:gd name="T2" fmla="*/ 475 w 475"/>
                <a:gd name="T3" fmla="*/ 275 h 331"/>
                <a:gd name="T4" fmla="*/ 322 w 475"/>
                <a:gd name="T5" fmla="*/ 331 h 331"/>
                <a:gd name="T6" fmla="*/ 22 w 475"/>
                <a:gd name="T7" fmla="*/ 62 h 331"/>
                <a:gd name="T8" fmla="*/ 0 w 475"/>
                <a:gd name="T9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5" h="331">
                  <a:moveTo>
                    <a:pt x="0" y="0"/>
                  </a:moveTo>
                  <a:cubicBezTo>
                    <a:pt x="211" y="0"/>
                    <a:pt x="357" y="76"/>
                    <a:pt x="475" y="275"/>
                  </a:cubicBezTo>
                  <a:cubicBezTo>
                    <a:pt x="457" y="267"/>
                    <a:pt x="375" y="253"/>
                    <a:pt x="322" y="331"/>
                  </a:cubicBezTo>
                  <a:cubicBezTo>
                    <a:pt x="280" y="211"/>
                    <a:pt x="22" y="62"/>
                    <a:pt x="22" y="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</a:endParaRPr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6091756" y="3428999"/>
              <a:ext cx="4244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94C8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50"/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6096000" y="3428999"/>
              <a:ext cx="8489" cy="0"/>
            </a:xfrm>
            <a:custGeom>
              <a:avLst/>
              <a:gdLst>
                <a:gd name="T0" fmla="*/ 0 w 2"/>
                <a:gd name="T1" fmla="*/ 0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94C8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50"/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6096000" y="3429000"/>
              <a:ext cx="1379412" cy="1417610"/>
            </a:xfrm>
            <a:custGeom>
              <a:avLst/>
              <a:gdLst>
                <a:gd name="T0" fmla="*/ 0 w 322"/>
                <a:gd name="T1" fmla="*/ 0 h 331"/>
                <a:gd name="T2" fmla="*/ 0 w 322"/>
                <a:gd name="T3" fmla="*/ 288 h 331"/>
                <a:gd name="T4" fmla="*/ 322 w 322"/>
                <a:gd name="T5" fmla="*/ 331 h 331"/>
                <a:gd name="T6" fmla="*/ 0 w 322"/>
                <a:gd name="T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331">
                  <a:moveTo>
                    <a:pt x="0" y="0"/>
                  </a:moveTo>
                  <a:cubicBezTo>
                    <a:pt x="0" y="288"/>
                    <a:pt x="0" y="288"/>
                    <a:pt x="0" y="288"/>
                  </a:cubicBezTo>
                  <a:cubicBezTo>
                    <a:pt x="112" y="288"/>
                    <a:pt x="263" y="285"/>
                    <a:pt x="322" y="331"/>
                  </a:cubicBezTo>
                  <a:cubicBezTo>
                    <a:pt x="243" y="67"/>
                    <a:pt x="149" y="3"/>
                    <a:pt x="0" y="0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</a:endParaRPr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4720834" y="3429000"/>
              <a:ext cx="1379412" cy="1417610"/>
            </a:xfrm>
            <a:custGeom>
              <a:avLst/>
              <a:gdLst>
                <a:gd name="T0" fmla="*/ 322 w 322"/>
                <a:gd name="T1" fmla="*/ 0 h 331"/>
                <a:gd name="T2" fmla="*/ 322 w 322"/>
                <a:gd name="T3" fmla="*/ 288 h 331"/>
                <a:gd name="T4" fmla="*/ 0 w 322"/>
                <a:gd name="T5" fmla="*/ 331 h 331"/>
                <a:gd name="T6" fmla="*/ 322 w 322"/>
                <a:gd name="T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331">
                  <a:moveTo>
                    <a:pt x="322" y="0"/>
                  </a:moveTo>
                  <a:cubicBezTo>
                    <a:pt x="322" y="288"/>
                    <a:pt x="322" y="288"/>
                    <a:pt x="322" y="288"/>
                  </a:cubicBezTo>
                  <a:cubicBezTo>
                    <a:pt x="211" y="288"/>
                    <a:pt x="59" y="285"/>
                    <a:pt x="0" y="331"/>
                  </a:cubicBezTo>
                  <a:cubicBezTo>
                    <a:pt x="79" y="67"/>
                    <a:pt x="173" y="3"/>
                    <a:pt x="322" y="0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5335654" y="2415149"/>
              <a:ext cx="472260" cy="531133"/>
              <a:chOff x="5335654" y="2415149"/>
              <a:chExt cx="472260" cy="531133"/>
            </a:xfrm>
          </p:grpSpPr>
          <p:sp>
            <p:nvSpPr>
              <p:cNvPr id="22" name="Shape 830"/>
              <p:cNvSpPr/>
              <p:nvPr/>
            </p:nvSpPr>
            <p:spPr>
              <a:xfrm>
                <a:off x="5335654" y="2415149"/>
                <a:ext cx="472260" cy="5311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7" h="21600" extrusionOk="0">
                    <a:moveTo>
                      <a:pt x="3163" y="18980"/>
                    </a:moveTo>
                    <a:cubicBezTo>
                      <a:pt x="1208" y="17359"/>
                      <a:pt x="3" y="15121"/>
                      <a:pt x="0" y="12653"/>
                    </a:cubicBezTo>
                    <a:cubicBezTo>
                      <a:pt x="-3" y="10068"/>
                      <a:pt x="1252" y="7771"/>
                      <a:pt x="3465" y="6076"/>
                    </a:cubicBezTo>
                    <a:lnTo>
                      <a:pt x="10799" y="0"/>
                    </a:lnTo>
                    <a:lnTo>
                      <a:pt x="18412" y="6308"/>
                    </a:lnTo>
                    <a:cubicBezTo>
                      <a:pt x="20379" y="7929"/>
                      <a:pt x="21597" y="10173"/>
                      <a:pt x="21597" y="12653"/>
                    </a:cubicBezTo>
                    <a:cubicBezTo>
                      <a:pt x="21597" y="17594"/>
                      <a:pt x="16762" y="21599"/>
                      <a:pt x="10799" y="21600"/>
                    </a:cubicBezTo>
                    <a:cubicBezTo>
                      <a:pt x="7817" y="21600"/>
                      <a:pt x="5116" y="20599"/>
                      <a:pt x="3163" y="18980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sz="2667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41"/>
              <p:cNvSpPr>
                <a:spLocks noEditPoints="1"/>
              </p:cNvSpPr>
              <p:nvPr/>
            </p:nvSpPr>
            <p:spPr bwMode="auto">
              <a:xfrm>
                <a:off x="5442115" y="2604483"/>
                <a:ext cx="259338" cy="259338"/>
              </a:xfrm>
              <a:custGeom>
                <a:avLst/>
                <a:gdLst>
                  <a:gd name="T0" fmla="*/ 88 w 176"/>
                  <a:gd name="T1" fmla="*/ 0 h 176"/>
                  <a:gd name="T2" fmla="*/ 0 w 176"/>
                  <a:gd name="T3" fmla="*/ 88 h 176"/>
                  <a:gd name="T4" fmla="*/ 88 w 176"/>
                  <a:gd name="T5" fmla="*/ 176 h 176"/>
                  <a:gd name="T6" fmla="*/ 176 w 176"/>
                  <a:gd name="T7" fmla="*/ 88 h 176"/>
                  <a:gd name="T8" fmla="*/ 88 w 176"/>
                  <a:gd name="T9" fmla="*/ 0 h 176"/>
                  <a:gd name="T10" fmla="*/ 88 w 176"/>
                  <a:gd name="T11" fmla="*/ 8 h 176"/>
                  <a:gd name="T12" fmla="*/ 142 w 176"/>
                  <a:gd name="T13" fmla="*/ 29 h 176"/>
                  <a:gd name="T14" fmla="*/ 122 w 176"/>
                  <a:gd name="T15" fmla="*/ 49 h 176"/>
                  <a:gd name="T16" fmla="*/ 88 w 176"/>
                  <a:gd name="T17" fmla="*/ 36 h 176"/>
                  <a:gd name="T18" fmla="*/ 54 w 176"/>
                  <a:gd name="T19" fmla="*/ 49 h 176"/>
                  <a:gd name="T20" fmla="*/ 34 w 176"/>
                  <a:gd name="T21" fmla="*/ 29 h 176"/>
                  <a:gd name="T22" fmla="*/ 88 w 176"/>
                  <a:gd name="T23" fmla="*/ 8 h 176"/>
                  <a:gd name="T24" fmla="*/ 132 w 176"/>
                  <a:gd name="T25" fmla="*/ 88 h 176"/>
                  <a:gd name="T26" fmla="*/ 88 w 176"/>
                  <a:gd name="T27" fmla="*/ 132 h 176"/>
                  <a:gd name="T28" fmla="*/ 44 w 176"/>
                  <a:gd name="T29" fmla="*/ 88 h 176"/>
                  <a:gd name="T30" fmla="*/ 88 w 176"/>
                  <a:gd name="T31" fmla="*/ 44 h 176"/>
                  <a:gd name="T32" fmla="*/ 132 w 176"/>
                  <a:gd name="T33" fmla="*/ 88 h 176"/>
                  <a:gd name="T34" fmla="*/ 8 w 176"/>
                  <a:gd name="T35" fmla="*/ 88 h 176"/>
                  <a:gd name="T36" fmla="*/ 29 w 176"/>
                  <a:gd name="T37" fmla="*/ 34 h 176"/>
                  <a:gd name="T38" fmla="*/ 49 w 176"/>
                  <a:gd name="T39" fmla="*/ 54 h 176"/>
                  <a:gd name="T40" fmla="*/ 36 w 176"/>
                  <a:gd name="T41" fmla="*/ 88 h 176"/>
                  <a:gd name="T42" fmla="*/ 49 w 176"/>
                  <a:gd name="T43" fmla="*/ 122 h 176"/>
                  <a:gd name="T44" fmla="*/ 29 w 176"/>
                  <a:gd name="T45" fmla="*/ 142 h 176"/>
                  <a:gd name="T46" fmla="*/ 8 w 176"/>
                  <a:gd name="T47" fmla="*/ 88 h 176"/>
                  <a:gd name="T48" fmla="*/ 88 w 176"/>
                  <a:gd name="T49" fmla="*/ 168 h 176"/>
                  <a:gd name="T50" fmla="*/ 34 w 176"/>
                  <a:gd name="T51" fmla="*/ 147 h 176"/>
                  <a:gd name="T52" fmla="*/ 54 w 176"/>
                  <a:gd name="T53" fmla="*/ 127 h 176"/>
                  <a:gd name="T54" fmla="*/ 88 w 176"/>
                  <a:gd name="T55" fmla="*/ 140 h 176"/>
                  <a:gd name="T56" fmla="*/ 122 w 176"/>
                  <a:gd name="T57" fmla="*/ 127 h 176"/>
                  <a:gd name="T58" fmla="*/ 142 w 176"/>
                  <a:gd name="T59" fmla="*/ 147 h 176"/>
                  <a:gd name="T60" fmla="*/ 88 w 176"/>
                  <a:gd name="T61" fmla="*/ 168 h 176"/>
                  <a:gd name="T62" fmla="*/ 147 w 176"/>
                  <a:gd name="T63" fmla="*/ 142 h 176"/>
                  <a:gd name="T64" fmla="*/ 127 w 176"/>
                  <a:gd name="T65" fmla="*/ 122 h 176"/>
                  <a:gd name="T66" fmla="*/ 140 w 176"/>
                  <a:gd name="T67" fmla="*/ 88 h 176"/>
                  <a:gd name="T68" fmla="*/ 127 w 176"/>
                  <a:gd name="T69" fmla="*/ 54 h 176"/>
                  <a:gd name="T70" fmla="*/ 147 w 176"/>
                  <a:gd name="T71" fmla="*/ 34 h 176"/>
                  <a:gd name="T72" fmla="*/ 168 w 176"/>
                  <a:gd name="T73" fmla="*/ 88 h 176"/>
                  <a:gd name="T74" fmla="*/ 147 w 176"/>
                  <a:gd name="T75" fmla="*/ 14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6" h="176">
                    <a:moveTo>
                      <a:pt x="88" y="0"/>
                    </a:moveTo>
                    <a:cubicBezTo>
                      <a:pt x="39" y="0"/>
                      <a:pt x="0" y="39"/>
                      <a:pt x="0" y="88"/>
                    </a:cubicBezTo>
                    <a:cubicBezTo>
                      <a:pt x="0" y="137"/>
                      <a:pt x="39" y="176"/>
                      <a:pt x="88" y="176"/>
                    </a:cubicBezTo>
                    <a:cubicBezTo>
                      <a:pt x="137" y="176"/>
                      <a:pt x="176" y="137"/>
                      <a:pt x="176" y="88"/>
                    </a:cubicBezTo>
                    <a:cubicBezTo>
                      <a:pt x="176" y="39"/>
                      <a:pt x="137" y="0"/>
                      <a:pt x="88" y="0"/>
                    </a:cubicBezTo>
                    <a:moveTo>
                      <a:pt x="88" y="8"/>
                    </a:moveTo>
                    <a:cubicBezTo>
                      <a:pt x="109" y="8"/>
                      <a:pt x="127" y="16"/>
                      <a:pt x="142" y="29"/>
                    </a:cubicBezTo>
                    <a:cubicBezTo>
                      <a:pt x="122" y="49"/>
                      <a:pt x="122" y="49"/>
                      <a:pt x="122" y="49"/>
                    </a:cubicBezTo>
                    <a:cubicBezTo>
                      <a:pt x="113" y="41"/>
                      <a:pt x="101" y="36"/>
                      <a:pt x="88" y="36"/>
                    </a:cubicBezTo>
                    <a:cubicBezTo>
                      <a:pt x="75" y="36"/>
                      <a:pt x="63" y="41"/>
                      <a:pt x="54" y="4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49" y="16"/>
                      <a:pt x="67" y="8"/>
                      <a:pt x="88" y="8"/>
                    </a:cubicBezTo>
                    <a:moveTo>
                      <a:pt x="132" y="88"/>
                    </a:moveTo>
                    <a:cubicBezTo>
                      <a:pt x="132" y="112"/>
                      <a:pt x="112" y="132"/>
                      <a:pt x="88" y="132"/>
                    </a:cubicBezTo>
                    <a:cubicBezTo>
                      <a:pt x="64" y="132"/>
                      <a:pt x="44" y="112"/>
                      <a:pt x="44" y="88"/>
                    </a:cubicBezTo>
                    <a:cubicBezTo>
                      <a:pt x="44" y="64"/>
                      <a:pt x="64" y="44"/>
                      <a:pt x="88" y="44"/>
                    </a:cubicBezTo>
                    <a:cubicBezTo>
                      <a:pt x="112" y="44"/>
                      <a:pt x="132" y="64"/>
                      <a:pt x="132" y="88"/>
                    </a:cubicBezTo>
                    <a:moveTo>
                      <a:pt x="8" y="88"/>
                    </a:moveTo>
                    <a:cubicBezTo>
                      <a:pt x="8" y="67"/>
                      <a:pt x="16" y="49"/>
                      <a:pt x="29" y="3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1" y="63"/>
                      <a:pt x="36" y="75"/>
                      <a:pt x="36" y="88"/>
                    </a:cubicBezTo>
                    <a:cubicBezTo>
                      <a:pt x="36" y="101"/>
                      <a:pt x="41" y="113"/>
                      <a:pt x="49" y="122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16" y="127"/>
                      <a:pt x="8" y="109"/>
                      <a:pt x="8" y="88"/>
                    </a:cubicBezTo>
                    <a:moveTo>
                      <a:pt x="88" y="168"/>
                    </a:moveTo>
                    <a:cubicBezTo>
                      <a:pt x="67" y="168"/>
                      <a:pt x="49" y="160"/>
                      <a:pt x="34" y="147"/>
                    </a:cubicBezTo>
                    <a:cubicBezTo>
                      <a:pt x="54" y="127"/>
                      <a:pt x="54" y="127"/>
                      <a:pt x="54" y="127"/>
                    </a:cubicBezTo>
                    <a:cubicBezTo>
                      <a:pt x="63" y="135"/>
                      <a:pt x="75" y="140"/>
                      <a:pt x="88" y="140"/>
                    </a:cubicBezTo>
                    <a:cubicBezTo>
                      <a:pt x="101" y="140"/>
                      <a:pt x="113" y="135"/>
                      <a:pt x="122" y="127"/>
                    </a:cubicBezTo>
                    <a:cubicBezTo>
                      <a:pt x="142" y="147"/>
                      <a:pt x="142" y="147"/>
                      <a:pt x="142" y="147"/>
                    </a:cubicBezTo>
                    <a:cubicBezTo>
                      <a:pt x="127" y="160"/>
                      <a:pt x="109" y="168"/>
                      <a:pt x="88" y="168"/>
                    </a:cubicBezTo>
                    <a:moveTo>
                      <a:pt x="147" y="142"/>
                    </a:moveTo>
                    <a:cubicBezTo>
                      <a:pt x="127" y="122"/>
                      <a:pt x="127" y="122"/>
                      <a:pt x="127" y="122"/>
                    </a:cubicBezTo>
                    <a:cubicBezTo>
                      <a:pt x="135" y="113"/>
                      <a:pt x="140" y="101"/>
                      <a:pt x="140" y="88"/>
                    </a:cubicBezTo>
                    <a:cubicBezTo>
                      <a:pt x="140" y="75"/>
                      <a:pt x="135" y="63"/>
                      <a:pt x="127" y="54"/>
                    </a:cubicBezTo>
                    <a:cubicBezTo>
                      <a:pt x="147" y="34"/>
                      <a:pt x="147" y="34"/>
                      <a:pt x="147" y="34"/>
                    </a:cubicBezTo>
                    <a:cubicBezTo>
                      <a:pt x="160" y="49"/>
                      <a:pt x="168" y="67"/>
                      <a:pt x="168" y="88"/>
                    </a:cubicBezTo>
                    <a:cubicBezTo>
                      <a:pt x="168" y="109"/>
                      <a:pt x="160" y="127"/>
                      <a:pt x="147" y="14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51435" tIns="25718" rIns="51435" bIns="257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760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7594102" y="2982563"/>
              <a:ext cx="472260" cy="531133"/>
              <a:chOff x="7594102" y="2982563"/>
              <a:chExt cx="472260" cy="531133"/>
            </a:xfrm>
          </p:grpSpPr>
          <p:sp>
            <p:nvSpPr>
              <p:cNvPr id="24" name="Shape 831"/>
              <p:cNvSpPr/>
              <p:nvPr/>
            </p:nvSpPr>
            <p:spPr>
              <a:xfrm>
                <a:off x="7594102" y="2982563"/>
                <a:ext cx="472260" cy="5311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7" h="21600" extrusionOk="0">
                    <a:moveTo>
                      <a:pt x="3163" y="18980"/>
                    </a:moveTo>
                    <a:cubicBezTo>
                      <a:pt x="1208" y="17359"/>
                      <a:pt x="3" y="15121"/>
                      <a:pt x="0" y="12653"/>
                    </a:cubicBezTo>
                    <a:cubicBezTo>
                      <a:pt x="-3" y="10068"/>
                      <a:pt x="1252" y="7771"/>
                      <a:pt x="3465" y="6076"/>
                    </a:cubicBezTo>
                    <a:lnTo>
                      <a:pt x="10799" y="0"/>
                    </a:lnTo>
                    <a:lnTo>
                      <a:pt x="18412" y="6308"/>
                    </a:lnTo>
                    <a:cubicBezTo>
                      <a:pt x="20379" y="7929"/>
                      <a:pt x="21597" y="10173"/>
                      <a:pt x="21597" y="12653"/>
                    </a:cubicBezTo>
                    <a:cubicBezTo>
                      <a:pt x="21597" y="17594"/>
                      <a:pt x="16762" y="21599"/>
                      <a:pt x="10799" y="21600"/>
                    </a:cubicBezTo>
                    <a:cubicBezTo>
                      <a:pt x="7817" y="21600"/>
                      <a:pt x="5116" y="20599"/>
                      <a:pt x="3163" y="18980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sz="2667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Freeform 83"/>
              <p:cNvSpPr>
                <a:spLocks noEditPoints="1"/>
              </p:cNvSpPr>
              <p:nvPr/>
            </p:nvSpPr>
            <p:spPr bwMode="auto">
              <a:xfrm>
                <a:off x="7700563" y="3168220"/>
                <a:ext cx="259338" cy="211837"/>
              </a:xfrm>
              <a:custGeom>
                <a:avLst/>
                <a:gdLst>
                  <a:gd name="T0" fmla="*/ 120 w 176"/>
                  <a:gd name="T1" fmla="*/ 16 h 144"/>
                  <a:gd name="T2" fmla="*/ 72 w 176"/>
                  <a:gd name="T3" fmla="*/ 0 h 144"/>
                  <a:gd name="T4" fmla="*/ 8 w 176"/>
                  <a:gd name="T5" fmla="*/ 16 h 144"/>
                  <a:gd name="T6" fmla="*/ 0 w 176"/>
                  <a:gd name="T7" fmla="*/ 64 h 144"/>
                  <a:gd name="T8" fmla="*/ 8 w 176"/>
                  <a:gd name="T9" fmla="*/ 136 h 144"/>
                  <a:gd name="T10" fmla="*/ 160 w 176"/>
                  <a:gd name="T11" fmla="*/ 144 h 144"/>
                  <a:gd name="T12" fmla="*/ 168 w 176"/>
                  <a:gd name="T13" fmla="*/ 72 h 144"/>
                  <a:gd name="T14" fmla="*/ 176 w 176"/>
                  <a:gd name="T15" fmla="*/ 24 h 144"/>
                  <a:gd name="T16" fmla="*/ 72 w 176"/>
                  <a:gd name="T17" fmla="*/ 8 h 144"/>
                  <a:gd name="T18" fmla="*/ 112 w 176"/>
                  <a:gd name="T19" fmla="*/ 16 h 144"/>
                  <a:gd name="T20" fmla="*/ 72 w 176"/>
                  <a:gd name="T21" fmla="*/ 8 h 144"/>
                  <a:gd name="T22" fmla="*/ 16 w 176"/>
                  <a:gd name="T23" fmla="*/ 136 h 144"/>
                  <a:gd name="T24" fmla="*/ 32 w 176"/>
                  <a:gd name="T25" fmla="*/ 72 h 144"/>
                  <a:gd name="T26" fmla="*/ 40 w 176"/>
                  <a:gd name="T27" fmla="*/ 88 h 144"/>
                  <a:gd name="T28" fmla="*/ 64 w 176"/>
                  <a:gd name="T29" fmla="*/ 80 h 144"/>
                  <a:gd name="T30" fmla="*/ 112 w 176"/>
                  <a:gd name="T31" fmla="*/ 72 h 144"/>
                  <a:gd name="T32" fmla="*/ 120 w 176"/>
                  <a:gd name="T33" fmla="*/ 88 h 144"/>
                  <a:gd name="T34" fmla="*/ 144 w 176"/>
                  <a:gd name="T35" fmla="*/ 80 h 144"/>
                  <a:gd name="T36" fmla="*/ 160 w 176"/>
                  <a:gd name="T37" fmla="*/ 72 h 144"/>
                  <a:gd name="T38" fmla="*/ 40 w 176"/>
                  <a:gd name="T39" fmla="*/ 56 h 144"/>
                  <a:gd name="T40" fmla="*/ 56 w 176"/>
                  <a:gd name="T41" fmla="*/ 80 h 144"/>
                  <a:gd name="T42" fmla="*/ 40 w 176"/>
                  <a:gd name="T43" fmla="*/ 56 h 144"/>
                  <a:gd name="T44" fmla="*/ 136 w 176"/>
                  <a:gd name="T45" fmla="*/ 56 h 144"/>
                  <a:gd name="T46" fmla="*/ 120 w 176"/>
                  <a:gd name="T47" fmla="*/ 80 h 144"/>
                  <a:gd name="T48" fmla="*/ 168 w 176"/>
                  <a:gd name="T49" fmla="*/ 64 h 144"/>
                  <a:gd name="T50" fmla="*/ 144 w 176"/>
                  <a:gd name="T51" fmla="*/ 56 h 144"/>
                  <a:gd name="T52" fmla="*/ 120 w 176"/>
                  <a:gd name="T53" fmla="*/ 48 h 144"/>
                  <a:gd name="T54" fmla="*/ 112 w 176"/>
                  <a:gd name="T55" fmla="*/ 64 h 144"/>
                  <a:gd name="T56" fmla="*/ 64 w 176"/>
                  <a:gd name="T57" fmla="*/ 56 h 144"/>
                  <a:gd name="T58" fmla="*/ 40 w 176"/>
                  <a:gd name="T59" fmla="*/ 48 h 144"/>
                  <a:gd name="T60" fmla="*/ 32 w 176"/>
                  <a:gd name="T61" fmla="*/ 64 h 144"/>
                  <a:gd name="T62" fmla="*/ 8 w 176"/>
                  <a:gd name="T63" fmla="*/ 24 h 144"/>
                  <a:gd name="T64" fmla="*/ 168 w 176"/>
                  <a:gd name="T65" fmla="*/ 6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6" h="144">
                    <a:moveTo>
                      <a:pt x="168" y="16"/>
                    </a:move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7"/>
                      <a:pt x="113" y="0"/>
                      <a:pt x="104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63" y="0"/>
                      <a:pt x="56" y="7"/>
                      <a:pt x="56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20"/>
                      <a:pt x="0" y="2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8"/>
                      <a:pt x="4" y="72"/>
                      <a:pt x="8" y="72"/>
                    </a:cubicBezTo>
                    <a:cubicBezTo>
                      <a:pt x="8" y="136"/>
                      <a:pt x="8" y="136"/>
                      <a:pt x="8" y="136"/>
                    </a:cubicBezTo>
                    <a:cubicBezTo>
                      <a:pt x="8" y="140"/>
                      <a:pt x="12" y="144"/>
                      <a:pt x="16" y="144"/>
                    </a:cubicBezTo>
                    <a:cubicBezTo>
                      <a:pt x="160" y="144"/>
                      <a:pt x="160" y="144"/>
                      <a:pt x="160" y="144"/>
                    </a:cubicBezTo>
                    <a:cubicBezTo>
                      <a:pt x="164" y="144"/>
                      <a:pt x="168" y="140"/>
                      <a:pt x="168" y="136"/>
                    </a:cubicBezTo>
                    <a:cubicBezTo>
                      <a:pt x="168" y="72"/>
                      <a:pt x="168" y="72"/>
                      <a:pt x="168" y="72"/>
                    </a:cubicBezTo>
                    <a:cubicBezTo>
                      <a:pt x="172" y="72"/>
                      <a:pt x="176" y="68"/>
                      <a:pt x="176" y="64"/>
                    </a:cubicBezTo>
                    <a:cubicBezTo>
                      <a:pt x="176" y="24"/>
                      <a:pt x="176" y="24"/>
                      <a:pt x="176" y="24"/>
                    </a:cubicBezTo>
                    <a:cubicBezTo>
                      <a:pt x="176" y="20"/>
                      <a:pt x="172" y="16"/>
                      <a:pt x="168" y="16"/>
                    </a:cubicBezTo>
                    <a:moveTo>
                      <a:pt x="72" y="8"/>
                    </a:moveTo>
                    <a:cubicBezTo>
                      <a:pt x="104" y="8"/>
                      <a:pt x="104" y="8"/>
                      <a:pt x="104" y="8"/>
                    </a:cubicBezTo>
                    <a:cubicBezTo>
                      <a:pt x="108" y="8"/>
                      <a:pt x="112" y="12"/>
                      <a:pt x="112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2"/>
                      <a:pt x="68" y="8"/>
                      <a:pt x="72" y="8"/>
                    </a:cubicBezTo>
                    <a:moveTo>
                      <a:pt x="160" y="136"/>
                    </a:moveTo>
                    <a:cubicBezTo>
                      <a:pt x="16" y="136"/>
                      <a:pt x="16" y="136"/>
                      <a:pt x="16" y="136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2" y="84"/>
                      <a:pt x="36" y="88"/>
                      <a:pt x="40" y="88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60" y="88"/>
                      <a:pt x="64" y="84"/>
                      <a:pt x="64" y="80"/>
                    </a:cubicBezTo>
                    <a:cubicBezTo>
                      <a:pt x="64" y="72"/>
                      <a:pt x="64" y="72"/>
                      <a:pt x="64" y="72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12" y="84"/>
                      <a:pt x="116" y="88"/>
                      <a:pt x="120" y="88"/>
                    </a:cubicBezTo>
                    <a:cubicBezTo>
                      <a:pt x="136" y="88"/>
                      <a:pt x="136" y="88"/>
                      <a:pt x="136" y="88"/>
                    </a:cubicBezTo>
                    <a:cubicBezTo>
                      <a:pt x="140" y="88"/>
                      <a:pt x="144" y="84"/>
                      <a:pt x="144" y="80"/>
                    </a:cubicBezTo>
                    <a:cubicBezTo>
                      <a:pt x="144" y="72"/>
                      <a:pt x="144" y="72"/>
                      <a:pt x="144" y="72"/>
                    </a:cubicBezTo>
                    <a:cubicBezTo>
                      <a:pt x="160" y="72"/>
                      <a:pt x="160" y="72"/>
                      <a:pt x="160" y="72"/>
                    </a:cubicBezTo>
                    <a:lnTo>
                      <a:pt x="160" y="136"/>
                    </a:lnTo>
                    <a:close/>
                    <a:moveTo>
                      <a:pt x="40" y="56"/>
                    </a:moveTo>
                    <a:cubicBezTo>
                      <a:pt x="56" y="56"/>
                      <a:pt x="56" y="56"/>
                      <a:pt x="56" y="56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40" y="80"/>
                      <a:pt x="40" y="80"/>
                      <a:pt x="40" y="80"/>
                    </a:cubicBezTo>
                    <a:lnTo>
                      <a:pt x="40" y="56"/>
                    </a:lnTo>
                    <a:close/>
                    <a:moveTo>
                      <a:pt x="120" y="56"/>
                    </a:move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80"/>
                      <a:pt x="136" y="80"/>
                      <a:pt x="136" y="80"/>
                    </a:cubicBezTo>
                    <a:cubicBezTo>
                      <a:pt x="120" y="80"/>
                      <a:pt x="120" y="80"/>
                      <a:pt x="120" y="80"/>
                    </a:cubicBezTo>
                    <a:lnTo>
                      <a:pt x="120" y="56"/>
                    </a:lnTo>
                    <a:close/>
                    <a:moveTo>
                      <a:pt x="168" y="64"/>
                    </a:moveTo>
                    <a:cubicBezTo>
                      <a:pt x="144" y="64"/>
                      <a:pt x="144" y="64"/>
                      <a:pt x="144" y="64"/>
                    </a:cubicBezTo>
                    <a:cubicBezTo>
                      <a:pt x="144" y="56"/>
                      <a:pt x="144" y="56"/>
                      <a:pt x="144" y="56"/>
                    </a:cubicBezTo>
                    <a:cubicBezTo>
                      <a:pt x="144" y="52"/>
                      <a:pt x="140" y="48"/>
                      <a:pt x="136" y="48"/>
                    </a:cubicBezTo>
                    <a:cubicBezTo>
                      <a:pt x="120" y="48"/>
                      <a:pt x="120" y="48"/>
                      <a:pt x="120" y="48"/>
                    </a:cubicBezTo>
                    <a:cubicBezTo>
                      <a:pt x="116" y="48"/>
                      <a:pt x="112" y="52"/>
                      <a:pt x="112" y="56"/>
                    </a:cubicBezTo>
                    <a:cubicBezTo>
                      <a:pt x="112" y="64"/>
                      <a:pt x="112" y="64"/>
                      <a:pt x="112" y="64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4" y="52"/>
                      <a:pt x="60" y="48"/>
                      <a:pt x="56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6" y="48"/>
                      <a:pt x="32" y="52"/>
                      <a:pt x="32" y="56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68" y="24"/>
                      <a:pt x="168" y="24"/>
                      <a:pt x="168" y="24"/>
                    </a:cubicBezTo>
                    <a:lnTo>
                      <a:pt x="168" y="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51435" tIns="25718" rIns="51435" bIns="257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760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384084" y="2415149"/>
              <a:ext cx="472260" cy="531133"/>
              <a:chOff x="6384084" y="2415149"/>
              <a:chExt cx="472260" cy="531133"/>
            </a:xfrm>
          </p:grpSpPr>
          <p:sp>
            <p:nvSpPr>
              <p:cNvPr id="26" name="Shape 833"/>
              <p:cNvSpPr/>
              <p:nvPr/>
            </p:nvSpPr>
            <p:spPr>
              <a:xfrm>
                <a:off x="6384084" y="2415149"/>
                <a:ext cx="472260" cy="5311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7" h="21600" extrusionOk="0">
                    <a:moveTo>
                      <a:pt x="3163" y="18980"/>
                    </a:moveTo>
                    <a:cubicBezTo>
                      <a:pt x="1208" y="17359"/>
                      <a:pt x="3" y="15121"/>
                      <a:pt x="0" y="12653"/>
                    </a:cubicBezTo>
                    <a:cubicBezTo>
                      <a:pt x="-3" y="10068"/>
                      <a:pt x="1252" y="7771"/>
                      <a:pt x="3465" y="6076"/>
                    </a:cubicBezTo>
                    <a:lnTo>
                      <a:pt x="10799" y="0"/>
                    </a:lnTo>
                    <a:lnTo>
                      <a:pt x="18412" y="6308"/>
                    </a:lnTo>
                    <a:cubicBezTo>
                      <a:pt x="20379" y="7929"/>
                      <a:pt x="21597" y="10173"/>
                      <a:pt x="21597" y="12653"/>
                    </a:cubicBezTo>
                    <a:cubicBezTo>
                      <a:pt x="21597" y="17594"/>
                      <a:pt x="16762" y="21599"/>
                      <a:pt x="10799" y="21600"/>
                    </a:cubicBezTo>
                    <a:cubicBezTo>
                      <a:pt x="7817" y="21600"/>
                      <a:pt x="5116" y="20599"/>
                      <a:pt x="3163" y="18980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sz="2667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Freeform 89"/>
              <p:cNvSpPr>
                <a:spLocks noEditPoints="1"/>
              </p:cNvSpPr>
              <p:nvPr/>
            </p:nvSpPr>
            <p:spPr bwMode="auto">
              <a:xfrm>
                <a:off x="6490545" y="2614874"/>
                <a:ext cx="259338" cy="211837"/>
              </a:xfrm>
              <a:custGeom>
                <a:avLst/>
                <a:gdLst>
                  <a:gd name="T0" fmla="*/ 160 w 176"/>
                  <a:gd name="T1" fmla="*/ 16 h 144"/>
                  <a:gd name="T2" fmla="*/ 88 w 176"/>
                  <a:gd name="T3" fmla="*/ 16 h 144"/>
                  <a:gd name="T4" fmla="*/ 56 w 176"/>
                  <a:gd name="T5" fmla="*/ 0 h 144"/>
                  <a:gd name="T6" fmla="*/ 16 w 176"/>
                  <a:gd name="T7" fmla="*/ 0 h 144"/>
                  <a:gd name="T8" fmla="*/ 0 w 176"/>
                  <a:gd name="T9" fmla="*/ 16 h 144"/>
                  <a:gd name="T10" fmla="*/ 0 w 176"/>
                  <a:gd name="T11" fmla="*/ 128 h 144"/>
                  <a:gd name="T12" fmla="*/ 16 w 176"/>
                  <a:gd name="T13" fmla="*/ 144 h 144"/>
                  <a:gd name="T14" fmla="*/ 160 w 176"/>
                  <a:gd name="T15" fmla="*/ 144 h 144"/>
                  <a:gd name="T16" fmla="*/ 176 w 176"/>
                  <a:gd name="T17" fmla="*/ 128 h 144"/>
                  <a:gd name="T18" fmla="*/ 176 w 176"/>
                  <a:gd name="T19" fmla="*/ 32 h 144"/>
                  <a:gd name="T20" fmla="*/ 160 w 176"/>
                  <a:gd name="T21" fmla="*/ 16 h 144"/>
                  <a:gd name="T22" fmla="*/ 168 w 176"/>
                  <a:gd name="T23" fmla="*/ 128 h 144"/>
                  <a:gd name="T24" fmla="*/ 160 w 176"/>
                  <a:gd name="T25" fmla="*/ 136 h 144"/>
                  <a:gd name="T26" fmla="*/ 16 w 176"/>
                  <a:gd name="T27" fmla="*/ 136 h 144"/>
                  <a:gd name="T28" fmla="*/ 8 w 176"/>
                  <a:gd name="T29" fmla="*/ 128 h 144"/>
                  <a:gd name="T30" fmla="*/ 8 w 176"/>
                  <a:gd name="T31" fmla="*/ 48 h 144"/>
                  <a:gd name="T32" fmla="*/ 168 w 176"/>
                  <a:gd name="T33" fmla="*/ 48 h 144"/>
                  <a:gd name="T34" fmla="*/ 168 w 176"/>
                  <a:gd name="T35" fmla="*/ 128 h 144"/>
                  <a:gd name="T36" fmla="*/ 168 w 176"/>
                  <a:gd name="T37" fmla="*/ 40 h 144"/>
                  <a:gd name="T38" fmla="*/ 8 w 176"/>
                  <a:gd name="T39" fmla="*/ 40 h 144"/>
                  <a:gd name="T40" fmla="*/ 8 w 176"/>
                  <a:gd name="T41" fmla="*/ 16 h 144"/>
                  <a:gd name="T42" fmla="*/ 16 w 176"/>
                  <a:gd name="T43" fmla="*/ 8 h 144"/>
                  <a:gd name="T44" fmla="*/ 56 w 176"/>
                  <a:gd name="T45" fmla="*/ 8 h 144"/>
                  <a:gd name="T46" fmla="*/ 88 w 176"/>
                  <a:gd name="T47" fmla="*/ 24 h 144"/>
                  <a:gd name="T48" fmla="*/ 160 w 176"/>
                  <a:gd name="T49" fmla="*/ 24 h 144"/>
                  <a:gd name="T50" fmla="*/ 168 w 176"/>
                  <a:gd name="T51" fmla="*/ 32 h 144"/>
                  <a:gd name="T52" fmla="*/ 168 w 176"/>
                  <a:gd name="T53" fmla="*/ 4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6" h="144">
                    <a:moveTo>
                      <a:pt x="160" y="16"/>
                    </a:moveTo>
                    <a:cubicBezTo>
                      <a:pt x="88" y="16"/>
                      <a:pt x="88" y="16"/>
                      <a:pt x="88" y="16"/>
                    </a:cubicBezTo>
                    <a:cubicBezTo>
                      <a:pt x="72" y="16"/>
                      <a:pt x="72" y="0"/>
                      <a:pt x="5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7"/>
                      <a:pt x="7" y="144"/>
                      <a:pt x="16" y="144"/>
                    </a:cubicBezTo>
                    <a:cubicBezTo>
                      <a:pt x="160" y="144"/>
                      <a:pt x="160" y="144"/>
                      <a:pt x="160" y="144"/>
                    </a:cubicBezTo>
                    <a:cubicBezTo>
                      <a:pt x="169" y="144"/>
                      <a:pt x="176" y="137"/>
                      <a:pt x="176" y="128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23"/>
                      <a:pt x="169" y="16"/>
                      <a:pt x="160" y="16"/>
                    </a:cubicBezTo>
                    <a:moveTo>
                      <a:pt x="168" y="128"/>
                    </a:moveTo>
                    <a:cubicBezTo>
                      <a:pt x="168" y="132"/>
                      <a:pt x="164" y="136"/>
                      <a:pt x="160" y="136"/>
                    </a:cubicBezTo>
                    <a:cubicBezTo>
                      <a:pt x="16" y="136"/>
                      <a:pt x="16" y="136"/>
                      <a:pt x="16" y="136"/>
                    </a:cubicBezTo>
                    <a:cubicBezTo>
                      <a:pt x="12" y="136"/>
                      <a:pt x="8" y="132"/>
                      <a:pt x="8" y="12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168" y="48"/>
                      <a:pt x="168" y="48"/>
                      <a:pt x="168" y="48"/>
                    </a:cubicBezTo>
                    <a:lnTo>
                      <a:pt x="168" y="128"/>
                    </a:lnTo>
                    <a:close/>
                    <a:moveTo>
                      <a:pt x="168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68" y="8"/>
                      <a:pt x="68" y="24"/>
                      <a:pt x="88" y="24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4" y="24"/>
                      <a:pt x="168" y="28"/>
                      <a:pt x="168" y="32"/>
                    </a:cubicBezTo>
                    <a:lnTo>
                      <a:pt x="168" y="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51435" tIns="25718" rIns="51435" bIns="257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760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4125639" y="2982563"/>
              <a:ext cx="472260" cy="531133"/>
              <a:chOff x="4125639" y="2982563"/>
              <a:chExt cx="472260" cy="531133"/>
            </a:xfrm>
          </p:grpSpPr>
          <p:sp>
            <p:nvSpPr>
              <p:cNvPr id="28" name="Shape 831"/>
              <p:cNvSpPr/>
              <p:nvPr/>
            </p:nvSpPr>
            <p:spPr>
              <a:xfrm>
                <a:off x="4125639" y="2982563"/>
                <a:ext cx="472260" cy="5311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7" h="21600" extrusionOk="0">
                    <a:moveTo>
                      <a:pt x="3163" y="18980"/>
                    </a:moveTo>
                    <a:cubicBezTo>
                      <a:pt x="1208" y="17359"/>
                      <a:pt x="3" y="15121"/>
                      <a:pt x="0" y="12653"/>
                    </a:cubicBezTo>
                    <a:cubicBezTo>
                      <a:pt x="-3" y="10068"/>
                      <a:pt x="1252" y="7771"/>
                      <a:pt x="3465" y="6076"/>
                    </a:cubicBezTo>
                    <a:lnTo>
                      <a:pt x="10799" y="0"/>
                    </a:lnTo>
                    <a:lnTo>
                      <a:pt x="18412" y="6308"/>
                    </a:lnTo>
                    <a:cubicBezTo>
                      <a:pt x="20379" y="7929"/>
                      <a:pt x="21597" y="10173"/>
                      <a:pt x="21597" y="12653"/>
                    </a:cubicBezTo>
                    <a:cubicBezTo>
                      <a:pt x="21597" y="17594"/>
                      <a:pt x="16762" y="21599"/>
                      <a:pt x="10799" y="21600"/>
                    </a:cubicBezTo>
                    <a:cubicBezTo>
                      <a:pt x="7817" y="21600"/>
                      <a:pt x="5116" y="20599"/>
                      <a:pt x="3163" y="18980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sz="2667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Freeform 49"/>
              <p:cNvSpPr>
                <a:spLocks noEditPoints="1"/>
              </p:cNvSpPr>
              <p:nvPr/>
            </p:nvSpPr>
            <p:spPr bwMode="auto">
              <a:xfrm>
                <a:off x="4232100" y="3137914"/>
                <a:ext cx="259338" cy="256770"/>
              </a:xfrm>
              <a:custGeom>
                <a:avLst/>
                <a:gdLst>
                  <a:gd name="T0" fmla="*/ 112 w 176"/>
                  <a:gd name="T1" fmla="*/ 118 h 174"/>
                  <a:gd name="T2" fmla="*/ 120 w 176"/>
                  <a:gd name="T3" fmla="*/ 102 h 174"/>
                  <a:gd name="T4" fmla="*/ 64 w 176"/>
                  <a:gd name="T5" fmla="*/ 94 h 174"/>
                  <a:gd name="T6" fmla="*/ 56 w 176"/>
                  <a:gd name="T7" fmla="*/ 110 h 174"/>
                  <a:gd name="T8" fmla="*/ 64 w 176"/>
                  <a:gd name="T9" fmla="*/ 102 h 174"/>
                  <a:gd name="T10" fmla="*/ 112 w 176"/>
                  <a:gd name="T11" fmla="*/ 110 h 174"/>
                  <a:gd name="T12" fmla="*/ 64 w 176"/>
                  <a:gd name="T13" fmla="*/ 102 h 174"/>
                  <a:gd name="T14" fmla="*/ 152 w 176"/>
                  <a:gd name="T15" fmla="*/ 46 h 174"/>
                  <a:gd name="T16" fmla="*/ 128 w 176"/>
                  <a:gd name="T17" fmla="*/ 17 h 174"/>
                  <a:gd name="T18" fmla="*/ 70 w 176"/>
                  <a:gd name="T19" fmla="*/ 4 h 174"/>
                  <a:gd name="T20" fmla="*/ 28 w 176"/>
                  <a:gd name="T21" fmla="*/ 46 h 174"/>
                  <a:gd name="T22" fmla="*/ 0 w 176"/>
                  <a:gd name="T23" fmla="*/ 54 h 174"/>
                  <a:gd name="T24" fmla="*/ 8 w 176"/>
                  <a:gd name="T25" fmla="*/ 78 h 174"/>
                  <a:gd name="T26" fmla="*/ 16 w 176"/>
                  <a:gd name="T27" fmla="*/ 166 h 174"/>
                  <a:gd name="T28" fmla="*/ 152 w 176"/>
                  <a:gd name="T29" fmla="*/ 174 h 174"/>
                  <a:gd name="T30" fmla="*/ 160 w 176"/>
                  <a:gd name="T31" fmla="*/ 78 h 174"/>
                  <a:gd name="T32" fmla="*/ 176 w 176"/>
                  <a:gd name="T33" fmla="*/ 70 h 174"/>
                  <a:gd name="T34" fmla="*/ 168 w 176"/>
                  <a:gd name="T35" fmla="*/ 46 h 174"/>
                  <a:gd name="T36" fmla="*/ 140 w 176"/>
                  <a:gd name="T37" fmla="*/ 30 h 174"/>
                  <a:gd name="T38" fmla="*/ 143 w 176"/>
                  <a:gd name="T39" fmla="*/ 46 h 174"/>
                  <a:gd name="T40" fmla="*/ 134 w 176"/>
                  <a:gd name="T41" fmla="*/ 40 h 174"/>
                  <a:gd name="T42" fmla="*/ 124 w 176"/>
                  <a:gd name="T43" fmla="*/ 34 h 174"/>
                  <a:gd name="T44" fmla="*/ 115 w 176"/>
                  <a:gd name="T45" fmla="*/ 30 h 174"/>
                  <a:gd name="T46" fmla="*/ 130 w 176"/>
                  <a:gd name="T47" fmla="*/ 24 h 174"/>
                  <a:gd name="T48" fmla="*/ 74 w 176"/>
                  <a:gd name="T49" fmla="*/ 46 h 174"/>
                  <a:gd name="T50" fmla="*/ 127 w 176"/>
                  <a:gd name="T51" fmla="*/ 46 h 174"/>
                  <a:gd name="T52" fmla="*/ 66 w 176"/>
                  <a:gd name="T53" fmla="*/ 11 h 174"/>
                  <a:gd name="T54" fmla="*/ 65 w 176"/>
                  <a:gd name="T55" fmla="*/ 46 h 174"/>
                  <a:gd name="T56" fmla="*/ 46 w 176"/>
                  <a:gd name="T57" fmla="*/ 46 h 174"/>
                  <a:gd name="T58" fmla="*/ 37 w 176"/>
                  <a:gd name="T59" fmla="*/ 46 h 174"/>
                  <a:gd name="T60" fmla="*/ 152 w 176"/>
                  <a:gd name="T61" fmla="*/ 166 h 174"/>
                  <a:gd name="T62" fmla="*/ 24 w 176"/>
                  <a:gd name="T63" fmla="*/ 78 h 174"/>
                  <a:gd name="T64" fmla="*/ 152 w 176"/>
                  <a:gd name="T65" fmla="*/ 166 h 174"/>
                  <a:gd name="T66" fmla="*/ 8 w 176"/>
                  <a:gd name="T67" fmla="*/ 70 h 174"/>
                  <a:gd name="T68" fmla="*/ 168 w 176"/>
                  <a:gd name="T69" fmla="*/ 54 h 174"/>
                  <a:gd name="T70" fmla="*/ 69 w 176"/>
                  <a:gd name="T71" fmla="*/ 22 h 174"/>
                  <a:gd name="T72" fmla="*/ 58 w 176"/>
                  <a:gd name="T73" fmla="*/ 25 h 174"/>
                  <a:gd name="T74" fmla="*/ 69 w 176"/>
                  <a:gd name="T75" fmla="*/ 22 h 174"/>
                  <a:gd name="T76" fmla="*/ 54 w 176"/>
                  <a:gd name="T77" fmla="*/ 32 h 174"/>
                  <a:gd name="T78" fmla="*/ 57 w 176"/>
                  <a:gd name="T79" fmla="*/ 4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6" h="174">
                    <a:moveTo>
                      <a:pt x="64" y="118"/>
                    </a:moveTo>
                    <a:cubicBezTo>
                      <a:pt x="112" y="118"/>
                      <a:pt x="112" y="118"/>
                      <a:pt x="112" y="118"/>
                    </a:cubicBezTo>
                    <a:cubicBezTo>
                      <a:pt x="116" y="118"/>
                      <a:pt x="120" y="114"/>
                      <a:pt x="120" y="110"/>
                    </a:cubicBezTo>
                    <a:cubicBezTo>
                      <a:pt x="120" y="102"/>
                      <a:pt x="120" y="102"/>
                      <a:pt x="120" y="102"/>
                    </a:cubicBezTo>
                    <a:cubicBezTo>
                      <a:pt x="120" y="98"/>
                      <a:pt x="116" y="94"/>
                      <a:pt x="112" y="94"/>
                    </a:cubicBezTo>
                    <a:cubicBezTo>
                      <a:pt x="64" y="94"/>
                      <a:pt x="64" y="94"/>
                      <a:pt x="64" y="94"/>
                    </a:cubicBezTo>
                    <a:cubicBezTo>
                      <a:pt x="60" y="94"/>
                      <a:pt x="56" y="98"/>
                      <a:pt x="56" y="102"/>
                    </a:cubicBezTo>
                    <a:cubicBezTo>
                      <a:pt x="56" y="110"/>
                      <a:pt x="56" y="110"/>
                      <a:pt x="56" y="110"/>
                    </a:cubicBezTo>
                    <a:cubicBezTo>
                      <a:pt x="56" y="114"/>
                      <a:pt x="60" y="118"/>
                      <a:pt x="64" y="118"/>
                    </a:cubicBezTo>
                    <a:moveTo>
                      <a:pt x="64" y="102"/>
                    </a:moveTo>
                    <a:cubicBezTo>
                      <a:pt x="112" y="102"/>
                      <a:pt x="112" y="102"/>
                      <a:pt x="112" y="102"/>
                    </a:cubicBezTo>
                    <a:cubicBezTo>
                      <a:pt x="112" y="110"/>
                      <a:pt x="112" y="110"/>
                      <a:pt x="112" y="110"/>
                    </a:cubicBezTo>
                    <a:cubicBezTo>
                      <a:pt x="64" y="110"/>
                      <a:pt x="64" y="110"/>
                      <a:pt x="64" y="110"/>
                    </a:cubicBezTo>
                    <a:lnTo>
                      <a:pt x="64" y="102"/>
                    </a:lnTo>
                    <a:close/>
                    <a:moveTo>
                      <a:pt x="168" y="46"/>
                    </a:moveTo>
                    <a:cubicBezTo>
                      <a:pt x="152" y="46"/>
                      <a:pt x="152" y="46"/>
                      <a:pt x="152" y="46"/>
                    </a:cubicBezTo>
                    <a:cubicBezTo>
                      <a:pt x="147" y="28"/>
                      <a:pt x="147" y="28"/>
                      <a:pt x="147" y="28"/>
                    </a:cubicBezTo>
                    <a:cubicBezTo>
                      <a:pt x="145" y="19"/>
                      <a:pt x="136" y="14"/>
                      <a:pt x="128" y="17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63" y="0"/>
                      <a:pt x="53" y="2"/>
                      <a:pt x="49" y="10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4" y="46"/>
                      <a:pt x="0" y="50"/>
                      <a:pt x="0" y="54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4"/>
                      <a:pt x="4" y="78"/>
                      <a:pt x="8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166"/>
                      <a:pt x="16" y="166"/>
                      <a:pt x="16" y="166"/>
                    </a:cubicBezTo>
                    <a:cubicBezTo>
                      <a:pt x="16" y="170"/>
                      <a:pt x="20" y="174"/>
                      <a:pt x="24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6" y="174"/>
                      <a:pt x="160" y="170"/>
                      <a:pt x="160" y="166"/>
                    </a:cubicBezTo>
                    <a:cubicBezTo>
                      <a:pt x="160" y="78"/>
                      <a:pt x="160" y="78"/>
                      <a:pt x="160" y="78"/>
                    </a:cubicBezTo>
                    <a:cubicBezTo>
                      <a:pt x="168" y="78"/>
                      <a:pt x="168" y="78"/>
                      <a:pt x="168" y="78"/>
                    </a:cubicBezTo>
                    <a:cubicBezTo>
                      <a:pt x="172" y="78"/>
                      <a:pt x="176" y="74"/>
                      <a:pt x="176" y="70"/>
                    </a:cubicBezTo>
                    <a:cubicBezTo>
                      <a:pt x="176" y="54"/>
                      <a:pt x="176" y="54"/>
                      <a:pt x="176" y="54"/>
                    </a:cubicBezTo>
                    <a:cubicBezTo>
                      <a:pt x="176" y="50"/>
                      <a:pt x="172" y="46"/>
                      <a:pt x="168" y="46"/>
                    </a:cubicBezTo>
                    <a:moveTo>
                      <a:pt x="130" y="24"/>
                    </a:moveTo>
                    <a:cubicBezTo>
                      <a:pt x="134" y="23"/>
                      <a:pt x="138" y="26"/>
                      <a:pt x="140" y="30"/>
                    </a:cubicBezTo>
                    <a:cubicBezTo>
                      <a:pt x="144" y="46"/>
                      <a:pt x="144" y="46"/>
                      <a:pt x="144" y="46"/>
                    </a:cubicBezTo>
                    <a:cubicBezTo>
                      <a:pt x="143" y="46"/>
                      <a:pt x="143" y="46"/>
                      <a:pt x="143" y="46"/>
                    </a:cubicBezTo>
                    <a:cubicBezTo>
                      <a:pt x="133" y="40"/>
                      <a:pt x="133" y="40"/>
                      <a:pt x="133" y="40"/>
                    </a:cubicBezTo>
                    <a:cubicBezTo>
                      <a:pt x="134" y="40"/>
                      <a:pt x="134" y="40"/>
                      <a:pt x="134" y="40"/>
                    </a:cubicBezTo>
                    <a:cubicBezTo>
                      <a:pt x="132" y="32"/>
                      <a:pt x="132" y="32"/>
                      <a:pt x="132" y="32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4" y="35"/>
                      <a:pt x="124" y="35"/>
                      <a:pt x="124" y="35"/>
                    </a:cubicBezTo>
                    <a:cubicBezTo>
                      <a:pt x="115" y="30"/>
                      <a:pt x="115" y="30"/>
                      <a:pt x="115" y="30"/>
                    </a:cubicBezTo>
                    <a:cubicBezTo>
                      <a:pt x="114" y="28"/>
                      <a:pt x="114" y="28"/>
                      <a:pt x="114" y="28"/>
                    </a:cubicBezTo>
                    <a:lnTo>
                      <a:pt x="130" y="24"/>
                    </a:lnTo>
                    <a:close/>
                    <a:moveTo>
                      <a:pt x="127" y="46"/>
                    </a:moveTo>
                    <a:cubicBezTo>
                      <a:pt x="74" y="46"/>
                      <a:pt x="74" y="46"/>
                      <a:pt x="74" y="46"/>
                    </a:cubicBezTo>
                    <a:cubicBezTo>
                      <a:pt x="87" y="23"/>
                      <a:pt x="87" y="23"/>
                      <a:pt x="87" y="23"/>
                    </a:cubicBezTo>
                    <a:lnTo>
                      <a:pt x="127" y="46"/>
                    </a:lnTo>
                    <a:close/>
                    <a:moveTo>
                      <a:pt x="56" y="14"/>
                    </a:moveTo>
                    <a:cubicBezTo>
                      <a:pt x="58" y="10"/>
                      <a:pt x="63" y="9"/>
                      <a:pt x="66" y="11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37" y="46"/>
                      <a:pt x="37" y="46"/>
                      <a:pt x="37" y="46"/>
                    </a:cubicBezTo>
                    <a:lnTo>
                      <a:pt x="56" y="14"/>
                    </a:lnTo>
                    <a:close/>
                    <a:moveTo>
                      <a:pt x="152" y="166"/>
                    </a:moveTo>
                    <a:cubicBezTo>
                      <a:pt x="24" y="166"/>
                      <a:pt x="24" y="166"/>
                      <a:pt x="24" y="166"/>
                    </a:cubicBezTo>
                    <a:cubicBezTo>
                      <a:pt x="24" y="78"/>
                      <a:pt x="24" y="78"/>
                      <a:pt x="24" y="78"/>
                    </a:cubicBezTo>
                    <a:cubicBezTo>
                      <a:pt x="152" y="78"/>
                      <a:pt x="152" y="78"/>
                      <a:pt x="152" y="78"/>
                    </a:cubicBezTo>
                    <a:lnTo>
                      <a:pt x="152" y="166"/>
                    </a:lnTo>
                    <a:close/>
                    <a:moveTo>
                      <a:pt x="168" y="70"/>
                    </a:moveTo>
                    <a:cubicBezTo>
                      <a:pt x="8" y="70"/>
                      <a:pt x="8" y="70"/>
                      <a:pt x="8" y="70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68" y="54"/>
                      <a:pt x="168" y="54"/>
                      <a:pt x="168" y="54"/>
                    </a:cubicBezTo>
                    <a:lnTo>
                      <a:pt x="168" y="70"/>
                    </a:lnTo>
                    <a:close/>
                    <a:moveTo>
                      <a:pt x="69" y="22"/>
                    </a:moveTo>
                    <a:cubicBezTo>
                      <a:pt x="62" y="18"/>
                      <a:pt x="62" y="18"/>
                      <a:pt x="62" y="18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65" y="29"/>
                      <a:pt x="65" y="29"/>
                      <a:pt x="65" y="29"/>
                    </a:cubicBezTo>
                    <a:lnTo>
                      <a:pt x="69" y="22"/>
                    </a:lnTo>
                    <a:close/>
                    <a:moveTo>
                      <a:pt x="61" y="36"/>
                    </a:moveTo>
                    <a:cubicBezTo>
                      <a:pt x="54" y="32"/>
                      <a:pt x="54" y="32"/>
                      <a:pt x="54" y="32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7" y="43"/>
                      <a:pt x="57" y="43"/>
                      <a:pt x="57" y="43"/>
                    </a:cubicBezTo>
                    <a:lnTo>
                      <a:pt x="61" y="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51435" tIns="25718" rIns="51435" bIns="257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760"/>
              </a:p>
            </p:txBody>
          </p:sp>
        </p:grpSp>
        <p:sp>
          <p:nvSpPr>
            <p:cNvPr id="30" name="Freeform 71"/>
            <p:cNvSpPr>
              <a:spLocks noEditPoints="1"/>
            </p:cNvSpPr>
            <p:nvPr/>
          </p:nvSpPr>
          <p:spPr bwMode="auto">
            <a:xfrm>
              <a:off x="5406294" y="3928309"/>
              <a:ext cx="334021" cy="334021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8 h 176"/>
                <a:gd name="T12" fmla="*/ 142 w 176"/>
                <a:gd name="T13" fmla="*/ 29 h 176"/>
                <a:gd name="T14" fmla="*/ 122 w 176"/>
                <a:gd name="T15" fmla="*/ 49 h 176"/>
                <a:gd name="T16" fmla="*/ 88 w 176"/>
                <a:gd name="T17" fmla="*/ 36 h 176"/>
                <a:gd name="T18" fmla="*/ 54 w 176"/>
                <a:gd name="T19" fmla="*/ 49 h 176"/>
                <a:gd name="T20" fmla="*/ 34 w 176"/>
                <a:gd name="T21" fmla="*/ 29 h 176"/>
                <a:gd name="T22" fmla="*/ 88 w 176"/>
                <a:gd name="T23" fmla="*/ 8 h 176"/>
                <a:gd name="T24" fmla="*/ 132 w 176"/>
                <a:gd name="T25" fmla="*/ 88 h 176"/>
                <a:gd name="T26" fmla="*/ 88 w 176"/>
                <a:gd name="T27" fmla="*/ 132 h 176"/>
                <a:gd name="T28" fmla="*/ 44 w 176"/>
                <a:gd name="T29" fmla="*/ 88 h 176"/>
                <a:gd name="T30" fmla="*/ 88 w 176"/>
                <a:gd name="T31" fmla="*/ 44 h 176"/>
                <a:gd name="T32" fmla="*/ 132 w 176"/>
                <a:gd name="T33" fmla="*/ 88 h 176"/>
                <a:gd name="T34" fmla="*/ 8 w 176"/>
                <a:gd name="T35" fmla="*/ 88 h 176"/>
                <a:gd name="T36" fmla="*/ 29 w 176"/>
                <a:gd name="T37" fmla="*/ 34 h 176"/>
                <a:gd name="T38" fmla="*/ 49 w 176"/>
                <a:gd name="T39" fmla="*/ 54 h 176"/>
                <a:gd name="T40" fmla="*/ 36 w 176"/>
                <a:gd name="T41" fmla="*/ 88 h 176"/>
                <a:gd name="T42" fmla="*/ 49 w 176"/>
                <a:gd name="T43" fmla="*/ 122 h 176"/>
                <a:gd name="T44" fmla="*/ 29 w 176"/>
                <a:gd name="T45" fmla="*/ 142 h 176"/>
                <a:gd name="T46" fmla="*/ 8 w 176"/>
                <a:gd name="T47" fmla="*/ 88 h 176"/>
                <a:gd name="T48" fmla="*/ 88 w 176"/>
                <a:gd name="T49" fmla="*/ 168 h 176"/>
                <a:gd name="T50" fmla="*/ 34 w 176"/>
                <a:gd name="T51" fmla="*/ 147 h 176"/>
                <a:gd name="T52" fmla="*/ 54 w 176"/>
                <a:gd name="T53" fmla="*/ 127 h 176"/>
                <a:gd name="T54" fmla="*/ 88 w 176"/>
                <a:gd name="T55" fmla="*/ 140 h 176"/>
                <a:gd name="T56" fmla="*/ 122 w 176"/>
                <a:gd name="T57" fmla="*/ 127 h 176"/>
                <a:gd name="T58" fmla="*/ 142 w 176"/>
                <a:gd name="T59" fmla="*/ 147 h 176"/>
                <a:gd name="T60" fmla="*/ 88 w 176"/>
                <a:gd name="T61" fmla="*/ 168 h 176"/>
                <a:gd name="T62" fmla="*/ 147 w 176"/>
                <a:gd name="T63" fmla="*/ 142 h 176"/>
                <a:gd name="T64" fmla="*/ 127 w 176"/>
                <a:gd name="T65" fmla="*/ 122 h 176"/>
                <a:gd name="T66" fmla="*/ 140 w 176"/>
                <a:gd name="T67" fmla="*/ 88 h 176"/>
                <a:gd name="T68" fmla="*/ 127 w 176"/>
                <a:gd name="T69" fmla="*/ 54 h 176"/>
                <a:gd name="T70" fmla="*/ 147 w 176"/>
                <a:gd name="T71" fmla="*/ 34 h 176"/>
                <a:gd name="T72" fmla="*/ 168 w 176"/>
                <a:gd name="T73" fmla="*/ 88 h 176"/>
                <a:gd name="T74" fmla="*/ 147 w 176"/>
                <a:gd name="T75" fmla="*/ 14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moveTo>
                    <a:pt x="88" y="8"/>
                  </a:moveTo>
                  <a:cubicBezTo>
                    <a:pt x="109" y="8"/>
                    <a:pt x="127" y="16"/>
                    <a:pt x="142" y="29"/>
                  </a:cubicBezTo>
                  <a:cubicBezTo>
                    <a:pt x="122" y="49"/>
                    <a:pt x="122" y="49"/>
                    <a:pt x="122" y="49"/>
                  </a:cubicBezTo>
                  <a:cubicBezTo>
                    <a:pt x="113" y="41"/>
                    <a:pt x="101" y="36"/>
                    <a:pt x="88" y="36"/>
                  </a:cubicBezTo>
                  <a:cubicBezTo>
                    <a:pt x="75" y="36"/>
                    <a:pt x="63" y="41"/>
                    <a:pt x="54" y="4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49" y="16"/>
                    <a:pt x="67" y="8"/>
                    <a:pt x="88" y="8"/>
                  </a:cubicBezTo>
                  <a:moveTo>
                    <a:pt x="132" y="88"/>
                  </a:moveTo>
                  <a:cubicBezTo>
                    <a:pt x="132" y="112"/>
                    <a:pt x="112" y="132"/>
                    <a:pt x="88" y="132"/>
                  </a:cubicBezTo>
                  <a:cubicBezTo>
                    <a:pt x="64" y="132"/>
                    <a:pt x="44" y="112"/>
                    <a:pt x="44" y="88"/>
                  </a:cubicBezTo>
                  <a:cubicBezTo>
                    <a:pt x="44" y="64"/>
                    <a:pt x="64" y="44"/>
                    <a:pt x="88" y="44"/>
                  </a:cubicBezTo>
                  <a:cubicBezTo>
                    <a:pt x="112" y="44"/>
                    <a:pt x="132" y="64"/>
                    <a:pt x="132" y="88"/>
                  </a:cubicBezTo>
                  <a:moveTo>
                    <a:pt x="8" y="88"/>
                  </a:moveTo>
                  <a:cubicBezTo>
                    <a:pt x="8" y="67"/>
                    <a:pt x="16" y="49"/>
                    <a:pt x="29" y="3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1" y="63"/>
                    <a:pt x="36" y="75"/>
                    <a:pt x="36" y="88"/>
                  </a:cubicBezTo>
                  <a:cubicBezTo>
                    <a:pt x="36" y="101"/>
                    <a:pt x="41" y="113"/>
                    <a:pt x="49" y="12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16" y="127"/>
                    <a:pt x="8" y="109"/>
                    <a:pt x="8" y="88"/>
                  </a:cubicBezTo>
                  <a:moveTo>
                    <a:pt x="88" y="168"/>
                  </a:moveTo>
                  <a:cubicBezTo>
                    <a:pt x="67" y="168"/>
                    <a:pt x="49" y="160"/>
                    <a:pt x="34" y="147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63" y="135"/>
                    <a:pt x="75" y="140"/>
                    <a:pt x="88" y="140"/>
                  </a:cubicBezTo>
                  <a:cubicBezTo>
                    <a:pt x="101" y="140"/>
                    <a:pt x="113" y="135"/>
                    <a:pt x="122" y="127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27" y="160"/>
                    <a:pt x="109" y="168"/>
                    <a:pt x="88" y="168"/>
                  </a:cubicBezTo>
                  <a:moveTo>
                    <a:pt x="147" y="142"/>
                  </a:moveTo>
                  <a:cubicBezTo>
                    <a:pt x="127" y="122"/>
                    <a:pt x="127" y="122"/>
                    <a:pt x="127" y="122"/>
                  </a:cubicBezTo>
                  <a:cubicBezTo>
                    <a:pt x="135" y="113"/>
                    <a:pt x="140" y="101"/>
                    <a:pt x="140" y="88"/>
                  </a:cubicBezTo>
                  <a:cubicBezTo>
                    <a:pt x="140" y="75"/>
                    <a:pt x="135" y="63"/>
                    <a:pt x="127" y="54"/>
                  </a:cubicBezTo>
                  <a:cubicBezTo>
                    <a:pt x="147" y="34"/>
                    <a:pt x="147" y="34"/>
                    <a:pt x="147" y="34"/>
                  </a:cubicBezTo>
                  <a:cubicBezTo>
                    <a:pt x="160" y="49"/>
                    <a:pt x="168" y="67"/>
                    <a:pt x="168" y="88"/>
                  </a:cubicBezTo>
                  <a:cubicBezTo>
                    <a:pt x="168" y="109"/>
                    <a:pt x="160" y="127"/>
                    <a:pt x="147" y="1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494147" y="4081339"/>
              <a:ext cx="334021" cy="330714"/>
            </a:xfrm>
            <a:custGeom>
              <a:avLst/>
              <a:gdLst>
                <a:gd name="T0" fmla="*/ 112 w 176"/>
                <a:gd name="T1" fmla="*/ 118 h 174"/>
                <a:gd name="T2" fmla="*/ 120 w 176"/>
                <a:gd name="T3" fmla="*/ 102 h 174"/>
                <a:gd name="T4" fmla="*/ 64 w 176"/>
                <a:gd name="T5" fmla="*/ 94 h 174"/>
                <a:gd name="T6" fmla="*/ 56 w 176"/>
                <a:gd name="T7" fmla="*/ 110 h 174"/>
                <a:gd name="T8" fmla="*/ 64 w 176"/>
                <a:gd name="T9" fmla="*/ 102 h 174"/>
                <a:gd name="T10" fmla="*/ 112 w 176"/>
                <a:gd name="T11" fmla="*/ 110 h 174"/>
                <a:gd name="T12" fmla="*/ 64 w 176"/>
                <a:gd name="T13" fmla="*/ 102 h 174"/>
                <a:gd name="T14" fmla="*/ 152 w 176"/>
                <a:gd name="T15" fmla="*/ 46 h 174"/>
                <a:gd name="T16" fmla="*/ 128 w 176"/>
                <a:gd name="T17" fmla="*/ 17 h 174"/>
                <a:gd name="T18" fmla="*/ 70 w 176"/>
                <a:gd name="T19" fmla="*/ 4 h 174"/>
                <a:gd name="T20" fmla="*/ 28 w 176"/>
                <a:gd name="T21" fmla="*/ 46 h 174"/>
                <a:gd name="T22" fmla="*/ 0 w 176"/>
                <a:gd name="T23" fmla="*/ 54 h 174"/>
                <a:gd name="T24" fmla="*/ 8 w 176"/>
                <a:gd name="T25" fmla="*/ 78 h 174"/>
                <a:gd name="T26" fmla="*/ 16 w 176"/>
                <a:gd name="T27" fmla="*/ 166 h 174"/>
                <a:gd name="T28" fmla="*/ 152 w 176"/>
                <a:gd name="T29" fmla="*/ 174 h 174"/>
                <a:gd name="T30" fmla="*/ 160 w 176"/>
                <a:gd name="T31" fmla="*/ 78 h 174"/>
                <a:gd name="T32" fmla="*/ 176 w 176"/>
                <a:gd name="T33" fmla="*/ 70 h 174"/>
                <a:gd name="T34" fmla="*/ 168 w 176"/>
                <a:gd name="T35" fmla="*/ 46 h 174"/>
                <a:gd name="T36" fmla="*/ 140 w 176"/>
                <a:gd name="T37" fmla="*/ 30 h 174"/>
                <a:gd name="T38" fmla="*/ 143 w 176"/>
                <a:gd name="T39" fmla="*/ 46 h 174"/>
                <a:gd name="T40" fmla="*/ 134 w 176"/>
                <a:gd name="T41" fmla="*/ 40 h 174"/>
                <a:gd name="T42" fmla="*/ 124 w 176"/>
                <a:gd name="T43" fmla="*/ 34 h 174"/>
                <a:gd name="T44" fmla="*/ 115 w 176"/>
                <a:gd name="T45" fmla="*/ 30 h 174"/>
                <a:gd name="T46" fmla="*/ 130 w 176"/>
                <a:gd name="T47" fmla="*/ 24 h 174"/>
                <a:gd name="T48" fmla="*/ 74 w 176"/>
                <a:gd name="T49" fmla="*/ 46 h 174"/>
                <a:gd name="T50" fmla="*/ 127 w 176"/>
                <a:gd name="T51" fmla="*/ 46 h 174"/>
                <a:gd name="T52" fmla="*/ 66 w 176"/>
                <a:gd name="T53" fmla="*/ 11 h 174"/>
                <a:gd name="T54" fmla="*/ 65 w 176"/>
                <a:gd name="T55" fmla="*/ 46 h 174"/>
                <a:gd name="T56" fmla="*/ 46 w 176"/>
                <a:gd name="T57" fmla="*/ 46 h 174"/>
                <a:gd name="T58" fmla="*/ 37 w 176"/>
                <a:gd name="T59" fmla="*/ 46 h 174"/>
                <a:gd name="T60" fmla="*/ 152 w 176"/>
                <a:gd name="T61" fmla="*/ 166 h 174"/>
                <a:gd name="T62" fmla="*/ 24 w 176"/>
                <a:gd name="T63" fmla="*/ 78 h 174"/>
                <a:gd name="T64" fmla="*/ 152 w 176"/>
                <a:gd name="T65" fmla="*/ 166 h 174"/>
                <a:gd name="T66" fmla="*/ 8 w 176"/>
                <a:gd name="T67" fmla="*/ 70 h 174"/>
                <a:gd name="T68" fmla="*/ 168 w 176"/>
                <a:gd name="T69" fmla="*/ 54 h 174"/>
                <a:gd name="T70" fmla="*/ 69 w 176"/>
                <a:gd name="T71" fmla="*/ 22 h 174"/>
                <a:gd name="T72" fmla="*/ 58 w 176"/>
                <a:gd name="T73" fmla="*/ 25 h 174"/>
                <a:gd name="T74" fmla="*/ 69 w 176"/>
                <a:gd name="T75" fmla="*/ 22 h 174"/>
                <a:gd name="T76" fmla="*/ 54 w 176"/>
                <a:gd name="T77" fmla="*/ 32 h 174"/>
                <a:gd name="T78" fmla="*/ 57 w 176"/>
                <a:gd name="T79" fmla="*/ 4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74">
                  <a:moveTo>
                    <a:pt x="64" y="118"/>
                  </a:moveTo>
                  <a:cubicBezTo>
                    <a:pt x="112" y="118"/>
                    <a:pt x="112" y="118"/>
                    <a:pt x="112" y="118"/>
                  </a:cubicBezTo>
                  <a:cubicBezTo>
                    <a:pt x="116" y="118"/>
                    <a:pt x="120" y="114"/>
                    <a:pt x="120" y="110"/>
                  </a:cubicBezTo>
                  <a:cubicBezTo>
                    <a:pt x="120" y="102"/>
                    <a:pt x="120" y="102"/>
                    <a:pt x="120" y="102"/>
                  </a:cubicBezTo>
                  <a:cubicBezTo>
                    <a:pt x="120" y="98"/>
                    <a:pt x="116" y="94"/>
                    <a:pt x="112" y="94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60" y="94"/>
                    <a:pt x="56" y="98"/>
                    <a:pt x="56" y="102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4"/>
                    <a:pt x="60" y="118"/>
                    <a:pt x="64" y="118"/>
                  </a:cubicBezTo>
                  <a:moveTo>
                    <a:pt x="64" y="102"/>
                  </a:moveTo>
                  <a:cubicBezTo>
                    <a:pt x="112" y="102"/>
                    <a:pt x="112" y="102"/>
                    <a:pt x="112" y="102"/>
                  </a:cubicBezTo>
                  <a:cubicBezTo>
                    <a:pt x="112" y="110"/>
                    <a:pt x="112" y="110"/>
                    <a:pt x="112" y="110"/>
                  </a:cubicBezTo>
                  <a:cubicBezTo>
                    <a:pt x="64" y="110"/>
                    <a:pt x="64" y="110"/>
                    <a:pt x="64" y="110"/>
                  </a:cubicBezTo>
                  <a:lnTo>
                    <a:pt x="64" y="102"/>
                  </a:lnTo>
                  <a:close/>
                  <a:moveTo>
                    <a:pt x="168" y="46"/>
                  </a:moveTo>
                  <a:cubicBezTo>
                    <a:pt x="152" y="46"/>
                    <a:pt x="152" y="46"/>
                    <a:pt x="152" y="46"/>
                  </a:cubicBezTo>
                  <a:cubicBezTo>
                    <a:pt x="147" y="28"/>
                    <a:pt x="147" y="28"/>
                    <a:pt x="147" y="28"/>
                  </a:cubicBezTo>
                  <a:cubicBezTo>
                    <a:pt x="145" y="19"/>
                    <a:pt x="136" y="14"/>
                    <a:pt x="128" y="17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3" y="0"/>
                    <a:pt x="53" y="2"/>
                    <a:pt x="49" y="10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4" y="46"/>
                    <a:pt x="0" y="50"/>
                    <a:pt x="0" y="5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4"/>
                    <a:pt x="4" y="78"/>
                    <a:pt x="8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70"/>
                    <a:pt x="20" y="174"/>
                    <a:pt x="24" y="174"/>
                  </a:cubicBezTo>
                  <a:cubicBezTo>
                    <a:pt x="152" y="174"/>
                    <a:pt x="152" y="174"/>
                    <a:pt x="152" y="174"/>
                  </a:cubicBezTo>
                  <a:cubicBezTo>
                    <a:pt x="156" y="174"/>
                    <a:pt x="160" y="170"/>
                    <a:pt x="160" y="166"/>
                  </a:cubicBezTo>
                  <a:cubicBezTo>
                    <a:pt x="160" y="78"/>
                    <a:pt x="160" y="78"/>
                    <a:pt x="160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72" y="78"/>
                    <a:pt x="176" y="74"/>
                    <a:pt x="176" y="70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6" y="50"/>
                    <a:pt x="172" y="46"/>
                    <a:pt x="168" y="46"/>
                  </a:cubicBezTo>
                  <a:moveTo>
                    <a:pt x="130" y="24"/>
                  </a:moveTo>
                  <a:cubicBezTo>
                    <a:pt x="134" y="23"/>
                    <a:pt x="138" y="26"/>
                    <a:pt x="140" y="30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4" y="28"/>
                    <a:pt x="114" y="28"/>
                    <a:pt x="114" y="28"/>
                  </a:cubicBezTo>
                  <a:lnTo>
                    <a:pt x="130" y="24"/>
                  </a:lnTo>
                  <a:close/>
                  <a:moveTo>
                    <a:pt x="127" y="46"/>
                  </a:moveTo>
                  <a:cubicBezTo>
                    <a:pt x="74" y="46"/>
                    <a:pt x="74" y="46"/>
                    <a:pt x="74" y="46"/>
                  </a:cubicBezTo>
                  <a:cubicBezTo>
                    <a:pt x="87" y="23"/>
                    <a:pt x="87" y="23"/>
                    <a:pt x="87" y="23"/>
                  </a:cubicBezTo>
                  <a:lnTo>
                    <a:pt x="127" y="46"/>
                  </a:lnTo>
                  <a:close/>
                  <a:moveTo>
                    <a:pt x="56" y="14"/>
                  </a:moveTo>
                  <a:cubicBezTo>
                    <a:pt x="58" y="10"/>
                    <a:pt x="63" y="9"/>
                    <a:pt x="66" y="11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37" y="46"/>
                    <a:pt x="37" y="46"/>
                    <a:pt x="37" y="46"/>
                  </a:cubicBezTo>
                  <a:lnTo>
                    <a:pt x="56" y="14"/>
                  </a:lnTo>
                  <a:close/>
                  <a:moveTo>
                    <a:pt x="152" y="166"/>
                  </a:moveTo>
                  <a:cubicBezTo>
                    <a:pt x="24" y="166"/>
                    <a:pt x="24" y="166"/>
                    <a:pt x="24" y="166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152" y="78"/>
                    <a:pt x="152" y="78"/>
                    <a:pt x="152" y="78"/>
                  </a:cubicBezTo>
                  <a:lnTo>
                    <a:pt x="152" y="166"/>
                  </a:lnTo>
                  <a:close/>
                  <a:moveTo>
                    <a:pt x="168" y="70"/>
                  </a:moveTo>
                  <a:cubicBezTo>
                    <a:pt x="8" y="70"/>
                    <a:pt x="8" y="70"/>
                    <a:pt x="8" y="70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68" y="54"/>
                    <a:pt x="168" y="54"/>
                    <a:pt x="168" y="54"/>
                  </a:cubicBezTo>
                  <a:lnTo>
                    <a:pt x="168" y="70"/>
                  </a:lnTo>
                  <a:close/>
                  <a:moveTo>
                    <a:pt x="69" y="22"/>
                  </a:moveTo>
                  <a:cubicBezTo>
                    <a:pt x="62" y="18"/>
                    <a:pt x="62" y="18"/>
                    <a:pt x="62" y="18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5" y="29"/>
                    <a:pt x="65" y="29"/>
                    <a:pt x="65" y="29"/>
                  </a:cubicBezTo>
                  <a:lnTo>
                    <a:pt x="69" y="22"/>
                  </a:lnTo>
                  <a:close/>
                  <a:moveTo>
                    <a:pt x="61" y="36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7" y="43"/>
                    <a:pt x="57" y="43"/>
                    <a:pt x="57" y="43"/>
                  </a:cubicBezTo>
                  <a:lnTo>
                    <a:pt x="61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/>
            </a:p>
          </p:txBody>
        </p:sp>
        <p:sp>
          <p:nvSpPr>
            <p:cNvPr id="32" name="Freeform 89"/>
            <p:cNvSpPr>
              <a:spLocks noEditPoints="1"/>
            </p:cNvSpPr>
            <p:nvPr/>
          </p:nvSpPr>
          <p:spPr bwMode="auto">
            <a:xfrm>
              <a:off x="6451684" y="3958897"/>
              <a:ext cx="334021" cy="272842"/>
            </a:xfrm>
            <a:custGeom>
              <a:avLst/>
              <a:gdLst>
                <a:gd name="T0" fmla="*/ 160 w 176"/>
                <a:gd name="T1" fmla="*/ 16 h 144"/>
                <a:gd name="T2" fmla="*/ 88 w 176"/>
                <a:gd name="T3" fmla="*/ 16 h 144"/>
                <a:gd name="T4" fmla="*/ 56 w 176"/>
                <a:gd name="T5" fmla="*/ 0 h 144"/>
                <a:gd name="T6" fmla="*/ 16 w 176"/>
                <a:gd name="T7" fmla="*/ 0 h 144"/>
                <a:gd name="T8" fmla="*/ 0 w 176"/>
                <a:gd name="T9" fmla="*/ 16 h 144"/>
                <a:gd name="T10" fmla="*/ 0 w 176"/>
                <a:gd name="T11" fmla="*/ 128 h 144"/>
                <a:gd name="T12" fmla="*/ 16 w 176"/>
                <a:gd name="T13" fmla="*/ 144 h 144"/>
                <a:gd name="T14" fmla="*/ 160 w 176"/>
                <a:gd name="T15" fmla="*/ 144 h 144"/>
                <a:gd name="T16" fmla="*/ 176 w 176"/>
                <a:gd name="T17" fmla="*/ 128 h 144"/>
                <a:gd name="T18" fmla="*/ 176 w 176"/>
                <a:gd name="T19" fmla="*/ 32 h 144"/>
                <a:gd name="T20" fmla="*/ 160 w 176"/>
                <a:gd name="T21" fmla="*/ 16 h 144"/>
                <a:gd name="T22" fmla="*/ 168 w 176"/>
                <a:gd name="T23" fmla="*/ 128 h 144"/>
                <a:gd name="T24" fmla="*/ 160 w 176"/>
                <a:gd name="T25" fmla="*/ 136 h 144"/>
                <a:gd name="T26" fmla="*/ 16 w 176"/>
                <a:gd name="T27" fmla="*/ 136 h 144"/>
                <a:gd name="T28" fmla="*/ 8 w 176"/>
                <a:gd name="T29" fmla="*/ 128 h 144"/>
                <a:gd name="T30" fmla="*/ 8 w 176"/>
                <a:gd name="T31" fmla="*/ 48 h 144"/>
                <a:gd name="T32" fmla="*/ 168 w 176"/>
                <a:gd name="T33" fmla="*/ 48 h 144"/>
                <a:gd name="T34" fmla="*/ 168 w 176"/>
                <a:gd name="T35" fmla="*/ 128 h 144"/>
                <a:gd name="T36" fmla="*/ 168 w 176"/>
                <a:gd name="T37" fmla="*/ 40 h 144"/>
                <a:gd name="T38" fmla="*/ 8 w 176"/>
                <a:gd name="T39" fmla="*/ 40 h 144"/>
                <a:gd name="T40" fmla="*/ 8 w 176"/>
                <a:gd name="T41" fmla="*/ 16 h 144"/>
                <a:gd name="T42" fmla="*/ 16 w 176"/>
                <a:gd name="T43" fmla="*/ 8 h 144"/>
                <a:gd name="T44" fmla="*/ 56 w 176"/>
                <a:gd name="T45" fmla="*/ 8 h 144"/>
                <a:gd name="T46" fmla="*/ 88 w 176"/>
                <a:gd name="T47" fmla="*/ 24 h 144"/>
                <a:gd name="T48" fmla="*/ 160 w 176"/>
                <a:gd name="T49" fmla="*/ 24 h 144"/>
                <a:gd name="T50" fmla="*/ 168 w 176"/>
                <a:gd name="T51" fmla="*/ 32 h 144"/>
                <a:gd name="T52" fmla="*/ 168 w 176"/>
                <a:gd name="T53" fmla="*/ 4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6" h="144">
                  <a:moveTo>
                    <a:pt x="160" y="16"/>
                  </a:moveTo>
                  <a:cubicBezTo>
                    <a:pt x="88" y="16"/>
                    <a:pt x="88" y="16"/>
                    <a:pt x="88" y="16"/>
                  </a:cubicBezTo>
                  <a:cubicBezTo>
                    <a:pt x="72" y="16"/>
                    <a:pt x="72" y="0"/>
                    <a:pt x="5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160" y="144"/>
                    <a:pt x="160" y="144"/>
                    <a:pt x="160" y="144"/>
                  </a:cubicBezTo>
                  <a:cubicBezTo>
                    <a:pt x="169" y="144"/>
                    <a:pt x="176" y="137"/>
                    <a:pt x="176" y="128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6" y="23"/>
                    <a:pt x="169" y="16"/>
                    <a:pt x="160" y="16"/>
                  </a:cubicBezTo>
                  <a:moveTo>
                    <a:pt x="168" y="128"/>
                  </a:moveTo>
                  <a:cubicBezTo>
                    <a:pt x="168" y="132"/>
                    <a:pt x="164" y="136"/>
                    <a:pt x="160" y="136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2" y="136"/>
                    <a:pt x="8" y="132"/>
                    <a:pt x="8" y="12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68" y="48"/>
                    <a:pt x="168" y="48"/>
                    <a:pt x="168" y="48"/>
                  </a:cubicBezTo>
                  <a:lnTo>
                    <a:pt x="168" y="128"/>
                  </a:lnTo>
                  <a:close/>
                  <a:moveTo>
                    <a:pt x="168" y="4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68" y="8"/>
                    <a:pt x="68" y="24"/>
                    <a:pt x="88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4" y="24"/>
                    <a:pt x="168" y="28"/>
                    <a:pt x="168" y="32"/>
                  </a:cubicBezTo>
                  <a:lnTo>
                    <a:pt x="168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/>
            </a:p>
          </p:txBody>
        </p:sp>
        <p:sp>
          <p:nvSpPr>
            <p:cNvPr id="33" name="Freeform 83"/>
            <p:cNvSpPr>
              <a:spLocks noEditPoints="1"/>
            </p:cNvSpPr>
            <p:nvPr/>
          </p:nvSpPr>
          <p:spPr bwMode="auto">
            <a:xfrm>
              <a:off x="7366428" y="4078324"/>
              <a:ext cx="334021" cy="272842"/>
            </a:xfrm>
            <a:custGeom>
              <a:avLst/>
              <a:gdLst>
                <a:gd name="T0" fmla="*/ 120 w 176"/>
                <a:gd name="T1" fmla="*/ 16 h 144"/>
                <a:gd name="T2" fmla="*/ 72 w 176"/>
                <a:gd name="T3" fmla="*/ 0 h 144"/>
                <a:gd name="T4" fmla="*/ 8 w 176"/>
                <a:gd name="T5" fmla="*/ 16 h 144"/>
                <a:gd name="T6" fmla="*/ 0 w 176"/>
                <a:gd name="T7" fmla="*/ 64 h 144"/>
                <a:gd name="T8" fmla="*/ 8 w 176"/>
                <a:gd name="T9" fmla="*/ 136 h 144"/>
                <a:gd name="T10" fmla="*/ 160 w 176"/>
                <a:gd name="T11" fmla="*/ 144 h 144"/>
                <a:gd name="T12" fmla="*/ 168 w 176"/>
                <a:gd name="T13" fmla="*/ 72 h 144"/>
                <a:gd name="T14" fmla="*/ 176 w 176"/>
                <a:gd name="T15" fmla="*/ 24 h 144"/>
                <a:gd name="T16" fmla="*/ 72 w 176"/>
                <a:gd name="T17" fmla="*/ 8 h 144"/>
                <a:gd name="T18" fmla="*/ 112 w 176"/>
                <a:gd name="T19" fmla="*/ 16 h 144"/>
                <a:gd name="T20" fmla="*/ 72 w 176"/>
                <a:gd name="T21" fmla="*/ 8 h 144"/>
                <a:gd name="T22" fmla="*/ 16 w 176"/>
                <a:gd name="T23" fmla="*/ 136 h 144"/>
                <a:gd name="T24" fmla="*/ 32 w 176"/>
                <a:gd name="T25" fmla="*/ 72 h 144"/>
                <a:gd name="T26" fmla="*/ 40 w 176"/>
                <a:gd name="T27" fmla="*/ 88 h 144"/>
                <a:gd name="T28" fmla="*/ 64 w 176"/>
                <a:gd name="T29" fmla="*/ 80 h 144"/>
                <a:gd name="T30" fmla="*/ 112 w 176"/>
                <a:gd name="T31" fmla="*/ 72 h 144"/>
                <a:gd name="T32" fmla="*/ 120 w 176"/>
                <a:gd name="T33" fmla="*/ 88 h 144"/>
                <a:gd name="T34" fmla="*/ 144 w 176"/>
                <a:gd name="T35" fmla="*/ 80 h 144"/>
                <a:gd name="T36" fmla="*/ 160 w 176"/>
                <a:gd name="T37" fmla="*/ 72 h 144"/>
                <a:gd name="T38" fmla="*/ 40 w 176"/>
                <a:gd name="T39" fmla="*/ 56 h 144"/>
                <a:gd name="T40" fmla="*/ 56 w 176"/>
                <a:gd name="T41" fmla="*/ 80 h 144"/>
                <a:gd name="T42" fmla="*/ 40 w 176"/>
                <a:gd name="T43" fmla="*/ 56 h 144"/>
                <a:gd name="T44" fmla="*/ 136 w 176"/>
                <a:gd name="T45" fmla="*/ 56 h 144"/>
                <a:gd name="T46" fmla="*/ 120 w 176"/>
                <a:gd name="T47" fmla="*/ 80 h 144"/>
                <a:gd name="T48" fmla="*/ 168 w 176"/>
                <a:gd name="T49" fmla="*/ 64 h 144"/>
                <a:gd name="T50" fmla="*/ 144 w 176"/>
                <a:gd name="T51" fmla="*/ 56 h 144"/>
                <a:gd name="T52" fmla="*/ 120 w 176"/>
                <a:gd name="T53" fmla="*/ 48 h 144"/>
                <a:gd name="T54" fmla="*/ 112 w 176"/>
                <a:gd name="T55" fmla="*/ 64 h 144"/>
                <a:gd name="T56" fmla="*/ 64 w 176"/>
                <a:gd name="T57" fmla="*/ 56 h 144"/>
                <a:gd name="T58" fmla="*/ 40 w 176"/>
                <a:gd name="T59" fmla="*/ 48 h 144"/>
                <a:gd name="T60" fmla="*/ 32 w 176"/>
                <a:gd name="T61" fmla="*/ 64 h 144"/>
                <a:gd name="T62" fmla="*/ 8 w 176"/>
                <a:gd name="T63" fmla="*/ 24 h 144"/>
                <a:gd name="T64" fmla="*/ 168 w 176"/>
                <a:gd name="T65" fmla="*/ 6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6" h="144">
                  <a:moveTo>
                    <a:pt x="168" y="16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3" y="0"/>
                    <a:pt x="56" y="7"/>
                    <a:pt x="5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20"/>
                    <a:pt x="0" y="2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8"/>
                    <a:pt x="4" y="72"/>
                    <a:pt x="8" y="72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8" y="140"/>
                    <a:pt x="12" y="144"/>
                    <a:pt x="16" y="144"/>
                  </a:cubicBezTo>
                  <a:cubicBezTo>
                    <a:pt x="160" y="144"/>
                    <a:pt x="160" y="144"/>
                    <a:pt x="160" y="144"/>
                  </a:cubicBezTo>
                  <a:cubicBezTo>
                    <a:pt x="164" y="144"/>
                    <a:pt x="168" y="140"/>
                    <a:pt x="168" y="136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72" y="72"/>
                    <a:pt x="176" y="68"/>
                    <a:pt x="176" y="64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6" y="20"/>
                    <a:pt x="172" y="16"/>
                    <a:pt x="168" y="16"/>
                  </a:cubicBezTo>
                  <a:moveTo>
                    <a:pt x="72" y="8"/>
                  </a:move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2"/>
                    <a:pt x="68" y="8"/>
                    <a:pt x="72" y="8"/>
                  </a:cubicBezTo>
                  <a:moveTo>
                    <a:pt x="160" y="136"/>
                  </a:moveTo>
                  <a:cubicBezTo>
                    <a:pt x="16" y="136"/>
                    <a:pt x="16" y="136"/>
                    <a:pt x="16" y="136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2" y="84"/>
                    <a:pt x="36" y="88"/>
                    <a:pt x="40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60" y="88"/>
                    <a:pt x="64" y="84"/>
                    <a:pt x="64" y="80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84"/>
                    <a:pt x="116" y="88"/>
                    <a:pt x="120" y="88"/>
                  </a:cubicBezTo>
                  <a:cubicBezTo>
                    <a:pt x="136" y="88"/>
                    <a:pt x="136" y="88"/>
                    <a:pt x="136" y="88"/>
                  </a:cubicBezTo>
                  <a:cubicBezTo>
                    <a:pt x="140" y="88"/>
                    <a:pt x="144" y="84"/>
                    <a:pt x="144" y="80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60" y="72"/>
                    <a:pt x="160" y="72"/>
                    <a:pt x="160" y="72"/>
                  </a:cubicBezTo>
                  <a:lnTo>
                    <a:pt x="160" y="136"/>
                  </a:lnTo>
                  <a:close/>
                  <a:moveTo>
                    <a:pt x="40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40" y="80"/>
                    <a:pt x="40" y="80"/>
                    <a:pt x="40" y="80"/>
                  </a:cubicBezTo>
                  <a:lnTo>
                    <a:pt x="40" y="56"/>
                  </a:lnTo>
                  <a:close/>
                  <a:moveTo>
                    <a:pt x="120" y="56"/>
                  </a:moveTo>
                  <a:cubicBezTo>
                    <a:pt x="136" y="56"/>
                    <a:pt x="136" y="56"/>
                    <a:pt x="136" y="56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20" y="80"/>
                    <a:pt x="120" y="80"/>
                    <a:pt x="120" y="80"/>
                  </a:cubicBezTo>
                  <a:lnTo>
                    <a:pt x="120" y="56"/>
                  </a:lnTo>
                  <a:close/>
                  <a:moveTo>
                    <a:pt x="168" y="64"/>
                  </a:moveTo>
                  <a:cubicBezTo>
                    <a:pt x="144" y="64"/>
                    <a:pt x="144" y="64"/>
                    <a:pt x="144" y="64"/>
                  </a:cubicBezTo>
                  <a:cubicBezTo>
                    <a:pt x="144" y="56"/>
                    <a:pt x="144" y="56"/>
                    <a:pt x="144" y="56"/>
                  </a:cubicBezTo>
                  <a:cubicBezTo>
                    <a:pt x="144" y="52"/>
                    <a:pt x="140" y="48"/>
                    <a:pt x="136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6" y="48"/>
                    <a:pt x="112" y="52"/>
                    <a:pt x="112" y="56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4" y="52"/>
                    <a:pt x="60" y="48"/>
                    <a:pt x="56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6" y="48"/>
                    <a:pt x="32" y="52"/>
                    <a:pt x="32" y="5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8" y="24"/>
                    <a:pt x="168" y="24"/>
                    <a:pt x="168" y="24"/>
                  </a:cubicBezTo>
                  <a:lnTo>
                    <a:pt x="168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/>
            </a:p>
          </p:txBody>
        </p:sp>
      </p:grpSp>
      <p:grpSp>
        <p:nvGrpSpPr>
          <p:cNvPr id="51" name="Group 65"/>
          <p:cNvGrpSpPr/>
          <p:nvPr/>
        </p:nvGrpSpPr>
        <p:grpSpPr>
          <a:xfrm>
            <a:off x="1310262" y="2339913"/>
            <a:ext cx="2705165" cy="1212737"/>
            <a:chOff x="8797070" y="2545001"/>
            <a:chExt cx="2876512" cy="1149997"/>
          </a:xfrm>
        </p:grpSpPr>
        <p:sp>
          <p:nvSpPr>
            <p:cNvPr id="52" name="TextBox 66"/>
            <p:cNvSpPr txBox="1"/>
            <p:nvPr/>
          </p:nvSpPr>
          <p:spPr>
            <a:xfrm>
              <a:off x="8797070" y="2545001"/>
              <a:ext cx="1842947" cy="4084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rgbClr val="E40012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sz="2000" b="1" dirty="0">
                <a:solidFill>
                  <a:srgbClr val="E40012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3" name="Rectangle 67"/>
            <p:cNvSpPr/>
            <p:nvPr/>
          </p:nvSpPr>
          <p:spPr>
            <a:xfrm>
              <a:off x="8797070" y="2924503"/>
              <a:ext cx="2876512" cy="770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65"/>
          <p:cNvGrpSpPr/>
          <p:nvPr/>
        </p:nvGrpSpPr>
        <p:grpSpPr>
          <a:xfrm>
            <a:off x="1304527" y="4052379"/>
            <a:ext cx="2705165" cy="1212737"/>
            <a:chOff x="8797070" y="2545001"/>
            <a:chExt cx="2876512" cy="1149997"/>
          </a:xfrm>
        </p:grpSpPr>
        <p:sp>
          <p:nvSpPr>
            <p:cNvPr id="55" name="TextBox 66"/>
            <p:cNvSpPr txBox="1"/>
            <p:nvPr/>
          </p:nvSpPr>
          <p:spPr>
            <a:xfrm>
              <a:off x="8797070" y="2545001"/>
              <a:ext cx="1842947" cy="4084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rgbClr val="E40012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sz="2000" b="1" dirty="0">
                <a:solidFill>
                  <a:srgbClr val="E40012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6" name="Rectangle 67"/>
            <p:cNvSpPr/>
            <p:nvPr/>
          </p:nvSpPr>
          <p:spPr>
            <a:xfrm>
              <a:off x="8797070" y="2924503"/>
              <a:ext cx="2876512" cy="770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65"/>
          <p:cNvGrpSpPr/>
          <p:nvPr/>
        </p:nvGrpSpPr>
        <p:grpSpPr>
          <a:xfrm>
            <a:off x="8093463" y="2336664"/>
            <a:ext cx="2705165" cy="1212737"/>
            <a:chOff x="8797070" y="2545001"/>
            <a:chExt cx="2876512" cy="1149997"/>
          </a:xfrm>
        </p:grpSpPr>
        <p:sp>
          <p:nvSpPr>
            <p:cNvPr id="58" name="TextBox 66"/>
            <p:cNvSpPr txBox="1"/>
            <p:nvPr/>
          </p:nvSpPr>
          <p:spPr>
            <a:xfrm>
              <a:off x="9830635" y="2545001"/>
              <a:ext cx="1842947" cy="4669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 dirty="0">
                  <a:solidFill>
                    <a:srgbClr val="E40012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sz="2000" b="1" dirty="0">
                <a:solidFill>
                  <a:srgbClr val="E40012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9" name="Rectangle 67"/>
            <p:cNvSpPr/>
            <p:nvPr/>
          </p:nvSpPr>
          <p:spPr>
            <a:xfrm>
              <a:off x="8797070" y="2924503"/>
              <a:ext cx="2876512" cy="770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65"/>
          <p:cNvGrpSpPr/>
          <p:nvPr/>
        </p:nvGrpSpPr>
        <p:grpSpPr>
          <a:xfrm>
            <a:off x="8057728" y="4056691"/>
            <a:ext cx="2705165" cy="1212737"/>
            <a:chOff x="8797070" y="2545001"/>
            <a:chExt cx="2876512" cy="1149997"/>
          </a:xfrm>
        </p:grpSpPr>
        <p:sp>
          <p:nvSpPr>
            <p:cNvPr id="61" name="TextBox 66"/>
            <p:cNvSpPr txBox="1"/>
            <p:nvPr/>
          </p:nvSpPr>
          <p:spPr>
            <a:xfrm>
              <a:off x="9830635" y="2545001"/>
              <a:ext cx="1842947" cy="4669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 dirty="0">
                  <a:solidFill>
                    <a:srgbClr val="E40012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sz="2000" b="1" dirty="0">
                <a:solidFill>
                  <a:srgbClr val="E40012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7"/>
            <p:cNvSpPr/>
            <p:nvPr/>
          </p:nvSpPr>
          <p:spPr>
            <a:xfrm>
              <a:off x="8797070" y="2924503"/>
              <a:ext cx="2876512" cy="770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851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0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5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0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1" b="63598"/>
          <a:stretch/>
        </p:blipFill>
        <p:spPr>
          <a:xfrm>
            <a:off x="0" y="1"/>
            <a:ext cx="993185" cy="595086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993185" y="174003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一、点击添加你的标题</a:t>
            </a: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993185" y="596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content you want to recommend that you use the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899268" y="1639921"/>
            <a:ext cx="1322837" cy="3327784"/>
            <a:chOff x="1899268" y="1683463"/>
            <a:chExt cx="1322837" cy="3327784"/>
          </a:xfrm>
        </p:grpSpPr>
        <p:sp>
          <p:nvSpPr>
            <p:cNvPr id="31" name="Freeform 36"/>
            <p:cNvSpPr/>
            <p:nvPr/>
          </p:nvSpPr>
          <p:spPr bwMode="auto">
            <a:xfrm>
              <a:off x="1899268" y="4428458"/>
              <a:ext cx="1282365" cy="582788"/>
            </a:xfrm>
            <a:custGeom>
              <a:avLst/>
              <a:gdLst>
                <a:gd name="T0" fmla="*/ 188 w 469"/>
                <a:gd name="T1" fmla="*/ 0 h 213"/>
                <a:gd name="T2" fmla="*/ 40 w 469"/>
                <a:gd name="T3" fmla="*/ 81 h 213"/>
                <a:gd name="T4" fmla="*/ 0 w 469"/>
                <a:gd name="T5" fmla="*/ 213 h 213"/>
                <a:gd name="T6" fmla="*/ 235 w 469"/>
                <a:gd name="T7" fmla="*/ 213 h 213"/>
                <a:gd name="T8" fmla="*/ 469 w 469"/>
                <a:gd name="T9" fmla="*/ 213 h 213"/>
                <a:gd name="T10" fmla="*/ 429 w 469"/>
                <a:gd name="T11" fmla="*/ 81 h 213"/>
                <a:gd name="T12" fmla="*/ 283 w 469"/>
                <a:gd name="T13" fmla="*/ 1 h 213"/>
                <a:gd name="T14" fmla="*/ 188 w 469"/>
                <a:gd name="T15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9" h="213">
                  <a:moveTo>
                    <a:pt x="188" y="0"/>
                  </a:moveTo>
                  <a:cubicBezTo>
                    <a:pt x="84" y="46"/>
                    <a:pt x="53" y="70"/>
                    <a:pt x="40" y="81"/>
                  </a:cubicBezTo>
                  <a:cubicBezTo>
                    <a:pt x="21" y="97"/>
                    <a:pt x="11" y="160"/>
                    <a:pt x="0" y="213"/>
                  </a:cubicBezTo>
                  <a:cubicBezTo>
                    <a:pt x="235" y="213"/>
                    <a:pt x="235" y="213"/>
                    <a:pt x="235" y="213"/>
                  </a:cubicBezTo>
                  <a:cubicBezTo>
                    <a:pt x="469" y="213"/>
                    <a:pt x="469" y="213"/>
                    <a:pt x="469" y="213"/>
                  </a:cubicBezTo>
                  <a:cubicBezTo>
                    <a:pt x="458" y="160"/>
                    <a:pt x="448" y="97"/>
                    <a:pt x="429" y="81"/>
                  </a:cubicBezTo>
                  <a:cubicBezTo>
                    <a:pt x="416" y="70"/>
                    <a:pt x="386" y="46"/>
                    <a:pt x="283" y="1"/>
                  </a:cubicBezTo>
                  <a:lnTo>
                    <a:pt x="188" y="0"/>
                  </a:ln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37"/>
            <p:cNvSpPr/>
            <p:nvPr/>
          </p:nvSpPr>
          <p:spPr bwMode="auto">
            <a:xfrm>
              <a:off x="1899268" y="4428458"/>
              <a:ext cx="1282365" cy="582788"/>
            </a:xfrm>
            <a:custGeom>
              <a:avLst/>
              <a:gdLst>
                <a:gd name="T0" fmla="*/ 188 w 469"/>
                <a:gd name="T1" fmla="*/ 0 h 213"/>
                <a:gd name="T2" fmla="*/ 40 w 469"/>
                <a:gd name="T3" fmla="*/ 81 h 213"/>
                <a:gd name="T4" fmla="*/ 0 w 469"/>
                <a:gd name="T5" fmla="*/ 213 h 213"/>
                <a:gd name="T6" fmla="*/ 235 w 469"/>
                <a:gd name="T7" fmla="*/ 213 h 213"/>
                <a:gd name="T8" fmla="*/ 469 w 469"/>
                <a:gd name="T9" fmla="*/ 213 h 213"/>
                <a:gd name="T10" fmla="*/ 429 w 469"/>
                <a:gd name="T11" fmla="*/ 81 h 213"/>
                <a:gd name="T12" fmla="*/ 283 w 469"/>
                <a:gd name="T13" fmla="*/ 1 h 213"/>
                <a:gd name="T14" fmla="*/ 188 w 469"/>
                <a:gd name="T15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9" h="213">
                  <a:moveTo>
                    <a:pt x="188" y="0"/>
                  </a:moveTo>
                  <a:cubicBezTo>
                    <a:pt x="84" y="46"/>
                    <a:pt x="53" y="70"/>
                    <a:pt x="40" y="81"/>
                  </a:cubicBezTo>
                  <a:cubicBezTo>
                    <a:pt x="21" y="97"/>
                    <a:pt x="11" y="160"/>
                    <a:pt x="0" y="213"/>
                  </a:cubicBezTo>
                  <a:cubicBezTo>
                    <a:pt x="235" y="213"/>
                    <a:pt x="235" y="213"/>
                    <a:pt x="235" y="213"/>
                  </a:cubicBezTo>
                  <a:cubicBezTo>
                    <a:pt x="469" y="213"/>
                    <a:pt x="469" y="213"/>
                    <a:pt x="469" y="213"/>
                  </a:cubicBezTo>
                  <a:cubicBezTo>
                    <a:pt x="458" y="160"/>
                    <a:pt x="448" y="97"/>
                    <a:pt x="429" y="81"/>
                  </a:cubicBezTo>
                  <a:cubicBezTo>
                    <a:pt x="416" y="70"/>
                    <a:pt x="386" y="46"/>
                    <a:pt x="283" y="1"/>
                  </a:cubicBezTo>
                  <a:lnTo>
                    <a:pt x="188" y="0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33" name="Freeform 38"/>
            <p:cNvSpPr/>
            <p:nvPr/>
          </p:nvSpPr>
          <p:spPr bwMode="auto">
            <a:xfrm>
              <a:off x="2402270" y="4008713"/>
              <a:ext cx="276361" cy="578162"/>
            </a:xfrm>
            <a:custGeom>
              <a:avLst/>
              <a:gdLst>
                <a:gd name="T0" fmla="*/ 0 w 101"/>
                <a:gd name="T1" fmla="*/ 62 h 211"/>
                <a:gd name="T2" fmla="*/ 0 w 101"/>
                <a:gd name="T3" fmla="*/ 139 h 211"/>
                <a:gd name="T4" fmla="*/ 0 w 101"/>
                <a:gd name="T5" fmla="*/ 177 h 211"/>
                <a:gd name="T6" fmla="*/ 101 w 101"/>
                <a:gd name="T7" fmla="*/ 177 h 211"/>
                <a:gd name="T8" fmla="*/ 101 w 101"/>
                <a:gd name="T9" fmla="*/ 139 h 211"/>
                <a:gd name="T10" fmla="*/ 101 w 101"/>
                <a:gd name="T11" fmla="*/ 62 h 211"/>
                <a:gd name="T12" fmla="*/ 0 w 101"/>
                <a:gd name="T13" fmla="*/ 6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211">
                  <a:moveTo>
                    <a:pt x="0" y="62"/>
                  </a:moveTo>
                  <a:cubicBezTo>
                    <a:pt x="0" y="139"/>
                    <a:pt x="0" y="139"/>
                    <a:pt x="0" y="139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28" y="210"/>
                    <a:pt x="73" y="211"/>
                    <a:pt x="101" y="177"/>
                  </a:cubicBezTo>
                  <a:cubicBezTo>
                    <a:pt x="101" y="139"/>
                    <a:pt x="101" y="139"/>
                    <a:pt x="101" y="139"/>
                  </a:cubicBezTo>
                  <a:cubicBezTo>
                    <a:pt x="101" y="62"/>
                    <a:pt x="101" y="62"/>
                    <a:pt x="101" y="62"/>
                  </a:cubicBezTo>
                  <a:cubicBezTo>
                    <a:pt x="101" y="0"/>
                    <a:pt x="0" y="0"/>
                    <a:pt x="0" y="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39"/>
            <p:cNvSpPr/>
            <p:nvPr/>
          </p:nvSpPr>
          <p:spPr bwMode="auto">
            <a:xfrm>
              <a:off x="2153659" y="3974022"/>
              <a:ext cx="114477" cy="169979"/>
            </a:xfrm>
            <a:custGeom>
              <a:avLst/>
              <a:gdLst>
                <a:gd name="T0" fmla="*/ 12 w 42"/>
                <a:gd name="T1" fmla="*/ 3 h 62"/>
                <a:gd name="T2" fmla="*/ 37 w 42"/>
                <a:gd name="T3" fmla="*/ 25 h 62"/>
                <a:gd name="T4" fmla="*/ 30 w 42"/>
                <a:gd name="T5" fmla="*/ 59 h 62"/>
                <a:gd name="T6" fmla="*/ 5 w 42"/>
                <a:gd name="T7" fmla="*/ 36 h 62"/>
                <a:gd name="T8" fmla="*/ 12 w 42"/>
                <a:gd name="T9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62">
                  <a:moveTo>
                    <a:pt x="12" y="3"/>
                  </a:moveTo>
                  <a:cubicBezTo>
                    <a:pt x="20" y="0"/>
                    <a:pt x="32" y="10"/>
                    <a:pt x="37" y="25"/>
                  </a:cubicBezTo>
                  <a:cubicBezTo>
                    <a:pt x="42" y="41"/>
                    <a:pt x="39" y="56"/>
                    <a:pt x="30" y="59"/>
                  </a:cubicBezTo>
                  <a:cubicBezTo>
                    <a:pt x="21" y="62"/>
                    <a:pt x="10" y="51"/>
                    <a:pt x="5" y="36"/>
                  </a:cubicBezTo>
                  <a:cubicBezTo>
                    <a:pt x="0" y="21"/>
                    <a:pt x="3" y="6"/>
                    <a:pt x="12" y="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5875" cap="rnd">
              <a:solidFill>
                <a:srgbClr val="DA060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40"/>
            <p:cNvSpPr/>
            <p:nvPr/>
          </p:nvSpPr>
          <p:spPr bwMode="auto">
            <a:xfrm>
              <a:off x="2812766" y="3974022"/>
              <a:ext cx="114477" cy="169979"/>
            </a:xfrm>
            <a:custGeom>
              <a:avLst/>
              <a:gdLst>
                <a:gd name="T0" fmla="*/ 30 w 42"/>
                <a:gd name="T1" fmla="*/ 3 h 62"/>
                <a:gd name="T2" fmla="*/ 5 w 42"/>
                <a:gd name="T3" fmla="*/ 25 h 62"/>
                <a:gd name="T4" fmla="*/ 12 w 42"/>
                <a:gd name="T5" fmla="*/ 59 h 62"/>
                <a:gd name="T6" fmla="*/ 37 w 42"/>
                <a:gd name="T7" fmla="*/ 36 h 62"/>
                <a:gd name="T8" fmla="*/ 30 w 42"/>
                <a:gd name="T9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62">
                  <a:moveTo>
                    <a:pt x="30" y="3"/>
                  </a:moveTo>
                  <a:cubicBezTo>
                    <a:pt x="21" y="0"/>
                    <a:pt x="10" y="10"/>
                    <a:pt x="5" y="25"/>
                  </a:cubicBezTo>
                  <a:cubicBezTo>
                    <a:pt x="0" y="41"/>
                    <a:pt x="3" y="56"/>
                    <a:pt x="12" y="59"/>
                  </a:cubicBezTo>
                  <a:cubicBezTo>
                    <a:pt x="21" y="62"/>
                    <a:pt x="32" y="51"/>
                    <a:pt x="37" y="36"/>
                  </a:cubicBezTo>
                  <a:cubicBezTo>
                    <a:pt x="42" y="21"/>
                    <a:pt x="39" y="6"/>
                    <a:pt x="30" y="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5875" cap="rnd">
              <a:solidFill>
                <a:srgbClr val="DA060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41"/>
            <p:cNvSpPr/>
            <p:nvPr/>
          </p:nvSpPr>
          <p:spPr bwMode="auto">
            <a:xfrm>
              <a:off x="2077342" y="3614405"/>
              <a:ext cx="926216" cy="783989"/>
            </a:xfrm>
            <a:custGeom>
              <a:avLst/>
              <a:gdLst>
                <a:gd name="T0" fmla="*/ 170 w 339"/>
                <a:gd name="T1" fmla="*/ 0 h 286"/>
                <a:gd name="T2" fmla="*/ 76 w 339"/>
                <a:gd name="T3" fmla="*/ 228 h 286"/>
                <a:gd name="T4" fmla="*/ 170 w 339"/>
                <a:gd name="T5" fmla="*/ 286 h 286"/>
                <a:gd name="T6" fmla="*/ 263 w 339"/>
                <a:gd name="T7" fmla="*/ 228 h 286"/>
                <a:gd name="T8" fmla="*/ 170 w 339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286">
                  <a:moveTo>
                    <a:pt x="170" y="0"/>
                  </a:moveTo>
                  <a:cubicBezTo>
                    <a:pt x="0" y="0"/>
                    <a:pt x="65" y="212"/>
                    <a:pt x="76" y="228"/>
                  </a:cubicBezTo>
                  <a:cubicBezTo>
                    <a:pt x="88" y="246"/>
                    <a:pt x="142" y="286"/>
                    <a:pt x="170" y="286"/>
                  </a:cubicBezTo>
                  <a:cubicBezTo>
                    <a:pt x="197" y="286"/>
                    <a:pt x="251" y="246"/>
                    <a:pt x="263" y="228"/>
                  </a:cubicBezTo>
                  <a:cubicBezTo>
                    <a:pt x="274" y="212"/>
                    <a:pt x="339" y="0"/>
                    <a:pt x="17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5875" cap="rnd">
              <a:solidFill>
                <a:srgbClr val="DA060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43"/>
            <p:cNvSpPr/>
            <p:nvPr/>
          </p:nvSpPr>
          <p:spPr bwMode="auto">
            <a:xfrm>
              <a:off x="2347922" y="4562591"/>
              <a:ext cx="366555" cy="448654"/>
            </a:xfrm>
            <a:custGeom>
              <a:avLst/>
              <a:gdLst>
                <a:gd name="T0" fmla="*/ 71 w 134"/>
                <a:gd name="T1" fmla="*/ 0 h 164"/>
                <a:gd name="T2" fmla="*/ 0 w 134"/>
                <a:gd name="T3" fmla="*/ 21 h 164"/>
                <a:gd name="T4" fmla="*/ 27 w 134"/>
                <a:gd name="T5" fmla="*/ 164 h 164"/>
                <a:gd name="T6" fmla="*/ 123 w 134"/>
                <a:gd name="T7" fmla="*/ 164 h 164"/>
                <a:gd name="T8" fmla="*/ 134 w 134"/>
                <a:gd name="T9" fmla="*/ 22 h 164"/>
                <a:gd name="T10" fmla="*/ 71 w 134"/>
                <a:gd name="T1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164">
                  <a:moveTo>
                    <a:pt x="71" y="0"/>
                  </a:moveTo>
                  <a:cubicBezTo>
                    <a:pt x="71" y="0"/>
                    <a:pt x="0" y="17"/>
                    <a:pt x="0" y="21"/>
                  </a:cubicBezTo>
                  <a:cubicBezTo>
                    <a:pt x="0" y="26"/>
                    <a:pt x="27" y="164"/>
                    <a:pt x="27" y="164"/>
                  </a:cubicBezTo>
                  <a:cubicBezTo>
                    <a:pt x="123" y="164"/>
                    <a:pt x="123" y="164"/>
                    <a:pt x="123" y="164"/>
                  </a:cubicBezTo>
                  <a:cubicBezTo>
                    <a:pt x="134" y="22"/>
                    <a:pt x="134" y="22"/>
                    <a:pt x="134" y="22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44"/>
            <p:cNvSpPr/>
            <p:nvPr/>
          </p:nvSpPr>
          <p:spPr bwMode="auto">
            <a:xfrm>
              <a:off x="2221883" y="4434240"/>
              <a:ext cx="240516" cy="577006"/>
            </a:xfrm>
            <a:custGeom>
              <a:avLst/>
              <a:gdLst>
                <a:gd name="T0" fmla="*/ 156 w 208"/>
                <a:gd name="T1" fmla="*/ 0 h 499"/>
                <a:gd name="T2" fmla="*/ 156 w 208"/>
                <a:gd name="T3" fmla="*/ 52 h 499"/>
                <a:gd name="T4" fmla="*/ 208 w 208"/>
                <a:gd name="T5" fmla="*/ 499 h 499"/>
                <a:gd name="T6" fmla="*/ 118 w 208"/>
                <a:gd name="T7" fmla="*/ 499 h 499"/>
                <a:gd name="T8" fmla="*/ 21 w 208"/>
                <a:gd name="T9" fmla="*/ 300 h 499"/>
                <a:gd name="T10" fmla="*/ 114 w 208"/>
                <a:gd name="T11" fmla="*/ 239 h 499"/>
                <a:gd name="T12" fmla="*/ 0 w 208"/>
                <a:gd name="T13" fmla="*/ 184 h 499"/>
                <a:gd name="T14" fmla="*/ 106 w 208"/>
                <a:gd name="T15" fmla="*/ 21 h 499"/>
                <a:gd name="T16" fmla="*/ 156 w 208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499">
                  <a:moveTo>
                    <a:pt x="156" y="0"/>
                  </a:moveTo>
                  <a:lnTo>
                    <a:pt x="156" y="52"/>
                  </a:lnTo>
                  <a:lnTo>
                    <a:pt x="208" y="499"/>
                  </a:lnTo>
                  <a:lnTo>
                    <a:pt x="118" y="499"/>
                  </a:lnTo>
                  <a:lnTo>
                    <a:pt x="21" y="300"/>
                  </a:lnTo>
                  <a:lnTo>
                    <a:pt x="114" y="239"/>
                  </a:lnTo>
                  <a:lnTo>
                    <a:pt x="0" y="184"/>
                  </a:lnTo>
                  <a:lnTo>
                    <a:pt x="106" y="21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39" name="Freeform 45"/>
            <p:cNvSpPr/>
            <p:nvPr/>
          </p:nvSpPr>
          <p:spPr bwMode="auto">
            <a:xfrm>
              <a:off x="2618503" y="4434240"/>
              <a:ext cx="240516" cy="577006"/>
            </a:xfrm>
            <a:custGeom>
              <a:avLst/>
              <a:gdLst>
                <a:gd name="T0" fmla="*/ 52 w 208"/>
                <a:gd name="T1" fmla="*/ 0 h 499"/>
                <a:gd name="T2" fmla="*/ 52 w 208"/>
                <a:gd name="T3" fmla="*/ 52 h 499"/>
                <a:gd name="T4" fmla="*/ 0 w 208"/>
                <a:gd name="T5" fmla="*/ 499 h 499"/>
                <a:gd name="T6" fmla="*/ 87 w 208"/>
                <a:gd name="T7" fmla="*/ 499 h 499"/>
                <a:gd name="T8" fmla="*/ 187 w 208"/>
                <a:gd name="T9" fmla="*/ 300 h 499"/>
                <a:gd name="T10" fmla="*/ 92 w 208"/>
                <a:gd name="T11" fmla="*/ 239 h 499"/>
                <a:gd name="T12" fmla="*/ 208 w 208"/>
                <a:gd name="T13" fmla="*/ 184 h 499"/>
                <a:gd name="T14" fmla="*/ 113 w 208"/>
                <a:gd name="T15" fmla="*/ 26 h 499"/>
                <a:gd name="T16" fmla="*/ 52 w 208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499">
                  <a:moveTo>
                    <a:pt x="52" y="0"/>
                  </a:moveTo>
                  <a:lnTo>
                    <a:pt x="52" y="52"/>
                  </a:lnTo>
                  <a:lnTo>
                    <a:pt x="0" y="499"/>
                  </a:lnTo>
                  <a:lnTo>
                    <a:pt x="87" y="499"/>
                  </a:lnTo>
                  <a:lnTo>
                    <a:pt x="187" y="300"/>
                  </a:lnTo>
                  <a:lnTo>
                    <a:pt x="92" y="239"/>
                  </a:lnTo>
                  <a:lnTo>
                    <a:pt x="208" y="184"/>
                  </a:lnTo>
                  <a:lnTo>
                    <a:pt x="113" y="26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40" name="Freeform 46"/>
            <p:cNvSpPr/>
            <p:nvPr/>
          </p:nvSpPr>
          <p:spPr bwMode="auto">
            <a:xfrm>
              <a:off x="2391863" y="4390299"/>
              <a:ext cx="150322" cy="292551"/>
            </a:xfrm>
            <a:custGeom>
              <a:avLst/>
              <a:gdLst>
                <a:gd name="T0" fmla="*/ 9 w 130"/>
                <a:gd name="T1" fmla="*/ 0 h 253"/>
                <a:gd name="T2" fmla="*/ 0 w 130"/>
                <a:gd name="T3" fmla="*/ 42 h 253"/>
                <a:gd name="T4" fmla="*/ 28 w 130"/>
                <a:gd name="T5" fmla="*/ 253 h 253"/>
                <a:gd name="T6" fmla="*/ 130 w 130"/>
                <a:gd name="T7" fmla="*/ 149 h 253"/>
                <a:gd name="T8" fmla="*/ 9 w 130"/>
                <a:gd name="T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253">
                  <a:moveTo>
                    <a:pt x="9" y="0"/>
                  </a:moveTo>
                  <a:lnTo>
                    <a:pt x="0" y="42"/>
                  </a:lnTo>
                  <a:lnTo>
                    <a:pt x="28" y="253"/>
                  </a:lnTo>
                  <a:lnTo>
                    <a:pt x="130" y="14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41" name="Freeform 47"/>
            <p:cNvSpPr/>
            <p:nvPr/>
          </p:nvSpPr>
          <p:spPr bwMode="auto">
            <a:xfrm>
              <a:off x="2482056" y="4562591"/>
              <a:ext cx="116790" cy="117946"/>
            </a:xfrm>
            <a:custGeom>
              <a:avLst/>
              <a:gdLst>
                <a:gd name="T0" fmla="*/ 0 w 43"/>
                <a:gd name="T1" fmla="*/ 24 h 43"/>
                <a:gd name="T2" fmla="*/ 12 w 43"/>
                <a:gd name="T3" fmla="*/ 43 h 43"/>
                <a:gd name="T4" fmla="*/ 31 w 43"/>
                <a:gd name="T5" fmla="*/ 43 h 43"/>
                <a:gd name="T6" fmla="*/ 43 w 43"/>
                <a:gd name="T7" fmla="*/ 24 h 43"/>
                <a:gd name="T8" fmla="*/ 22 w 43"/>
                <a:gd name="T9" fmla="*/ 0 h 43"/>
                <a:gd name="T10" fmla="*/ 0 w 43"/>
                <a:gd name="T11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0" y="24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8" y="43"/>
                    <a:pt x="25" y="43"/>
                    <a:pt x="31" y="43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42" name="Freeform 48"/>
            <p:cNvSpPr/>
            <p:nvPr/>
          </p:nvSpPr>
          <p:spPr bwMode="auto">
            <a:xfrm>
              <a:off x="2468181" y="4680537"/>
              <a:ext cx="144540" cy="330710"/>
            </a:xfrm>
            <a:custGeom>
              <a:avLst/>
              <a:gdLst>
                <a:gd name="T0" fmla="*/ 40 w 125"/>
                <a:gd name="T1" fmla="*/ 0 h 286"/>
                <a:gd name="T2" fmla="*/ 0 w 125"/>
                <a:gd name="T3" fmla="*/ 286 h 286"/>
                <a:gd name="T4" fmla="*/ 125 w 125"/>
                <a:gd name="T5" fmla="*/ 286 h 286"/>
                <a:gd name="T6" fmla="*/ 85 w 125"/>
                <a:gd name="T7" fmla="*/ 0 h 286"/>
                <a:gd name="T8" fmla="*/ 40 w 125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86">
                  <a:moveTo>
                    <a:pt x="40" y="0"/>
                  </a:moveTo>
                  <a:lnTo>
                    <a:pt x="0" y="286"/>
                  </a:lnTo>
                  <a:lnTo>
                    <a:pt x="125" y="286"/>
                  </a:lnTo>
                  <a:lnTo>
                    <a:pt x="85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43" name="Freeform 49"/>
            <p:cNvSpPr/>
            <p:nvPr/>
          </p:nvSpPr>
          <p:spPr bwMode="auto">
            <a:xfrm>
              <a:off x="2542185" y="4390299"/>
              <a:ext cx="144540" cy="294863"/>
            </a:xfrm>
            <a:custGeom>
              <a:avLst/>
              <a:gdLst>
                <a:gd name="T0" fmla="*/ 118 w 125"/>
                <a:gd name="T1" fmla="*/ 0 h 255"/>
                <a:gd name="T2" fmla="*/ 125 w 125"/>
                <a:gd name="T3" fmla="*/ 40 h 255"/>
                <a:gd name="T4" fmla="*/ 99 w 125"/>
                <a:gd name="T5" fmla="*/ 255 h 255"/>
                <a:gd name="T6" fmla="*/ 0 w 125"/>
                <a:gd name="T7" fmla="*/ 149 h 255"/>
                <a:gd name="T8" fmla="*/ 118 w 125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55">
                  <a:moveTo>
                    <a:pt x="118" y="0"/>
                  </a:moveTo>
                  <a:lnTo>
                    <a:pt x="125" y="40"/>
                  </a:lnTo>
                  <a:lnTo>
                    <a:pt x="99" y="255"/>
                  </a:lnTo>
                  <a:lnTo>
                    <a:pt x="0" y="149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44" name="Freeform 53"/>
            <p:cNvSpPr/>
            <p:nvPr/>
          </p:nvSpPr>
          <p:spPr bwMode="auto">
            <a:xfrm>
              <a:off x="2820859" y="4004086"/>
              <a:ext cx="24283" cy="104069"/>
            </a:xfrm>
            <a:custGeom>
              <a:avLst/>
              <a:gdLst>
                <a:gd name="T0" fmla="*/ 9 w 9"/>
                <a:gd name="T1" fmla="*/ 8 h 38"/>
                <a:gd name="T2" fmla="*/ 7 w 9"/>
                <a:gd name="T3" fmla="*/ 6 h 38"/>
                <a:gd name="T4" fmla="*/ 8 w 9"/>
                <a:gd name="T5" fmla="*/ 2 h 38"/>
                <a:gd name="T6" fmla="*/ 6 w 9"/>
                <a:gd name="T7" fmla="*/ 0 h 38"/>
                <a:gd name="T8" fmla="*/ 5 w 9"/>
                <a:gd name="T9" fmla="*/ 0 h 38"/>
                <a:gd name="T10" fmla="*/ 4 w 9"/>
                <a:gd name="T11" fmla="*/ 1 h 38"/>
                <a:gd name="T12" fmla="*/ 4 w 9"/>
                <a:gd name="T13" fmla="*/ 2 h 38"/>
                <a:gd name="T14" fmla="*/ 4 w 9"/>
                <a:gd name="T15" fmla="*/ 2 h 38"/>
                <a:gd name="T16" fmla="*/ 1 w 9"/>
                <a:gd name="T17" fmla="*/ 16 h 38"/>
                <a:gd name="T18" fmla="*/ 0 w 9"/>
                <a:gd name="T19" fmla="*/ 30 h 38"/>
                <a:gd name="T20" fmla="*/ 1 w 9"/>
                <a:gd name="T21" fmla="*/ 36 h 38"/>
                <a:gd name="T22" fmla="*/ 4 w 9"/>
                <a:gd name="T23" fmla="*/ 36 h 38"/>
                <a:gd name="T24" fmla="*/ 8 w 9"/>
                <a:gd name="T25" fmla="*/ 15 h 38"/>
                <a:gd name="T26" fmla="*/ 9 w 9"/>
                <a:gd name="T27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38">
                  <a:moveTo>
                    <a:pt x="9" y="8"/>
                  </a:moveTo>
                  <a:cubicBezTo>
                    <a:pt x="9" y="7"/>
                    <a:pt x="8" y="6"/>
                    <a:pt x="7" y="6"/>
                  </a:cubicBezTo>
                  <a:cubicBezTo>
                    <a:pt x="7" y="5"/>
                    <a:pt x="8" y="3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7"/>
                    <a:pt x="2" y="12"/>
                    <a:pt x="1" y="16"/>
                  </a:cubicBezTo>
                  <a:cubicBezTo>
                    <a:pt x="1" y="21"/>
                    <a:pt x="1" y="26"/>
                    <a:pt x="0" y="30"/>
                  </a:cubicBezTo>
                  <a:cubicBezTo>
                    <a:pt x="0" y="32"/>
                    <a:pt x="0" y="34"/>
                    <a:pt x="1" y="36"/>
                  </a:cubicBezTo>
                  <a:cubicBezTo>
                    <a:pt x="1" y="38"/>
                    <a:pt x="4" y="38"/>
                    <a:pt x="4" y="36"/>
                  </a:cubicBezTo>
                  <a:cubicBezTo>
                    <a:pt x="7" y="29"/>
                    <a:pt x="7" y="22"/>
                    <a:pt x="8" y="15"/>
                  </a:cubicBezTo>
                  <a:cubicBezTo>
                    <a:pt x="8" y="13"/>
                    <a:pt x="8" y="10"/>
                    <a:pt x="9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54"/>
            <p:cNvSpPr>
              <a:spLocks noEditPoints="1"/>
            </p:cNvSpPr>
            <p:nvPr/>
          </p:nvSpPr>
          <p:spPr bwMode="auto">
            <a:xfrm>
              <a:off x="2279699" y="3946271"/>
              <a:ext cx="521503" cy="191950"/>
            </a:xfrm>
            <a:custGeom>
              <a:avLst/>
              <a:gdLst>
                <a:gd name="T0" fmla="*/ 143 w 191"/>
                <a:gd name="T1" fmla="*/ 69 h 70"/>
                <a:gd name="T2" fmla="*/ 145 w 191"/>
                <a:gd name="T3" fmla="*/ 69 h 70"/>
                <a:gd name="T4" fmla="*/ 180 w 191"/>
                <a:gd name="T5" fmla="*/ 41 h 70"/>
                <a:gd name="T6" fmla="*/ 187 w 191"/>
                <a:gd name="T7" fmla="*/ 19 h 70"/>
                <a:gd name="T8" fmla="*/ 191 w 191"/>
                <a:gd name="T9" fmla="*/ 10 h 70"/>
                <a:gd name="T10" fmla="*/ 185 w 191"/>
                <a:gd name="T11" fmla="*/ 4 h 70"/>
                <a:gd name="T12" fmla="*/ 144 w 191"/>
                <a:gd name="T13" fmla="*/ 1 h 70"/>
                <a:gd name="T14" fmla="*/ 144 w 191"/>
                <a:gd name="T15" fmla="*/ 6 h 70"/>
                <a:gd name="T16" fmla="*/ 172 w 191"/>
                <a:gd name="T17" fmla="*/ 9 h 70"/>
                <a:gd name="T18" fmla="*/ 171 w 191"/>
                <a:gd name="T19" fmla="*/ 52 h 70"/>
                <a:gd name="T20" fmla="*/ 143 w 191"/>
                <a:gd name="T21" fmla="*/ 65 h 70"/>
                <a:gd name="T22" fmla="*/ 143 w 191"/>
                <a:gd name="T23" fmla="*/ 69 h 70"/>
                <a:gd name="T24" fmla="*/ 95 w 191"/>
                <a:gd name="T25" fmla="*/ 10 h 70"/>
                <a:gd name="T26" fmla="*/ 51 w 191"/>
                <a:gd name="T27" fmla="*/ 2 h 70"/>
                <a:gd name="T28" fmla="*/ 47 w 191"/>
                <a:gd name="T29" fmla="*/ 2 h 70"/>
                <a:gd name="T30" fmla="*/ 47 w 191"/>
                <a:gd name="T31" fmla="*/ 6 h 70"/>
                <a:gd name="T32" fmla="*/ 79 w 191"/>
                <a:gd name="T33" fmla="*/ 16 h 70"/>
                <a:gd name="T34" fmla="*/ 60 w 191"/>
                <a:gd name="T35" fmla="*/ 62 h 70"/>
                <a:gd name="T36" fmla="*/ 46 w 191"/>
                <a:gd name="T37" fmla="*/ 65 h 70"/>
                <a:gd name="T38" fmla="*/ 46 w 191"/>
                <a:gd name="T39" fmla="*/ 69 h 70"/>
                <a:gd name="T40" fmla="*/ 79 w 191"/>
                <a:gd name="T41" fmla="*/ 48 h 70"/>
                <a:gd name="T42" fmla="*/ 95 w 191"/>
                <a:gd name="T43" fmla="*/ 25 h 70"/>
                <a:gd name="T44" fmla="*/ 111 w 191"/>
                <a:gd name="T45" fmla="*/ 48 h 70"/>
                <a:gd name="T46" fmla="*/ 143 w 191"/>
                <a:gd name="T47" fmla="*/ 69 h 70"/>
                <a:gd name="T48" fmla="*/ 143 w 191"/>
                <a:gd name="T49" fmla="*/ 65 h 70"/>
                <a:gd name="T50" fmla="*/ 128 w 191"/>
                <a:gd name="T51" fmla="*/ 62 h 70"/>
                <a:gd name="T52" fmla="*/ 112 w 191"/>
                <a:gd name="T53" fmla="*/ 16 h 70"/>
                <a:gd name="T54" fmla="*/ 144 w 191"/>
                <a:gd name="T55" fmla="*/ 6 h 70"/>
                <a:gd name="T56" fmla="*/ 144 w 191"/>
                <a:gd name="T57" fmla="*/ 1 h 70"/>
                <a:gd name="T58" fmla="*/ 141 w 191"/>
                <a:gd name="T59" fmla="*/ 2 h 70"/>
                <a:gd name="T60" fmla="*/ 95 w 191"/>
                <a:gd name="T61" fmla="*/ 10 h 70"/>
                <a:gd name="T62" fmla="*/ 47 w 191"/>
                <a:gd name="T63" fmla="*/ 2 h 70"/>
                <a:gd name="T64" fmla="*/ 6 w 191"/>
                <a:gd name="T65" fmla="*/ 4 h 70"/>
                <a:gd name="T66" fmla="*/ 1 w 191"/>
                <a:gd name="T67" fmla="*/ 10 h 70"/>
                <a:gd name="T68" fmla="*/ 4 w 191"/>
                <a:gd name="T69" fmla="*/ 19 h 70"/>
                <a:gd name="T70" fmla="*/ 10 w 191"/>
                <a:gd name="T71" fmla="*/ 42 h 70"/>
                <a:gd name="T72" fmla="*/ 42 w 191"/>
                <a:gd name="T73" fmla="*/ 69 h 70"/>
                <a:gd name="T74" fmla="*/ 46 w 191"/>
                <a:gd name="T75" fmla="*/ 69 h 70"/>
                <a:gd name="T76" fmla="*/ 46 w 191"/>
                <a:gd name="T77" fmla="*/ 65 h 70"/>
                <a:gd name="T78" fmla="*/ 18 w 191"/>
                <a:gd name="T79" fmla="*/ 52 h 70"/>
                <a:gd name="T80" fmla="*/ 19 w 191"/>
                <a:gd name="T81" fmla="*/ 9 h 70"/>
                <a:gd name="T82" fmla="*/ 47 w 191"/>
                <a:gd name="T83" fmla="*/ 6 h 70"/>
                <a:gd name="T84" fmla="*/ 47 w 191"/>
                <a:gd name="T85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1" h="70">
                  <a:moveTo>
                    <a:pt x="143" y="69"/>
                  </a:moveTo>
                  <a:cubicBezTo>
                    <a:pt x="143" y="69"/>
                    <a:pt x="144" y="69"/>
                    <a:pt x="145" y="69"/>
                  </a:cubicBezTo>
                  <a:cubicBezTo>
                    <a:pt x="171" y="67"/>
                    <a:pt x="177" y="56"/>
                    <a:pt x="180" y="41"/>
                  </a:cubicBezTo>
                  <a:cubicBezTo>
                    <a:pt x="183" y="25"/>
                    <a:pt x="183" y="20"/>
                    <a:pt x="187" y="19"/>
                  </a:cubicBezTo>
                  <a:cubicBezTo>
                    <a:pt x="190" y="18"/>
                    <a:pt x="191" y="14"/>
                    <a:pt x="191" y="10"/>
                  </a:cubicBezTo>
                  <a:cubicBezTo>
                    <a:pt x="190" y="6"/>
                    <a:pt x="190" y="5"/>
                    <a:pt x="185" y="4"/>
                  </a:cubicBezTo>
                  <a:cubicBezTo>
                    <a:pt x="182" y="2"/>
                    <a:pt x="160" y="0"/>
                    <a:pt x="144" y="1"/>
                  </a:cubicBezTo>
                  <a:cubicBezTo>
                    <a:pt x="144" y="6"/>
                    <a:pt x="144" y="6"/>
                    <a:pt x="144" y="6"/>
                  </a:cubicBezTo>
                  <a:cubicBezTo>
                    <a:pt x="157" y="5"/>
                    <a:pt x="169" y="6"/>
                    <a:pt x="172" y="9"/>
                  </a:cubicBezTo>
                  <a:cubicBezTo>
                    <a:pt x="180" y="14"/>
                    <a:pt x="178" y="39"/>
                    <a:pt x="171" y="52"/>
                  </a:cubicBezTo>
                  <a:cubicBezTo>
                    <a:pt x="167" y="61"/>
                    <a:pt x="154" y="65"/>
                    <a:pt x="143" y="65"/>
                  </a:cubicBezTo>
                  <a:lnTo>
                    <a:pt x="143" y="69"/>
                  </a:lnTo>
                  <a:close/>
                  <a:moveTo>
                    <a:pt x="95" y="10"/>
                  </a:moveTo>
                  <a:cubicBezTo>
                    <a:pt x="90" y="10"/>
                    <a:pt x="67" y="3"/>
                    <a:pt x="51" y="2"/>
                  </a:cubicBezTo>
                  <a:cubicBezTo>
                    <a:pt x="50" y="2"/>
                    <a:pt x="49" y="2"/>
                    <a:pt x="47" y="2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60" y="6"/>
                    <a:pt x="74" y="9"/>
                    <a:pt x="79" y="16"/>
                  </a:cubicBezTo>
                  <a:cubicBezTo>
                    <a:pt x="86" y="28"/>
                    <a:pt x="73" y="56"/>
                    <a:pt x="60" y="62"/>
                  </a:cubicBezTo>
                  <a:cubicBezTo>
                    <a:pt x="56" y="64"/>
                    <a:pt x="51" y="65"/>
                    <a:pt x="46" y="65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68" y="69"/>
                    <a:pt x="76" y="54"/>
                    <a:pt x="79" y="48"/>
                  </a:cubicBezTo>
                  <a:cubicBezTo>
                    <a:pt x="84" y="39"/>
                    <a:pt x="83" y="25"/>
                    <a:pt x="95" y="25"/>
                  </a:cubicBezTo>
                  <a:cubicBezTo>
                    <a:pt x="108" y="25"/>
                    <a:pt x="106" y="38"/>
                    <a:pt x="111" y="48"/>
                  </a:cubicBezTo>
                  <a:cubicBezTo>
                    <a:pt x="113" y="53"/>
                    <a:pt x="120" y="70"/>
                    <a:pt x="143" y="69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137" y="65"/>
                    <a:pt x="132" y="64"/>
                    <a:pt x="128" y="62"/>
                  </a:cubicBezTo>
                  <a:cubicBezTo>
                    <a:pt x="116" y="56"/>
                    <a:pt x="104" y="28"/>
                    <a:pt x="112" y="16"/>
                  </a:cubicBezTo>
                  <a:cubicBezTo>
                    <a:pt x="117" y="9"/>
                    <a:pt x="131" y="6"/>
                    <a:pt x="144" y="6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3" y="1"/>
                    <a:pt x="142" y="1"/>
                    <a:pt x="141" y="2"/>
                  </a:cubicBezTo>
                  <a:cubicBezTo>
                    <a:pt x="126" y="3"/>
                    <a:pt x="109" y="9"/>
                    <a:pt x="95" y="10"/>
                  </a:cubicBezTo>
                  <a:close/>
                  <a:moveTo>
                    <a:pt x="47" y="2"/>
                  </a:moveTo>
                  <a:cubicBezTo>
                    <a:pt x="31" y="1"/>
                    <a:pt x="10" y="3"/>
                    <a:pt x="6" y="4"/>
                  </a:cubicBezTo>
                  <a:cubicBezTo>
                    <a:pt x="1" y="6"/>
                    <a:pt x="1" y="6"/>
                    <a:pt x="1" y="10"/>
                  </a:cubicBezTo>
                  <a:cubicBezTo>
                    <a:pt x="0" y="14"/>
                    <a:pt x="1" y="18"/>
                    <a:pt x="4" y="19"/>
                  </a:cubicBezTo>
                  <a:cubicBezTo>
                    <a:pt x="8" y="20"/>
                    <a:pt x="8" y="26"/>
                    <a:pt x="10" y="42"/>
                  </a:cubicBezTo>
                  <a:cubicBezTo>
                    <a:pt x="12" y="56"/>
                    <a:pt x="17" y="67"/>
                    <a:pt x="42" y="69"/>
                  </a:cubicBezTo>
                  <a:cubicBezTo>
                    <a:pt x="44" y="69"/>
                    <a:pt x="45" y="69"/>
                    <a:pt x="46" y="69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35" y="65"/>
                    <a:pt x="22" y="61"/>
                    <a:pt x="18" y="52"/>
                  </a:cubicBezTo>
                  <a:cubicBezTo>
                    <a:pt x="11" y="40"/>
                    <a:pt x="11" y="14"/>
                    <a:pt x="19" y="9"/>
                  </a:cubicBezTo>
                  <a:cubicBezTo>
                    <a:pt x="23" y="7"/>
                    <a:pt x="35" y="5"/>
                    <a:pt x="47" y="6"/>
                  </a:cubicBezTo>
                  <a:lnTo>
                    <a:pt x="47" y="2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46" name="Freeform 55"/>
            <p:cNvSpPr>
              <a:spLocks noEditPoints="1"/>
            </p:cNvSpPr>
            <p:nvPr/>
          </p:nvSpPr>
          <p:spPr bwMode="auto">
            <a:xfrm>
              <a:off x="2232290" y="3974022"/>
              <a:ext cx="25440" cy="130665"/>
            </a:xfrm>
            <a:custGeom>
              <a:avLst/>
              <a:gdLst>
                <a:gd name="T0" fmla="*/ 8 w 9"/>
                <a:gd name="T1" fmla="*/ 34 h 48"/>
                <a:gd name="T2" fmla="*/ 8 w 9"/>
                <a:gd name="T3" fmla="*/ 34 h 48"/>
                <a:gd name="T4" fmla="*/ 4 w 9"/>
                <a:gd name="T5" fmla="*/ 1 h 48"/>
                <a:gd name="T6" fmla="*/ 3 w 9"/>
                <a:gd name="T7" fmla="*/ 1 h 48"/>
                <a:gd name="T8" fmla="*/ 4 w 9"/>
                <a:gd name="T9" fmla="*/ 19 h 48"/>
                <a:gd name="T10" fmla="*/ 3 w 9"/>
                <a:gd name="T11" fmla="*/ 19 h 48"/>
                <a:gd name="T12" fmla="*/ 3 w 9"/>
                <a:gd name="T13" fmla="*/ 16 h 48"/>
                <a:gd name="T14" fmla="*/ 2 w 9"/>
                <a:gd name="T15" fmla="*/ 16 h 48"/>
                <a:gd name="T16" fmla="*/ 2 w 9"/>
                <a:gd name="T17" fmla="*/ 19 h 48"/>
                <a:gd name="T18" fmla="*/ 2 w 9"/>
                <a:gd name="T19" fmla="*/ 19 h 48"/>
                <a:gd name="T20" fmla="*/ 1 w 9"/>
                <a:gd name="T21" fmla="*/ 24 h 48"/>
                <a:gd name="T22" fmla="*/ 1 w 9"/>
                <a:gd name="T23" fmla="*/ 22 h 48"/>
                <a:gd name="T24" fmla="*/ 0 w 9"/>
                <a:gd name="T25" fmla="*/ 22 h 48"/>
                <a:gd name="T26" fmla="*/ 1 w 9"/>
                <a:gd name="T27" fmla="*/ 27 h 48"/>
                <a:gd name="T28" fmla="*/ 3 w 9"/>
                <a:gd name="T29" fmla="*/ 40 h 48"/>
                <a:gd name="T30" fmla="*/ 4 w 9"/>
                <a:gd name="T31" fmla="*/ 46 h 48"/>
                <a:gd name="T32" fmla="*/ 5 w 9"/>
                <a:gd name="T33" fmla="*/ 46 h 48"/>
                <a:gd name="T34" fmla="*/ 5 w 9"/>
                <a:gd name="T35" fmla="*/ 47 h 48"/>
                <a:gd name="T36" fmla="*/ 5 w 9"/>
                <a:gd name="T37" fmla="*/ 47 h 48"/>
                <a:gd name="T38" fmla="*/ 5 w 9"/>
                <a:gd name="T39" fmla="*/ 48 h 48"/>
                <a:gd name="T40" fmla="*/ 6 w 9"/>
                <a:gd name="T41" fmla="*/ 48 h 48"/>
                <a:gd name="T42" fmla="*/ 8 w 9"/>
                <a:gd name="T43" fmla="*/ 47 h 48"/>
                <a:gd name="T44" fmla="*/ 8 w 9"/>
                <a:gd name="T45" fmla="*/ 47 h 48"/>
                <a:gd name="T46" fmla="*/ 8 w 9"/>
                <a:gd name="T47" fmla="*/ 34 h 48"/>
                <a:gd name="T48" fmla="*/ 7 w 9"/>
                <a:gd name="T49" fmla="*/ 34 h 48"/>
                <a:gd name="T50" fmla="*/ 7 w 9"/>
                <a:gd name="T51" fmla="*/ 35 h 48"/>
                <a:gd name="T52" fmla="*/ 7 w 9"/>
                <a:gd name="T53" fmla="*/ 34 h 48"/>
                <a:gd name="T54" fmla="*/ 7 w 9"/>
                <a:gd name="T55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" h="48"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7" y="23"/>
                    <a:pt x="4" y="12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7"/>
                    <a:pt x="3" y="13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8"/>
                    <a:pt x="3" y="17"/>
                    <a:pt x="3" y="16"/>
                  </a:cubicBezTo>
                  <a:cubicBezTo>
                    <a:pt x="3" y="15"/>
                    <a:pt x="2" y="15"/>
                    <a:pt x="2" y="16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1"/>
                    <a:pt x="1" y="22"/>
                    <a:pt x="1" y="24"/>
                  </a:cubicBezTo>
                  <a:cubicBezTo>
                    <a:pt x="1" y="23"/>
                    <a:pt x="1" y="22"/>
                    <a:pt x="1" y="22"/>
                  </a:cubicBezTo>
                  <a:cubicBezTo>
                    <a:pt x="1" y="21"/>
                    <a:pt x="0" y="21"/>
                    <a:pt x="0" y="22"/>
                  </a:cubicBezTo>
                  <a:cubicBezTo>
                    <a:pt x="1" y="23"/>
                    <a:pt x="1" y="25"/>
                    <a:pt x="1" y="27"/>
                  </a:cubicBezTo>
                  <a:cubicBezTo>
                    <a:pt x="1" y="31"/>
                    <a:pt x="2" y="36"/>
                    <a:pt x="3" y="40"/>
                  </a:cubicBezTo>
                  <a:cubicBezTo>
                    <a:pt x="3" y="42"/>
                    <a:pt x="3" y="44"/>
                    <a:pt x="4" y="46"/>
                  </a:cubicBezTo>
                  <a:cubicBezTo>
                    <a:pt x="4" y="46"/>
                    <a:pt x="4" y="46"/>
                    <a:pt x="5" y="46"/>
                  </a:cubicBezTo>
                  <a:cubicBezTo>
                    <a:pt x="5" y="46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5" y="48"/>
                  </a:cubicBezTo>
                  <a:cubicBezTo>
                    <a:pt x="5" y="48"/>
                    <a:pt x="6" y="48"/>
                    <a:pt x="6" y="48"/>
                  </a:cubicBezTo>
                  <a:cubicBezTo>
                    <a:pt x="7" y="48"/>
                    <a:pt x="7" y="48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9" y="42"/>
                    <a:pt x="9" y="38"/>
                    <a:pt x="8" y="34"/>
                  </a:cubicBezTo>
                  <a:close/>
                  <a:moveTo>
                    <a:pt x="7" y="34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Freeform 93"/>
            <p:cNvSpPr/>
            <p:nvPr/>
          </p:nvSpPr>
          <p:spPr bwMode="auto">
            <a:xfrm>
              <a:off x="2216463" y="3568466"/>
              <a:ext cx="653037" cy="539690"/>
            </a:xfrm>
            <a:custGeom>
              <a:avLst/>
              <a:gdLst>
                <a:gd name="connsiteX0" fmla="*/ 383789 w 550847"/>
                <a:gd name="connsiteY0" fmla="*/ 205924 h 455237"/>
                <a:gd name="connsiteX1" fmla="*/ 402573 w 550847"/>
                <a:gd name="connsiteY1" fmla="*/ 209499 h 455237"/>
                <a:gd name="connsiteX2" fmla="*/ 408762 w 550847"/>
                <a:gd name="connsiteY2" fmla="*/ 208940 h 455237"/>
                <a:gd name="connsiteX3" fmla="*/ 396572 w 550847"/>
                <a:gd name="connsiteY3" fmla="*/ 207949 h 455237"/>
                <a:gd name="connsiteX4" fmla="*/ 393458 w 550847"/>
                <a:gd name="connsiteY4" fmla="*/ 207021 h 455237"/>
                <a:gd name="connsiteX5" fmla="*/ 119736 w 550847"/>
                <a:gd name="connsiteY5" fmla="*/ 170011 h 455237"/>
                <a:gd name="connsiteX6" fmla="*/ 117499 w 550847"/>
                <a:gd name="connsiteY6" fmla="*/ 171122 h 455237"/>
                <a:gd name="connsiteX7" fmla="*/ 110346 w 550847"/>
                <a:gd name="connsiteY7" fmla="*/ 178228 h 455237"/>
                <a:gd name="connsiteX8" fmla="*/ 108864 w 550847"/>
                <a:gd name="connsiteY8" fmla="*/ 176756 h 455237"/>
                <a:gd name="connsiteX9" fmla="*/ 99763 w 550847"/>
                <a:gd name="connsiteY9" fmla="*/ 189098 h 455237"/>
                <a:gd name="connsiteX10" fmla="*/ 128420 w 550847"/>
                <a:gd name="connsiteY10" fmla="*/ 161712 h 455237"/>
                <a:gd name="connsiteX11" fmla="*/ 122996 w 550847"/>
                <a:gd name="connsiteY11" fmla="*/ 162915 h 455237"/>
                <a:gd name="connsiteX12" fmla="*/ 120723 w 550847"/>
                <a:gd name="connsiteY12" fmla="*/ 164841 h 455237"/>
                <a:gd name="connsiteX13" fmla="*/ 125846 w 550847"/>
                <a:gd name="connsiteY13" fmla="*/ 164171 h 455237"/>
                <a:gd name="connsiteX14" fmla="*/ 188970 w 550847"/>
                <a:gd name="connsiteY14" fmla="*/ 152456 h 455237"/>
                <a:gd name="connsiteX15" fmla="*/ 187236 w 550847"/>
                <a:gd name="connsiteY15" fmla="*/ 152918 h 455237"/>
                <a:gd name="connsiteX16" fmla="*/ 194575 w 550847"/>
                <a:gd name="connsiteY16" fmla="*/ 153028 h 455237"/>
                <a:gd name="connsiteX17" fmla="*/ 204354 w 550847"/>
                <a:gd name="connsiteY17" fmla="*/ 155083 h 455237"/>
                <a:gd name="connsiteX18" fmla="*/ 195573 w 550847"/>
                <a:gd name="connsiteY18" fmla="*/ 152498 h 455237"/>
                <a:gd name="connsiteX19" fmla="*/ 280412 w 550847"/>
                <a:gd name="connsiteY19" fmla="*/ 0 h 455237"/>
                <a:gd name="connsiteX20" fmla="*/ 447357 w 550847"/>
                <a:gd name="connsiteY20" fmla="*/ 50926 h 455237"/>
                <a:gd name="connsiteX21" fmla="*/ 528117 w 550847"/>
                <a:gd name="connsiteY21" fmla="*/ 434444 h 455237"/>
                <a:gd name="connsiteX22" fmla="*/ 472631 w 550847"/>
                <a:gd name="connsiteY22" fmla="*/ 267774 h 455237"/>
                <a:gd name="connsiteX23" fmla="*/ 448752 w 550847"/>
                <a:gd name="connsiteY23" fmla="*/ 208049 h 455237"/>
                <a:gd name="connsiteX24" fmla="*/ 446085 w 550847"/>
                <a:gd name="connsiteY24" fmla="*/ 212568 h 455237"/>
                <a:gd name="connsiteX25" fmla="*/ 362420 w 550847"/>
                <a:gd name="connsiteY25" fmla="*/ 208022 h 455237"/>
                <a:gd name="connsiteX26" fmla="*/ 187630 w 550847"/>
                <a:gd name="connsiteY26" fmla="*/ 160933 h 455237"/>
                <a:gd name="connsiteX27" fmla="*/ 135024 w 550847"/>
                <a:gd name="connsiteY27" fmla="*/ 170111 h 455237"/>
                <a:gd name="connsiteX28" fmla="*/ 133410 w 550847"/>
                <a:gd name="connsiteY28" fmla="*/ 170713 h 455237"/>
                <a:gd name="connsiteX29" fmla="*/ 93302 w 550847"/>
                <a:gd name="connsiteY29" fmla="*/ 200658 h 455237"/>
                <a:gd name="connsiteX30" fmla="*/ 84334 w 550847"/>
                <a:gd name="connsiteY30" fmla="*/ 237446 h 455237"/>
                <a:gd name="connsiteX31" fmla="*/ 20483 w 550847"/>
                <a:gd name="connsiteY31" fmla="*/ 455237 h 455237"/>
                <a:gd name="connsiteX32" fmla="*/ 50480 w 550847"/>
                <a:gd name="connsiteY32" fmla="*/ 90202 h 455237"/>
                <a:gd name="connsiteX33" fmla="*/ 280412 w 550847"/>
                <a:gd name="connsiteY33" fmla="*/ 0 h 45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50847" h="455237">
                  <a:moveTo>
                    <a:pt x="383789" y="205924"/>
                  </a:moveTo>
                  <a:lnTo>
                    <a:pt x="402573" y="209499"/>
                  </a:lnTo>
                  <a:lnTo>
                    <a:pt x="408762" y="208940"/>
                  </a:lnTo>
                  <a:lnTo>
                    <a:pt x="396572" y="207949"/>
                  </a:lnTo>
                  <a:lnTo>
                    <a:pt x="393458" y="207021"/>
                  </a:lnTo>
                  <a:close/>
                  <a:moveTo>
                    <a:pt x="119736" y="170011"/>
                  </a:moveTo>
                  <a:lnTo>
                    <a:pt x="117499" y="171122"/>
                  </a:lnTo>
                  <a:cubicBezTo>
                    <a:pt x="115115" y="173491"/>
                    <a:pt x="112731" y="175859"/>
                    <a:pt x="110346" y="178228"/>
                  </a:cubicBezTo>
                  <a:lnTo>
                    <a:pt x="108864" y="176756"/>
                  </a:lnTo>
                  <a:lnTo>
                    <a:pt x="99763" y="189098"/>
                  </a:lnTo>
                  <a:close/>
                  <a:moveTo>
                    <a:pt x="128420" y="161712"/>
                  </a:moveTo>
                  <a:lnTo>
                    <a:pt x="122996" y="162915"/>
                  </a:lnTo>
                  <a:lnTo>
                    <a:pt x="120723" y="164841"/>
                  </a:lnTo>
                  <a:lnTo>
                    <a:pt x="125846" y="164171"/>
                  </a:lnTo>
                  <a:close/>
                  <a:moveTo>
                    <a:pt x="188970" y="152456"/>
                  </a:moveTo>
                  <a:lnTo>
                    <a:pt x="187236" y="152918"/>
                  </a:lnTo>
                  <a:lnTo>
                    <a:pt x="194575" y="153028"/>
                  </a:lnTo>
                  <a:lnTo>
                    <a:pt x="204354" y="155083"/>
                  </a:lnTo>
                  <a:lnTo>
                    <a:pt x="195573" y="152498"/>
                  </a:lnTo>
                  <a:close/>
                  <a:moveTo>
                    <a:pt x="280412" y="0"/>
                  </a:moveTo>
                  <a:cubicBezTo>
                    <a:pt x="338656" y="-82"/>
                    <a:pt x="398036" y="14538"/>
                    <a:pt x="447357" y="50926"/>
                  </a:cubicBezTo>
                  <a:cubicBezTo>
                    <a:pt x="592725" y="80961"/>
                    <a:pt x="548884" y="378996"/>
                    <a:pt x="528117" y="434444"/>
                  </a:cubicBezTo>
                  <a:cubicBezTo>
                    <a:pt x="517734" y="366866"/>
                    <a:pt x="498265" y="327879"/>
                    <a:pt x="472631" y="267774"/>
                  </a:cubicBezTo>
                  <a:lnTo>
                    <a:pt x="448752" y="208049"/>
                  </a:lnTo>
                  <a:lnTo>
                    <a:pt x="446085" y="212568"/>
                  </a:lnTo>
                  <a:cubicBezTo>
                    <a:pt x="428574" y="225342"/>
                    <a:pt x="372797" y="211486"/>
                    <a:pt x="362420" y="208022"/>
                  </a:cubicBezTo>
                  <a:cubicBezTo>
                    <a:pt x="307075" y="190702"/>
                    <a:pt x="246542" y="161691"/>
                    <a:pt x="187630" y="160933"/>
                  </a:cubicBezTo>
                  <a:lnTo>
                    <a:pt x="135024" y="170111"/>
                  </a:lnTo>
                  <a:lnTo>
                    <a:pt x="133410" y="170713"/>
                  </a:lnTo>
                  <a:lnTo>
                    <a:pt x="93302" y="200658"/>
                  </a:lnTo>
                  <a:lnTo>
                    <a:pt x="84334" y="237446"/>
                  </a:lnTo>
                  <a:cubicBezTo>
                    <a:pt x="58340" y="320804"/>
                    <a:pt x="16445" y="327879"/>
                    <a:pt x="20483" y="455237"/>
                  </a:cubicBezTo>
                  <a:cubicBezTo>
                    <a:pt x="2024" y="342030"/>
                    <a:pt x="-25665" y="189547"/>
                    <a:pt x="50480" y="90202"/>
                  </a:cubicBezTo>
                  <a:cubicBezTo>
                    <a:pt x="89418" y="41108"/>
                    <a:pt x="183337" y="135"/>
                    <a:pt x="280412" y="0"/>
                  </a:cubicBez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50" name="Oval 61"/>
            <p:cNvSpPr>
              <a:spLocks noChangeArrowheads="1"/>
            </p:cNvSpPr>
            <p:nvPr/>
          </p:nvSpPr>
          <p:spPr bwMode="auto">
            <a:xfrm>
              <a:off x="1917770" y="1683463"/>
              <a:ext cx="1304335" cy="1306648"/>
            </a:xfrm>
            <a:prstGeom prst="ellipse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51" name="Freeform 66"/>
            <p:cNvSpPr/>
            <p:nvPr/>
          </p:nvSpPr>
          <p:spPr bwMode="auto">
            <a:xfrm>
              <a:off x="2430600" y="2085431"/>
              <a:ext cx="278674" cy="484501"/>
            </a:xfrm>
            <a:custGeom>
              <a:avLst/>
              <a:gdLst>
                <a:gd name="T0" fmla="*/ 100 w 102"/>
                <a:gd name="T1" fmla="*/ 95 h 177"/>
                <a:gd name="T2" fmla="*/ 92 w 102"/>
                <a:gd name="T3" fmla="*/ 84 h 177"/>
                <a:gd name="T4" fmla="*/ 81 w 102"/>
                <a:gd name="T5" fmla="*/ 76 h 177"/>
                <a:gd name="T6" fmla="*/ 67 w 102"/>
                <a:gd name="T7" fmla="*/ 71 h 177"/>
                <a:gd name="T8" fmla="*/ 55 w 102"/>
                <a:gd name="T9" fmla="*/ 67 h 177"/>
                <a:gd name="T10" fmla="*/ 46 w 102"/>
                <a:gd name="T11" fmla="*/ 63 h 177"/>
                <a:gd name="T12" fmla="*/ 42 w 102"/>
                <a:gd name="T13" fmla="*/ 54 h 177"/>
                <a:gd name="T14" fmla="*/ 43 w 102"/>
                <a:gd name="T15" fmla="*/ 49 h 177"/>
                <a:gd name="T16" fmla="*/ 47 w 102"/>
                <a:gd name="T17" fmla="*/ 47 h 177"/>
                <a:gd name="T18" fmla="*/ 52 w 102"/>
                <a:gd name="T19" fmla="*/ 45 h 177"/>
                <a:gd name="T20" fmla="*/ 57 w 102"/>
                <a:gd name="T21" fmla="*/ 45 h 177"/>
                <a:gd name="T22" fmla="*/ 75 w 102"/>
                <a:gd name="T23" fmla="*/ 47 h 177"/>
                <a:gd name="T24" fmla="*/ 89 w 102"/>
                <a:gd name="T25" fmla="*/ 52 h 177"/>
                <a:gd name="T26" fmla="*/ 98 w 102"/>
                <a:gd name="T27" fmla="*/ 25 h 177"/>
                <a:gd name="T28" fmla="*/ 82 w 102"/>
                <a:gd name="T29" fmla="*/ 20 h 177"/>
                <a:gd name="T30" fmla="*/ 67 w 102"/>
                <a:gd name="T31" fmla="*/ 18 h 177"/>
                <a:gd name="T32" fmla="*/ 67 w 102"/>
                <a:gd name="T33" fmla="*/ 1 h 177"/>
                <a:gd name="T34" fmla="*/ 60 w 102"/>
                <a:gd name="T35" fmla="*/ 0 h 177"/>
                <a:gd name="T36" fmla="*/ 54 w 102"/>
                <a:gd name="T37" fmla="*/ 0 h 177"/>
                <a:gd name="T38" fmla="*/ 49 w 102"/>
                <a:gd name="T39" fmla="*/ 0 h 177"/>
                <a:gd name="T40" fmla="*/ 42 w 102"/>
                <a:gd name="T41" fmla="*/ 1 h 177"/>
                <a:gd name="T42" fmla="*/ 42 w 102"/>
                <a:gd name="T43" fmla="*/ 18 h 177"/>
                <a:gd name="T44" fmla="*/ 14 w 102"/>
                <a:gd name="T45" fmla="*/ 31 h 177"/>
                <a:gd name="T46" fmla="*/ 4 w 102"/>
                <a:gd name="T47" fmla="*/ 58 h 177"/>
                <a:gd name="T48" fmla="*/ 7 w 102"/>
                <a:gd name="T49" fmla="*/ 72 h 177"/>
                <a:gd name="T50" fmla="*/ 13 w 102"/>
                <a:gd name="T51" fmla="*/ 82 h 177"/>
                <a:gd name="T52" fmla="*/ 23 w 102"/>
                <a:gd name="T53" fmla="*/ 89 h 177"/>
                <a:gd name="T54" fmla="*/ 35 w 102"/>
                <a:gd name="T55" fmla="*/ 95 h 177"/>
                <a:gd name="T56" fmla="*/ 46 w 102"/>
                <a:gd name="T57" fmla="*/ 99 h 177"/>
                <a:gd name="T58" fmla="*/ 58 w 102"/>
                <a:gd name="T59" fmla="*/ 104 h 177"/>
                <a:gd name="T60" fmla="*/ 63 w 102"/>
                <a:gd name="T61" fmla="*/ 113 h 177"/>
                <a:gd name="T62" fmla="*/ 58 w 102"/>
                <a:gd name="T63" fmla="*/ 123 h 177"/>
                <a:gd name="T64" fmla="*/ 41 w 102"/>
                <a:gd name="T65" fmla="*/ 126 h 177"/>
                <a:gd name="T66" fmla="*/ 26 w 102"/>
                <a:gd name="T67" fmla="*/ 125 h 177"/>
                <a:gd name="T68" fmla="*/ 8 w 102"/>
                <a:gd name="T69" fmla="*/ 119 h 177"/>
                <a:gd name="T70" fmla="*/ 3 w 102"/>
                <a:gd name="T71" fmla="*/ 134 h 177"/>
                <a:gd name="T72" fmla="*/ 0 w 102"/>
                <a:gd name="T73" fmla="*/ 148 h 177"/>
                <a:gd name="T74" fmla="*/ 11 w 102"/>
                <a:gd name="T75" fmla="*/ 151 h 177"/>
                <a:gd name="T76" fmla="*/ 21 w 102"/>
                <a:gd name="T77" fmla="*/ 154 h 177"/>
                <a:gd name="T78" fmla="*/ 31 w 102"/>
                <a:gd name="T79" fmla="*/ 155 h 177"/>
                <a:gd name="T80" fmla="*/ 42 w 102"/>
                <a:gd name="T81" fmla="*/ 156 h 177"/>
                <a:gd name="T82" fmla="*/ 42 w 102"/>
                <a:gd name="T83" fmla="*/ 176 h 177"/>
                <a:gd name="T84" fmla="*/ 49 w 102"/>
                <a:gd name="T85" fmla="*/ 177 h 177"/>
                <a:gd name="T86" fmla="*/ 54 w 102"/>
                <a:gd name="T87" fmla="*/ 177 h 177"/>
                <a:gd name="T88" fmla="*/ 60 w 102"/>
                <a:gd name="T89" fmla="*/ 177 h 177"/>
                <a:gd name="T90" fmla="*/ 67 w 102"/>
                <a:gd name="T91" fmla="*/ 176 h 177"/>
                <a:gd name="T92" fmla="*/ 67 w 102"/>
                <a:gd name="T93" fmla="*/ 153 h 177"/>
                <a:gd name="T94" fmla="*/ 93 w 102"/>
                <a:gd name="T95" fmla="*/ 138 h 177"/>
                <a:gd name="T96" fmla="*/ 102 w 102"/>
                <a:gd name="T97" fmla="*/ 112 h 177"/>
                <a:gd name="T98" fmla="*/ 100 w 102"/>
                <a:gd name="T99" fmla="*/ 9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2" h="177">
                  <a:moveTo>
                    <a:pt x="100" y="95"/>
                  </a:moveTo>
                  <a:cubicBezTo>
                    <a:pt x="98" y="91"/>
                    <a:pt x="95" y="87"/>
                    <a:pt x="92" y="84"/>
                  </a:cubicBezTo>
                  <a:cubicBezTo>
                    <a:pt x="89" y="81"/>
                    <a:pt x="85" y="79"/>
                    <a:pt x="81" y="76"/>
                  </a:cubicBezTo>
                  <a:cubicBezTo>
                    <a:pt x="77" y="74"/>
                    <a:pt x="72" y="73"/>
                    <a:pt x="67" y="71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2" y="66"/>
                    <a:pt x="49" y="64"/>
                    <a:pt x="46" y="63"/>
                  </a:cubicBezTo>
                  <a:cubicBezTo>
                    <a:pt x="43" y="61"/>
                    <a:pt x="42" y="58"/>
                    <a:pt x="42" y="54"/>
                  </a:cubicBezTo>
                  <a:cubicBezTo>
                    <a:pt x="42" y="52"/>
                    <a:pt x="42" y="51"/>
                    <a:pt x="43" y="49"/>
                  </a:cubicBezTo>
                  <a:cubicBezTo>
                    <a:pt x="44" y="48"/>
                    <a:pt x="45" y="47"/>
                    <a:pt x="47" y="47"/>
                  </a:cubicBezTo>
                  <a:cubicBezTo>
                    <a:pt x="48" y="46"/>
                    <a:pt x="50" y="45"/>
                    <a:pt x="52" y="45"/>
                  </a:cubicBezTo>
                  <a:cubicBezTo>
                    <a:pt x="53" y="45"/>
                    <a:pt x="55" y="45"/>
                    <a:pt x="57" y="45"/>
                  </a:cubicBezTo>
                  <a:cubicBezTo>
                    <a:pt x="64" y="45"/>
                    <a:pt x="70" y="46"/>
                    <a:pt x="75" y="47"/>
                  </a:cubicBezTo>
                  <a:cubicBezTo>
                    <a:pt x="79" y="48"/>
                    <a:pt x="84" y="50"/>
                    <a:pt x="89" y="52"/>
                  </a:cubicBezTo>
                  <a:cubicBezTo>
                    <a:pt x="94" y="42"/>
                    <a:pt x="97" y="33"/>
                    <a:pt x="98" y="25"/>
                  </a:cubicBezTo>
                  <a:cubicBezTo>
                    <a:pt x="92" y="23"/>
                    <a:pt x="87" y="21"/>
                    <a:pt x="82" y="20"/>
                  </a:cubicBezTo>
                  <a:cubicBezTo>
                    <a:pt x="77" y="19"/>
                    <a:pt x="72" y="18"/>
                    <a:pt x="67" y="18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5" y="1"/>
                    <a:pt x="63" y="0"/>
                    <a:pt x="60" y="0"/>
                  </a:cubicBezTo>
                  <a:cubicBezTo>
                    <a:pt x="58" y="0"/>
                    <a:pt x="56" y="0"/>
                    <a:pt x="54" y="0"/>
                  </a:cubicBezTo>
                  <a:cubicBezTo>
                    <a:pt x="53" y="0"/>
                    <a:pt x="51" y="0"/>
                    <a:pt x="49" y="0"/>
                  </a:cubicBezTo>
                  <a:cubicBezTo>
                    <a:pt x="46" y="0"/>
                    <a:pt x="44" y="1"/>
                    <a:pt x="42" y="1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0" y="20"/>
                    <a:pt x="21" y="25"/>
                    <a:pt x="14" y="31"/>
                  </a:cubicBezTo>
                  <a:cubicBezTo>
                    <a:pt x="8" y="38"/>
                    <a:pt x="4" y="47"/>
                    <a:pt x="4" y="58"/>
                  </a:cubicBezTo>
                  <a:cubicBezTo>
                    <a:pt x="4" y="63"/>
                    <a:pt x="5" y="68"/>
                    <a:pt x="7" y="72"/>
                  </a:cubicBezTo>
                  <a:cubicBezTo>
                    <a:pt x="8" y="76"/>
                    <a:pt x="10" y="79"/>
                    <a:pt x="13" y="82"/>
                  </a:cubicBezTo>
                  <a:cubicBezTo>
                    <a:pt x="16" y="85"/>
                    <a:pt x="19" y="87"/>
                    <a:pt x="23" y="89"/>
                  </a:cubicBezTo>
                  <a:cubicBezTo>
                    <a:pt x="27" y="91"/>
                    <a:pt x="31" y="93"/>
                    <a:pt x="35" y="95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51" y="100"/>
                    <a:pt x="55" y="102"/>
                    <a:pt x="58" y="104"/>
                  </a:cubicBezTo>
                  <a:cubicBezTo>
                    <a:pt x="62" y="107"/>
                    <a:pt x="63" y="110"/>
                    <a:pt x="63" y="113"/>
                  </a:cubicBezTo>
                  <a:cubicBezTo>
                    <a:pt x="63" y="118"/>
                    <a:pt x="61" y="121"/>
                    <a:pt x="58" y="123"/>
                  </a:cubicBezTo>
                  <a:cubicBezTo>
                    <a:pt x="54" y="125"/>
                    <a:pt x="48" y="126"/>
                    <a:pt x="41" y="126"/>
                  </a:cubicBezTo>
                  <a:cubicBezTo>
                    <a:pt x="36" y="126"/>
                    <a:pt x="31" y="126"/>
                    <a:pt x="26" y="125"/>
                  </a:cubicBezTo>
                  <a:cubicBezTo>
                    <a:pt x="21" y="123"/>
                    <a:pt x="15" y="122"/>
                    <a:pt x="8" y="119"/>
                  </a:cubicBezTo>
                  <a:cubicBezTo>
                    <a:pt x="6" y="124"/>
                    <a:pt x="4" y="129"/>
                    <a:pt x="3" y="134"/>
                  </a:cubicBezTo>
                  <a:cubicBezTo>
                    <a:pt x="2" y="139"/>
                    <a:pt x="1" y="143"/>
                    <a:pt x="0" y="148"/>
                  </a:cubicBezTo>
                  <a:cubicBezTo>
                    <a:pt x="4" y="149"/>
                    <a:pt x="8" y="150"/>
                    <a:pt x="11" y="151"/>
                  </a:cubicBezTo>
                  <a:cubicBezTo>
                    <a:pt x="14" y="152"/>
                    <a:pt x="17" y="153"/>
                    <a:pt x="21" y="154"/>
                  </a:cubicBezTo>
                  <a:cubicBezTo>
                    <a:pt x="24" y="155"/>
                    <a:pt x="27" y="155"/>
                    <a:pt x="31" y="155"/>
                  </a:cubicBezTo>
                  <a:cubicBezTo>
                    <a:pt x="34" y="156"/>
                    <a:pt x="38" y="156"/>
                    <a:pt x="42" y="156"/>
                  </a:cubicBezTo>
                  <a:cubicBezTo>
                    <a:pt x="42" y="176"/>
                    <a:pt x="42" y="176"/>
                    <a:pt x="42" y="176"/>
                  </a:cubicBezTo>
                  <a:cubicBezTo>
                    <a:pt x="44" y="176"/>
                    <a:pt x="46" y="177"/>
                    <a:pt x="49" y="177"/>
                  </a:cubicBezTo>
                  <a:cubicBezTo>
                    <a:pt x="51" y="177"/>
                    <a:pt x="53" y="177"/>
                    <a:pt x="54" y="177"/>
                  </a:cubicBezTo>
                  <a:cubicBezTo>
                    <a:pt x="56" y="177"/>
                    <a:pt x="58" y="177"/>
                    <a:pt x="60" y="177"/>
                  </a:cubicBezTo>
                  <a:cubicBezTo>
                    <a:pt x="63" y="177"/>
                    <a:pt x="65" y="176"/>
                    <a:pt x="67" y="176"/>
                  </a:cubicBezTo>
                  <a:cubicBezTo>
                    <a:pt x="67" y="153"/>
                    <a:pt x="67" y="153"/>
                    <a:pt x="67" y="153"/>
                  </a:cubicBezTo>
                  <a:cubicBezTo>
                    <a:pt x="78" y="150"/>
                    <a:pt x="87" y="145"/>
                    <a:pt x="93" y="138"/>
                  </a:cubicBezTo>
                  <a:cubicBezTo>
                    <a:pt x="99" y="131"/>
                    <a:pt x="102" y="122"/>
                    <a:pt x="102" y="112"/>
                  </a:cubicBezTo>
                  <a:cubicBezTo>
                    <a:pt x="102" y="105"/>
                    <a:pt x="101" y="100"/>
                    <a:pt x="100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cxnSp>
          <p:nvCxnSpPr>
            <p:cNvPr id="54" name="Straight Connector 107"/>
            <p:cNvCxnSpPr/>
            <p:nvPr/>
          </p:nvCxnSpPr>
          <p:spPr>
            <a:xfrm>
              <a:off x="2542185" y="2955666"/>
              <a:ext cx="0" cy="455987"/>
            </a:xfrm>
            <a:prstGeom prst="line">
              <a:avLst/>
            </a:prstGeom>
            <a:ln w="28575">
              <a:solidFill>
                <a:srgbClr val="DA060B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/>
          <p:cNvGrpSpPr/>
          <p:nvPr/>
        </p:nvGrpSpPr>
        <p:grpSpPr>
          <a:xfrm>
            <a:off x="4211926" y="1639920"/>
            <a:ext cx="1304335" cy="3322003"/>
            <a:chOff x="4211926" y="1683462"/>
            <a:chExt cx="1304335" cy="3322003"/>
          </a:xfrm>
        </p:grpSpPr>
        <p:grpSp>
          <p:nvGrpSpPr>
            <p:cNvPr id="17" name="Group 2"/>
            <p:cNvGrpSpPr/>
            <p:nvPr/>
          </p:nvGrpSpPr>
          <p:grpSpPr>
            <a:xfrm>
              <a:off x="4211926" y="3666439"/>
              <a:ext cx="1304335" cy="1339026"/>
              <a:chOff x="4211926" y="3666439"/>
              <a:chExt cx="1304335" cy="1339026"/>
            </a:xfrm>
          </p:grpSpPr>
          <p:sp>
            <p:nvSpPr>
              <p:cNvPr id="18" name="Freeform 5"/>
              <p:cNvSpPr/>
              <p:nvPr/>
            </p:nvSpPr>
            <p:spPr bwMode="auto">
              <a:xfrm>
                <a:off x="4211926" y="4490900"/>
                <a:ext cx="1304335" cy="514565"/>
              </a:xfrm>
              <a:custGeom>
                <a:avLst/>
                <a:gdLst>
                  <a:gd name="T0" fmla="*/ 284 w 477"/>
                  <a:gd name="T1" fmla="*/ 0 h 188"/>
                  <a:gd name="T2" fmla="*/ 191 w 477"/>
                  <a:gd name="T3" fmla="*/ 4 h 188"/>
                  <a:gd name="T4" fmla="*/ 51 w 477"/>
                  <a:gd name="T5" fmla="*/ 74 h 188"/>
                  <a:gd name="T6" fmla="*/ 0 w 477"/>
                  <a:gd name="T7" fmla="*/ 188 h 188"/>
                  <a:gd name="T8" fmla="*/ 477 w 477"/>
                  <a:gd name="T9" fmla="*/ 188 h 188"/>
                  <a:gd name="T10" fmla="*/ 426 w 477"/>
                  <a:gd name="T11" fmla="*/ 74 h 188"/>
                  <a:gd name="T12" fmla="*/ 284 w 477"/>
                  <a:gd name="T13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7" h="188">
                    <a:moveTo>
                      <a:pt x="284" y="0"/>
                    </a:moveTo>
                    <a:cubicBezTo>
                      <a:pt x="283" y="1"/>
                      <a:pt x="192" y="3"/>
                      <a:pt x="191" y="4"/>
                    </a:cubicBezTo>
                    <a:cubicBezTo>
                      <a:pt x="162" y="45"/>
                      <a:pt x="100" y="63"/>
                      <a:pt x="51" y="74"/>
                    </a:cubicBezTo>
                    <a:cubicBezTo>
                      <a:pt x="2" y="85"/>
                      <a:pt x="0" y="147"/>
                      <a:pt x="0" y="188"/>
                    </a:cubicBezTo>
                    <a:cubicBezTo>
                      <a:pt x="477" y="188"/>
                      <a:pt x="477" y="188"/>
                      <a:pt x="477" y="188"/>
                    </a:cubicBezTo>
                    <a:cubicBezTo>
                      <a:pt x="477" y="147"/>
                      <a:pt x="476" y="85"/>
                      <a:pt x="426" y="74"/>
                    </a:cubicBezTo>
                    <a:cubicBezTo>
                      <a:pt x="376" y="63"/>
                      <a:pt x="311" y="43"/>
                      <a:pt x="284" y="0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  <p:sp>
            <p:nvSpPr>
              <p:cNvPr id="19" name="Freeform 6"/>
              <p:cNvSpPr/>
              <p:nvPr/>
            </p:nvSpPr>
            <p:spPr bwMode="auto">
              <a:xfrm>
                <a:off x="4608546" y="3757789"/>
                <a:ext cx="508784" cy="1103136"/>
              </a:xfrm>
              <a:custGeom>
                <a:avLst/>
                <a:gdLst>
                  <a:gd name="T0" fmla="*/ 33 w 186"/>
                  <a:gd name="T1" fmla="*/ 358 h 403"/>
                  <a:gd name="T2" fmla="*/ 93 w 186"/>
                  <a:gd name="T3" fmla="*/ 0 h 403"/>
                  <a:gd name="T4" fmla="*/ 159 w 186"/>
                  <a:gd name="T5" fmla="*/ 363 h 403"/>
                  <a:gd name="T6" fmla="*/ 33 w 186"/>
                  <a:gd name="T7" fmla="*/ 358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403">
                    <a:moveTo>
                      <a:pt x="33" y="358"/>
                    </a:moveTo>
                    <a:cubicBezTo>
                      <a:pt x="11" y="214"/>
                      <a:pt x="0" y="0"/>
                      <a:pt x="93" y="0"/>
                    </a:cubicBezTo>
                    <a:cubicBezTo>
                      <a:pt x="186" y="0"/>
                      <a:pt x="181" y="212"/>
                      <a:pt x="159" y="363"/>
                    </a:cubicBezTo>
                    <a:cubicBezTo>
                      <a:pt x="115" y="403"/>
                      <a:pt x="70" y="392"/>
                      <a:pt x="33" y="358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  <p:sp>
            <p:nvSpPr>
              <p:cNvPr id="20" name="Freeform 7"/>
              <p:cNvSpPr/>
              <p:nvPr/>
            </p:nvSpPr>
            <p:spPr bwMode="auto">
              <a:xfrm>
                <a:off x="4687175" y="4078091"/>
                <a:ext cx="350367" cy="851056"/>
              </a:xfrm>
              <a:custGeom>
                <a:avLst/>
                <a:gdLst>
                  <a:gd name="T0" fmla="*/ 17 w 128"/>
                  <a:gd name="T1" fmla="*/ 64 h 311"/>
                  <a:gd name="T2" fmla="*/ 17 w 128"/>
                  <a:gd name="T3" fmla="*/ 142 h 311"/>
                  <a:gd name="T4" fmla="*/ 17 w 128"/>
                  <a:gd name="T5" fmla="*/ 181 h 311"/>
                  <a:gd name="T6" fmla="*/ 65 w 128"/>
                  <a:gd name="T7" fmla="*/ 311 h 311"/>
                  <a:gd name="T8" fmla="*/ 112 w 128"/>
                  <a:gd name="T9" fmla="*/ 181 h 311"/>
                  <a:gd name="T10" fmla="*/ 112 w 128"/>
                  <a:gd name="T11" fmla="*/ 142 h 311"/>
                  <a:gd name="T12" fmla="*/ 112 w 128"/>
                  <a:gd name="T13" fmla="*/ 64 h 311"/>
                  <a:gd name="T14" fmla="*/ 17 w 128"/>
                  <a:gd name="T15" fmla="*/ 64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8" h="311">
                    <a:moveTo>
                      <a:pt x="17" y="64"/>
                    </a:moveTo>
                    <a:cubicBezTo>
                      <a:pt x="17" y="142"/>
                      <a:pt x="17" y="142"/>
                      <a:pt x="17" y="142"/>
                    </a:cubicBezTo>
                    <a:cubicBezTo>
                      <a:pt x="17" y="181"/>
                      <a:pt x="17" y="181"/>
                      <a:pt x="17" y="181"/>
                    </a:cubicBezTo>
                    <a:cubicBezTo>
                      <a:pt x="0" y="212"/>
                      <a:pt x="47" y="311"/>
                      <a:pt x="65" y="311"/>
                    </a:cubicBezTo>
                    <a:cubicBezTo>
                      <a:pt x="82" y="311"/>
                      <a:pt x="128" y="220"/>
                      <a:pt x="112" y="181"/>
                    </a:cubicBezTo>
                    <a:cubicBezTo>
                      <a:pt x="112" y="142"/>
                      <a:pt x="112" y="142"/>
                      <a:pt x="112" y="142"/>
                    </a:cubicBezTo>
                    <a:cubicBezTo>
                      <a:pt x="112" y="64"/>
                      <a:pt x="112" y="64"/>
                      <a:pt x="112" y="64"/>
                    </a:cubicBezTo>
                    <a:cubicBezTo>
                      <a:pt x="112" y="0"/>
                      <a:pt x="17" y="0"/>
                      <a:pt x="17" y="6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 cap="flat">
                <a:solidFill>
                  <a:srgbClr val="DA060B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8"/>
              <p:cNvSpPr/>
              <p:nvPr/>
            </p:nvSpPr>
            <p:spPr bwMode="auto">
              <a:xfrm>
                <a:off x="5109235" y="4094279"/>
                <a:ext cx="134134" cy="186168"/>
              </a:xfrm>
              <a:custGeom>
                <a:avLst/>
                <a:gdLst>
                  <a:gd name="T0" fmla="*/ 37 w 49"/>
                  <a:gd name="T1" fmla="*/ 4 h 68"/>
                  <a:gd name="T2" fmla="*/ 7 w 49"/>
                  <a:gd name="T3" fmla="*/ 27 h 68"/>
                  <a:gd name="T4" fmla="*/ 11 w 49"/>
                  <a:gd name="T5" fmla="*/ 64 h 68"/>
                  <a:gd name="T6" fmla="*/ 42 w 49"/>
                  <a:gd name="T7" fmla="*/ 42 h 68"/>
                  <a:gd name="T8" fmla="*/ 37 w 49"/>
                  <a:gd name="T9" fmla="*/ 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68">
                    <a:moveTo>
                      <a:pt x="37" y="4"/>
                    </a:moveTo>
                    <a:cubicBezTo>
                      <a:pt x="28" y="0"/>
                      <a:pt x="14" y="10"/>
                      <a:pt x="7" y="27"/>
                    </a:cubicBezTo>
                    <a:cubicBezTo>
                      <a:pt x="0" y="43"/>
                      <a:pt x="2" y="60"/>
                      <a:pt x="11" y="64"/>
                    </a:cubicBezTo>
                    <a:cubicBezTo>
                      <a:pt x="21" y="68"/>
                      <a:pt x="35" y="58"/>
                      <a:pt x="42" y="42"/>
                    </a:cubicBezTo>
                    <a:cubicBezTo>
                      <a:pt x="49" y="25"/>
                      <a:pt x="47" y="8"/>
                      <a:pt x="37" y="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flat">
                <a:solidFill>
                  <a:srgbClr val="DA060B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9"/>
              <p:cNvSpPr/>
              <p:nvPr/>
            </p:nvSpPr>
            <p:spPr bwMode="auto">
              <a:xfrm>
                <a:off x="4484818" y="4094279"/>
                <a:ext cx="134134" cy="186168"/>
              </a:xfrm>
              <a:custGeom>
                <a:avLst/>
                <a:gdLst>
                  <a:gd name="T0" fmla="*/ 12 w 49"/>
                  <a:gd name="T1" fmla="*/ 4 h 68"/>
                  <a:gd name="T2" fmla="*/ 42 w 49"/>
                  <a:gd name="T3" fmla="*/ 27 h 68"/>
                  <a:gd name="T4" fmla="*/ 38 w 49"/>
                  <a:gd name="T5" fmla="*/ 64 h 68"/>
                  <a:gd name="T6" fmla="*/ 8 w 49"/>
                  <a:gd name="T7" fmla="*/ 42 h 68"/>
                  <a:gd name="T8" fmla="*/ 12 w 49"/>
                  <a:gd name="T9" fmla="*/ 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68">
                    <a:moveTo>
                      <a:pt x="12" y="4"/>
                    </a:moveTo>
                    <a:cubicBezTo>
                      <a:pt x="22" y="0"/>
                      <a:pt x="35" y="10"/>
                      <a:pt x="42" y="27"/>
                    </a:cubicBezTo>
                    <a:cubicBezTo>
                      <a:pt x="49" y="43"/>
                      <a:pt x="47" y="60"/>
                      <a:pt x="38" y="64"/>
                    </a:cubicBezTo>
                    <a:cubicBezTo>
                      <a:pt x="28" y="68"/>
                      <a:pt x="15" y="58"/>
                      <a:pt x="8" y="42"/>
                    </a:cubicBezTo>
                    <a:cubicBezTo>
                      <a:pt x="0" y="25"/>
                      <a:pt x="2" y="8"/>
                      <a:pt x="12" y="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flat">
                <a:solidFill>
                  <a:srgbClr val="DA060B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0"/>
              <p:cNvSpPr/>
              <p:nvPr/>
            </p:nvSpPr>
            <p:spPr bwMode="auto">
              <a:xfrm>
                <a:off x="4488287" y="3678003"/>
                <a:ext cx="751611" cy="796710"/>
              </a:xfrm>
              <a:custGeom>
                <a:avLst/>
                <a:gdLst>
                  <a:gd name="T0" fmla="*/ 138 w 275"/>
                  <a:gd name="T1" fmla="*/ 291 h 291"/>
                  <a:gd name="T2" fmla="*/ 21 w 275"/>
                  <a:gd name="T3" fmla="*/ 172 h 291"/>
                  <a:gd name="T4" fmla="*/ 138 w 275"/>
                  <a:gd name="T5" fmla="*/ 0 h 291"/>
                  <a:gd name="T6" fmla="*/ 255 w 275"/>
                  <a:gd name="T7" fmla="*/ 172 h 291"/>
                  <a:gd name="T8" fmla="*/ 138 w 275"/>
                  <a:gd name="T9" fmla="*/ 291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291">
                    <a:moveTo>
                      <a:pt x="138" y="291"/>
                    </a:moveTo>
                    <a:cubicBezTo>
                      <a:pt x="107" y="291"/>
                      <a:pt x="41" y="242"/>
                      <a:pt x="21" y="172"/>
                    </a:cubicBezTo>
                    <a:cubicBezTo>
                      <a:pt x="0" y="101"/>
                      <a:pt x="39" y="0"/>
                      <a:pt x="138" y="0"/>
                    </a:cubicBezTo>
                    <a:cubicBezTo>
                      <a:pt x="237" y="0"/>
                      <a:pt x="275" y="101"/>
                      <a:pt x="255" y="172"/>
                    </a:cubicBezTo>
                    <a:cubicBezTo>
                      <a:pt x="235" y="242"/>
                      <a:pt x="169" y="291"/>
                      <a:pt x="138" y="29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 cap="flat">
                <a:solidFill>
                  <a:schemeClr val="accent2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11"/>
              <p:cNvSpPr/>
              <p:nvPr/>
            </p:nvSpPr>
            <p:spPr bwMode="auto">
              <a:xfrm>
                <a:off x="4450128" y="3666439"/>
                <a:ext cx="809428" cy="490281"/>
              </a:xfrm>
              <a:custGeom>
                <a:avLst/>
                <a:gdLst>
                  <a:gd name="T0" fmla="*/ 272 w 296"/>
                  <a:gd name="T1" fmla="*/ 174 h 179"/>
                  <a:gd name="T2" fmla="*/ 152 w 296"/>
                  <a:gd name="T3" fmla="*/ 0 h 179"/>
                  <a:gd name="T4" fmla="*/ 36 w 296"/>
                  <a:gd name="T5" fmla="*/ 179 h 179"/>
                  <a:gd name="T6" fmla="*/ 235 w 296"/>
                  <a:gd name="T7" fmla="*/ 50 h 179"/>
                  <a:gd name="T8" fmla="*/ 272 w 296"/>
                  <a:gd name="T9" fmla="*/ 17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" h="179">
                    <a:moveTo>
                      <a:pt x="272" y="174"/>
                    </a:moveTo>
                    <a:cubicBezTo>
                      <a:pt x="296" y="42"/>
                      <a:pt x="218" y="0"/>
                      <a:pt x="152" y="0"/>
                    </a:cubicBezTo>
                    <a:cubicBezTo>
                      <a:pt x="77" y="0"/>
                      <a:pt x="0" y="57"/>
                      <a:pt x="36" y="179"/>
                    </a:cubicBezTo>
                    <a:cubicBezTo>
                      <a:pt x="107" y="175"/>
                      <a:pt x="172" y="133"/>
                      <a:pt x="235" y="50"/>
                    </a:cubicBezTo>
                    <a:cubicBezTo>
                      <a:pt x="245" y="92"/>
                      <a:pt x="253" y="147"/>
                      <a:pt x="272" y="174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  <p:sp>
            <p:nvSpPr>
              <p:cNvPr id="25" name="Freeform 12"/>
              <p:cNvSpPr>
                <a:spLocks noEditPoints="1"/>
              </p:cNvSpPr>
              <p:nvPr/>
            </p:nvSpPr>
            <p:spPr bwMode="auto">
              <a:xfrm>
                <a:off x="4624734" y="4026057"/>
                <a:ext cx="500689" cy="180387"/>
              </a:xfrm>
              <a:custGeom>
                <a:avLst/>
                <a:gdLst>
                  <a:gd name="T0" fmla="*/ 137 w 183"/>
                  <a:gd name="T1" fmla="*/ 66 h 66"/>
                  <a:gd name="T2" fmla="*/ 140 w 183"/>
                  <a:gd name="T3" fmla="*/ 66 h 66"/>
                  <a:gd name="T4" fmla="*/ 173 w 183"/>
                  <a:gd name="T5" fmla="*/ 39 h 66"/>
                  <a:gd name="T6" fmla="*/ 180 w 183"/>
                  <a:gd name="T7" fmla="*/ 17 h 66"/>
                  <a:gd name="T8" fmla="*/ 183 w 183"/>
                  <a:gd name="T9" fmla="*/ 9 h 66"/>
                  <a:gd name="T10" fmla="*/ 178 w 183"/>
                  <a:gd name="T11" fmla="*/ 3 h 66"/>
                  <a:gd name="T12" fmla="*/ 138 w 183"/>
                  <a:gd name="T13" fmla="*/ 1 h 66"/>
                  <a:gd name="T14" fmla="*/ 138 w 183"/>
                  <a:gd name="T15" fmla="*/ 5 h 66"/>
                  <a:gd name="T16" fmla="*/ 166 w 183"/>
                  <a:gd name="T17" fmla="*/ 8 h 66"/>
                  <a:gd name="T18" fmla="*/ 165 w 183"/>
                  <a:gd name="T19" fmla="*/ 49 h 66"/>
                  <a:gd name="T20" fmla="*/ 137 w 183"/>
                  <a:gd name="T21" fmla="*/ 62 h 66"/>
                  <a:gd name="T22" fmla="*/ 137 w 183"/>
                  <a:gd name="T23" fmla="*/ 66 h 66"/>
                  <a:gd name="T24" fmla="*/ 92 w 183"/>
                  <a:gd name="T25" fmla="*/ 8 h 66"/>
                  <a:gd name="T26" fmla="*/ 49 w 183"/>
                  <a:gd name="T27" fmla="*/ 1 h 66"/>
                  <a:gd name="T28" fmla="*/ 46 w 183"/>
                  <a:gd name="T29" fmla="*/ 1 h 66"/>
                  <a:gd name="T30" fmla="*/ 46 w 183"/>
                  <a:gd name="T31" fmla="*/ 5 h 66"/>
                  <a:gd name="T32" fmla="*/ 76 w 183"/>
                  <a:gd name="T33" fmla="*/ 15 h 66"/>
                  <a:gd name="T34" fmla="*/ 58 w 183"/>
                  <a:gd name="T35" fmla="*/ 59 h 66"/>
                  <a:gd name="T36" fmla="*/ 45 w 183"/>
                  <a:gd name="T37" fmla="*/ 62 h 66"/>
                  <a:gd name="T38" fmla="*/ 44 w 183"/>
                  <a:gd name="T39" fmla="*/ 66 h 66"/>
                  <a:gd name="T40" fmla="*/ 76 w 183"/>
                  <a:gd name="T41" fmla="*/ 46 h 66"/>
                  <a:gd name="T42" fmla="*/ 92 w 183"/>
                  <a:gd name="T43" fmla="*/ 23 h 66"/>
                  <a:gd name="T44" fmla="*/ 106 w 183"/>
                  <a:gd name="T45" fmla="*/ 45 h 66"/>
                  <a:gd name="T46" fmla="*/ 137 w 183"/>
                  <a:gd name="T47" fmla="*/ 66 h 66"/>
                  <a:gd name="T48" fmla="*/ 137 w 183"/>
                  <a:gd name="T49" fmla="*/ 62 h 66"/>
                  <a:gd name="T50" fmla="*/ 123 w 183"/>
                  <a:gd name="T51" fmla="*/ 59 h 66"/>
                  <a:gd name="T52" fmla="*/ 108 w 183"/>
                  <a:gd name="T53" fmla="*/ 15 h 66"/>
                  <a:gd name="T54" fmla="*/ 138 w 183"/>
                  <a:gd name="T55" fmla="*/ 5 h 66"/>
                  <a:gd name="T56" fmla="*/ 138 w 183"/>
                  <a:gd name="T57" fmla="*/ 1 h 66"/>
                  <a:gd name="T58" fmla="*/ 136 w 183"/>
                  <a:gd name="T59" fmla="*/ 1 h 66"/>
                  <a:gd name="T60" fmla="*/ 92 w 183"/>
                  <a:gd name="T61" fmla="*/ 8 h 66"/>
                  <a:gd name="T62" fmla="*/ 46 w 183"/>
                  <a:gd name="T63" fmla="*/ 1 h 66"/>
                  <a:gd name="T64" fmla="*/ 6 w 183"/>
                  <a:gd name="T65" fmla="*/ 3 h 66"/>
                  <a:gd name="T66" fmla="*/ 1 w 183"/>
                  <a:gd name="T67" fmla="*/ 9 h 66"/>
                  <a:gd name="T68" fmla="*/ 4 w 183"/>
                  <a:gd name="T69" fmla="*/ 17 h 66"/>
                  <a:gd name="T70" fmla="*/ 10 w 183"/>
                  <a:gd name="T71" fmla="*/ 39 h 66"/>
                  <a:gd name="T72" fmla="*/ 41 w 183"/>
                  <a:gd name="T73" fmla="*/ 66 h 66"/>
                  <a:gd name="T74" fmla="*/ 44 w 183"/>
                  <a:gd name="T75" fmla="*/ 66 h 66"/>
                  <a:gd name="T76" fmla="*/ 45 w 183"/>
                  <a:gd name="T77" fmla="*/ 62 h 66"/>
                  <a:gd name="T78" fmla="*/ 17 w 183"/>
                  <a:gd name="T79" fmla="*/ 49 h 66"/>
                  <a:gd name="T80" fmla="*/ 18 w 183"/>
                  <a:gd name="T81" fmla="*/ 8 h 66"/>
                  <a:gd name="T82" fmla="*/ 46 w 183"/>
                  <a:gd name="T83" fmla="*/ 5 h 66"/>
                  <a:gd name="T84" fmla="*/ 46 w 183"/>
                  <a:gd name="T85" fmla="*/ 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3" h="66">
                    <a:moveTo>
                      <a:pt x="137" y="66"/>
                    </a:moveTo>
                    <a:cubicBezTo>
                      <a:pt x="138" y="66"/>
                      <a:pt x="139" y="66"/>
                      <a:pt x="140" y="66"/>
                    </a:cubicBezTo>
                    <a:cubicBezTo>
                      <a:pt x="164" y="64"/>
                      <a:pt x="170" y="53"/>
                      <a:pt x="173" y="39"/>
                    </a:cubicBezTo>
                    <a:cubicBezTo>
                      <a:pt x="176" y="24"/>
                      <a:pt x="176" y="18"/>
                      <a:pt x="180" y="17"/>
                    </a:cubicBezTo>
                    <a:cubicBezTo>
                      <a:pt x="183" y="16"/>
                      <a:pt x="183" y="13"/>
                      <a:pt x="183" y="9"/>
                    </a:cubicBezTo>
                    <a:cubicBezTo>
                      <a:pt x="183" y="5"/>
                      <a:pt x="183" y="4"/>
                      <a:pt x="178" y="3"/>
                    </a:cubicBezTo>
                    <a:cubicBezTo>
                      <a:pt x="175" y="1"/>
                      <a:pt x="154" y="0"/>
                      <a:pt x="138" y="1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51" y="4"/>
                      <a:pt x="162" y="5"/>
                      <a:pt x="166" y="8"/>
                    </a:cubicBezTo>
                    <a:cubicBezTo>
                      <a:pt x="174" y="13"/>
                      <a:pt x="171" y="37"/>
                      <a:pt x="165" y="49"/>
                    </a:cubicBezTo>
                    <a:cubicBezTo>
                      <a:pt x="160" y="57"/>
                      <a:pt x="148" y="62"/>
                      <a:pt x="137" y="62"/>
                    </a:cubicBezTo>
                    <a:lnTo>
                      <a:pt x="137" y="66"/>
                    </a:lnTo>
                    <a:close/>
                    <a:moveTo>
                      <a:pt x="92" y="8"/>
                    </a:moveTo>
                    <a:cubicBezTo>
                      <a:pt x="87" y="9"/>
                      <a:pt x="65" y="2"/>
                      <a:pt x="49" y="1"/>
                    </a:cubicBezTo>
                    <a:cubicBezTo>
                      <a:pt x="48" y="1"/>
                      <a:pt x="47" y="1"/>
                      <a:pt x="46" y="1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58" y="5"/>
                      <a:pt x="71" y="8"/>
                      <a:pt x="76" y="15"/>
                    </a:cubicBezTo>
                    <a:cubicBezTo>
                      <a:pt x="83" y="26"/>
                      <a:pt x="70" y="53"/>
                      <a:pt x="58" y="59"/>
                    </a:cubicBezTo>
                    <a:cubicBezTo>
                      <a:pt x="54" y="61"/>
                      <a:pt x="50" y="62"/>
                      <a:pt x="45" y="62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65" y="66"/>
                      <a:pt x="73" y="51"/>
                      <a:pt x="76" y="46"/>
                    </a:cubicBezTo>
                    <a:cubicBezTo>
                      <a:pt x="81" y="36"/>
                      <a:pt x="80" y="23"/>
                      <a:pt x="92" y="23"/>
                    </a:cubicBezTo>
                    <a:cubicBezTo>
                      <a:pt x="104" y="23"/>
                      <a:pt x="102" y="36"/>
                      <a:pt x="106" y="45"/>
                    </a:cubicBezTo>
                    <a:cubicBezTo>
                      <a:pt x="109" y="51"/>
                      <a:pt x="116" y="66"/>
                      <a:pt x="137" y="66"/>
                    </a:cubicBezTo>
                    <a:cubicBezTo>
                      <a:pt x="137" y="62"/>
                      <a:pt x="137" y="62"/>
                      <a:pt x="137" y="62"/>
                    </a:cubicBezTo>
                    <a:cubicBezTo>
                      <a:pt x="132" y="62"/>
                      <a:pt x="127" y="61"/>
                      <a:pt x="123" y="59"/>
                    </a:cubicBezTo>
                    <a:cubicBezTo>
                      <a:pt x="112" y="53"/>
                      <a:pt x="100" y="26"/>
                      <a:pt x="108" y="15"/>
                    </a:cubicBezTo>
                    <a:cubicBezTo>
                      <a:pt x="113" y="8"/>
                      <a:pt x="126" y="5"/>
                      <a:pt x="138" y="5"/>
                    </a:cubicBezTo>
                    <a:cubicBezTo>
                      <a:pt x="138" y="1"/>
                      <a:pt x="138" y="1"/>
                      <a:pt x="138" y="1"/>
                    </a:cubicBezTo>
                    <a:cubicBezTo>
                      <a:pt x="137" y="1"/>
                      <a:pt x="137" y="1"/>
                      <a:pt x="136" y="1"/>
                    </a:cubicBezTo>
                    <a:cubicBezTo>
                      <a:pt x="122" y="2"/>
                      <a:pt x="105" y="8"/>
                      <a:pt x="92" y="8"/>
                    </a:cubicBezTo>
                    <a:close/>
                    <a:moveTo>
                      <a:pt x="46" y="1"/>
                    </a:moveTo>
                    <a:cubicBezTo>
                      <a:pt x="30" y="0"/>
                      <a:pt x="10" y="2"/>
                      <a:pt x="6" y="3"/>
                    </a:cubicBezTo>
                    <a:cubicBezTo>
                      <a:pt x="1" y="5"/>
                      <a:pt x="1" y="5"/>
                      <a:pt x="1" y="9"/>
                    </a:cubicBezTo>
                    <a:cubicBezTo>
                      <a:pt x="0" y="13"/>
                      <a:pt x="1" y="16"/>
                      <a:pt x="4" y="17"/>
                    </a:cubicBezTo>
                    <a:cubicBezTo>
                      <a:pt x="8" y="19"/>
                      <a:pt x="7" y="24"/>
                      <a:pt x="10" y="39"/>
                    </a:cubicBezTo>
                    <a:cubicBezTo>
                      <a:pt x="11" y="53"/>
                      <a:pt x="17" y="64"/>
                      <a:pt x="41" y="66"/>
                    </a:cubicBezTo>
                    <a:cubicBezTo>
                      <a:pt x="42" y="66"/>
                      <a:pt x="43" y="66"/>
                      <a:pt x="44" y="66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33" y="62"/>
                      <a:pt x="21" y="58"/>
                      <a:pt x="17" y="49"/>
                    </a:cubicBezTo>
                    <a:cubicBezTo>
                      <a:pt x="11" y="37"/>
                      <a:pt x="10" y="13"/>
                      <a:pt x="18" y="8"/>
                    </a:cubicBezTo>
                    <a:cubicBezTo>
                      <a:pt x="22" y="6"/>
                      <a:pt x="34" y="4"/>
                      <a:pt x="46" y="5"/>
                    </a:cubicBezTo>
                    <a:lnTo>
                      <a:pt x="46" y="1"/>
                    </a:ln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</p:grpSp>
        <p:sp>
          <p:nvSpPr>
            <p:cNvPr id="26" name="Oval 13"/>
            <p:cNvSpPr>
              <a:spLocks noChangeArrowheads="1"/>
            </p:cNvSpPr>
            <p:nvPr/>
          </p:nvSpPr>
          <p:spPr bwMode="auto">
            <a:xfrm>
              <a:off x="4211926" y="1683462"/>
              <a:ext cx="1304335" cy="1306648"/>
            </a:xfrm>
            <a:prstGeom prst="ellipse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27" name="Freeform 18"/>
            <p:cNvSpPr/>
            <p:nvPr/>
          </p:nvSpPr>
          <p:spPr bwMode="auto">
            <a:xfrm>
              <a:off x="5123110" y="2279692"/>
              <a:ext cx="65910" cy="243985"/>
            </a:xfrm>
            <a:custGeom>
              <a:avLst/>
              <a:gdLst>
                <a:gd name="T0" fmla="*/ 18 w 24"/>
                <a:gd name="T1" fmla="*/ 57 h 89"/>
                <a:gd name="T2" fmla="*/ 21 w 24"/>
                <a:gd name="T3" fmla="*/ 57 h 89"/>
                <a:gd name="T4" fmla="*/ 24 w 24"/>
                <a:gd name="T5" fmla="*/ 89 h 89"/>
                <a:gd name="T6" fmla="*/ 0 w 24"/>
                <a:gd name="T7" fmla="*/ 89 h 89"/>
                <a:gd name="T8" fmla="*/ 2 w 24"/>
                <a:gd name="T9" fmla="*/ 57 h 89"/>
                <a:gd name="T10" fmla="*/ 5 w 24"/>
                <a:gd name="T11" fmla="*/ 57 h 89"/>
                <a:gd name="T12" fmla="*/ 3 w 24"/>
                <a:gd name="T13" fmla="*/ 52 h 89"/>
                <a:gd name="T14" fmla="*/ 9 w 24"/>
                <a:gd name="T15" fmla="*/ 44 h 89"/>
                <a:gd name="T16" fmla="*/ 9 w 24"/>
                <a:gd name="T17" fmla="*/ 0 h 89"/>
                <a:gd name="T18" fmla="*/ 15 w 24"/>
                <a:gd name="T19" fmla="*/ 0 h 89"/>
                <a:gd name="T20" fmla="*/ 15 w 24"/>
                <a:gd name="T21" fmla="*/ 45 h 89"/>
                <a:gd name="T22" fmla="*/ 20 w 24"/>
                <a:gd name="T23" fmla="*/ 52 h 89"/>
                <a:gd name="T24" fmla="*/ 18 w 24"/>
                <a:gd name="T25" fmla="*/ 5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89">
                  <a:moveTo>
                    <a:pt x="18" y="57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3" y="56"/>
                    <a:pt x="3" y="54"/>
                    <a:pt x="3" y="52"/>
                  </a:cubicBezTo>
                  <a:cubicBezTo>
                    <a:pt x="3" y="49"/>
                    <a:pt x="5" y="45"/>
                    <a:pt x="9" y="4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8" y="46"/>
                    <a:pt x="20" y="49"/>
                    <a:pt x="20" y="52"/>
                  </a:cubicBezTo>
                  <a:cubicBezTo>
                    <a:pt x="20" y="54"/>
                    <a:pt x="20" y="56"/>
                    <a:pt x="18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19"/>
            <p:cNvSpPr/>
            <p:nvPr/>
          </p:nvSpPr>
          <p:spPr bwMode="auto">
            <a:xfrm>
              <a:off x="4535697" y="2229970"/>
              <a:ext cx="656793" cy="200044"/>
            </a:xfrm>
            <a:custGeom>
              <a:avLst/>
              <a:gdLst>
                <a:gd name="T0" fmla="*/ 37 w 240"/>
                <a:gd name="T1" fmla="*/ 61 h 73"/>
                <a:gd name="T2" fmla="*/ 114 w 240"/>
                <a:gd name="T3" fmla="*/ 73 h 73"/>
                <a:gd name="T4" fmla="*/ 194 w 240"/>
                <a:gd name="T5" fmla="*/ 61 h 73"/>
                <a:gd name="T6" fmla="*/ 184 w 240"/>
                <a:gd name="T7" fmla="*/ 16 h 73"/>
                <a:gd name="T8" fmla="*/ 240 w 240"/>
                <a:gd name="T9" fmla="*/ 16 h 73"/>
                <a:gd name="T10" fmla="*/ 240 w 240"/>
                <a:gd name="T11" fmla="*/ 0 h 73"/>
                <a:gd name="T12" fmla="*/ 0 w 240"/>
                <a:gd name="T13" fmla="*/ 0 h 73"/>
                <a:gd name="T14" fmla="*/ 0 w 240"/>
                <a:gd name="T15" fmla="*/ 16 h 73"/>
                <a:gd name="T16" fmla="*/ 48 w 240"/>
                <a:gd name="T17" fmla="*/ 16 h 73"/>
                <a:gd name="T18" fmla="*/ 37 w 240"/>
                <a:gd name="T19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73">
                  <a:moveTo>
                    <a:pt x="37" y="61"/>
                  </a:moveTo>
                  <a:cubicBezTo>
                    <a:pt x="114" y="73"/>
                    <a:pt x="114" y="73"/>
                    <a:pt x="114" y="73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1"/>
                    <a:pt x="193" y="48"/>
                    <a:pt x="184" y="16"/>
                  </a:cubicBezTo>
                  <a:cubicBezTo>
                    <a:pt x="240" y="16"/>
                    <a:pt x="240" y="16"/>
                    <a:pt x="240" y="16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8" y="16"/>
                    <a:pt x="48" y="16"/>
                    <a:pt x="48" y="16"/>
                  </a:cubicBezTo>
                  <a:lnTo>
                    <a:pt x="37" y="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cxnSp>
          <p:nvCxnSpPr>
            <p:cNvPr id="55" name="Straight Connector 109"/>
            <p:cNvCxnSpPr/>
            <p:nvPr/>
          </p:nvCxnSpPr>
          <p:spPr>
            <a:xfrm>
              <a:off x="4858665" y="2955666"/>
              <a:ext cx="0" cy="455987"/>
            </a:xfrm>
            <a:prstGeom prst="line">
              <a:avLst/>
            </a:prstGeom>
            <a:ln w="28575">
              <a:solidFill>
                <a:srgbClr val="DA060B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72"/>
          <p:cNvGrpSpPr/>
          <p:nvPr/>
        </p:nvGrpSpPr>
        <p:grpSpPr>
          <a:xfrm>
            <a:off x="6506082" y="1639921"/>
            <a:ext cx="1324616" cy="3327782"/>
            <a:chOff x="6506082" y="1683463"/>
            <a:chExt cx="1324616" cy="3327782"/>
          </a:xfrm>
        </p:grpSpPr>
        <p:grpSp>
          <p:nvGrpSpPr>
            <p:cNvPr id="5" name="Group 41"/>
            <p:cNvGrpSpPr/>
            <p:nvPr/>
          </p:nvGrpSpPr>
          <p:grpSpPr>
            <a:xfrm>
              <a:off x="6548333" y="3477959"/>
              <a:ext cx="1282365" cy="1533286"/>
              <a:chOff x="6548333" y="3477959"/>
              <a:chExt cx="1282365" cy="1533286"/>
            </a:xfrm>
          </p:grpSpPr>
          <p:sp>
            <p:nvSpPr>
              <p:cNvPr id="6" name="Freeform 20"/>
              <p:cNvSpPr/>
              <p:nvPr/>
            </p:nvSpPr>
            <p:spPr bwMode="auto">
              <a:xfrm>
                <a:off x="6802725" y="3910424"/>
                <a:ext cx="114477" cy="169979"/>
              </a:xfrm>
              <a:custGeom>
                <a:avLst/>
                <a:gdLst>
                  <a:gd name="T0" fmla="*/ 12 w 42"/>
                  <a:gd name="T1" fmla="*/ 3 h 62"/>
                  <a:gd name="T2" fmla="*/ 37 w 42"/>
                  <a:gd name="T3" fmla="*/ 26 h 62"/>
                  <a:gd name="T4" fmla="*/ 30 w 42"/>
                  <a:gd name="T5" fmla="*/ 59 h 62"/>
                  <a:gd name="T6" fmla="*/ 5 w 42"/>
                  <a:gd name="T7" fmla="*/ 36 h 62"/>
                  <a:gd name="T8" fmla="*/ 12 w 42"/>
                  <a:gd name="T9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62">
                    <a:moveTo>
                      <a:pt x="12" y="3"/>
                    </a:moveTo>
                    <a:cubicBezTo>
                      <a:pt x="21" y="0"/>
                      <a:pt x="32" y="10"/>
                      <a:pt x="37" y="26"/>
                    </a:cubicBezTo>
                    <a:cubicBezTo>
                      <a:pt x="42" y="41"/>
                      <a:pt x="39" y="56"/>
                      <a:pt x="30" y="59"/>
                    </a:cubicBezTo>
                    <a:cubicBezTo>
                      <a:pt x="21" y="62"/>
                      <a:pt x="10" y="51"/>
                      <a:pt x="5" y="36"/>
                    </a:cubicBezTo>
                    <a:cubicBezTo>
                      <a:pt x="0" y="21"/>
                      <a:pt x="3" y="6"/>
                      <a:pt x="12" y="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rnd">
                <a:solidFill>
                  <a:srgbClr val="DA060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" name="Freeform 21"/>
              <p:cNvSpPr/>
              <p:nvPr/>
            </p:nvSpPr>
            <p:spPr bwMode="auto">
              <a:xfrm>
                <a:off x="7461831" y="3910424"/>
                <a:ext cx="114477" cy="169979"/>
              </a:xfrm>
              <a:custGeom>
                <a:avLst/>
                <a:gdLst>
                  <a:gd name="T0" fmla="*/ 30 w 42"/>
                  <a:gd name="T1" fmla="*/ 3 h 62"/>
                  <a:gd name="T2" fmla="*/ 5 w 42"/>
                  <a:gd name="T3" fmla="*/ 26 h 62"/>
                  <a:gd name="T4" fmla="*/ 12 w 42"/>
                  <a:gd name="T5" fmla="*/ 59 h 62"/>
                  <a:gd name="T6" fmla="*/ 37 w 42"/>
                  <a:gd name="T7" fmla="*/ 36 h 62"/>
                  <a:gd name="T8" fmla="*/ 30 w 42"/>
                  <a:gd name="T9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62">
                    <a:moveTo>
                      <a:pt x="30" y="3"/>
                    </a:moveTo>
                    <a:cubicBezTo>
                      <a:pt x="21" y="0"/>
                      <a:pt x="10" y="10"/>
                      <a:pt x="5" y="26"/>
                    </a:cubicBezTo>
                    <a:cubicBezTo>
                      <a:pt x="0" y="41"/>
                      <a:pt x="3" y="56"/>
                      <a:pt x="12" y="59"/>
                    </a:cubicBezTo>
                    <a:cubicBezTo>
                      <a:pt x="21" y="62"/>
                      <a:pt x="32" y="51"/>
                      <a:pt x="37" y="36"/>
                    </a:cubicBezTo>
                    <a:cubicBezTo>
                      <a:pt x="42" y="21"/>
                      <a:pt x="39" y="6"/>
                      <a:pt x="30" y="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rnd">
                <a:solidFill>
                  <a:srgbClr val="DA060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" name="Freeform 22"/>
              <p:cNvSpPr/>
              <p:nvPr/>
            </p:nvSpPr>
            <p:spPr bwMode="auto">
              <a:xfrm>
                <a:off x="6824695" y="3477959"/>
                <a:ext cx="759706" cy="758550"/>
              </a:xfrm>
              <a:custGeom>
                <a:avLst/>
                <a:gdLst>
                  <a:gd name="T0" fmla="*/ 218 w 278"/>
                  <a:gd name="T1" fmla="*/ 40 h 277"/>
                  <a:gd name="T2" fmla="*/ 262 w 278"/>
                  <a:gd name="T3" fmla="*/ 84 h 277"/>
                  <a:gd name="T4" fmla="*/ 135 w 278"/>
                  <a:gd name="T5" fmla="*/ 276 h 277"/>
                  <a:gd name="T6" fmla="*/ 21 w 278"/>
                  <a:gd name="T7" fmla="*/ 216 h 277"/>
                  <a:gd name="T8" fmla="*/ 33 w 278"/>
                  <a:gd name="T9" fmla="*/ 53 h 277"/>
                  <a:gd name="T10" fmla="*/ 218 w 278"/>
                  <a:gd name="T11" fmla="*/ 4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8" h="277">
                    <a:moveTo>
                      <a:pt x="218" y="40"/>
                    </a:moveTo>
                    <a:cubicBezTo>
                      <a:pt x="243" y="44"/>
                      <a:pt x="256" y="61"/>
                      <a:pt x="262" y="84"/>
                    </a:cubicBezTo>
                    <a:cubicBezTo>
                      <a:pt x="278" y="144"/>
                      <a:pt x="246" y="274"/>
                      <a:pt x="135" y="276"/>
                    </a:cubicBezTo>
                    <a:cubicBezTo>
                      <a:pt x="77" y="277"/>
                      <a:pt x="36" y="262"/>
                      <a:pt x="21" y="216"/>
                    </a:cubicBezTo>
                    <a:cubicBezTo>
                      <a:pt x="6" y="170"/>
                      <a:pt x="0" y="95"/>
                      <a:pt x="33" y="53"/>
                    </a:cubicBezTo>
                    <a:cubicBezTo>
                      <a:pt x="74" y="1"/>
                      <a:pt x="160" y="0"/>
                      <a:pt x="218" y="40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  <p:sp>
            <p:nvSpPr>
              <p:cNvPr id="9" name="Freeform 23"/>
              <p:cNvSpPr/>
              <p:nvPr/>
            </p:nvSpPr>
            <p:spPr bwMode="auto">
              <a:xfrm>
                <a:off x="6548333" y="4424988"/>
                <a:ext cx="1282365" cy="586257"/>
              </a:xfrm>
              <a:custGeom>
                <a:avLst/>
                <a:gdLst>
                  <a:gd name="T0" fmla="*/ 188 w 469"/>
                  <a:gd name="T1" fmla="*/ 0 h 214"/>
                  <a:gd name="T2" fmla="*/ 40 w 469"/>
                  <a:gd name="T3" fmla="*/ 81 h 214"/>
                  <a:gd name="T4" fmla="*/ 0 w 469"/>
                  <a:gd name="T5" fmla="*/ 214 h 214"/>
                  <a:gd name="T6" fmla="*/ 235 w 469"/>
                  <a:gd name="T7" fmla="*/ 214 h 214"/>
                  <a:gd name="T8" fmla="*/ 469 w 469"/>
                  <a:gd name="T9" fmla="*/ 214 h 214"/>
                  <a:gd name="T10" fmla="*/ 429 w 469"/>
                  <a:gd name="T11" fmla="*/ 81 h 214"/>
                  <a:gd name="T12" fmla="*/ 283 w 469"/>
                  <a:gd name="T13" fmla="*/ 1 h 214"/>
                  <a:gd name="T14" fmla="*/ 188 w 469"/>
                  <a:gd name="T15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9" h="214">
                    <a:moveTo>
                      <a:pt x="188" y="0"/>
                    </a:moveTo>
                    <a:cubicBezTo>
                      <a:pt x="84" y="46"/>
                      <a:pt x="53" y="70"/>
                      <a:pt x="40" y="81"/>
                    </a:cubicBezTo>
                    <a:cubicBezTo>
                      <a:pt x="21" y="98"/>
                      <a:pt x="11" y="160"/>
                      <a:pt x="0" y="214"/>
                    </a:cubicBezTo>
                    <a:cubicBezTo>
                      <a:pt x="235" y="214"/>
                      <a:pt x="235" y="214"/>
                      <a:pt x="235" y="214"/>
                    </a:cubicBezTo>
                    <a:cubicBezTo>
                      <a:pt x="469" y="214"/>
                      <a:pt x="469" y="214"/>
                      <a:pt x="469" y="214"/>
                    </a:cubicBezTo>
                    <a:cubicBezTo>
                      <a:pt x="458" y="160"/>
                      <a:pt x="448" y="98"/>
                      <a:pt x="429" y="81"/>
                    </a:cubicBezTo>
                    <a:cubicBezTo>
                      <a:pt x="417" y="70"/>
                      <a:pt x="387" y="47"/>
                      <a:pt x="283" y="1"/>
                    </a:cubicBezTo>
                    <a:lnTo>
                      <a:pt x="188" y="0"/>
                    </a:ln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  <p:sp>
            <p:nvSpPr>
              <p:cNvPr id="10" name="Freeform 24"/>
              <p:cNvSpPr/>
              <p:nvPr/>
            </p:nvSpPr>
            <p:spPr bwMode="auto">
              <a:xfrm>
                <a:off x="7051335" y="4008713"/>
                <a:ext cx="276361" cy="600133"/>
              </a:xfrm>
              <a:custGeom>
                <a:avLst/>
                <a:gdLst>
                  <a:gd name="T0" fmla="*/ 0 w 101"/>
                  <a:gd name="T1" fmla="*/ 62 h 219"/>
                  <a:gd name="T2" fmla="*/ 0 w 101"/>
                  <a:gd name="T3" fmla="*/ 139 h 219"/>
                  <a:gd name="T4" fmla="*/ 0 w 101"/>
                  <a:gd name="T5" fmla="*/ 185 h 219"/>
                  <a:gd name="T6" fmla="*/ 101 w 101"/>
                  <a:gd name="T7" fmla="*/ 185 h 219"/>
                  <a:gd name="T8" fmla="*/ 101 w 101"/>
                  <a:gd name="T9" fmla="*/ 139 h 219"/>
                  <a:gd name="T10" fmla="*/ 101 w 101"/>
                  <a:gd name="T11" fmla="*/ 62 h 219"/>
                  <a:gd name="T12" fmla="*/ 0 w 101"/>
                  <a:gd name="T13" fmla="*/ 62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219">
                    <a:moveTo>
                      <a:pt x="0" y="62"/>
                    </a:move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28" y="218"/>
                      <a:pt x="73" y="219"/>
                      <a:pt x="101" y="185"/>
                    </a:cubicBezTo>
                    <a:cubicBezTo>
                      <a:pt x="101" y="139"/>
                      <a:pt x="101" y="139"/>
                      <a:pt x="101" y="139"/>
                    </a:cubicBezTo>
                    <a:cubicBezTo>
                      <a:pt x="101" y="62"/>
                      <a:pt x="101" y="62"/>
                      <a:pt x="101" y="62"/>
                    </a:cubicBezTo>
                    <a:cubicBezTo>
                      <a:pt x="101" y="0"/>
                      <a:pt x="0" y="0"/>
                      <a:pt x="0" y="62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  <p:sp>
            <p:nvSpPr>
              <p:cNvPr id="11" name="Freeform 25"/>
              <p:cNvSpPr/>
              <p:nvPr/>
            </p:nvSpPr>
            <p:spPr bwMode="auto">
              <a:xfrm>
                <a:off x="6726408" y="3612092"/>
                <a:ext cx="926216" cy="782833"/>
              </a:xfrm>
              <a:custGeom>
                <a:avLst/>
                <a:gdLst>
                  <a:gd name="T0" fmla="*/ 170 w 339"/>
                  <a:gd name="T1" fmla="*/ 0 h 286"/>
                  <a:gd name="T2" fmla="*/ 72 w 339"/>
                  <a:gd name="T3" fmla="*/ 237 h 286"/>
                  <a:gd name="T4" fmla="*/ 170 w 339"/>
                  <a:gd name="T5" fmla="*/ 286 h 286"/>
                  <a:gd name="T6" fmla="*/ 267 w 339"/>
                  <a:gd name="T7" fmla="*/ 233 h 286"/>
                  <a:gd name="T8" fmla="*/ 170 w 339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9" h="286">
                    <a:moveTo>
                      <a:pt x="170" y="0"/>
                    </a:moveTo>
                    <a:cubicBezTo>
                      <a:pt x="0" y="0"/>
                      <a:pt x="61" y="221"/>
                      <a:pt x="72" y="237"/>
                    </a:cubicBezTo>
                    <a:cubicBezTo>
                      <a:pt x="85" y="255"/>
                      <a:pt x="142" y="286"/>
                      <a:pt x="170" y="286"/>
                    </a:cubicBezTo>
                    <a:cubicBezTo>
                      <a:pt x="197" y="286"/>
                      <a:pt x="255" y="251"/>
                      <a:pt x="267" y="233"/>
                    </a:cubicBezTo>
                    <a:cubicBezTo>
                      <a:pt x="278" y="217"/>
                      <a:pt x="339" y="0"/>
                      <a:pt x="17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rnd">
                <a:solidFill>
                  <a:srgbClr val="DA060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26"/>
              <p:cNvSpPr/>
              <p:nvPr/>
            </p:nvSpPr>
            <p:spPr bwMode="auto">
              <a:xfrm>
                <a:off x="6800413" y="3576246"/>
                <a:ext cx="779363" cy="468313"/>
              </a:xfrm>
              <a:custGeom>
                <a:avLst/>
                <a:gdLst>
                  <a:gd name="T0" fmla="*/ 60 w 285"/>
                  <a:gd name="T1" fmla="*/ 66 h 171"/>
                  <a:gd name="T2" fmla="*/ 140 w 285"/>
                  <a:gd name="T3" fmla="*/ 69 h 171"/>
                  <a:gd name="T4" fmla="*/ 259 w 285"/>
                  <a:gd name="T5" fmla="*/ 171 h 171"/>
                  <a:gd name="T6" fmla="*/ 145 w 285"/>
                  <a:gd name="T7" fmla="*/ 4 h 171"/>
                  <a:gd name="T8" fmla="*/ 28 w 285"/>
                  <a:gd name="T9" fmla="*/ 169 h 171"/>
                  <a:gd name="T10" fmla="*/ 60 w 285"/>
                  <a:gd name="T11" fmla="*/ 6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5" h="171">
                    <a:moveTo>
                      <a:pt x="60" y="66"/>
                    </a:moveTo>
                    <a:cubicBezTo>
                      <a:pt x="90" y="84"/>
                      <a:pt x="113" y="57"/>
                      <a:pt x="140" y="69"/>
                    </a:cubicBezTo>
                    <a:cubicBezTo>
                      <a:pt x="167" y="80"/>
                      <a:pt x="244" y="49"/>
                      <a:pt x="259" y="171"/>
                    </a:cubicBezTo>
                    <a:cubicBezTo>
                      <a:pt x="285" y="83"/>
                      <a:pt x="242" y="8"/>
                      <a:pt x="145" y="4"/>
                    </a:cubicBezTo>
                    <a:cubicBezTo>
                      <a:pt x="42" y="0"/>
                      <a:pt x="0" y="81"/>
                      <a:pt x="28" y="169"/>
                    </a:cubicBezTo>
                    <a:cubicBezTo>
                      <a:pt x="27" y="121"/>
                      <a:pt x="38" y="90"/>
                      <a:pt x="60" y="66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  <p:sp>
            <p:nvSpPr>
              <p:cNvPr id="13" name="Freeform 27"/>
              <p:cNvSpPr/>
              <p:nvPr/>
            </p:nvSpPr>
            <p:spPr bwMode="auto">
              <a:xfrm>
                <a:off x="6941484" y="4422677"/>
                <a:ext cx="249767" cy="249767"/>
              </a:xfrm>
              <a:custGeom>
                <a:avLst/>
                <a:gdLst>
                  <a:gd name="T0" fmla="*/ 83 w 216"/>
                  <a:gd name="T1" fmla="*/ 0 h 216"/>
                  <a:gd name="T2" fmla="*/ 0 w 216"/>
                  <a:gd name="T3" fmla="*/ 47 h 216"/>
                  <a:gd name="T4" fmla="*/ 123 w 216"/>
                  <a:gd name="T5" fmla="*/ 216 h 216"/>
                  <a:gd name="T6" fmla="*/ 216 w 216"/>
                  <a:gd name="T7" fmla="*/ 128 h 216"/>
                  <a:gd name="T8" fmla="*/ 83 w 216"/>
                  <a:gd name="T9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" h="216">
                    <a:moveTo>
                      <a:pt x="83" y="0"/>
                    </a:moveTo>
                    <a:lnTo>
                      <a:pt x="0" y="47"/>
                    </a:lnTo>
                    <a:lnTo>
                      <a:pt x="123" y="216"/>
                    </a:lnTo>
                    <a:lnTo>
                      <a:pt x="216" y="128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  <p:sp>
            <p:nvSpPr>
              <p:cNvPr id="14" name="Freeform 28"/>
              <p:cNvSpPr/>
              <p:nvPr/>
            </p:nvSpPr>
            <p:spPr bwMode="auto">
              <a:xfrm>
                <a:off x="7191251" y="4422677"/>
                <a:ext cx="248609" cy="249767"/>
              </a:xfrm>
              <a:custGeom>
                <a:avLst/>
                <a:gdLst>
                  <a:gd name="T0" fmla="*/ 130 w 215"/>
                  <a:gd name="T1" fmla="*/ 0 h 216"/>
                  <a:gd name="T2" fmla="*/ 215 w 215"/>
                  <a:gd name="T3" fmla="*/ 47 h 216"/>
                  <a:gd name="T4" fmla="*/ 92 w 215"/>
                  <a:gd name="T5" fmla="*/ 216 h 216"/>
                  <a:gd name="T6" fmla="*/ 0 w 215"/>
                  <a:gd name="T7" fmla="*/ 128 h 216"/>
                  <a:gd name="T8" fmla="*/ 130 w 215"/>
                  <a:gd name="T9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5" h="216">
                    <a:moveTo>
                      <a:pt x="130" y="0"/>
                    </a:moveTo>
                    <a:lnTo>
                      <a:pt x="215" y="47"/>
                    </a:lnTo>
                    <a:lnTo>
                      <a:pt x="92" y="216"/>
                    </a:lnTo>
                    <a:lnTo>
                      <a:pt x="0" y="128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  <p:sp>
            <p:nvSpPr>
              <p:cNvPr id="15" name="Freeform 29"/>
              <p:cNvSpPr/>
              <p:nvPr/>
            </p:nvSpPr>
            <p:spPr bwMode="auto">
              <a:xfrm>
                <a:off x="6955360" y="3721943"/>
                <a:ext cx="292551" cy="70536"/>
              </a:xfrm>
              <a:custGeom>
                <a:avLst/>
                <a:gdLst>
                  <a:gd name="T0" fmla="*/ 1 w 107"/>
                  <a:gd name="T1" fmla="*/ 6 h 26"/>
                  <a:gd name="T2" fmla="*/ 35 w 107"/>
                  <a:gd name="T3" fmla="*/ 24 h 26"/>
                  <a:gd name="T4" fmla="*/ 106 w 107"/>
                  <a:gd name="T5" fmla="*/ 4 h 26"/>
                  <a:gd name="T6" fmla="*/ 105 w 107"/>
                  <a:gd name="T7" fmla="*/ 1 h 26"/>
                  <a:gd name="T8" fmla="*/ 56 w 107"/>
                  <a:gd name="T9" fmla="*/ 14 h 26"/>
                  <a:gd name="T10" fmla="*/ 2 w 107"/>
                  <a:gd name="T11" fmla="*/ 5 h 26"/>
                  <a:gd name="T12" fmla="*/ 1 w 107"/>
                  <a:gd name="T13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26">
                    <a:moveTo>
                      <a:pt x="1" y="6"/>
                    </a:moveTo>
                    <a:cubicBezTo>
                      <a:pt x="3" y="20"/>
                      <a:pt x="23" y="22"/>
                      <a:pt x="35" y="24"/>
                    </a:cubicBezTo>
                    <a:cubicBezTo>
                      <a:pt x="58" y="26"/>
                      <a:pt x="87" y="17"/>
                      <a:pt x="106" y="4"/>
                    </a:cubicBezTo>
                    <a:cubicBezTo>
                      <a:pt x="107" y="3"/>
                      <a:pt x="107" y="1"/>
                      <a:pt x="105" y="1"/>
                    </a:cubicBezTo>
                    <a:cubicBezTo>
                      <a:pt x="88" y="0"/>
                      <a:pt x="72" y="10"/>
                      <a:pt x="56" y="14"/>
                    </a:cubicBezTo>
                    <a:cubicBezTo>
                      <a:pt x="40" y="18"/>
                      <a:pt x="15" y="16"/>
                      <a:pt x="2" y="5"/>
                    </a:cubicBezTo>
                    <a:cubicBezTo>
                      <a:pt x="2" y="4"/>
                      <a:pt x="0" y="5"/>
                      <a:pt x="1" y="6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</p:grpSp>
        <p:sp>
          <p:nvSpPr>
            <p:cNvPr id="16" name="Oval 31"/>
            <p:cNvSpPr>
              <a:spLocks noChangeArrowheads="1"/>
            </p:cNvSpPr>
            <p:nvPr/>
          </p:nvSpPr>
          <p:spPr bwMode="auto">
            <a:xfrm>
              <a:off x="6506082" y="1683463"/>
              <a:ext cx="1304335" cy="1306648"/>
            </a:xfrm>
            <a:prstGeom prst="ellipse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29" name="Freeform 34"/>
            <p:cNvSpPr/>
            <p:nvPr/>
          </p:nvSpPr>
          <p:spPr bwMode="auto">
            <a:xfrm>
              <a:off x="7031054" y="2443891"/>
              <a:ext cx="268268" cy="38159"/>
            </a:xfrm>
            <a:custGeom>
              <a:avLst/>
              <a:gdLst>
                <a:gd name="T0" fmla="*/ 98 w 98"/>
                <a:gd name="T1" fmla="*/ 14 h 14"/>
                <a:gd name="T2" fmla="*/ 0 w 98"/>
                <a:gd name="T3" fmla="*/ 14 h 14"/>
                <a:gd name="T4" fmla="*/ 5 w 98"/>
                <a:gd name="T5" fmla="*/ 9 h 14"/>
                <a:gd name="T6" fmla="*/ 30 w 98"/>
                <a:gd name="T7" fmla="*/ 9 h 14"/>
                <a:gd name="T8" fmla="*/ 30 w 98"/>
                <a:gd name="T9" fmla="*/ 5 h 14"/>
                <a:gd name="T10" fmla="*/ 34 w 98"/>
                <a:gd name="T11" fmla="*/ 0 h 14"/>
                <a:gd name="T12" fmla="*/ 64 w 98"/>
                <a:gd name="T13" fmla="*/ 0 h 14"/>
                <a:gd name="T14" fmla="*/ 69 w 98"/>
                <a:gd name="T15" fmla="*/ 5 h 14"/>
                <a:gd name="T16" fmla="*/ 69 w 98"/>
                <a:gd name="T17" fmla="*/ 9 h 14"/>
                <a:gd name="T18" fmla="*/ 93 w 98"/>
                <a:gd name="T19" fmla="*/ 9 h 14"/>
                <a:gd name="T20" fmla="*/ 98 w 98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14">
                  <a:moveTo>
                    <a:pt x="98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2"/>
                    <a:pt x="2" y="9"/>
                    <a:pt x="5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6" y="9"/>
                    <a:pt x="98" y="11"/>
                    <a:pt x="98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35"/>
            <p:cNvSpPr>
              <a:spLocks noEditPoints="1"/>
            </p:cNvSpPr>
            <p:nvPr/>
          </p:nvSpPr>
          <p:spPr bwMode="auto">
            <a:xfrm>
              <a:off x="6931031" y="2184549"/>
              <a:ext cx="454436" cy="306426"/>
            </a:xfrm>
            <a:custGeom>
              <a:avLst/>
              <a:gdLst>
                <a:gd name="T0" fmla="*/ 166 w 166"/>
                <a:gd name="T1" fmla="*/ 106 h 112"/>
                <a:gd name="T2" fmla="*/ 166 w 166"/>
                <a:gd name="T3" fmla="*/ 6 h 112"/>
                <a:gd name="T4" fmla="*/ 160 w 166"/>
                <a:gd name="T5" fmla="*/ 0 h 112"/>
                <a:gd name="T6" fmla="*/ 6 w 166"/>
                <a:gd name="T7" fmla="*/ 0 h 112"/>
                <a:gd name="T8" fmla="*/ 0 w 166"/>
                <a:gd name="T9" fmla="*/ 6 h 112"/>
                <a:gd name="T10" fmla="*/ 0 w 166"/>
                <a:gd name="T11" fmla="*/ 106 h 112"/>
                <a:gd name="T12" fmla="*/ 6 w 166"/>
                <a:gd name="T13" fmla="*/ 112 h 112"/>
                <a:gd name="T14" fmla="*/ 160 w 166"/>
                <a:gd name="T15" fmla="*/ 112 h 112"/>
                <a:gd name="T16" fmla="*/ 166 w 166"/>
                <a:gd name="T17" fmla="*/ 106 h 112"/>
                <a:gd name="T18" fmla="*/ 153 w 166"/>
                <a:gd name="T19" fmla="*/ 94 h 112"/>
                <a:gd name="T20" fmla="*/ 13 w 166"/>
                <a:gd name="T21" fmla="*/ 94 h 112"/>
                <a:gd name="T22" fmla="*/ 13 w 166"/>
                <a:gd name="T23" fmla="*/ 13 h 112"/>
                <a:gd name="T24" fmla="*/ 153 w 166"/>
                <a:gd name="T25" fmla="*/ 13 h 112"/>
                <a:gd name="T26" fmla="*/ 153 w 166"/>
                <a:gd name="T27" fmla="*/ 9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12">
                  <a:moveTo>
                    <a:pt x="166" y="106"/>
                  </a:moveTo>
                  <a:cubicBezTo>
                    <a:pt x="166" y="6"/>
                    <a:pt x="166" y="6"/>
                    <a:pt x="166" y="6"/>
                  </a:cubicBezTo>
                  <a:cubicBezTo>
                    <a:pt x="166" y="3"/>
                    <a:pt x="163" y="0"/>
                    <a:pt x="16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0"/>
                    <a:pt x="3" y="112"/>
                    <a:pt x="6" y="112"/>
                  </a:cubicBezTo>
                  <a:cubicBezTo>
                    <a:pt x="160" y="112"/>
                    <a:pt x="160" y="112"/>
                    <a:pt x="160" y="112"/>
                  </a:cubicBezTo>
                  <a:cubicBezTo>
                    <a:pt x="163" y="112"/>
                    <a:pt x="166" y="110"/>
                    <a:pt x="166" y="106"/>
                  </a:cubicBezTo>
                  <a:close/>
                  <a:moveTo>
                    <a:pt x="153" y="94"/>
                  </a:moveTo>
                  <a:cubicBezTo>
                    <a:pt x="13" y="94"/>
                    <a:pt x="13" y="94"/>
                    <a:pt x="13" y="9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53" y="13"/>
                    <a:pt x="153" y="13"/>
                    <a:pt x="153" y="13"/>
                  </a:cubicBezTo>
                  <a:lnTo>
                    <a:pt x="153" y="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54"/>
            <p:cNvSpPr>
              <a:spLocks noEditPoints="1"/>
            </p:cNvSpPr>
            <p:nvPr/>
          </p:nvSpPr>
          <p:spPr bwMode="auto">
            <a:xfrm>
              <a:off x="6926860" y="3946271"/>
              <a:ext cx="521503" cy="191950"/>
            </a:xfrm>
            <a:custGeom>
              <a:avLst/>
              <a:gdLst>
                <a:gd name="T0" fmla="*/ 143 w 191"/>
                <a:gd name="T1" fmla="*/ 69 h 70"/>
                <a:gd name="T2" fmla="*/ 145 w 191"/>
                <a:gd name="T3" fmla="*/ 69 h 70"/>
                <a:gd name="T4" fmla="*/ 180 w 191"/>
                <a:gd name="T5" fmla="*/ 41 h 70"/>
                <a:gd name="T6" fmla="*/ 187 w 191"/>
                <a:gd name="T7" fmla="*/ 19 h 70"/>
                <a:gd name="T8" fmla="*/ 191 w 191"/>
                <a:gd name="T9" fmla="*/ 10 h 70"/>
                <a:gd name="T10" fmla="*/ 185 w 191"/>
                <a:gd name="T11" fmla="*/ 4 h 70"/>
                <a:gd name="T12" fmla="*/ 144 w 191"/>
                <a:gd name="T13" fmla="*/ 1 h 70"/>
                <a:gd name="T14" fmla="*/ 144 w 191"/>
                <a:gd name="T15" fmla="*/ 6 h 70"/>
                <a:gd name="T16" fmla="*/ 172 w 191"/>
                <a:gd name="T17" fmla="*/ 9 h 70"/>
                <a:gd name="T18" fmla="*/ 171 w 191"/>
                <a:gd name="T19" fmla="*/ 52 h 70"/>
                <a:gd name="T20" fmla="*/ 143 w 191"/>
                <a:gd name="T21" fmla="*/ 65 h 70"/>
                <a:gd name="T22" fmla="*/ 143 w 191"/>
                <a:gd name="T23" fmla="*/ 69 h 70"/>
                <a:gd name="T24" fmla="*/ 95 w 191"/>
                <a:gd name="T25" fmla="*/ 10 h 70"/>
                <a:gd name="T26" fmla="*/ 51 w 191"/>
                <a:gd name="T27" fmla="*/ 2 h 70"/>
                <a:gd name="T28" fmla="*/ 47 w 191"/>
                <a:gd name="T29" fmla="*/ 2 h 70"/>
                <a:gd name="T30" fmla="*/ 47 w 191"/>
                <a:gd name="T31" fmla="*/ 6 h 70"/>
                <a:gd name="T32" fmla="*/ 79 w 191"/>
                <a:gd name="T33" fmla="*/ 16 h 70"/>
                <a:gd name="T34" fmla="*/ 60 w 191"/>
                <a:gd name="T35" fmla="*/ 62 h 70"/>
                <a:gd name="T36" fmla="*/ 46 w 191"/>
                <a:gd name="T37" fmla="*/ 65 h 70"/>
                <a:gd name="T38" fmla="*/ 46 w 191"/>
                <a:gd name="T39" fmla="*/ 69 h 70"/>
                <a:gd name="T40" fmla="*/ 79 w 191"/>
                <a:gd name="T41" fmla="*/ 48 h 70"/>
                <a:gd name="T42" fmla="*/ 95 w 191"/>
                <a:gd name="T43" fmla="*/ 25 h 70"/>
                <a:gd name="T44" fmla="*/ 111 w 191"/>
                <a:gd name="T45" fmla="*/ 48 h 70"/>
                <a:gd name="T46" fmla="*/ 143 w 191"/>
                <a:gd name="T47" fmla="*/ 69 h 70"/>
                <a:gd name="T48" fmla="*/ 143 w 191"/>
                <a:gd name="T49" fmla="*/ 65 h 70"/>
                <a:gd name="T50" fmla="*/ 128 w 191"/>
                <a:gd name="T51" fmla="*/ 62 h 70"/>
                <a:gd name="T52" fmla="*/ 112 w 191"/>
                <a:gd name="T53" fmla="*/ 16 h 70"/>
                <a:gd name="T54" fmla="*/ 144 w 191"/>
                <a:gd name="T55" fmla="*/ 6 h 70"/>
                <a:gd name="T56" fmla="*/ 144 w 191"/>
                <a:gd name="T57" fmla="*/ 1 h 70"/>
                <a:gd name="T58" fmla="*/ 141 w 191"/>
                <a:gd name="T59" fmla="*/ 2 h 70"/>
                <a:gd name="T60" fmla="*/ 95 w 191"/>
                <a:gd name="T61" fmla="*/ 10 h 70"/>
                <a:gd name="T62" fmla="*/ 47 w 191"/>
                <a:gd name="T63" fmla="*/ 2 h 70"/>
                <a:gd name="T64" fmla="*/ 6 w 191"/>
                <a:gd name="T65" fmla="*/ 4 h 70"/>
                <a:gd name="T66" fmla="*/ 1 w 191"/>
                <a:gd name="T67" fmla="*/ 10 h 70"/>
                <a:gd name="T68" fmla="*/ 4 w 191"/>
                <a:gd name="T69" fmla="*/ 19 h 70"/>
                <a:gd name="T70" fmla="*/ 10 w 191"/>
                <a:gd name="T71" fmla="*/ 42 h 70"/>
                <a:gd name="T72" fmla="*/ 42 w 191"/>
                <a:gd name="T73" fmla="*/ 69 h 70"/>
                <a:gd name="T74" fmla="*/ 46 w 191"/>
                <a:gd name="T75" fmla="*/ 69 h 70"/>
                <a:gd name="T76" fmla="*/ 46 w 191"/>
                <a:gd name="T77" fmla="*/ 65 h 70"/>
                <a:gd name="T78" fmla="*/ 18 w 191"/>
                <a:gd name="T79" fmla="*/ 52 h 70"/>
                <a:gd name="T80" fmla="*/ 19 w 191"/>
                <a:gd name="T81" fmla="*/ 9 h 70"/>
                <a:gd name="T82" fmla="*/ 47 w 191"/>
                <a:gd name="T83" fmla="*/ 6 h 70"/>
                <a:gd name="T84" fmla="*/ 47 w 191"/>
                <a:gd name="T85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1" h="70">
                  <a:moveTo>
                    <a:pt x="143" y="69"/>
                  </a:moveTo>
                  <a:cubicBezTo>
                    <a:pt x="143" y="69"/>
                    <a:pt x="144" y="69"/>
                    <a:pt x="145" y="69"/>
                  </a:cubicBezTo>
                  <a:cubicBezTo>
                    <a:pt x="171" y="67"/>
                    <a:pt x="177" y="56"/>
                    <a:pt x="180" y="41"/>
                  </a:cubicBezTo>
                  <a:cubicBezTo>
                    <a:pt x="183" y="25"/>
                    <a:pt x="183" y="20"/>
                    <a:pt x="187" y="19"/>
                  </a:cubicBezTo>
                  <a:cubicBezTo>
                    <a:pt x="190" y="18"/>
                    <a:pt x="191" y="14"/>
                    <a:pt x="191" y="10"/>
                  </a:cubicBezTo>
                  <a:cubicBezTo>
                    <a:pt x="190" y="6"/>
                    <a:pt x="190" y="5"/>
                    <a:pt x="185" y="4"/>
                  </a:cubicBezTo>
                  <a:cubicBezTo>
                    <a:pt x="182" y="2"/>
                    <a:pt x="160" y="0"/>
                    <a:pt x="144" y="1"/>
                  </a:cubicBezTo>
                  <a:cubicBezTo>
                    <a:pt x="144" y="6"/>
                    <a:pt x="144" y="6"/>
                    <a:pt x="144" y="6"/>
                  </a:cubicBezTo>
                  <a:cubicBezTo>
                    <a:pt x="157" y="5"/>
                    <a:pt x="169" y="6"/>
                    <a:pt x="172" y="9"/>
                  </a:cubicBezTo>
                  <a:cubicBezTo>
                    <a:pt x="180" y="14"/>
                    <a:pt x="178" y="39"/>
                    <a:pt x="171" y="52"/>
                  </a:cubicBezTo>
                  <a:cubicBezTo>
                    <a:pt x="167" y="61"/>
                    <a:pt x="154" y="65"/>
                    <a:pt x="143" y="65"/>
                  </a:cubicBezTo>
                  <a:lnTo>
                    <a:pt x="143" y="69"/>
                  </a:lnTo>
                  <a:close/>
                  <a:moveTo>
                    <a:pt x="95" y="10"/>
                  </a:moveTo>
                  <a:cubicBezTo>
                    <a:pt x="90" y="10"/>
                    <a:pt x="67" y="3"/>
                    <a:pt x="51" y="2"/>
                  </a:cubicBezTo>
                  <a:cubicBezTo>
                    <a:pt x="50" y="2"/>
                    <a:pt x="49" y="2"/>
                    <a:pt x="47" y="2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60" y="6"/>
                    <a:pt x="74" y="9"/>
                    <a:pt x="79" y="16"/>
                  </a:cubicBezTo>
                  <a:cubicBezTo>
                    <a:pt x="86" y="28"/>
                    <a:pt x="73" y="56"/>
                    <a:pt x="60" y="62"/>
                  </a:cubicBezTo>
                  <a:cubicBezTo>
                    <a:pt x="56" y="64"/>
                    <a:pt x="51" y="65"/>
                    <a:pt x="46" y="65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68" y="69"/>
                    <a:pt x="76" y="54"/>
                    <a:pt x="79" y="48"/>
                  </a:cubicBezTo>
                  <a:cubicBezTo>
                    <a:pt x="84" y="39"/>
                    <a:pt x="83" y="25"/>
                    <a:pt x="95" y="25"/>
                  </a:cubicBezTo>
                  <a:cubicBezTo>
                    <a:pt x="108" y="25"/>
                    <a:pt x="106" y="38"/>
                    <a:pt x="111" y="48"/>
                  </a:cubicBezTo>
                  <a:cubicBezTo>
                    <a:pt x="113" y="53"/>
                    <a:pt x="120" y="70"/>
                    <a:pt x="143" y="69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137" y="65"/>
                    <a:pt x="132" y="64"/>
                    <a:pt x="128" y="62"/>
                  </a:cubicBezTo>
                  <a:cubicBezTo>
                    <a:pt x="116" y="56"/>
                    <a:pt x="104" y="28"/>
                    <a:pt x="112" y="16"/>
                  </a:cubicBezTo>
                  <a:cubicBezTo>
                    <a:pt x="117" y="9"/>
                    <a:pt x="131" y="6"/>
                    <a:pt x="144" y="6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3" y="1"/>
                    <a:pt x="142" y="1"/>
                    <a:pt x="141" y="2"/>
                  </a:cubicBezTo>
                  <a:cubicBezTo>
                    <a:pt x="126" y="3"/>
                    <a:pt x="109" y="9"/>
                    <a:pt x="95" y="10"/>
                  </a:cubicBezTo>
                  <a:close/>
                  <a:moveTo>
                    <a:pt x="47" y="2"/>
                  </a:moveTo>
                  <a:cubicBezTo>
                    <a:pt x="31" y="1"/>
                    <a:pt x="10" y="3"/>
                    <a:pt x="6" y="4"/>
                  </a:cubicBezTo>
                  <a:cubicBezTo>
                    <a:pt x="1" y="6"/>
                    <a:pt x="1" y="6"/>
                    <a:pt x="1" y="10"/>
                  </a:cubicBezTo>
                  <a:cubicBezTo>
                    <a:pt x="0" y="14"/>
                    <a:pt x="1" y="18"/>
                    <a:pt x="4" y="19"/>
                  </a:cubicBezTo>
                  <a:cubicBezTo>
                    <a:pt x="8" y="20"/>
                    <a:pt x="8" y="26"/>
                    <a:pt x="10" y="42"/>
                  </a:cubicBezTo>
                  <a:cubicBezTo>
                    <a:pt x="12" y="56"/>
                    <a:pt x="17" y="67"/>
                    <a:pt x="42" y="69"/>
                  </a:cubicBezTo>
                  <a:cubicBezTo>
                    <a:pt x="44" y="69"/>
                    <a:pt x="45" y="69"/>
                    <a:pt x="46" y="69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35" y="65"/>
                    <a:pt x="22" y="61"/>
                    <a:pt x="18" y="52"/>
                  </a:cubicBezTo>
                  <a:cubicBezTo>
                    <a:pt x="11" y="40"/>
                    <a:pt x="11" y="14"/>
                    <a:pt x="19" y="9"/>
                  </a:cubicBezTo>
                  <a:cubicBezTo>
                    <a:pt x="23" y="7"/>
                    <a:pt x="35" y="5"/>
                    <a:pt x="47" y="6"/>
                  </a:cubicBezTo>
                  <a:lnTo>
                    <a:pt x="47" y="2"/>
                  </a:lnTo>
                  <a:close/>
                </a:path>
              </a:pathLst>
            </a:cu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  <a:sym typeface="+mn-lt"/>
              </a:endParaRPr>
            </a:p>
          </p:txBody>
        </p:sp>
        <p:cxnSp>
          <p:nvCxnSpPr>
            <p:cNvPr id="56" name="Straight Connector 110"/>
            <p:cNvCxnSpPr/>
            <p:nvPr/>
          </p:nvCxnSpPr>
          <p:spPr>
            <a:xfrm>
              <a:off x="7177030" y="2955666"/>
              <a:ext cx="0" cy="455987"/>
            </a:xfrm>
            <a:prstGeom prst="line">
              <a:avLst/>
            </a:prstGeom>
            <a:ln w="28575">
              <a:solidFill>
                <a:srgbClr val="DA060B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8924756" y="1605476"/>
            <a:ext cx="1316472" cy="3356447"/>
            <a:chOff x="8924756" y="1649018"/>
            <a:chExt cx="1316472" cy="3356447"/>
          </a:xfrm>
        </p:grpSpPr>
        <p:sp>
          <p:nvSpPr>
            <p:cNvPr id="52" name="Oval 78"/>
            <p:cNvSpPr>
              <a:spLocks noChangeArrowheads="1"/>
            </p:cNvSpPr>
            <p:nvPr/>
          </p:nvSpPr>
          <p:spPr bwMode="auto">
            <a:xfrm>
              <a:off x="8936893" y="1649018"/>
              <a:ext cx="1304335" cy="1306648"/>
            </a:xfrm>
            <a:prstGeom prst="ellipse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53" name="Freeform 95"/>
            <p:cNvSpPr/>
            <p:nvPr/>
          </p:nvSpPr>
          <p:spPr bwMode="auto">
            <a:xfrm>
              <a:off x="9428909" y="2120040"/>
              <a:ext cx="320302" cy="402401"/>
            </a:xfrm>
            <a:custGeom>
              <a:avLst/>
              <a:gdLst>
                <a:gd name="connsiteX0" fmla="*/ 163864 w 270180"/>
                <a:gd name="connsiteY0" fmla="*/ 157035 h 339432"/>
                <a:gd name="connsiteX1" fmla="*/ 163864 w 270180"/>
                <a:gd name="connsiteY1" fmla="*/ 207755 h 339432"/>
                <a:gd name="connsiteX2" fmla="*/ 214584 w 270180"/>
                <a:gd name="connsiteY2" fmla="*/ 207755 h 339432"/>
                <a:gd name="connsiteX3" fmla="*/ 214584 w 270180"/>
                <a:gd name="connsiteY3" fmla="*/ 157035 h 339432"/>
                <a:gd name="connsiteX4" fmla="*/ 45843 w 270180"/>
                <a:gd name="connsiteY4" fmla="*/ 157035 h 339432"/>
                <a:gd name="connsiteX5" fmla="*/ 45843 w 270180"/>
                <a:gd name="connsiteY5" fmla="*/ 207755 h 339432"/>
                <a:gd name="connsiteX6" fmla="*/ 96563 w 270180"/>
                <a:gd name="connsiteY6" fmla="*/ 207755 h 339432"/>
                <a:gd name="connsiteX7" fmla="*/ 96563 w 270180"/>
                <a:gd name="connsiteY7" fmla="*/ 157035 h 339432"/>
                <a:gd name="connsiteX8" fmla="*/ 136553 w 270180"/>
                <a:gd name="connsiteY8" fmla="*/ 0 h 339432"/>
                <a:gd name="connsiteX9" fmla="*/ 270180 w 270180"/>
                <a:gd name="connsiteY9" fmla="*/ 131676 h 339432"/>
                <a:gd name="connsiteX10" fmla="*/ 270180 w 270180"/>
                <a:gd name="connsiteY10" fmla="*/ 339432 h 339432"/>
                <a:gd name="connsiteX11" fmla="*/ 0 w 270180"/>
                <a:gd name="connsiteY11" fmla="*/ 339432 h 339432"/>
                <a:gd name="connsiteX12" fmla="*/ 0 w 270180"/>
                <a:gd name="connsiteY12" fmla="*/ 131676 h 339432"/>
                <a:gd name="connsiteX13" fmla="*/ 35207 w 270180"/>
                <a:gd name="connsiteY13" fmla="*/ 97727 h 339432"/>
                <a:gd name="connsiteX14" fmla="*/ 32187 w 270180"/>
                <a:gd name="connsiteY14" fmla="*/ 91914 h 339432"/>
                <a:gd name="connsiteX15" fmla="*/ 32187 w 270180"/>
                <a:gd name="connsiteY15" fmla="*/ 36834 h 339432"/>
                <a:gd name="connsiteX16" fmla="*/ 46020 w 270180"/>
                <a:gd name="connsiteY16" fmla="*/ 25359 h 339432"/>
                <a:gd name="connsiteX17" fmla="*/ 57547 w 270180"/>
                <a:gd name="connsiteY17" fmla="*/ 36834 h 339432"/>
                <a:gd name="connsiteX18" fmla="*/ 57547 w 270180"/>
                <a:gd name="connsiteY18" fmla="*/ 76185 h 33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80" h="339432">
                  <a:moveTo>
                    <a:pt x="163864" y="157035"/>
                  </a:moveTo>
                  <a:lnTo>
                    <a:pt x="163864" y="207755"/>
                  </a:lnTo>
                  <a:lnTo>
                    <a:pt x="214584" y="207755"/>
                  </a:lnTo>
                  <a:lnTo>
                    <a:pt x="214584" y="157035"/>
                  </a:lnTo>
                  <a:close/>
                  <a:moveTo>
                    <a:pt x="45843" y="157035"/>
                  </a:moveTo>
                  <a:lnTo>
                    <a:pt x="45843" y="207755"/>
                  </a:lnTo>
                  <a:lnTo>
                    <a:pt x="96563" y="207755"/>
                  </a:lnTo>
                  <a:lnTo>
                    <a:pt x="96563" y="157035"/>
                  </a:lnTo>
                  <a:close/>
                  <a:moveTo>
                    <a:pt x="136553" y="0"/>
                  </a:moveTo>
                  <a:lnTo>
                    <a:pt x="270180" y="131676"/>
                  </a:lnTo>
                  <a:lnTo>
                    <a:pt x="270180" y="339432"/>
                  </a:lnTo>
                  <a:lnTo>
                    <a:pt x="0" y="339432"/>
                  </a:lnTo>
                  <a:lnTo>
                    <a:pt x="0" y="131676"/>
                  </a:lnTo>
                  <a:lnTo>
                    <a:pt x="35207" y="97727"/>
                  </a:lnTo>
                  <a:lnTo>
                    <a:pt x="32187" y="91914"/>
                  </a:lnTo>
                  <a:cubicBezTo>
                    <a:pt x="32187" y="36834"/>
                    <a:pt x="32187" y="36834"/>
                    <a:pt x="32187" y="36834"/>
                  </a:cubicBezTo>
                  <a:cubicBezTo>
                    <a:pt x="32187" y="32244"/>
                    <a:pt x="39103" y="25359"/>
                    <a:pt x="46020" y="25359"/>
                  </a:cubicBezTo>
                  <a:cubicBezTo>
                    <a:pt x="52936" y="25359"/>
                    <a:pt x="57547" y="32244"/>
                    <a:pt x="57547" y="36834"/>
                  </a:cubicBezTo>
                  <a:lnTo>
                    <a:pt x="57547" y="76185"/>
                  </a:lnTo>
                  <a:close/>
                </a:path>
              </a:pathLst>
            </a:custGeom>
            <a:solidFill>
              <a:schemeClr val="bg1"/>
            </a:solidFill>
            <a:ln w="30163" cap="rnd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cxnSp>
          <p:nvCxnSpPr>
            <p:cNvPr id="57" name="Straight Connector 111"/>
            <p:cNvCxnSpPr/>
            <p:nvPr/>
          </p:nvCxnSpPr>
          <p:spPr>
            <a:xfrm>
              <a:off x="9601520" y="2931282"/>
              <a:ext cx="0" cy="455987"/>
            </a:xfrm>
            <a:prstGeom prst="line">
              <a:avLst/>
            </a:prstGeom>
            <a:ln w="28575">
              <a:solidFill>
                <a:srgbClr val="DA060B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2" name="Group 2"/>
            <p:cNvGrpSpPr/>
            <p:nvPr/>
          </p:nvGrpSpPr>
          <p:grpSpPr>
            <a:xfrm flipH="1">
              <a:off x="8924756" y="3666439"/>
              <a:ext cx="1304335" cy="1339026"/>
              <a:chOff x="4211926" y="3666439"/>
              <a:chExt cx="1304335" cy="1339026"/>
            </a:xfrm>
          </p:grpSpPr>
          <p:sp>
            <p:nvSpPr>
              <p:cNvPr id="63" name="Freeform 5"/>
              <p:cNvSpPr/>
              <p:nvPr/>
            </p:nvSpPr>
            <p:spPr bwMode="auto">
              <a:xfrm>
                <a:off x="4211926" y="4490900"/>
                <a:ext cx="1304335" cy="514565"/>
              </a:xfrm>
              <a:custGeom>
                <a:avLst/>
                <a:gdLst>
                  <a:gd name="T0" fmla="*/ 284 w 477"/>
                  <a:gd name="T1" fmla="*/ 0 h 188"/>
                  <a:gd name="T2" fmla="*/ 191 w 477"/>
                  <a:gd name="T3" fmla="*/ 4 h 188"/>
                  <a:gd name="T4" fmla="*/ 51 w 477"/>
                  <a:gd name="T5" fmla="*/ 74 h 188"/>
                  <a:gd name="T6" fmla="*/ 0 w 477"/>
                  <a:gd name="T7" fmla="*/ 188 h 188"/>
                  <a:gd name="T8" fmla="*/ 477 w 477"/>
                  <a:gd name="T9" fmla="*/ 188 h 188"/>
                  <a:gd name="T10" fmla="*/ 426 w 477"/>
                  <a:gd name="T11" fmla="*/ 74 h 188"/>
                  <a:gd name="T12" fmla="*/ 284 w 477"/>
                  <a:gd name="T13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7" h="188">
                    <a:moveTo>
                      <a:pt x="284" y="0"/>
                    </a:moveTo>
                    <a:cubicBezTo>
                      <a:pt x="283" y="1"/>
                      <a:pt x="192" y="3"/>
                      <a:pt x="191" y="4"/>
                    </a:cubicBezTo>
                    <a:cubicBezTo>
                      <a:pt x="162" y="45"/>
                      <a:pt x="100" y="63"/>
                      <a:pt x="51" y="74"/>
                    </a:cubicBezTo>
                    <a:cubicBezTo>
                      <a:pt x="2" y="85"/>
                      <a:pt x="0" y="147"/>
                      <a:pt x="0" y="188"/>
                    </a:cubicBezTo>
                    <a:cubicBezTo>
                      <a:pt x="477" y="188"/>
                      <a:pt x="477" y="188"/>
                      <a:pt x="477" y="188"/>
                    </a:cubicBezTo>
                    <a:cubicBezTo>
                      <a:pt x="477" y="147"/>
                      <a:pt x="476" y="85"/>
                      <a:pt x="426" y="74"/>
                    </a:cubicBezTo>
                    <a:cubicBezTo>
                      <a:pt x="376" y="63"/>
                      <a:pt x="311" y="43"/>
                      <a:pt x="284" y="0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  <p:sp>
            <p:nvSpPr>
              <p:cNvPr id="64" name="Freeform 6"/>
              <p:cNvSpPr/>
              <p:nvPr/>
            </p:nvSpPr>
            <p:spPr bwMode="auto">
              <a:xfrm>
                <a:off x="4608546" y="3757789"/>
                <a:ext cx="508784" cy="1103136"/>
              </a:xfrm>
              <a:custGeom>
                <a:avLst/>
                <a:gdLst>
                  <a:gd name="T0" fmla="*/ 33 w 186"/>
                  <a:gd name="T1" fmla="*/ 358 h 403"/>
                  <a:gd name="T2" fmla="*/ 93 w 186"/>
                  <a:gd name="T3" fmla="*/ 0 h 403"/>
                  <a:gd name="T4" fmla="*/ 159 w 186"/>
                  <a:gd name="T5" fmla="*/ 363 h 403"/>
                  <a:gd name="T6" fmla="*/ 33 w 186"/>
                  <a:gd name="T7" fmla="*/ 358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403">
                    <a:moveTo>
                      <a:pt x="33" y="358"/>
                    </a:moveTo>
                    <a:cubicBezTo>
                      <a:pt x="11" y="214"/>
                      <a:pt x="0" y="0"/>
                      <a:pt x="93" y="0"/>
                    </a:cubicBezTo>
                    <a:cubicBezTo>
                      <a:pt x="186" y="0"/>
                      <a:pt x="181" y="212"/>
                      <a:pt x="159" y="363"/>
                    </a:cubicBezTo>
                    <a:cubicBezTo>
                      <a:pt x="115" y="403"/>
                      <a:pt x="70" y="392"/>
                      <a:pt x="33" y="358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  <p:sp>
            <p:nvSpPr>
              <p:cNvPr id="65" name="Freeform 7"/>
              <p:cNvSpPr/>
              <p:nvPr/>
            </p:nvSpPr>
            <p:spPr bwMode="auto">
              <a:xfrm>
                <a:off x="4687175" y="4078091"/>
                <a:ext cx="350367" cy="851056"/>
              </a:xfrm>
              <a:custGeom>
                <a:avLst/>
                <a:gdLst>
                  <a:gd name="T0" fmla="*/ 17 w 128"/>
                  <a:gd name="T1" fmla="*/ 64 h 311"/>
                  <a:gd name="T2" fmla="*/ 17 w 128"/>
                  <a:gd name="T3" fmla="*/ 142 h 311"/>
                  <a:gd name="T4" fmla="*/ 17 w 128"/>
                  <a:gd name="T5" fmla="*/ 181 h 311"/>
                  <a:gd name="T6" fmla="*/ 65 w 128"/>
                  <a:gd name="T7" fmla="*/ 311 h 311"/>
                  <a:gd name="T8" fmla="*/ 112 w 128"/>
                  <a:gd name="T9" fmla="*/ 181 h 311"/>
                  <a:gd name="T10" fmla="*/ 112 w 128"/>
                  <a:gd name="T11" fmla="*/ 142 h 311"/>
                  <a:gd name="T12" fmla="*/ 112 w 128"/>
                  <a:gd name="T13" fmla="*/ 64 h 311"/>
                  <a:gd name="T14" fmla="*/ 17 w 128"/>
                  <a:gd name="T15" fmla="*/ 64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8" h="311">
                    <a:moveTo>
                      <a:pt x="17" y="64"/>
                    </a:moveTo>
                    <a:cubicBezTo>
                      <a:pt x="17" y="142"/>
                      <a:pt x="17" y="142"/>
                      <a:pt x="17" y="142"/>
                    </a:cubicBezTo>
                    <a:cubicBezTo>
                      <a:pt x="17" y="181"/>
                      <a:pt x="17" y="181"/>
                      <a:pt x="17" y="181"/>
                    </a:cubicBezTo>
                    <a:cubicBezTo>
                      <a:pt x="0" y="212"/>
                      <a:pt x="47" y="311"/>
                      <a:pt x="65" y="311"/>
                    </a:cubicBezTo>
                    <a:cubicBezTo>
                      <a:pt x="82" y="311"/>
                      <a:pt x="128" y="220"/>
                      <a:pt x="112" y="181"/>
                    </a:cubicBezTo>
                    <a:cubicBezTo>
                      <a:pt x="112" y="142"/>
                      <a:pt x="112" y="142"/>
                      <a:pt x="112" y="142"/>
                    </a:cubicBezTo>
                    <a:cubicBezTo>
                      <a:pt x="112" y="64"/>
                      <a:pt x="112" y="64"/>
                      <a:pt x="112" y="64"/>
                    </a:cubicBezTo>
                    <a:cubicBezTo>
                      <a:pt x="112" y="0"/>
                      <a:pt x="17" y="0"/>
                      <a:pt x="17" y="6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 cap="flat">
                <a:solidFill>
                  <a:srgbClr val="DA060B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8"/>
              <p:cNvSpPr/>
              <p:nvPr/>
            </p:nvSpPr>
            <p:spPr bwMode="auto">
              <a:xfrm>
                <a:off x="5109235" y="4094279"/>
                <a:ext cx="134134" cy="186168"/>
              </a:xfrm>
              <a:custGeom>
                <a:avLst/>
                <a:gdLst>
                  <a:gd name="T0" fmla="*/ 37 w 49"/>
                  <a:gd name="T1" fmla="*/ 4 h 68"/>
                  <a:gd name="T2" fmla="*/ 7 w 49"/>
                  <a:gd name="T3" fmla="*/ 27 h 68"/>
                  <a:gd name="T4" fmla="*/ 11 w 49"/>
                  <a:gd name="T5" fmla="*/ 64 h 68"/>
                  <a:gd name="T6" fmla="*/ 42 w 49"/>
                  <a:gd name="T7" fmla="*/ 42 h 68"/>
                  <a:gd name="T8" fmla="*/ 37 w 49"/>
                  <a:gd name="T9" fmla="*/ 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68">
                    <a:moveTo>
                      <a:pt x="37" y="4"/>
                    </a:moveTo>
                    <a:cubicBezTo>
                      <a:pt x="28" y="0"/>
                      <a:pt x="14" y="10"/>
                      <a:pt x="7" y="27"/>
                    </a:cubicBezTo>
                    <a:cubicBezTo>
                      <a:pt x="0" y="43"/>
                      <a:pt x="2" y="60"/>
                      <a:pt x="11" y="64"/>
                    </a:cubicBezTo>
                    <a:cubicBezTo>
                      <a:pt x="21" y="68"/>
                      <a:pt x="35" y="58"/>
                      <a:pt x="42" y="42"/>
                    </a:cubicBezTo>
                    <a:cubicBezTo>
                      <a:pt x="49" y="25"/>
                      <a:pt x="47" y="8"/>
                      <a:pt x="37" y="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flat">
                <a:solidFill>
                  <a:srgbClr val="DA060B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9"/>
              <p:cNvSpPr/>
              <p:nvPr/>
            </p:nvSpPr>
            <p:spPr bwMode="auto">
              <a:xfrm>
                <a:off x="4484818" y="4094279"/>
                <a:ext cx="134134" cy="186168"/>
              </a:xfrm>
              <a:custGeom>
                <a:avLst/>
                <a:gdLst>
                  <a:gd name="T0" fmla="*/ 12 w 49"/>
                  <a:gd name="T1" fmla="*/ 4 h 68"/>
                  <a:gd name="T2" fmla="*/ 42 w 49"/>
                  <a:gd name="T3" fmla="*/ 27 h 68"/>
                  <a:gd name="T4" fmla="*/ 38 w 49"/>
                  <a:gd name="T5" fmla="*/ 64 h 68"/>
                  <a:gd name="T6" fmla="*/ 8 w 49"/>
                  <a:gd name="T7" fmla="*/ 42 h 68"/>
                  <a:gd name="T8" fmla="*/ 12 w 49"/>
                  <a:gd name="T9" fmla="*/ 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68">
                    <a:moveTo>
                      <a:pt x="12" y="4"/>
                    </a:moveTo>
                    <a:cubicBezTo>
                      <a:pt x="22" y="0"/>
                      <a:pt x="35" y="10"/>
                      <a:pt x="42" y="27"/>
                    </a:cubicBezTo>
                    <a:cubicBezTo>
                      <a:pt x="49" y="43"/>
                      <a:pt x="47" y="60"/>
                      <a:pt x="38" y="64"/>
                    </a:cubicBezTo>
                    <a:cubicBezTo>
                      <a:pt x="28" y="68"/>
                      <a:pt x="15" y="58"/>
                      <a:pt x="8" y="42"/>
                    </a:cubicBezTo>
                    <a:cubicBezTo>
                      <a:pt x="0" y="25"/>
                      <a:pt x="2" y="8"/>
                      <a:pt x="12" y="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flat">
                <a:solidFill>
                  <a:srgbClr val="DA060B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10"/>
              <p:cNvSpPr/>
              <p:nvPr/>
            </p:nvSpPr>
            <p:spPr bwMode="auto">
              <a:xfrm>
                <a:off x="4488287" y="3678003"/>
                <a:ext cx="751611" cy="796710"/>
              </a:xfrm>
              <a:custGeom>
                <a:avLst/>
                <a:gdLst>
                  <a:gd name="T0" fmla="*/ 138 w 275"/>
                  <a:gd name="T1" fmla="*/ 291 h 291"/>
                  <a:gd name="T2" fmla="*/ 21 w 275"/>
                  <a:gd name="T3" fmla="*/ 172 h 291"/>
                  <a:gd name="T4" fmla="*/ 138 w 275"/>
                  <a:gd name="T5" fmla="*/ 0 h 291"/>
                  <a:gd name="T6" fmla="*/ 255 w 275"/>
                  <a:gd name="T7" fmla="*/ 172 h 291"/>
                  <a:gd name="T8" fmla="*/ 138 w 275"/>
                  <a:gd name="T9" fmla="*/ 291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291">
                    <a:moveTo>
                      <a:pt x="138" y="291"/>
                    </a:moveTo>
                    <a:cubicBezTo>
                      <a:pt x="107" y="291"/>
                      <a:pt x="41" y="242"/>
                      <a:pt x="21" y="172"/>
                    </a:cubicBezTo>
                    <a:cubicBezTo>
                      <a:pt x="0" y="101"/>
                      <a:pt x="39" y="0"/>
                      <a:pt x="138" y="0"/>
                    </a:cubicBezTo>
                    <a:cubicBezTo>
                      <a:pt x="237" y="0"/>
                      <a:pt x="275" y="101"/>
                      <a:pt x="255" y="172"/>
                    </a:cubicBezTo>
                    <a:cubicBezTo>
                      <a:pt x="235" y="242"/>
                      <a:pt x="169" y="291"/>
                      <a:pt x="138" y="29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 cap="flat">
                <a:solidFill>
                  <a:srgbClr val="DA060B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11"/>
              <p:cNvSpPr/>
              <p:nvPr/>
            </p:nvSpPr>
            <p:spPr bwMode="auto">
              <a:xfrm>
                <a:off x="4450128" y="3666439"/>
                <a:ext cx="809428" cy="490281"/>
              </a:xfrm>
              <a:custGeom>
                <a:avLst/>
                <a:gdLst>
                  <a:gd name="T0" fmla="*/ 272 w 296"/>
                  <a:gd name="T1" fmla="*/ 174 h 179"/>
                  <a:gd name="T2" fmla="*/ 152 w 296"/>
                  <a:gd name="T3" fmla="*/ 0 h 179"/>
                  <a:gd name="T4" fmla="*/ 36 w 296"/>
                  <a:gd name="T5" fmla="*/ 179 h 179"/>
                  <a:gd name="T6" fmla="*/ 235 w 296"/>
                  <a:gd name="T7" fmla="*/ 50 h 179"/>
                  <a:gd name="T8" fmla="*/ 272 w 296"/>
                  <a:gd name="T9" fmla="*/ 17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" h="179">
                    <a:moveTo>
                      <a:pt x="272" y="174"/>
                    </a:moveTo>
                    <a:cubicBezTo>
                      <a:pt x="296" y="42"/>
                      <a:pt x="218" y="0"/>
                      <a:pt x="152" y="0"/>
                    </a:cubicBezTo>
                    <a:cubicBezTo>
                      <a:pt x="77" y="0"/>
                      <a:pt x="0" y="57"/>
                      <a:pt x="36" y="179"/>
                    </a:cubicBezTo>
                    <a:cubicBezTo>
                      <a:pt x="107" y="175"/>
                      <a:pt x="172" y="133"/>
                      <a:pt x="235" y="50"/>
                    </a:cubicBezTo>
                    <a:cubicBezTo>
                      <a:pt x="245" y="92"/>
                      <a:pt x="253" y="147"/>
                      <a:pt x="272" y="174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  <p:sp>
            <p:nvSpPr>
              <p:cNvPr id="70" name="Freeform 12"/>
              <p:cNvSpPr>
                <a:spLocks noEditPoints="1"/>
              </p:cNvSpPr>
              <p:nvPr/>
            </p:nvSpPr>
            <p:spPr bwMode="auto">
              <a:xfrm>
                <a:off x="4624734" y="4026057"/>
                <a:ext cx="500689" cy="180387"/>
              </a:xfrm>
              <a:custGeom>
                <a:avLst/>
                <a:gdLst>
                  <a:gd name="T0" fmla="*/ 137 w 183"/>
                  <a:gd name="T1" fmla="*/ 66 h 66"/>
                  <a:gd name="T2" fmla="*/ 140 w 183"/>
                  <a:gd name="T3" fmla="*/ 66 h 66"/>
                  <a:gd name="T4" fmla="*/ 173 w 183"/>
                  <a:gd name="T5" fmla="*/ 39 h 66"/>
                  <a:gd name="T6" fmla="*/ 180 w 183"/>
                  <a:gd name="T7" fmla="*/ 17 h 66"/>
                  <a:gd name="T8" fmla="*/ 183 w 183"/>
                  <a:gd name="T9" fmla="*/ 9 h 66"/>
                  <a:gd name="T10" fmla="*/ 178 w 183"/>
                  <a:gd name="T11" fmla="*/ 3 h 66"/>
                  <a:gd name="T12" fmla="*/ 138 w 183"/>
                  <a:gd name="T13" fmla="*/ 1 h 66"/>
                  <a:gd name="T14" fmla="*/ 138 w 183"/>
                  <a:gd name="T15" fmla="*/ 5 h 66"/>
                  <a:gd name="T16" fmla="*/ 166 w 183"/>
                  <a:gd name="T17" fmla="*/ 8 h 66"/>
                  <a:gd name="T18" fmla="*/ 165 w 183"/>
                  <a:gd name="T19" fmla="*/ 49 h 66"/>
                  <a:gd name="T20" fmla="*/ 137 w 183"/>
                  <a:gd name="T21" fmla="*/ 62 h 66"/>
                  <a:gd name="T22" fmla="*/ 137 w 183"/>
                  <a:gd name="T23" fmla="*/ 66 h 66"/>
                  <a:gd name="T24" fmla="*/ 92 w 183"/>
                  <a:gd name="T25" fmla="*/ 8 h 66"/>
                  <a:gd name="T26" fmla="*/ 49 w 183"/>
                  <a:gd name="T27" fmla="*/ 1 h 66"/>
                  <a:gd name="T28" fmla="*/ 46 w 183"/>
                  <a:gd name="T29" fmla="*/ 1 h 66"/>
                  <a:gd name="T30" fmla="*/ 46 w 183"/>
                  <a:gd name="T31" fmla="*/ 5 h 66"/>
                  <a:gd name="T32" fmla="*/ 76 w 183"/>
                  <a:gd name="T33" fmla="*/ 15 h 66"/>
                  <a:gd name="T34" fmla="*/ 58 w 183"/>
                  <a:gd name="T35" fmla="*/ 59 h 66"/>
                  <a:gd name="T36" fmla="*/ 45 w 183"/>
                  <a:gd name="T37" fmla="*/ 62 h 66"/>
                  <a:gd name="T38" fmla="*/ 44 w 183"/>
                  <a:gd name="T39" fmla="*/ 66 h 66"/>
                  <a:gd name="T40" fmla="*/ 76 w 183"/>
                  <a:gd name="T41" fmla="*/ 46 h 66"/>
                  <a:gd name="T42" fmla="*/ 92 w 183"/>
                  <a:gd name="T43" fmla="*/ 23 h 66"/>
                  <a:gd name="T44" fmla="*/ 106 w 183"/>
                  <a:gd name="T45" fmla="*/ 45 h 66"/>
                  <a:gd name="T46" fmla="*/ 137 w 183"/>
                  <a:gd name="T47" fmla="*/ 66 h 66"/>
                  <a:gd name="T48" fmla="*/ 137 w 183"/>
                  <a:gd name="T49" fmla="*/ 62 h 66"/>
                  <a:gd name="T50" fmla="*/ 123 w 183"/>
                  <a:gd name="T51" fmla="*/ 59 h 66"/>
                  <a:gd name="T52" fmla="*/ 108 w 183"/>
                  <a:gd name="T53" fmla="*/ 15 h 66"/>
                  <a:gd name="T54" fmla="*/ 138 w 183"/>
                  <a:gd name="T55" fmla="*/ 5 h 66"/>
                  <a:gd name="T56" fmla="*/ 138 w 183"/>
                  <a:gd name="T57" fmla="*/ 1 h 66"/>
                  <a:gd name="T58" fmla="*/ 136 w 183"/>
                  <a:gd name="T59" fmla="*/ 1 h 66"/>
                  <a:gd name="T60" fmla="*/ 92 w 183"/>
                  <a:gd name="T61" fmla="*/ 8 h 66"/>
                  <a:gd name="T62" fmla="*/ 46 w 183"/>
                  <a:gd name="T63" fmla="*/ 1 h 66"/>
                  <a:gd name="T64" fmla="*/ 6 w 183"/>
                  <a:gd name="T65" fmla="*/ 3 h 66"/>
                  <a:gd name="T66" fmla="*/ 1 w 183"/>
                  <a:gd name="T67" fmla="*/ 9 h 66"/>
                  <a:gd name="T68" fmla="*/ 4 w 183"/>
                  <a:gd name="T69" fmla="*/ 17 h 66"/>
                  <a:gd name="T70" fmla="*/ 10 w 183"/>
                  <a:gd name="T71" fmla="*/ 39 h 66"/>
                  <a:gd name="T72" fmla="*/ 41 w 183"/>
                  <a:gd name="T73" fmla="*/ 66 h 66"/>
                  <a:gd name="T74" fmla="*/ 44 w 183"/>
                  <a:gd name="T75" fmla="*/ 66 h 66"/>
                  <a:gd name="T76" fmla="*/ 45 w 183"/>
                  <a:gd name="T77" fmla="*/ 62 h 66"/>
                  <a:gd name="T78" fmla="*/ 17 w 183"/>
                  <a:gd name="T79" fmla="*/ 49 h 66"/>
                  <a:gd name="T80" fmla="*/ 18 w 183"/>
                  <a:gd name="T81" fmla="*/ 8 h 66"/>
                  <a:gd name="T82" fmla="*/ 46 w 183"/>
                  <a:gd name="T83" fmla="*/ 5 h 66"/>
                  <a:gd name="T84" fmla="*/ 46 w 183"/>
                  <a:gd name="T85" fmla="*/ 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3" h="66">
                    <a:moveTo>
                      <a:pt x="137" y="66"/>
                    </a:moveTo>
                    <a:cubicBezTo>
                      <a:pt x="138" y="66"/>
                      <a:pt x="139" y="66"/>
                      <a:pt x="140" y="66"/>
                    </a:cubicBezTo>
                    <a:cubicBezTo>
                      <a:pt x="164" y="64"/>
                      <a:pt x="170" y="53"/>
                      <a:pt x="173" y="39"/>
                    </a:cubicBezTo>
                    <a:cubicBezTo>
                      <a:pt x="176" y="24"/>
                      <a:pt x="176" y="18"/>
                      <a:pt x="180" y="17"/>
                    </a:cubicBezTo>
                    <a:cubicBezTo>
                      <a:pt x="183" y="16"/>
                      <a:pt x="183" y="13"/>
                      <a:pt x="183" y="9"/>
                    </a:cubicBezTo>
                    <a:cubicBezTo>
                      <a:pt x="183" y="5"/>
                      <a:pt x="183" y="4"/>
                      <a:pt x="178" y="3"/>
                    </a:cubicBezTo>
                    <a:cubicBezTo>
                      <a:pt x="175" y="1"/>
                      <a:pt x="154" y="0"/>
                      <a:pt x="138" y="1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51" y="4"/>
                      <a:pt x="162" y="5"/>
                      <a:pt x="166" y="8"/>
                    </a:cubicBezTo>
                    <a:cubicBezTo>
                      <a:pt x="174" y="13"/>
                      <a:pt x="171" y="37"/>
                      <a:pt x="165" y="49"/>
                    </a:cubicBezTo>
                    <a:cubicBezTo>
                      <a:pt x="160" y="57"/>
                      <a:pt x="148" y="62"/>
                      <a:pt x="137" y="62"/>
                    </a:cubicBezTo>
                    <a:lnTo>
                      <a:pt x="137" y="66"/>
                    </a:lnTo>
                    <a:close/>
                    <a:moveTo>
                      <a:pt x="92" y="8"/>
                    </a:moveTo>
                    <a:cubicBezTo>
                      <a:pt x="87" y="9"/>
                      <a:pt x="65" y="2"/>
                      <a:pt x="49" y="1"/>
                    </a:cubicBezTo>
                    <a:cubicBezTo>
                      <a:pt x="48" y="1"/>
                      <a:pt x="47" y="1"/>
                      <a:pt x="46" y="1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58" y="5"/>
                      <a:pt x="71" y="8"/>
                      <a:pt x="76" y="15"/>
                    </a:cubicBezTo>
                    <a:cubicBezTo>
                      <a:pt x="83" y="26"/>
                      <a:pt x="70" y="53"/>
                      <a:pt x="58" y="59"/>
                    </a:cubicBezTo>
                    <a:cubicBezTo>
                      <a:pt x="54" y="61"/>
                      <a:pt x="50" y="62"/>
                      <a:pt x="45" y="62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65" y="66"/>
                      <a:pt x="73" y="51"/>
                      <a:pt x="76" y="46"/>
                    </a:cubicBezTo>
                    <a:cubicBezTo>
                      <a:pt x="81" y="36"/>
                      <a:pt x="80" y="23"/>
                      <a:pt x="92" y="23"/>
                    </a:cubicBezTo>
                    <a:cubicBezTo>
                      <a:pt x="104" y="23"/>
                      <a:pt x="102" y="36"/>
                      <a:pt x="106" y="45"/>
                    </a:cubicBezTo>
                    <a:cubicBezTo>
                      <a:pt x="109" y="51"/>
                      <a:pt x="116" y="66"/>
                      <a:pt x="137" y="66"/>
                    </a:cubicBezTo>
                    <a:cubicBezTo>
                      <a:pt x="137" y="62"/>
                      <a:pt x="137" y="62"/>
                      <a:pt x="137" y="62"/>
                    </a:cubicBezTo>
                    <a:cubicBezTo>
                      <a:pt x="132" y="62"/>
                      <a:pt x="127" y="61"/>
                      <a:pt x="123" y="59"/>
                    </a:cubicBezTo>
                    <a:cubicBezTo>
                      <a:pt x="112" y="53"/>
                      <a:pt x="100" y="26"/>
                      <a:pt x="108" y="15"/>
                    </a:cubicBezTo>
                    <a:cubicBezTo>
                      <a:pt x="113" y="8"/>
                      <a:pt x="126" y="5"/>
                      <a:pt x="138" y="5"/>
                    </a:cubicBezTo>
                    <a:cubicBezTo>
                      <a:pt x="138" y="1"/>
                      <a:pt x="138" y="1"/>
                      <a:pt x="138" y="1"/>
                    </a:cubicBezTo>
                    <a:cubicBezTo>
                      <a:pt x="137" y="1"/>
                      <a:pt x="137" y="1"/>
                      <a:pt x="136" y="1"/>
                    </a:cubicBezTo>
                    <a:cubicBezTo>
                      <a:pt x="122" y="2"/>
                      <a:pt x="105" y="8"/>
                      <a:pt x="92" y="8"/>
                    </a:cubicBezTo>
                    <a:close/>
                    <a:moveTo>
                      <a:pt x="46" y="1"/>
                    </a:moveTo>
                    <a:cubicBezTo>
                      <a:pt x="30" y="0"/>
                      <a:pt x="10" y="2"/>
                      <a:pt x="6" y="3"/>
                    </a:cubicBezTo>
                    <a:cubicBezTo>
                      <a:pt x="1" y="5"/>
                      <a:pt x="1" y="5"/>
                      <a:pt x="1" y="9"/>
                    </a:cubicBezTo>
                    <a:cubicBezTo>
                      <a:pt x="0" y="13"/>
                      <a:pt x="1" y="16"/>
                      <a:pt x="4" y="17"/>
                    </a:cubicBezTo>
                    <a:cubicBezTo>
                      <a:pt x="8" y="19"/>
                      <a:pt x="7" y="24"/>
                      <a:pt x="10" y="39"/>
                    </a:cubicBezTo>
                    <a:cubicBezTo>
                      <a:pt x="11" y="53"/>
                      <a:pt x="17" y="64"/>
                      <a:pt x="41" y="66"/>
                    </a:cubicBezTo>
                    <a:cubicBezTo>
                      <a:pt x="42" y="66"/>
                      <a:pt x="43" y="66"/>
                      <a:pt x="44" y="66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33" y="62"/>
                      <a:pt x="21" y="58"/>
                      <a:pt x="17" y="49"/>
                    </a:cubicBezTo>
                    <a:cubicBezTo>
                      <a:pt x="11" y="37"/>
                      <a:pt x="10" y="13"/>
                      <a:pt x="18" y="8"/>
                    </a:cubicBezTo>
                    <a:cubicBezTo>
                      <a:pt x="22" y="6"/>
                      <a:pt x="34" y="4"/>
                      <a:pt x="46" y="5"/>
                    </a:cubicBezTo>
                    <a:lnTo>
                      <a:pt x="46" y="1"/>
                    </a:ln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1551640" y="5251737"/>
            <a:ext cx="1959118" cy="1082923"/>
            <a:chOff x="351099" y="4124739"/>
            <a:chExt cx="1959118" cy="1082923"/>
          </a:xfrm>
        </p:grpSpPr>
        <p:sp>
          <p:nvSpPr>
            <p:cNvPr id="76" name="TextBox 46"/>
            <p:cNvSpPr>
              <a:spLocks noChangeArrowheads="1"/>
            </p:cNvSpPr>
            <p:nvPr/>
          </p:nvSpPr>
          <p:spPr bwMode="auto">
            <a:xfrm>
              <a:off x="351099" y="4476693"/>
              <a:ext cx="1959118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详写内容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……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点击输入本栏的具体文字，简明扼要的说明分项内容，此为概念图解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7" name="TextBox 47"/>
            <p:cNvSpPr>
              <a:spLocks noChangeArrowheads="1"/>
            </p:cNvSpPr>
            <p:nvPr/>
          </p:nvSpPr>
          <p:spPr bwMode="auto">
            <a:xfrm>
              <a:off x="531422" y="4124739"/>
              <a:ext cx="15938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微软雅黑" pitchFamily="34" charset="-122"/>
                </a:rPr>
                <a:t>添加标题内容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875283" y="5257300"/>
            <a:ext cx="1959118" cy="1082923"/>
            <a:chOff x="351099" y="4124739"/>
            <a:chExt cx="1959118" cy="1082923"/>
          </a:xfrm>
        </p:grpSpPr>
        <p:sp>
          <p:nvSpPr>
            <p:cNvPr id="79" name="TextBox 46"/>
            <p:cNvSpPr>
              <a:spLocks noChangeArrowheads="1"/>
            </p:cNvSpPr>
            <p:nvPr/>
          </p:nvSpPr>
          <p:spPr bwMode="auto">
            <a:xfrm>
              <a:off x="351099" y="4476693"/>
              <a:ext cx="1959118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详写内容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……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点击输入本栏的具体文字，简明扼要的说明分项内容，此为概念图解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0" name="TextBox 47"/>
            <p:cNvSpPr>
              <a:spLocks noChangeArrowheads="1"/>
            </p:cNvSpPr>
            <p:nvPr/>
          </p:nvSpPr>
          <p:spPr bwMode="auto">
            <a:xfrm>
              <a:off x="531422" y="4124739"/>
              <a:ext cx="15938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微软雅黑" pitchFamily="34" charset="-122"/>
                </a:rPr>
                <a:t>添加标题内容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198926" y="5262863"/>
            <a:ext cx="1959118" cy="1082923"/>
            <a:chOff x="351099" y="4124739"/>
            <a:chExt cx="1959118" cy="1082923"/>
          </a:xfrm>
        </p:grpSpPr>
        <p:sp>
          <p:nvSpPr>
            <p:cNvPr id="82" name="TextBox 46"/>
            <p:cNvSpPr>
              <a:spLocks noChangeArrowheads="1"/>
            </p:cNvSpPr>
            <p:nvPr/>
          </p:nvSpPr>
          <p:spPr bwMode="auto">
            <a:xfrm>
              <a:off x="351099" y="4476693"/>
              <a:ext cx="1959118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详写内容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……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点击输入本栏的具体文字，简明扼要的说明分项内容，此为概念图解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3" name="TextBox 47"/>
            <p:cNvSpPr>
              <a:spLocks noChangeArrowheads="1"/>
            </p:cNvSpPr>
            <p:nvPr/>
          </p:nvSpPr>
          <p:spPr bwMode="auto">
            <a:xfrm>
              <a:off x="531422" y="4124739"/>
              <a:ext cx="15938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微软雅黑" pitchFamily="34" charset="-122"/>
                </a:rPr>
                <a:t>添加标题内容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522569" y="5268426"/>
            <a:ext cx="1959118" cy="1082923"/>
            <a:chOff x="351099" y="4124739"/>
            <a:chExt cx="1959118" cy="1082923"/>
          </a:xfrm>
        </p:grpSpPr>
        <p:sp>
          <p:nvSpPr>
            <p:cNvPr id="85" name="TextBox 46"/>
            <p:cNvSpPr>
              <a:spLocks noChangeArrowheads="1"/>
            </p:cNvSpPr>
            <p:nvPr/>
          </p:nvSpPr>
          <p:spPr bwMode="auto">
            <a:xfrm>
              <a:off x="351099" y="4476693"/>
              <a:ext cx="1959118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详写内容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……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点击输入本栏的具体文字，简明扼要的说明分项内容，此为概念图解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6" name="TextBox 47"/>
            <p:cNvSpPr>
              <a:spLocks noChangeArrowheads="1"/>
            </p:cNvSpPr>
            <p:nvPr/>
          </p:nvSpPr>
          <p:spPr bwMode="auto">
            <a:xfrm>
              <a:off x="531422" y="4124739"/>
              <a:ext cx="15938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微软雅黑" pitchFamily="34" charset="-122"/>
                </a:rPr>
                <a:t>添加标题内容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749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5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5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45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1" b="63598"/>
          <a:stretch/>
        </p:blipFill>
        <p:spPr>
          <a:xfrm>
            <a:off x="0" y="1"/>
            <a:ext cx="993185" cy="595086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993185" y="174003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一、点击添加你的标题</a:t>
            </a: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993185" y="596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content you want to recommend that you use the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455885" y="1516120"/>
            <a:ext cx="3280230" cy="4894450"/>
            <a:chOff x="4455885" y="1472578"/>
            <a:chExt cx="3280230" cy="4894450"/>
          </a:xfrm>
        </p:grpSpPr>
        <p:sp>
          <p:nvSpPr>
            <p:cNvPr id="5" name="Rounded Rectangle 2"/>
            <p:cNvSpPr/>
            <p:nvPr/>
          </p:nvSpPr>
          <p:spPr>
            <a:xfrm>
              <a:off x="5966517" y="1584799"/>
              <a:ext cx="258967" cy="4782229"/>
            </a:xfrm>
            <a:prstGeom prst="roundRect">
              <a:avLst>
                <a:gd name="adj" fmla="val 50000"/>
              </a:avLst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3600">
                <a:solidFill>
                  <a:srgbClr val="DA060B"/>
                </a:solidFill>
                <a:sym typeface="+mn-lt"/>
              </a:endParaRPr>
            </a:p>
          </p:txBody>
        </p:sp>
        <p:sp>
          <p:nvSpPr>
            <p:cNvPr id="6" name="Rounded Rectangle 8"/>
            <p:cNvSpPr/>
            <p:nvPr/>
          </p:nvSpPr>
          <p:spPr>
            <a:xfrm flipV="1">
              <a:off x="5966517" y="2026821"/>
              <a:ext cx="258967" cy="4340199"/>
            </a:xfrm>
            <a:prstGeom prst="roundRect">
              <a:avLst>
                <a:gd name="adj" fmla="val 50000"/>
              </a:avLst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3600">
                <a:solidFill>
                  <a:srgbClr val="DA060B"/>
                </a:solidFill>
                <a:sym typeface="+mn-lt"/>
              </a:endParaRPr>
            </a:p>
          </p:txBody>
        </p:sp>
        <p:sp>
          <p:nvSpPr>
            <p:cNvPr id="7" name="Rounded Rectangle 7"/>
            <p:cNvSpPr/>
            <p:nvPr/>
          </p:nvSpPr>
          <p:spPr>
            <a:xfrm flipV="1">
              <a:off x="5966517" y="2629288"/>
              <a:ext cx="258967" cy="3737735"/>
            </a:xfrm>
            <a:prstGeom prst="roundRect">
              <a:avLst>
                <a:gd name="adj" fmla="val 50000"/>
              </a:avLst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3600">
                <a:solidFill>
                  <a:srgbClr val="DA060B"/>
                </a:solidFill>
                <a:sym typeface="+mn-lt"/>
              </a:endParaRPr>
            </a:p>
          </p:txBody>
        </p:sp>
        <p:sp>
          <p:nvSpPr>
            <p:cNvPr id="8" name="Rounded Rectangle 6"/>
            <p:cNvSpPr/>
            <p:nvPr/>
          </p:nvSpPr>
          <p:spPr>
            <a:xfrm flipV="1">
              <a:off x="5966517" y="3157570"/>
              <a:ext cx="258967" cy="3209453"/>
            </a:xfrm>
            <a:prstGeom prst="roundRect">
              <a:avLst>
                <a:gd name="adj" fmla="val 50000"/>
              </a:avLst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3600">
                <a:solidFill>
                  <a:srgbClr val="DA060B"/>
                </a:solidFill>
                <a:sym typeface="+mn-lt"/>
              </a:endParaRPr>
            </a:p>
          </p:txBody>
        </p:sp>
        <p:sp>
          <p:nvSpPr>
            <p:cNvPr id="9" name="Rounded Rectangle 5"/>
            <p:cNvSpPr/>
            <p:nvPr/>
          </p:nvSpPr>
          <p:spPr>
            <a:xfrm flipV="1">
              <a:off x="5966517" y="4123056"/>
              <a:ext cx="258967" cy="2243968"/>
            </a:xfrm>
            <a:prstGeom prst="roundRect">
              <a:avLst>
                <a:gd name="adj" fmla="val 50000"/>
              </a:avLst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3600">
                <a:solidFill>
                  <a:srgbClr val="DA060B"/>
                </a:solidFill>
                <a:sym typeface="+mn-lt"/>
              </a:endParaRPr>
            </a:p>
          </p:txBody>
        </p:sp>
        <p:sp>
          <p:nvSpPr>
            <p:cNvPr id="10" name="Rounded Rectangle 4"/>
            <p:cNvSpPr/>
            <p:nvPr/>
          </p:nvSpPr>
          <p:spPr>
            <a:xfrm flipV="1">
              <a:off x="5966517" y="4916495"/>
              <a:ext cx="258967" cy="1450532"/>
            </a:xfrm>
            <a:prstGeom prst="roundRect">
              <a:avLst>
                <a:gd name="adj" fmla="val 50000"/>
              </a:avLst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3600">
                <a:solidFill>
                  <a:srgbClr val="DA060B"/>
                </a:solidFill>
                <a:sym typeface="+mn-lt"/>
              </a:endParaRPr>
            </a:p>
          </p:txBody>
        </p:sp>
        <p:sp>
          <p:nvSpPr>
            <p:cNvPr id="11" name="Rounded Rectangle 9"/>
            <p:cNvSpPr/>
            <p:nvPr/>
          </p:nvSpPr>
          <p:spPr>
            <a:xfrm flipV="1">
              <a:off x="5966517" y="5697408"/>
              <a:ext cx="258967" cy="669611"/>
            </a:xfrm>
            <a:prstGeom prst="roundRect">
              <a:avLst>
                <a:gd name="adj" fmla="val 50000"/>
              </a:avLst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3600">
                <a:solidFill>
                  <a:srgbClr val="DA060B"/>
                </a:solidFill>
                <a:sym typeface="+mn-lt"/>
              </a:endParaRPr>
            </a:p>
          </p:txBody>
        </p:sp>
        <p:grpSp>
          <p:nvGrpSpPr>
            <p:cNvPr id="12" name="Group 3"/>
            <p:cNvGrpSpPr/>
            <p:nvPr/>
          </p:nvGrpSpPr>
          <p:grpSpPr>
            <a:xfrm>
              <a:off x="4455885" y="1472578"/>
              <a:ext cx="1156711" cy="1156710"/>
              <a:chOff x="4779818" y="1955919"/>
              <a:chExt cx="928253" cy="928253"/>
            </a:xfrm>
          </p:grpSpPr>
          <p:sp>
            <p:nvSpPr>
              <p:cNvPr id="13" name="Flowchart: Sequential Access Storage 1"/>
              <p:cNvSpPr/>
              <p:nvPr/>
            </p:nvSpPr>
            <p:spPr>
              <a:xfrm>
                <a:off x="4779818" y="1955919"/>
                <a:ext cx="928253" cy="928253"/>
              </a:xfrm>
              <a:prstGeom prst="flowChartMagneticTape">
                <a:avLst/>
              </a:pr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3600">
                  <a:solidFill>
                    <a:srgbClr val="DA060B"/>
                  </a:solidFill>
                  <a:sym typeface="+mn-lt"/>
                </a:endParaRPr>
              </a:p>
            </p:txBody>
          </p:sp>
          <p:sp>
            <p:nvSpPr>
              <p:cNvPr id="14" name="Oval 18"/>
              <p:cNvSpPr/>
              <p:nvPr/>
            </p:nvSpPr>
            <p:spPr>
              <a:xfrm>
                <a:off x="4897481" y="2073582"/>
                <a:ext cx="692926" cy="6929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rgbClr val="DA060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TextBox 24"/>
              <p:cNvSpPr txBox="1"/>
              <p:nvPr/>
            </p:nvSpPr>
            <p:spPr>
              <a:xfrm>
                <a:off x="4928793" y="2230745"/>
                <a:ext cx="651176" cy="4198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rgbClr val="DA060B"/>
                    </a:solidFill>
                    <a:cs typeface="+mn-ea"/>
                    <a:sym typeface="+mn-lt"/>
                  </a:rPr>
                  <a:t>91%</a:t>
                </a:r>
              </a:p>
            </p:txBody>
          </p:sp>
        </p:grpSp>
        <p:grpSp>
          <p:nvGrpSpPr>
            <p:cNvPr id="16" name="Group 36"/>
            <p:cNvGrpSpPr/>
            <p:nvPr/>
          </p:nvGrpSpPr>
          <p:grpSpPr>
            <a:xfrm>
              <a:off x="6579403" y="1945094"/>
              <a:ext cx="1156711" cy="1156710"/>
              <a:chOff x="6483927" y="2335110"/>
              <a:chExt cx="928253" cy="928253"/>
            </a:xfrm>
          </p:grpSpPr>
          <p:sp>
            <p:nvSpPr>
              <p:cNvPr id="17" name="Flowchart: Sequential Access Storage 12"/>
              <p:cNvSpPr/>
              <p:nvPr/>
            </p:nvSpPr>
            <p:spPr>
              <a:xfrm flipH="1">
                <a:off x="6483927" y="2335110"/>
                <a:ext cx="928253" cy="928253"/>
              </a:xfrm>
              <a:prstGeom prst="flowChartMagneticTape">
                <a:avLst/>
              </a:pr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3600">
                  <a:solidFill>
                    <a:srgbClr val="DA060B"/>
                  </a:solidFill>
                  <a:sym typeface="+mn-lt"/>
                </a:endParaRPr>
              </a:p>
            </p:txBody>
          </p:sp>
          <p:sp>
            <p:nvSpPr>
              <p:cNvPr id="18" name="Oval 19"/>
              <p:cNvSpPr/>
              <p:nvPr/>
            </p:nvSpPr>
            <p:spPr>
              <a:xfrm>
                <a:off x="6601590" y="2452773"/>
                <a:ext cx="692926" cy="6929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rgbClr val="DA060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TextBox 25"/>
              <p:cNvSpPr txBox="1"/>
              <p:nvPr/>
            </p:nvSpPr>
            <p:spPr>
              <a:xfrm>
                <a:off x="6632902" y="2614570"/>
                <a:ext cx="651176" cy="4198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>
                    <a:solidFill>
                      <a:srgbClr val="DA060B"/>
                    </a:solidFill>
                    <a:cs typeface="+mn-ea"/>
                    <a:sym typeface="+mn-lt"/>
                  </a:rPr>
                  <a:t>79%</a:t>
                </a:r>
              </a:p>
            </p:txBody>
          </p:sp>
        </p:grpSp>
        <p:grpSp>
          <p:nvGrpSpPr>
            <p:cNvPr id="20" name="Group 37"/>
            <p:cNvGrpSpPr/>
            <p:nvPr/>
          </p:nvGrpSpPr>
          <p:grpSpPr>
            <a:xfrm>
              <a:off x="4455885" y="2915470"/>
              <a:ext cx="1156711" cy="1156710"/>
              <a:chOff x="4779818" y="3113831"/>
              <a:chExt cx="928253" cy="928253"/>
            </a:xfrm>
          </p:grpSpPr>
          <p:sp>
            <p:nvSpPr>
              <p:cNvPr id="21" name="Flowchart: Sequential Access Storage 10"/>
              <p:cNvSpPr/>
              <p:nvPr/>
            </p:nvSpPr>
            <p:spPr>
              <a:xfrm>
                <a:off x="4779818" y="3113831"/>
                <a:ext cx="928253" cy="928253"/>
              </a:xfrm>
              <a:prstGeom prst="flowChartMagneticTape">
                <a:avLst/>
              </a:pr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3600">
                  <a:solidFill>
                    <a:srgbClr val="DA060B"/>
                  </a:solidFill>
                  <a:sym typeface="+mn-lt"/>
                </a:endParaRPr>
              </a:p>
            </p:txBody>
          </p:sp>
          <p:sp>
            <p:nvSpPr>
              <p:cNvPr id="22" name="Oval 20"/>
              <p:cNvSpPr/>
              <p:nvPr/>
            </p:nvSpPr>
            <p:spPr>
              <a:xfrm>
                <a:off x="4897481" y="3231494"/>
                <a:ext cx="692926" cy="6929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rgbClr val="DA060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TextBox 26"/>
              <p:cNvSpPr txBox="1"/>
              <p:nvPr/>
            </p:nvSpPr>
            <p:spPr>
              <a:xfrm>
                <a:off x="4928793" y="3393291"/>
                <a:ext cx="651176" cy="4198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rgbClr val="DA060B"/>
                    </a:solidFill>
                    <a:cs typeface="+mn-ea"/>
                    <a:sym typeface="+mn-lt"/>
                  </a:rPr>
                  <a:t>52%</a:t>
                </a:r>
              </a:p>
            </p:txBody>
          </p:sp>
        </p:grpSp>
        <p:grpSp>
          <p:nvGrpSpPr>
            <p:cNvPr id="24" name="Group 52"/>
            <p:cNvGrpSpPr/>
            <p:nvPr/>
          </p:nvGrpSpPr>
          <p:grpSpPr>
            <a:xfrm>
              <a:off x="4455885" y="4338139"/>
              <a:ext cx="1156711" cy="1156710"/>
              <a:chOff x="4779818" y="4255515"/>
              <a:chExt cx="928253" cy="928253"/>
            </a:xfrm>
          </p:grpSpPr>
          <p:sp>
            <p:nvSpPr>
              <p:cNvPr id="25" name="Flowchart: Sequential Access Storage 11"/>
              <p:cNvSpPr/>
              <p:nvPr/>
            </p:nvSpPr>
            <p:spPr>
              <a:xfrm>
                <a:off x="4779818" y="4255515"/>
                <a:ext cx="928253" cy="928253"/>
              </a:xfrm>
              <a:prstGeom prst="flowChartMagneticTape">
                <a:avLst/>
              </a:pr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3600">
                  <a:solidFill>
                    <a:srgbClr val="DA060B"/>
                  </a:solidFill>
                  <a:sym typeface="+mn-lt"/>
                </a:endParaRPr>
              </a:p>
            </p:txBody>
          </p:sp>
          <p:sp>
            <p:nvSpPr>
              <p:cNvPr id="26" name="Oval 22"/>
              <p:cNvSpPr/>
              <p:nvPr/>
            </p:nvSpPr>
            <p:spPr>
              <a:xfrm>
                <a:off x="4897481" y="4373178"/>
                <a:ext cx="692926" cy="6929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rgbClr val="DA060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TextBox 27"/>
              <p:cNvSpPr txBox="1"/>
              <p:nvPr/>
            </p:nvSpPr>
            <p:spPr>
              <a:xfrm>
                <a:off x="4928793" y="4534975"/>
                <a:ext cx="651176" cy="4198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rgbClr val="DA060B"/>
                    </a:solidFill>
                    <a:cs typeface="+mn-ea"/>
                    <a:sym typeface="+mn-lt"/>
                  </a:rPr>
                  <a:t>25%</a:t>
                </a:r>
              </a:p>
            </p:txBody>
          </p:sp>
        </p:grpSp>
        <p:grpSp>
          <p:nvGrpSpPr>
            <p:cNvPr id="28" name="Group 48"/>
            <p:cNvGrpSpPr/>
            <p:nvPr/>
          </p:nvGrpSpPr>
          <p:grpSpPr>
            <a:xfrm>
              <a:off x="6579404" y="3544701"/>
              <a:ext cx="1156711" cy="1156710"/>
              <a:chOff x="6483928" y="3618785"/>
              <a:chExt cx="928253" cy="928253"/>
            </a:xfrm>
          </p:grpSpPr>
          <p:sp>
            <p:nvSpPr>
              <p:cNvPr id="29" name="Flowchart: Sequential Access Storage 13"/>
              <p:cNvSpPr/>
              <p:nvPr/>
            </p:nvSpPr>
            <p:spPr>
              <a:xfrm flipH="1">
                <a:off x="6483928" y="3618785"/>
                <a:ext cx="928253" cy="928253"/>
              </a:xfrm>
              <a:prstGeom prst="flowChartMagneticTape">
                <a:avLst/>
              </a:pr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3600">
                  <a:solidFill>
                    <a:srgbClr val="DA060B"/>
                  </a:solidFill>
                  <a:sym typeface="+mn-lt"/>
                </a:endParaRPr>
              </a:p>
            </p:txBody>
          </p:sp>
          <p:sp>
            <p:nvSpPr>
              <p:cNvPr id="30" name="Oval 21"/>
              <p:cNvSpPr/>
              <p:nvPr/>
            </p:nvSpPr>
            <p:spPr>
              <a:xfrm>
                <a:off x="6601591" y="3736448"/>
                <a:ext cx="692926" cy="6929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rgbClr val="DA060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TextBox 28"/>
              <p:cNvSpPr txBox="1"/>
              <p:nvPr/>
            </p:nvSpPr>
            <p:spPr>
              <a:xfrm>
                <a:off x="6632902" y="3898245"/>
                <a:ext cx="651176" cy="4198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rgbClr val="DA060B"/>
                    </a:solidFill>
                    <a:cs typeface="+mn-ea"/>
                    <a:sym typeface="+mn-lt"/>
                  </a:rPr>
                  <a:t>43%</a:t>
                </a:r>
              </a:p>
            </p:txBody>
          </p:sp>
        </p:grpSp>
        <p:grpSp>
          <p:nvGrpSpPr>
            <p:cNvPr id="32" name="Group 49"/>
            <p:cNvGrpSpPr/>
            <p:nvPr/>
          </p:nvGrpSpPr>
          <p:grpSpPr>
            <a:xfrm>
              <a:off x="6579404" y="4916495"/>
              <a:ext cx="1156711" cy="1156710"/>
              <a:chOff x="6483928" y="4719642"/>
              <a:chExt cx="928253" cy="928253"/>
            </a:xfrm>
          </p:grpSpPr>
          <p:sp>
            <p:nvSpPr>
              <p:cNvPr id="33" name="Flowchart: Sequential Access Storage 14"/>
              <p:cNvSpPr/>
              <p:nvPr/>
            </p:nvSpPr>
            <p:spPr>
              <a:xfrm flipH="1">
                <a:off x="6483928" y="4719642"/>
                <a:ext cx="928253" cy="928253"/>
              </a:xfrm>
              <a:prstGeom prst="flowChartMagneticTape">
                <a:avLst/>
              </a:pr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3600">
                  <a:solidFill>
                    <a:srgbClr val="DA060B"/>
                  </a:solidFill>
                  <a:sym typeface="+mn-lt"/>
                </a:endParaRPr>
              </a:p>
            </p:txBody>
          </p:sp>
          <p:sp>
            <p:nvSpPr>
              <p:cNvPr id="34" name="Oval 23"/>
              <p:cNvSpPr/>
              <p:nvPr/>
            </p:nvSpPr>
            <p:spPr>
              <a:xfrm>
                <a:off x="6601591" y="4837305"/>
                <a:ext cx="692926" cy="6929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rgbClr val="DA060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TextBox 29"/>
              <p:cNvSpPr txBox="1"/>
              <p:nvPr/>
            </p:nvSpPr>
            <p:spPr>
              <a:xfrm>
                <a:off x="6632902" y="4997428"/>
                <a:ext cx="651176" cy="4198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rgbClr val="DA060B"/>
                    </a:solidFill>
                    <a:cs typeface="+mn-ea"/>
                    <a:sym typeface="+mn-lt"/>
                  </a:rPr>
                  <a:t>39%</a:t>
                </a: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1357878" y="3017315"/>
            <a:ext cx="2899696" cy="1253771"/>
            <a:chOff x="1125388" y="1862809"/>
            <a:chExt cx="2899696" cy="1253771"/>
          </a:xfrm>
        </p:grpSpPr>
        <p:sp>
          <p:nvSpPr>
            <p:cNvPr id="39" name="Text Placeholder 10"/>
            <p:cNvSpPr txBox="1">
              <a:spLocks/>
            </p:cNvSpPr>
            <p:nvPr/>
          </p:nvSpPr>
          <p:spPr>
            <a:xfrm>
              <a:off x="2090372" y="1862809"/>
              <a:ext cx="1934712" cy="287090"/>
            </a:xfrm>
            <a:prstGeom prst="rect">
              <a:avLst/>
            </a:prstGeom>
          </p:spPr>
          <p:txBody>
            <a:bodyPr/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8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AU" sz="18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 Placeholder 11"/>
            <p:cNvSpPr txBox="1">
              <a:spLocks/>
            </p:cNvSpPr>
            <p:nvPr/>
          </p:nvSpPr>
          <p:spPr>
            <a:xfrm>
              <a:off x="1125388" y="2249836"/>
              <a:ext cx="2863004" cy="86674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A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876858" y="2010460"/>
            <a:ext cx="2732915" cy="1212401"/>
            <a:chOff x="1154867" y="1904179"/>
            <a:chExt cx="2732915" cy="1212401"/>
          </a:xfrm>
        </p:grpSpPr>
        <p:sp>
          <p:nvSpPr>
            <p:cNvPr id="42" name="Text Placeholder 10"/>
            <p:cNvSpPr txBox="1">
              <a:spLocks/>
            </p:cNvSpPr>
            <p:nvPr/>
          </p:nvSpPr>
          <p:spPr>
            <a:xfrm>
              <a:off x="1154867" y="1904179"/>
              <a:ext cx="1977181" cy="287090"/>
            </a:xfrm>
            <a:prstGeom prst="rect">
              <a:avLst/>
            </a:prstGeom>
          </p:spPr>
          <p:txBody>
            <a:bodyPr/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8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AU" sz="18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 Placeholder 11"/>
            <p:cNvSpPr txBox="1">
              <a:spLocks/>
            </p:cNvSpPr>
            <p:nvPr/>
          </p:nvSpPr>
          <p:spPr>
            <a:xfrm>
              <a:off x="1207037" y="2249836"/>
              <a:ext cx="2680745" cy="86674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A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876858" y="3632604"/>
            <a:ext cx="2732915" cy="1212401"/>
            <a:chOff x="1154867" y="1904179"/>
            <a:chExt cx="2732915" cy="1212401"/>
          </a:xfrm>
        </p:grpSpPr>
        <p:sp>
          <p:nvSpPr>
            <p:cNvPr id="48" name="Text Placeholder 10"/>
            <p:cNvSpPr txBox="1">
              <a:spLocks/>
            </p:cNvSpPr>
            <p:nvPr/>
          </p:nvSpPr>
          <p:spPr>
            <a:xfrm>
              <a:off x="1154867" y="1904179"/>
              <a:ext cx="1977181" cy="287090"/>
            </a:xfrm>
            <a:prstGeom prst="rect">
              <a:avLst/>
            </a:prstGeom>
          </p:spPr>
          <p:txBody>
            <a:bodyPr/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8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AU" sz="18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 Placeholder 11"/>
            <p:cNvSpPr txBox="1">
              <a:spLocks/>
            </p:cNvSpPr>
            <p:nvPr/>
          </p:nvSpPr>
          <p:spPr>
            <a:xfrm>
              <a:off x="1207037" y="2249836"/>
              <a:ext cx="2680745" cy="86674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A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378088" y="4479773"/>
            <a:ext cx="2899696" cy="1253771"/>
            <a:chOff x="1125388" y="1862809"/>
            <a:chExt cx="2899696" cy="1253771"/>
          </a:xfrm>
        </p:grpSpPr>
        <p:sp>
          <p:nvSpPr>
            <p:cNvPr id="51" name="Text Placeholder 10"/>
            <p:cNvSpPr txBox="1">
              <a:spLocks/>
            </p:cNvSpPr>
            <p:nvPr/>
          </p:nvSpPr>
          <p:spPr>
            <a:xfrm>
              <a:off x="2090372" y="1862809"/>
              <a:ext cx="1934712" cy="287090"/>
            </a:xfrm>
            <a:prstGeom prst="rect">
              <a:avLst/>
            </a:prstGeom>
          </p:spPr>
          <p:txBody>
            <a:bodyPr/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8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AU" sz="18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 Placeholder 11"/>
            <p:cNvSpPr txBox="1">
              <a:spLocks/>
            </p:cNvSpPr>
            <p:nvPr/>
          </p:nvSpPr>
          <p:spPr>
            <a:xfrm>
              <a:off x="1125388" y="2249836"/>
              <a:ext cx="2863004" cy="86674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A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10904" y="1366482"/>
            <a:ext cx="2899696" cy="1253771"/>
            <a:chOff x="1125388" y="1862809"/>
            <a:chExt cx="2899696" cy="1253771"/>
          </a:xfrm>
        </p:grpSpPr>
        <p:sp>
          <p:nvSpPr>
            <p:cNvPr id="63" name="Text Placeholder 10"/>
            <p:cNvSpPr txBox="1">
              <a:spLocks/>
            </p:cNvSpPr>
            <p:nvPr/>
          </p:nvSpPr>
          <p:spPr>
            <a:xfrm>
              <a:off x="2090372" y="1862809"/>
              <a:ext cx="1934712" cy="287090"/>
            </a:xfrm>
            <a:prstGeom prst="rect">
              <a:avLst/>
            </a:prstGeom>
          </p:spPr>
          <p:txBody>
            <a:bodyPr/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8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AU" sz="18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Text Placeholder 11"/>
            <p:cNvSpPr txBox="1">
              <a:spLocks/>
            </p:cNvSpPr>
            <p:nvPr/>
          </p:nvSpPr>
          <p:spPr>
            <a:xfrm>
              <a:off x="1125388" y="2249836"/>
              <a:ext cx="2863004" cy="86674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A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885485" y="4972938"/>
            <a:ext cx="2732915" cy="1212401"/>
            <a:chOff x="1154867" y="1904179"/>
            <a:chExt cx="2732915" cy="1212401"/>
          </a:xfrm>
        </p:grpSpPr>
        <p:sp>
          <p:nvSpPr>
            <p:cNvPr id="72" name="Text Placeholder 10"/>
            <p:cNvSpPr txBox="1">
              <a:spLocks/>
            </p:cNvSpPr>
            <p:nvPr/>
          </p:nvSpPr>
          <p:spPr>
            <a:xfrm>
              <a:off x="1154867" y="1904179"/>
              <a:ext cx="1977181" cy="287090"/>
            </a:xfrm>
            <a:prstGeom prst="rect">
              <a:avLst/>
            </a:prstGeom>
          </p:spPr>
          <p:txBody>
            <a:bodyPr/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8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AU" sz="18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Text Placeholder 11"/>
            <p:cNvSpPr txBox="1">
              <a:spLocks/>
            </p:cNvSpPr>
            <p:nvPr/>
          </p:nvSpPr>
          <p:spPr>
            <a:xfrm>
              <a:off x="1207037" y="2249836"/>
              <a:ext cx="2680745" cy="86674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20" indent="-228620" algn="l" defTabSz="91447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A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653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5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1" b="63598"/>
          <a:stretch/>
        </p:blipFill>
        <p:spPr>
          <a:xfrm>
            <a:off x="0" y="1"/>
            <a:ext cx="993185" cy="595086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993185" y="174003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一、点击添加你的标题</a:t>
            </a: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993185" y="596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content you want to recommend that you use the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371874" y="2276258"/>
            <a:ext cx="3343023" cy="3261717"/>
            <a:chOff x="4371874" y="2276258"/>
            <a:chExt cx="3343023" cy="3261717"/>
          </a:xfrm>
        </p:grpSpPr>
        <p:grpSp>
          <p:nvGrpSpPr>
            <p:cNvPr id="5" name="Group 4"/>
            <p:cNvGrpSpPr>
              <a:grpSpLocks noChangeAspect="1"/>
            </p:cNvGrpSpPr>
            <p:nvPr/>
          </p:nvGrpSpPr>
          <p:grpSpPr bwMode="auto">
            <a:xfrm>
              <a:off x="4371874" y="2276258"/>
              <a:ext cx="3343023" cy="3261717"/>
              <a:chOff x="2574" y="940"/>
              <a:chExt cx="2467" cy="2407"/>
            </a:xfrm>
          </p:grpSpPr>
          <p:sp>
            <p:nvSpPr>
              <p:cNvPr id="6" name="Freeform 5"/>
              <p:cNvSpPr/>
              <p:nvPr/>
            </p:nvSpPr>
            <p:spPr bwMode="auto">
              <a:xfrm>
                <a:off x="3331" y="940"/>
                <a:ext cx="1433" cy="1237"/>
              </a:xfrm>
              <a:custGeom>
                <a:avLst/>
                <a:gdLst>
                  <a:gd name="T0" fmla="*/ 1414 w 1414"/>
                  <a:gd name="T1" fmla="*/ 558 h 1222"/>
                  <a:gd name="T2" fmla="*/ 802 w 1414"/>
                  <a:gd name="T3" fmla="*/ 152 h 1222"/>
                  <a:gd name="T4" fmla="*/ 578 w 1414"/>
                  <a:gd name="T5" fmla="*/ 43 h 1222"/>
                  <a:gd name="T6" fmla="*/ 291 w 1414"/>
                  <a:gd name="T7" fmla="*/ 104 h 1222"/>
                  <a:gd name="T8" fmla="*/ 30 w 1414"/>
                  <a:gd name="T9" fmla="*/ 288 h 1222"/>
                  <a:gd name="T10" fmla="*/ 90 w 1414"/>
                  <a:gd name="T11" fmla="*/ 620 h 1222"/>
                  <a:gd name="T12" fmla="*/ 328 w 1414"/>
                  <a:gd name="T13" fmla="*/ 1222 h 1222"/>
                  <a:gd name="T14" fmla="*/ 933 w 1414"/>
                  <a:gd name="T15" fmla="*/ 718 h 1222"/>
                  <a:gd name="T16" fmla="*/ 1414 w 1414"/>
                  <a:gd name="T17" fmla="*/ 558 h 1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1222">
                    <a:moveTo>
                      <a:pt x="1414" y="558"/>
                    </a:moveTo>
                    <a:cubicBezTo>
                      <a:pt x="802" y="152"/>
                      <a:pt x="802" y="152"/>
                      <a:pt x="802" y="152"/>
                    </a:cubicBezTo>
                    <a:cubicBezTo>
                      <a:pt x="802" y="152"/>
                      <a:pt x="674" y="70"/>
                      <a:pt x="578" y="43"/>
                    </a:cubicBezTo>
                    <a:cubicBezTo>
                      <a:pt x="578" y="43"/>
                      <a:pt x="465" y="0"/>
                      <a:pt x="291" y="104"/>
                    </a:cubicBezTo>
                    <a:cubicBezTo>
                      <a:pt x="291" y="104"/>
                      <a:pt x="105" y="212"/>
                      <a:pt x="30" y="288"/>
                    </a:cubicBezTo>
                    <a:cubicBezTo>
                      <a:pt x="30" y="288"/>
                      <a:pt x="0" y="384"/>
                      <a:pt x="90" y="620"/>
                    </a:cubicBezTo>
                    <a:cubicBezTo>
                      <a:pt x="90" y="620"/>
                      <a:pt x="164" y="851"/>
                      <a:pt x="328" y="1222"/>
                    </a:cubicBezTo>
                    <a:cubicBezTo>
                      <a:pt x="333" y="1217"/>
                      <a:pt x="933" y="718"/>
                      <a:pt x="933" y="718"/>
                    </a:cubicBezTo>
                    <a:cubicBezTo>
                      <a:pt x="933" y="718"/>
                      <a:pt x="1236" y="440"/>
                      <a:pt x="1414" y="558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 bwMode="auto">
              <a:xfrm>
                <a:off x="4592" y="1460"/>
                <a:ext cx="300" cy="251"/>
              </a:xfrm>
              <a:custGeom>
                <a:avLst/>
                <a:gdLst>
                  <a:gd name="T0" fmla="*/ 0 w 296"/>
                  <a:gd name="T1" fmla="*/ 19 h 248"/>
                  <a:gd name="T2" fmla="*/ 296 w 296"/>
                  <a:gd name="T3" fmla="*/ 248 h 248"/>
                  <a:gd name="T4" fmla="*/ 143 w 296"/>
                  <a:gd name="T5" fmla="*/ 29 h 248"/>
                  <a:gd name="T6" fmla="*/ 0 w 296"/>
                  <a:gd name="T7" fmla="*/ 19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6" h="248">
                    <a:moveTo>
                      <a:pt x="0" y="19"/>
                    </a:moveTo>
                    <a:cubicBezTo>
                      <a:pt x="0" y="19"/>
                      <a:pt x="168" y="139"/>
                      <a:pt x="296" y="248"/>
                    </a:cubicBezTo>
                    <a:cubicBezTo>
                      <a:pt x="296" y="248"/>
                      <a:pt x="253" y="80"/>
                      <a:pt x="143" y="29"/>
                    </a:cubicBezTo>
                    <a:cubicBezTo>
                      <a:pt x="143" y="29"/>
                      <a:pt x="89" y="0"/>
                      <a:pt x="0" y="19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  <p:sp>
            <p:nvSpPr>
              <p:cNvPr id="8" name="Freeform 7"/>
              <p:cNvSpPr/>
              <p:nvPr/>
            </p:nvSpPr>
            <p:spPr bwMode="auto">
              <a:xfrm>
                <a:off x="2595" y="1099"/>
                <a:ext cx="1150" cy="1301"/>
              </a:xfrm>
              <a:custGeom>
                <a:avLst/>
                <a:gdLst>
                  <a:gd name="T0" fmla="*/ 831 w 1135"/>
                  <a:gd name="T1" fmla="*/ 0 h 1286"/>
                  <a:gd name="T2" fmla="*/ 251 w 1135"/>
                  <a:gd name="T3" fmla="*/ 452 h 1286"/>
                  <a:gd name="T4" fmla="*/ 77 w 1135"/>
                  <a:gd name="T5" fmla="*/ 630 h 1286"/>
                  <a:gd name="T6" fmla="*/ 43 w 1135"/>
                  <a:gd name="T7" fmla="*/ 922 h 1286"/>
                  <a:gd name="T8" fmla="*/ 136 w 1135"/>
                  <a:gd name="T9" fmla="*/ 1228 h 1286"/>
                  <a:gd name="T10" fmla="*/ 469 w 1135"/>
                  <a:gd name="T11" fmla="*/ 1276 h 1286"/>
                  <a:gd name="T12" fmla="*/ 1135 w 1135"/>
                  <a:gd name="T13" fmla="*/ 1239 h 1286"/>
                  <a:gd name="T14" fmla="*/ 834 w 1135"/>
                  <a:gd name="T15" fmla="*/ 508 h 1286"/>
                  <a:gd name="T16" fmla="*/ 831 w 1135"/>
                  <a:gd name="T17" fmla="*/ 0 h 1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5" h="1286">
                    <a:moveTo>
                      <a:pt x="831" y="0"/>
                    </a:moveTo>
                    <a:cubicBezTo>
                      <a:pt x="251" y="452"/>
                      <a:pt x="251" y="452"/>
                      <a:pt x="251" y="452"/>
                    </a:cubicBezTo>
                    <a:cubicBezTo>
                      <a:pt x="251" y="452"/>
                      <a:pt x="133" y="548"/>
                      <a:pt x="77" y="630"/>
                    </a:cubicBezTo>
                    <a:cubicBezTo>
                      <a:pt x="77" y="630"/>
                      <a:pt x="0" y="723"/>
                      <a:pt x="43" y="922"/>
                    </a:cubicBezTo>
                    <a:cubicBezTo>
                      <a:pt x="43" y="922"/>
                      <a:pt x="87" y="1133"/>
                      <a:pt x="136" y="1228"/>
                    </a:cubicBezTo>
                    <a:cubicBezTo>
                      <a:pt x="136" y="1228"/>
                      <a:pt x="217" y="1286"/>
                      <a:pt x="469" y="1276"/>
                    </a:cubicBezTo>
                    <a:cubicBezTo>
                      <a:pt x="1135" y="1239"/>
                      <a:pt x="1135" y="1239"/>
                      <a:pt x="1135" y="1239"/>
                    </a:cubicBezTo>
                    <a:cubicBezTo>
                      <a:pt x="1135" y="1239"/>
                      <a:pt x="846" y="547"/>
                      <a:pt x="834" y="508"/>
                    </a:cubicBezTo>
                    <a:cubicBezTo>
                      <a:pt x="822" y="468"/>
                      <a:pt x="662" y="126"/>
                      <a:pt x="831" y="0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 bwMode="auto">
              <a:xfrm>
                <a:off x="3361" y="1025"/>
                <a:ext cx="288" cy="217"/>
              </a:xfrm>
              <a:custGeom>
                <a:avLst/>
                <a:gdLst>
                  <a:gd name="T0" fmla="*/ 0 w 285"/>
                  <a:gd name="T1" fmla="*/ 215 h 215"/>
                  <a:gd name="T2" fmla="*/ 285 w 285"/>
                  <a:gd name="T3" fmla="*/ 11 h 215"/>
                  <a:gd name="T4" fmla="*/ 65 w 285"/>
                  <a:gd name="T5" fmla="*/ 82 h 215"/>
                  <a:gd name="T6" fmla="*/ 0 w 285"/>
                  <a:gd name="T7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5" h="215">
                    <a:moveTo>
                      <a:pt x="0" y="215"/>
                    </a:moveTo>
                    <a:cubicBezTo>
                      <a:pt x="0" y="215"/>
                      <a:pt x="122" y="103"/>
                      <a:pt x="285" y="11"/>
                    </a:cubicBezTo>
                    <a:cubicBezTo>
                      <a:pt x="285" y="11"/>
                      <a:pt x="154" y="0"/>
                      <a:pt x="65" y="82"/>
                    </a:cubicBezTo>
                    <a:cubicBezTo>
                      <a:pt x="65" y="82"/>
                      <a:pt x="8" y="124"/>
                      <a:pt x="0" y="215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 bwMode="auto">
              <a:xfrm>
                <a:off x="2615" y="2189"/>
                <a:ext cx="1308" cy="1095"/>
              </a:xfrm>
              <a:custGeom>
                <a:avLst/>
                <a:gdLst>
                  <a:gd name="T0" fmla="*/ 0 w 1291"/>
                  <a:gd name="T1" fmla="*/ 0 h 1082"/>
                  <a:gd name="T2" fmla="*/ 232 w 1291"/>
                  <a:gd name="T3" fmla="*/ 698 h 1082"/>
                  <a:gd name="T4" fmla="*/ 340 w 1291"/>
                  <a:gd name="T5" fmla="*/ 922 h 1082"/>
                  <a:gd name="T6" fmla="*/ 604 w 1291"/>
                  <a:gd name="T7" fmla="*/ 1051 h 1082"/>
                  <a:gd name="T8" fmla="*/ 923 w 1291"/>
                  <a:gd name="T9" fmla="*/ 1067 h 1082"/>
                  <a:gd name="T10" fmla="*/ 1080 w 1291"/>
                  <a:gd name="T11" fmla="*/ 769 h 1082"/>
                  <a:gd name="T12" fmla="*/ 1291 w 1291"/>
                  <a:gd name="T13" fmla="*/ 129 h 1082"/>
                  <a:gd name="T14" fmla="*/ 479 w 1291"/>
                  <a:gd name="T15" fmla="*/ 168 h 1082"/>
                  <a:gd name="T16" fmla="*/ 0 w 1291"/>
                  <a:gd name="T17" fmla="*/ 0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1" h="1082">
                    <a:moveTo>
                      <a:pt x="0" y="0"/>
                    </a:moveTo>
                    <a:cubicBezTo>
                      <a:pt x="232" y="698"/>
                      <a:pt x="232" y="698"/>
                      <a:pt x="232" y="698"/>
                    </a:cubicBezTo>
                    <a:cubicBezTo>
                      <a:pt x="232" y="698"/>
                      <a:pt x="282" y="842"/>
                      <a:pt x="340" y="922"/>
                    </a:cubicBezTo>
                    <a:cubicBezTo>
                      <a:pt x="340" y="922"/>
                      <a:pt x="402" y="1026"/>
                      <a:pt x="604" y="1051"/>
                    </a:cubicBezTo>
                    <a:cubicBezTo>
                      <a:pt x="604" y="1051"/>
                      <a:pt x="817" y="1082"/>
                      <a:pt x="923" y="1067"/>
                    </a:cubicBezTo>
                    <a:cubicBezTo>
                      <a:pt x="923" y="1067"/>
                      <a:pt x="1006" y="1010"/>
                      <a:pt x="1080" y="769"/>
                    </a:cubicBezTo>
                    <a:cubicBezTo>
                      <a:pt x="1291" y="129"/>
                      <a:pt x="1291" y="129"/>
                      <a:pt x="1291" y="129"/>
                    </a:cubicBezTo>
                    <a:cubicBezTo>
                      <a:pt x="1291" y="129"/>
                      <a:pt x="521" y="170"/>
                      <a:pt x="479" y="168"/>
                    </a:cubicBezTo>
                    <a:cubicBezTo>
                      <a:pt x="438" y="166"/>
                      <a:pt x="65" y="202"/>
                      <a:pt x="0" y="0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 bwMode="auto">
              <a:xfrm>
                <a:off x="2574" y="1961"/>
                <a:ext cx="154" cy="348"/>
              </a:xfrm>
              <a:custGeom>
                <a:avLst/>
                <a:gdLst>
                  <a:gd name="T0" fmla="*/ 152 w 152"/>
                  <a:gd name="T1" fmla="*/ 344 h 344"/>
                  <a:gd name="T2" fmla="*/ 56 w 152"/>
                  <a:gd name="T3" fmla="*/ 0 h 344"/>
                  <a:gd name="T4" fmla="*/ 45 w 152"/>
                  <a:gd name="T5" fmla="*/ 238 h 344"/>
                  <a:gd name="T6" fmla="*/ 152 w 152"/>
                  <a:gd name="T7" fmla="*/ 344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344">
                    <a:moveTo>
                      <a:pt x="152" y="344"/>
                    </a:moveTo>
                    <a:cubicBezTo>
                      <a:pt x="152" y="344"/>
                      <a:pt x="88" y="184"/>
                      <a:pt x="56" y="0"/>
                    </a:cubicBezTo>
                    <a:cubicBezTo>
                      <a:pt x="56" y="0"/>
                      <a:pt x="0" y="125"/>
                      <a:pt x="45" y="238"/>
                    </a:cubicBezTo>
                    <a:cubicBezTo>
                      <a:pt x="45" y="238"/>
                      <a:pt x="63" y="303"/>
                      <a:pt x="152" y="344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  <p:sp>
            <p:nvSpPr>
              <p:cNvPr id="12" name="Freeform 11"/>
              <p:cNvSpPr/>
              <p:nvPr/>
            </p:nvSpPr>
            <p:spPr bwMode="auto">
              <a:xfrm>
                <a:off x="3398" y="2153"/>
                <a:ext cx="1334" cy="1194"/>
              </a:xfrm>
              <a:custGeom>
                <a:avLst/>
                <a:gdLst>
                  <a:gd name="T0" fmla="*/ 0 w 1317"/>
                  <a:gd name="T1" fmla="*/ 1171 h 1179"/>
                  <a:gd name="T2" fmla="*/ 735 w 1317"/>
                  <a:gd name="T3" fmla="*/ 1179 h 1179"/>
                  <a:gd name="T4" fmla="*/ 982 w 1317"/>
                  <a:gd name="T5" fmla="*/ 1149 h 1179"/>
                  <a:gd name="T6" fmla="*/ 1191 w 1317"/>
                  <a:gd name="T7" fmla="*/ 941 h 1179"/>
                  <a:gd name="T8" fmla="*/ 1317 w 1317"/>
                  <a:gd name="T9" fmla="*/ 609 h 1179"/>
                  <a:gd name="T10" fmla="*/ 1099 w 1317"/>
                  <a:gd name="T11" fmla="*/ 382 h 1179"/>
                  <a:gd name="T12" fmla="*/ 548 w 1317"/>
                  <a:gd name="T13" fmla="*/ 0 h 1179"/>
                  <a:gd name="T14" fmla="*/ 314 w 1317"/>
                  <a:gd name="T15" fmla="*/ 772 h 1179"/>
                  <a:gd name="T16" fmla="*/ 0 w 1317"/>
                  <a:gd name="T17" fmla="*/ 1171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7" h="1179">
                    <a:moveTo>
                      <a:pt x="0" y="1171"/>
                    </a:moveTo>
                    <a:cubicBezTo>
                      <a:pt x="735" y="1179"/>
                      <a:pt x="735" y="1179"/>
                      <a:pt x="735" y="1179"/>
                    </a:cubicBezTo>
                    <a:cubicBezTo>
                      <a:pt x="735" y="1179"/>
                      <a:pt x="887" y="1178"/>
                      <a:pt x="982" y="1149"/>
                    </a:cubicBezTo>
                    <a:cubicBezTo>
                      <a:pt x="982" y="1149"/>
                      <a:pt x="1101" y="1124"/>
                      <a:pt x="1191" y="941"/>
                    </a:cubicBezTo>
                    <a:cubicBezTo>
                      <a:pt x="1191" y="941"/>
                      <a:pt x="1296" y="714"/>
                      <a:pt x="1317" y="609"/>
                    </a:cubicBezTo>
                    <a:cubicBezTo>
                      <a:pt x="1317" y="609"/>
                      <a:pt x="1302" y="531"/>
                      <a:pt x="1099" y="382"/>
                    </a:cubicBezTo>
                    <a:cubicBezTo>
                      <a:pt x="548" y="0"/>
                      <a:pt x="548" y="0"/>
                      <a:pt x="548" y="0"/>
                    </a:cubicBezTo>
                    <a:cubicBezTo>
                      <a:pt x="356" y="674"/>
                      <a:pt x="348" y="688"/>
                      <a:pt x="314" y="772"/>
                    </a:cubicBezTo>
                    <a:cubicBezTo>
                      <a:pt x="299" y="811"/>
                      <a:pt x="212" y="1175"/>
                      <a:pt x="0" y="1171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  <p:sp>
            <p:nvSpPr>
              <p:cNvPr id="13" name="Freeform 12"/>
              <p:cNvSpPr/>
              <p:nvPr/>
            </p:nvSpPr>
            <p:spPr bwMode="auto">
              <a:xfrm>
                <a:off x="3186" y="3247"/>
                <a:ext cx="367" cy="98"/>
              </a:xfrm>
              <a:custGeom>
                <a:avLst/>
                <a:gdLst>
                  <a:gd name="T0" fmla="*/ 362 w 362"/>
                  <a:gd name="T1" fmla="*/ 20 h 97"/>
                  <a:gd name="T2" fmla="*/ 0 w 362"/>
                  <a:gd name="T3" fmla="*/ 0 h 97"/>
                  <a:gd name="T4" fmla="*/ 222 w 362"/>
                  <a:gd name="T5" fmla="*/ 91 h 97"/>
                  <a:gd name="T6" fmla="*/ 362 w 362"/>
                  <a:gd name="T7" fmla="*/ 2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2" h="97">
                    <a:moveTo>
                      <a:pt x="362" y="20"/>
                    </a:moveTo>
                    <a:cubicBezTo>
                      <a:pt x="362" y="20"/>
                      <a:pt x="199" y="32"/>
                      <a:pt x="0" y="0"/>
                    </a:cubicBezTo>
                    <a:cubicBezTo>
                      <a:pt x="0" y="0"/>
                      <a:pt x="101" y="97"/>
                      <a:pt x="222" y="91"/>
                    </a:cubicBezTo>
                    <a:cubicBezTo>
                      <a:pt x="222" y="91"/>
                      <a:pt x="295" y="92"/>
                      <a:pt x="362" y="20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  <p:sp>
            <p:nvSpPr>
              <p:cNvPr id="14" name="Freeform 13"/>
              <p:cNvSpPr/>
              <p:nvPr/>
            </p:nvSpPr>
            <p:spPr bwMode="auto">
              <a:xfrm>
                <a:off x="3799" y="1479"/>
                <a:ext cx="1242" cy="1452"/>
              </a:xfrm>
              <a:custGeom>
                <a:avLst/>
                <a:gdLst>
                  <a:gd name="T0" fmla="*/ 938 w 1226"/>
                  <a:gd name="T1" fmla="*/ 1434 h 1434"/>
                  <a:gd name="T2" fmla="*/ 1168 w 1226"/>
                  <a:gd name="T3" fmla="*/ 735 h 1434"/>
                  <a:gd name="T4" fmla="*/ 1214 w 1226"/>
                  <a:gd name="T5" fmla="*/ 490 h 1434"/>
                  <a:gd name="T6" fmla="*/ 1079 w 1226"/>
                  <a:gd name="T7" fmla="*/ 229 h 1434"/>
                  <a:gd name="T8" fmla="*/ 788 w 1226"/>
                  <a:gd name="T9" fmla="*/ 0 h 1434"/>
                  <a:gd name="T10" fmla="*/ 511 w 1226"/>
                  <a:gd name="T11" fmla="*/ 150 h 1434"/>
                  <a:gd name="T12" fmla="*/ 0 w 1226"/>
                  <a:gd name="T13" fmla="*/ 577 h 1434"/>
                  <a:gd name="T14" fmla="*/ 653 w 1226"/>
                  <a:gd name="T15" fmla="*/ 1013 h 1434"/>
                  <a:gd name="T16" fmla="*/ 938 w 1226"/>
                  <a:gd name="T17" fmla="*/ 1434 h 1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6" h="1434">
                    <a:moveTo>
                      <a:pt x="938" y="1434"/>
                    </a:moveTo>
                    <a:cubicBezTo>
                      <a:pt x="1168" y="735"/>
                      <a:pt x="1168" y="735"/>
                      <a:pt x="1168" y="735"/>
                    </a:cubicBezTo>
                    <a:cubicBezTo>
                      <a:pt x="1168" y="735"/>
                      <a:pt x="1213" y="589"/>
                      <a:pt x="1214" y="490"/>
                    </a:cubicBezTo>
                    <a:cubicBezTo>
                      <a:pt x="1214" y="490"/>
                      <a:pt x="1226" y="369"/>
                      <a:pt x="1079" y="229"/>
                    </a:cubicBezTo>
                    <a:cubicBezTo>
                      <a:pt x="1079" y="229"/>
                      <a:pt x="882" y="51"/>
                      <a:pt x="788" y="0"/>
                    </a:cubicBezTo>
                    <a:cubicBezTo>
                      <a:pt x="788" y="0"/>
                      <a:pt x="688" y="6"/>
                      <a:pt x="511" y="150"/>
                    </a:cubicBezTo>
                    <a:cubicBezTo>
                      <a:pt x="0" y="577"/>
                      <a:pt x="0" y="577"/>
                      <a:pt x="0" y="577"/>
                    </a:cubicBezTo>
                    <a:cubicBezTo>
                      <a:pt x="0" y="577"/>
                      <a:pt x="621" y="987"/>
                      <a:pt x="653" y="1013"/>
                    </a:cubicBezTo>
                    <a:cubicBezTo>
                      <a:pt x="685" y="1040"/>
                      <a:pt x="1006" y="1233"/>
                      <a:pt x="938" y="1434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 bwMode="auto">
              <a:xfrm>
                <a:off x="4599" y="2761"/>
                <a:ext cx="178" cy="343"/>
              </a:xfrm>
              <a:custGeom>
                <a:avLst/>
                <a:gdLst>
                  <a:gd name="T0" fmla="*/ 128 w 176"/>
                  <a:gd name="T1" fmla="*/ 0 h 339"/>
                  <a:gd name="T2" fmla="*/ 0 w 176"/>
                  <a:gd name="T3" fmla="*/ 339 h 339"/>
                  <a:gd name="T4" fmla="*/ 153 w 176"/>
                  <a:gd name="T5" fmla="*/ 155 h 339"/>
                  <a:gd name="T6" fmla="*/ 128 w 176"/>
                  <a:gd name="T7" fmla="*/ 0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6" h="339">
                    <a:moveTo>
                      <a:pt x="128" y="0"/>
                    </a:moveTo>
                    <a:cubicBezTo>
                      <a:pt x="128" y="0"/>
                      <a:pt x="90" y="159"/>
                      <a:pt x="0" y="339"/>
                    </a:cubicBezTo>
                    <a:cubicBezTo>
                      <a:pt x="0" y="339"/>
                      <a:pt x="123" y="272"/>
                      <a:pt x="153" y="155"/>
                    </a:cubicBezTo>
                    <a:cubicBezTo>
                      <a:pt x="153" y="155"/>
                      <a:pt x="176" y="85"/>
                      <a:pt x="128" y="0"/>
                    </a:cubicBezTo>
                    <a:close/>
                  </a:path>
                </a:pathLst>
              </a:custGeom>
              <a:solidFill>
                <a:srgbClr val="E400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>
                  <a:solidFill>
                    <a:prstClr val="white"/>
                  </a:solidFill>
                  <a:sym typeface="+mn-lt"/>
                </a:endParaRPr>
              </a:p>
            </p:txBody>
          </p:sp>
        </p:grpSp>
        <p:sp>
          <p:nvSpPr>
            <p:cNvPr id="16" name="Freeform 17"/>
            <p:cNvSpPr>
              <a:spLocks noChangeAspect="1" noChangeArrowheads="1"/>
            </p:cNvSpPr>
            <p:nvPr/>
          </p:nvSpPr>
          <p:spPr bwMode="auto">
            <a:xfrm>
              <a:off x="4881794" y="3347806"/>
              <a:ext cx="428824" cy="513237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7" name="AutoShape 124"/>
            <p:cNvSpPr>
              <a:spLocks noChangeAspect="1"/>
            </p:cNvSpPr>
            <p:nvPr/>
          </p:nvSpPr>
          <p:spPr bwMode="auto">
            <a:xfrm>
              <a:off x="5096206" y="4569498"/>
              <a:ext cx="533523" cy="42639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84" y="0"/>
                  </a:moveTo>
                  <a:cubicBezTo>
                    <a:pt x="20941" y="0"/>
                    <a:pt x="21159" y="103"/>
                    <a:pt x="21335" y="310"/>
                  </a:cubicBezTo>
                  <a:cubicBezTo>
                    <a:pt x="21511" y="518"/>
                    <a:pt x="21599" y="760"/>
                    <a:pt x="21599" y="1048"/>
                  </a:cubicBezTo>
                  <a:lnTo>
                    <a:pt x="21599" y="16238"/>
                  </a:lnTo>
                  <a:cubicBezTo>
                    <a:pt x="21599" y="16523"/>
                    <a:pt x="21511" y="16767"/>
                    <a:pt x="21335" y="16969"/>
                  </a:cubicBezTo>
                  <a:cubicBezTo>
                    <a:pt x="21161" y="17173"/>
                    <a:pt x="20943" y="17274"/>
                    <a:pt x="20684" y="17274"/>
                  </a:cubicBezTo>
                  <a:lnTo>
                    <a:pt x="19807" y="17274"/>
                  </a:lnTo>
                  <a:lnTo>
                    <a:pt x="19807" y="17369"/>
                  </a:lnTo>
                  <a:cubicBezTo>
                    <a:pt x="19807" y="17948"/>
                    <a:pt x="19709" y="18498"/>
                    <a:pt x="19513" y="19017"/>
                  </a:cubicBezTo>
                  <a:cubicBezTo>
                    <a:pt x="19317" y="19535"/>
                    <a:pt x="19060" y="19984"/>
                    <a:pt x="18746" y="20361"/>
                  </a:cubicBezTo>
                  <a:cubicBezTo>
                    <a:pt x="18433" y="20738"/>
                    <a:pt x="18051" y="21038"/>
                    <a:pt x="17608" y="21263"/>
                  </a:cubicBezTo>
                  <a:cubicBezTo>
                    <a:pt x="17167" y="21487"/>
                    <a:pt x="16697" y="21599"/>
                    <a:pt x="16197" y="21599"/>
                  </a:cubicBezTo>
                  <a:cubicBezTo>
                    <a:pt x="15705" y="21599"/>
                    <a:pt x="15237" y="21487"/>
                    <a:pt x="14796" y="21263"/>
                  </a:cubicBezTo>
                  <a:cubicBezTo>
                    <a:pt x="14353" y="21038"/>
                    <a:pt x="13973" y="20738"/>
                    <a:pt x="13653" y="20361"/>
                  </a:cubicBezTo>
                  <a:cubicBezTo>
                    <a:pt x="13332" y="19984"/>
                    <a:pt x="13077" y="19535"/>
                    <a:pt x="12886" y="19017"/>
                  </a:cubicBezTo>
                  <a:cubicBezTo>
                    <a:pt x="12695" y="18498"/>
                    <a:pt x="12600" y="17948"/>
                    <a:pt x="12600" y="17369"/>
                  </a:cubicBezTo>
                  <a:lnTo>
                    <a:pt x="12600" y="17274"/>
                  </a:lnTo>
                  <a:lnTo>
                    <a:pt x="9000" y="17274"/>
                  </a:lnTo>
                  <a:lnTo>
                    <a:pt x="9000" y="17369"/>
                  </a:lnTo>
                  <a:cubicBezTo>
                    <a:pt x="9000" y="17948"/>
                    <a:pt x="8904" y="18498"/>
                    <a:pt x="8713" y="19017"/>
                  </a:cubicBezTo>
                  <a:cubicBezTo>
                    <a:pt x="8522" y="19535"/>
                    <a:pt x="8265" y="19984"/>
                    <a:pt x="7946" y="20361"/>
                  </a:cubicBezTo>
                  <a:cubicBezTo>
                    <a:pt x="7628" y="20738"/>
                    <a:pt x="7244" y="21038"/>
                    <a:pt x="6803" y="21263"/>
                  </a:cubicBezTo>
                  <a:cubicBezTo>
                    <a:pt x="6360" y="21487"/>
                    <a:pt x="5894" y="21599"/>
                    <a:pt x="5402" y="21599"/>
                  </a:cubicBezTo>
                  <a:cubicBezTo>
                    <a:pt x="4910" y="21599"/>
                    <a:pt x="4442" y="21487"/>
                    <a:pt x="4004" y="21263"/>
                  </a:cubicBezTo>
                  <a:cubicBezTo>
                    <a:pt x="3558" y="21038"/>
                    <a:pt x="3178" y="20738"/>
                    <a:pt x="2857" y="20361"/>
                  </a:cubicBezTo>
                  <a:cubicBezTo>
                    <a:pt x="2537" y="19984"/>
                    <a:pt x="2282" y="19535"/>
                    <a:pt x="2091" y="19017"/>
                  </a:cubicBezTo>
                  <a:cubicBezTo>
                    <a:pt x="1900" y="18498"/>
                    <a:pt x="1804" y="17948"/>
                    <a:pt x="1804" y="17369"/>
                  </a:cubicBezTo>
                  <a:lnTo>
                    <a:pt x="1804" y="17274"/>
                  </a:lnTo>
                  <a:lnTo>
                    <a:pt x="891" y="17274"/>
                  </a:lnTo>
                  <a:cubicBezTo>
                    <a:pt x="646" y="17274"/>
                    <a:pt x="438" y="17168"/>
                    <a:pt x="262" y="16960"/>
                  </a:cubicBezTo>
                  <a:cubicBezTo>
                    <a:pt x="88" y="16756"/>
                    <a:pt x="0" y="16514"/>
                    <a:pt x="0" y="16238"/>
                  </a:cubicBezTo>
                  <a:lnTo>
                    <a:pt x="0" y="10668"/>
                  </a:lnTo>
                  <a:cubicBezTo>
                    <a:pt x="0" y="10441"/>
                    <a:pt x="26" y="10205"/>
                    <a:pt x="68" y="9960"/>
                  </a:cubicBezTo>
                  <a:cubicBezTo>
                    <a:pt x="117" y="9715"/>
                    <a:pt x="186" y="9474"/>
                    <a:pt x="274" y="9229"/>
                  </a:cubicBezTo>
                  <a:cubicBezTo>
                    <a:pt x="364" y="8984"/>
                    <a:pt x="470" y="8751"/>
                    <a:pt x="592" y="8526"/>
                  </a:cubicBezTo>
                  <a:cubicBezTo>
                    <a:pt x="712" y="8301"/>
                    <a:pt x="837" y="8114"/>
                    <a:pt x="959" y="7964"/>
                  </a:cubicBezTo>
                  <a:lnTo>
                    <a:pt x="3573" y="4906"/>
                  </a:lnTo>
                  <a:cubicBezTo>
                    <a:pt x="3697" y="4759"/>
                    <a:pt x="3857" y="4613"/>
                    <a:pt x="4053" y="4474"/>
                  </a:cubicBezTo>
                  <a:cubicBezTo>
                    <a:pt x="4248" y="4330"/>
                    <a:pt x="4449" y="4209"/>
                    <a:pt x="4657" y="4109"/>
                  </a:cubicBezTo>
                  <a:cubicBezTo>
                    <a:pt x="4863" y="4005"/>
                    <a:pt x="5071" y="3927"/>
                    <a:pt x="5277" y="3867"/>
                  </a:cubicBezTo>
                  <a:cubicBezTo>
                    <a:pt x="5485" y="3806"/>
                    <a:pt x="5686" y="3775"/>
                    <a:pt x="5882" y="3775"/>
                  </a:cubicBezTo>
                  <a:lnTo>
                    <a:pt x="6820" y="3775"/>
                  </a:lnTo>
                  <a:lnTo>
                    <a:pt x="6820" y="1048"/>
                  </a:lnTo>
                  <a:cubicBezTo>
                    <a:pt x="6820" y="760"/>
                    <a:pt x="6908" y="518"/>
                    <a:pt x="7082" y="310"/>
                  </a:cubicBezTo>
                  <a:cubicBezTo>
                    <a:pt x="7258" y="103"/>
                    <a:pt x="7464" y="0"/>
                    <a:pt x="7699" y="0"/>
                  </a:cubicBezTo>
                  <a:lnTo>
                    <a:pt x="20684" y="0"/>
                  </a:lnTo>
                  <a:close/>
                  <a:moveTo>
                    <a:pt x="6791" y="6438"/>
                  </a:moveTo>
                  <a:lnTo>
                    <a:pt x="5877" y="6438"/>
                  </a:lnTo>
                  <a:cubicBezTo>
                    <a:pt x="5799" y="6438"/>
                    <a:pt x="5676" y="6478"/>
                    <a:pt x="5510" y="6550"/>
                  </a:cubicBezTo>
                  <a:cubicBezTo>
                    <a:pt x="5341" y="6625"/>
                    <a:pt x="5223" y="6703"/>
                    <a:pt x="5152" y="6784"/>
                  </a:cubicBezTo>
                  <a:lnTo>
                    <a:pt x="2539" y="9830"/>
                  </a:lnTo>
                  <a:cubicBezTo>
                    <a:pt x="2478" y="9902"/>
                    <a:pt x="2412" y="10040"/>
                    <a:pt x="2351" y="10239"/>
                  </a:cubicBezTo>
                  <a:cubicBezTo>
                    <a:pt x="2289" y="10435"/>
                    <a:pt x="2257" y="10579"/>
                    <a:pt x="2257" y="10671"/>
                  </a:cubicBezTo>
                  <a:lnTo>
                    <a:pt x="2257" y="11527"/>
                  </a:lnTo>
                  <a:lnTo>
                    <a:pt x="6795" y="11527"/>
                  </a:lnTo>
                  <a:lnTo>
                    <a:pt x="6795" y="6438"/>
                  </a:lnTo>
                  <a:close/>
                  <a:moveTo>
                    <a:pt x="5395" y="18942"/>
                  </a:moveTo>
                  <a:cubicBezTo>
                    <a:pt x="5760" y="18942"/>
                    <a:pt x="6075" y="18789"/>
                    <a:pt x="6340" y="18481"/>
                  </a:cubicBezTo>
                  <a:cubicBezTo>
                    <a:pt x="6600" y="18173"/>
                    <a:pt x="6732" y="17804"/>
                    <a:pt x="6732" y="17372"/>
                  </a:cubicBezTo>
                  <a:cubicBezTo>
                    <a:pt x="6732" y="16940"/>
                    <a:pt x="6600" y="16569"/>
                    <a:pt x="6340" y="16252"/>
                  </a:cubicBezTo>
                  <a:cubicBezTo>
                    <a:pt x="6078" y="15944"/>
                    <a:pt x="5762" y="15786"/>
                    <a:pt x="5395" y="15786"/>
                  </a:cubicBezTo>
                  <a:cubicBezTo>
                    <a:pt x="5027" y="15786"/>
                    <a:pt x="4714" y="15941"/>
                    <a:pt x="4444" y="16246"/>
                  </a:cubicBezTo>
                  <a:cubicBezTo>
                    <a:pt x="4180" y="16557"/>
                    <a:pt x="4045" y="16932"/>
                    <a:pt x="4045" y="17372"/>
                  </a:cubicBezTo>
                  <a:cubicBezTo>
                    <a:pt x="4045" y="17804"/>
                    <a:pt x="4180" y="18173"/>
                    <a:pt x="4444" y="18481"/>
                  </a:cubicBezTo>
                  <a:cubicBezTo>
                    <a:pt x="4714" y="18789"/>
                    <a:pt x="5027" y="18942"/>
                    <a:pt x="5395" y="18942"/>
                  </a:cubicBezTo>
                  <a:moveTo>
                    <a:pt x="16195" y="18942"/>
                  </a:moveTo>
                  <a:cubicBezTo>
                    <a:pt x="16560" y="18942"/>
                    <a:pt x="16878" y="18789"/>
                    <a:pt x="17145" y="18481"/>
                  </a:cubicBezTo>
                  <a:cubicBezTo>
                    <a:pt x="17409" y="18173"/>
                    <a:pt x="17544" y="17804"/>
                    <a:pt x="17544" y="17372"/>
                  </a:cubicBezTo>
                  <a:cubicBezTo>
                    <a:pt x="17544" y="16940"/>
                    <a:pt x="17412" y="16569"/>
                    <a:pt x="17150" y="16252"/>
                  </a:cubicBezTo>
                  <a:cubicBezTo>
                    <a:pt x="16890" y="15944"/>
                    <a:pt x="16572" y="15786"/>
                    <a:pt x="16195" y="15786"/>
                  </a:cubicBezTo>
                  <a:cubicBezTo>
                    <a:pt x="15827" y="15786"/>
                    <a:pt x="15514" y="15941"/>
                    <a:pt x="15249" y="16246"/>
                  </a:cubicBezTo>
                  <a:cubicBezTo>
                    <a:pt x="14990" y="16557"/>
                    <a:pt x="14857" y="16932"/>
                    <a:pt x="14857" y="17372"/>
                  </a:cubicBezTo>
                  <a:cubicBezTo>
                    <a:pt x="14857" y="17804"/>
                    <a:pt x="14990" y="18173"/>
                    <a:pt x="15249" y="18481"/>
                  </a:cubicBezTo>
                  <a:cubicBezTo>
                    <a:pt x="15511" y="18789"/>
                    <a:pt x="15825" y="18942"/>
                    <a:pt x="16195" y="189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913765">
                <a:defRPr/>
              </a:pPr>
              <a:endParaRPr lang="es-ES" sz="66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8" name="AutoShape 82"/>
            <p:cNvSpPr>
              <a:spLocks noChangeAspect="1"/>
            </p:cNvSpPr>
            <p:nvPr/>
          </p:nvSpPr>
          <p:spPr bwMode="auto">
            <a:xfrm>
              <a:off x="5928008" y="2770867"/>
              <a:ext cx="427437" cy="4275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767" y="5419"/>
                  </a:moveTo>
                  <a:cubicBezTo>
                    <a:pt x="4051" y="5419"/>
                    <a:pt x="4271" y="5505"/>
                    <a:pt x="4428" y="5687"/>
                  </a:cubicBezTo>
                  <a:cubicBezTo>
                    <a:pt x="4586" y="5865"/>
                    <a:pt x="4701" y="6078"/>
                    <a:pt x="4766" y="6326"/>
                  </a:cubicBezTo>
                  <a:cubicBezTo>
                    <a:pt x="4835" y="6574"/>
                    <a:pt x="4879" y="6836"/>
                    <a:pt x="4893" y="7106"/>
                  </a:cubicBezTo>
                  <a:cubicBezTo>
                    <a:pt x="4910" y="7377"/>
                    <a:pt x="4917" y="7596"/>
                    <a:pt x="4917" y="7760"/>
                  </a:cubicBezTo>
                  <a:lnTo>
                    <a:pt x="4917" y="9856"/>
                  </a:lnTo>
                  <a:cubicBezTo>
                    <a:pt x="4809" y="9928"/>
                    <a:pt x="4720" y="10015"/>
                    <a:pt x="4646" y="10110"/>
                  </a:cubicBezTo>
                  <a:cubicBezTo>
                    <a:pt x="4574" y="10208"/>
                    <a:pt x="4468" y="10257"/>
                    <a:pt x="4329" y="10257"/>
                  </a:cubicBezTo>
                  <a:lnTo>
                    <a:pt x="561" y="10257"/>
                  </a:lnTo>
                  <a:cubicBezTo>
                    <a:pt x="439" y="10257"/>
                    <a:pt x="338" y="10208"/>
                    <a:pt x="256" y="10110"/>
                  </a:cubicBezTo>
                  <a:cubicBezTo>
                    <a:pt x="177" y="10015"/>
                    <a:pt x="93" y="9928"/>
                    <a:pt x="0" y="9856"/>
                  </a:cubicBezTo>
                  <a:lnTo>
                    <a:pt x="0" y="7760"/>
                  </a:lnTo>
                  <a:cubicBezTo>
                    <a:pt x="0" y="7596"/>
                    <a:pt x="4" y="7377"/>
                    <a:pt x="12" y="7106"/>
                  </a:cubicBezTo>
                  <a:cubicBezTo>
                    <a:pt x="19" y="6836"/>
                    <a:pt x="57" y="6574"/>
                    <a:pt x="124" y="6326"/>
                  </a:cubicBezTo>
                  <a:cubicBezTo>
                    <a:pt x="196" y="6078"/>
                    <a:pt x="309" y="5865"/>
                    <a:pt x="465" y="5687"/>
                  </a:cubicBezTo>
                  <a:cubicBezTo>
                    <a:pt x="624" y="5508"/>
                    <a:pt x="842" y="5419"/>
                    <a:pt x="1123" y="5419"/>
                  </a:cubicBezTo>
                  <a:cubicBezTo>
                    <a:pt x="782" y="5151"/>
                    <a:pt x="508" y="4803"/>
                    <a:pt x="304" y="4377"/>
                  </a:cubicBezTo>
                  <a:cubicBezTo>
                    <a:pt x="103" y="3950"/>
                    <a:pt x="0" y="3469"/>
                    <a:pt x="0" y="2937"/>
                  </a:cubicBezTo>
                  <a:cubicBezTo>
                    <a:pt x="0" y="2539"/>
                    <a:pt x="64" y="2162"/>
                    <a:pt x="189" y="1805"/>
                  </a:cubicBezTo>
                  <a:cubicBezTo>
                    <a:pt x="316" y="1448"/>
                    <a:pt x="491" y="1134"/>
                    <a:pt x="717" y="861"/>
                  </a:cubicBezTo>
                  <a:cubicBezTo>
                    <a:pt x="943" y="590"/>
                    <a:pt x="1207" y="380"/>
                    <a:pt x="1504" y="227"/>
                  </a:cubicBezTo>
                  <a:cubicBezTo>
                    <a:pt x="1804" y="77"/>
                    <a:pt x="2119" y="0"/>
                    <a:pt x="2445" y="0"/>
                  </a:cubicBezTo>
                  <a:cubicBezTo>
                    <a:pt x="2793" y="0"/>
                    <a:pt x="3115" y="77"/>
                    <a:pt x="3412" y="227"/>
                  </a:cubicBezTo>
                  <a:cubicBezTo>
                    <a:pt x="3712" y="380"/>
                    <a:pt x="3969" y="590"/>
                    <a:pt x="4188" y="861"/>
                  </a:cubicBezTo>
                  <a:cubicBezTo>
                    <a:pt x="4406" y="1134"/>
                    <a:pt x="4584" y="1448"/>
                    <a:pt x="4716" y="1805"/>
                  </a:cubicBezTo>
                  <a:cubicBezTo>
                    <a:pt x="4850" y="2162"/>
                    <a:pt x="4917" y="2539"/>
                    <a:pt x="4917" y="2937"/>
                  </a:cubicBezTo>
                  <a:cubicBezTo>
                    <a:pt x="4917" y="3458"/>
                    <a:pt x="4814" y="3939"/>
                    <a:pt x="4603" y="4371"/>
                  </a:cubicBezTo>
                  <a:cubicBezTo>
                    <a:pt x="4392" y="4800"/>
                    <a:pt x="4115" y="5151"/>
                    <a:pt x="3767" y="5419"/>
                  </a:cubicBezTo>
                  <a:moveTo>
                    <a:pt x="18165" y="12062"/>
                  </a:moveTo>
                  <a:cubicBezTo>
                    <a:pt x="18672" y="12604"/>
                    <a:pt x="19070" y="13142"/>
                    <a:pt x="19356" y="13669"/>
                  </a:cubicBezTo>
                  <a:cubicBezTo>
                    <a:pt x="19641" y="14196"/>
                    <a:pt x="19788" y="14801"/>
                    <a:pt x="19788" y="15480"/>
                  </a:cubicBezTo>
                  <a:lnTo>
                    <a:pt x="19788" y="20816"/>
                  </a:lnTo>
                  <a:cubicBezTo>
                    <a:pt x="19694" y="20868"/>
                    <a:pt x="19620" y="20931"/>
                    <a:pt x="19557" y="20995"/>
                  </a:cubicBezTo>
                  <a:cubicBezTo>
                    <a:pt x="19497" y="21061"/>
                    <a:pt x="19425" y="21122"/>
                    <a:pt x="19344" y="21191"/>
                  </a:cubicBezTo>
                  <a:cubicBezTo>
                    <a:pt x="19262" y="21251"/>
                    <a:pt x="19173" y="21317"/>
                    <a:pt x="19075" y="21386"/>
                  </a:cubicBezTo>
                  <a:cubicBezTo>
                    <a:pt x="18976" y="21455"/>
                    <a:pt x="18835" y="21528"/>
                    <a:pt x="18662" y="21599"/>
                  </a:cubicBezTo>
                  <a:lnTo>
                    <a:pt x="2942" y="21599"/>
                  </a:lnTo>
                  <a:cubicBezTo>
                    <a:pt x="2675" y="21599"/>
                    <a:pt x="2467" y="21499"/>
                    <a:pt x="2318" y="21291"/>
                  </a:cubicBezTo>
                  <a:cubicBezTo>
                    <a:pt x="2167" y="21081"/>
                    <a:pt x="2003" y="20926"/>
                    <a:pt x="1819" y="20816"/>
                  </a:cubicBezTo>
                  <a:lnTo>
                    <a:pt x="1819" y="15480"/>
                  </a:lnTo>
                  <a:cubicBezTo>
                    <a:pt x="1819" y="14763"/>
                    <a:pt x="1989" y="14127"/>
                    <a:pt x="2335" y="13571"/>
                  </a:cubicBezTo>
                  <a:cubicBezTo>
                    <a:pt x="2678" y="13018"/>
                    <a:pt x="3052" y="12511"/>
                    <a:pt x="3460" y="12062"/>
                  </a:cubicBezTo>
                  <a:cubicBezTo>
                    <a:pt x="3535" y="11970"/>
                    <a:pt x="3633" y="11869"/>
                    <a:pt x="3753" y="11766"/>
                  </a:cubicBezTo>
                  <a:cubicBezTo>
                    <a:pt x="3873" y="11659"/>
                    <a:pt x="4000" y="11590"/>
                    <a:pt x="4137" y="11553"/>
                  </a:cubicBezTo>
                  <a:cubicBezTo>
                    <a:pt x="4276" y="11495"/>
                    <a:pt x="4432" y="11466"/>
                    <a:pt x="4610" y="11455"/>
                  </a:cubicBezTo>
                  <a:cubicBezTo>
                    <a:pt x="4785" y="11446"/>
                    <a:pt x="4956" y="11423"/>
                    <a:pt x="5126" y="11388"/>
                  </a:cubicBezTo>
                  <a:cubicBezTo>
                    <a:pt x="5594" y="11299"/>
                    <a:pt x="6091" y="11210"/>
                    <a:pt x="6621" y="11121"/>
                  </a:cubicBezTo>
                  <a:cubicBezTo>
                    <a:pt x="7149" y="11034"/>
                    <a:pt x="7665" y="10945"/>
                    <a:pt x="8172" y="10853"/>
                  </a:cubicBezTo>
                  <a:cubicBezTo>
                    <a:pt x="7483" y="10326"/>
                    <a:pt x="6928" y="9632"/>
                    <a:pt x="6513" y="8762"/>
                  </a:cubicBezTo>
                  <a:cubicBezTo>
                    <a:pt x="6093" y="7896"/>
                    <a:pt x="5884" y="6940"/>
                    <a:pt x="5884" y="5903"/>
                  </a:cubicBezTo>
                  <a:cubicBezTo>
                    <a:pt x="5884" y="5097"/>
                    <a:pt x="6016" y="4331"/>
                    <a:pt x="6275" y="3608"/>
                  </a:cubicBezTo>
                  <a:cubicBezTo>
                    <a:pt x="6535" y="2885"/>
                    <a:pt x="6887" y="2260"/>
                    <a:pt x="7331" y="1733"/>
                  </a:cubicBezTo>
                  <a:cubicBezTo>
                    <a:pt x="7778" y="1203"/>
                    <a:pt x="8299" y="786"/>
                    <a:pt x="8894" y="472"/>
                  </a:cubicBezTo>
                  <a:cubicBezTo>
                    <a:pt x="9494" y="158"/>
                    <a:pt x="10125" y="3"/>
                    <a:pt x="10802" y="3"/>
                  </a:cubicBezTo>
                  <a:cubicBezTo>
                    <a:pt x="11476" y="3"/>
                    <a:pt x="12112" y="158"/>
                    <a:pt x="12710" y="472"/>
                  </a:cubicBezTo>
                  <a:cubicBezTo>
                    <a:pt x="13307" y="786"/>
                    <a:pt x="13826" y="1203"/>
                    <a:pt x="14272" y="1733"/>
                  </a:cubicBezTo>
                  <a:cubicBezTo>
                    <a:pt x="14716" y="2260"/>
                    <a:pt x="15067" y="2885"/>
                    <a:pt x="15328" y="3608"/>
                  </a:cubicBezTo>
                  <a:cubicBezTo>
                    <a:pt x="15590" y="4331"/>
                    <a:pt x="15719" y="5097"/>
                    <a:pt x="15719" y="5903"/>
                  </a:cubicBezTo>
                  <a:cubicBezTo>
                    <a:pt x="15719" y="6939"/>
                    <a:pt x="15513" y="7890"/>
                    <a:pt x="15100" y="8757"/>
                  </a:cubicBezTo>
                  <a:cubicBezTo>
                    <a:pt x="14685" y="9620"/>
                    <a:pt x="14128" y="10320"/>
                    <a:pt x="13432" y="10853"/>
                  </a:cubicBezTo>
                  <a:cubicBezTo>
                    <a:pt x="13936" y="10945"/>
                    <a:pt x="14452" y="11031"/>
                    <a:pt x="14978" y="11115"/>
                  </a:cubicBezTo>
                  <a:cubicBezTo>
                    <a:pt x="15504" y="11198"/>
                    <a:pt x="16005" y="11288"/>
                    <a:pt x="16478" y="11388"/>
                  </a:cubicBezTo>
                  <a:cubicBezTo>
                    <a:pt x="16653" y="11426"/>
                    <a:pt x="16826" y="11449"/>
                    <a:pt x="16994" y="11455"/>
                  </a:cubicBezTo>
                  <a:cubicBezTo>
                    <a:pt x="17162" y="11466"/>
                    <a:pt x="17323" y="11495"/>
                    <a:pt x="17467" y="11553"/>
                  </a:cubicBezTo>
                  <a:cubicBezTo>
                    <a:pt x="17603" y="11590"/>
                    <a:pt x="17731" y="11659"/>
                    <a:pt x="17851" y="11766"/>
                  </a:cubicBezTo>
                  <a:cubicBezTo>
                    <a:pt x="17966" y="11869"/>
                    <a:pt x="18074" y="11970"/>
                    <a:pt x="18165" y="12062"/>
                  </a:cubicBezTo>
                  <a:moveTo>
                    <a:pt x="20474" y="5419"/>
                  </a:moveTo>
                  <a:cubicBezTo>
                    <a:pt x="20757" y="5419"/>
                    <a:pt x="20973" y="5505"/>
                    <a:pt x="21124" y="5687"/>
                  </a:cubicBezTo>
                  <a:cubicBezTo>
                    <a:pt x="21271" y="5865"/>
                    <a:pt x="21381" y="6078"/>
                    <a:pt x="21448" y="6326"/>
                  </a:cubicBezTo>
                  <a:cubicBezTo>
                    <a:pt x="21520" y="6574"/>
                    <a:pt x="21561" y="6836"/>
                    <a:pt x="21576" y="7106"/>
                  </a:cubicBezTo>
                  <a:cubicBezTo>
                    <a:pt x="21592" y="7377"/>
                    <a:pt x="21599" y="7596"/>
                    <a:pt x="21599" y="7760"/>
                  </a:cubicBezTo>
                  <a:lnTo>
                    <a:pt x="21599" y="9856"/>
                  </a:lnTo>
                  <a:cubicBezTo>
                    <a:pt x="21508" y="9928"/>
                    <a:pt x="21422" y="10015"/>
                    <a:pt x="21340" y="10110"/>
                  </a:cubicBezTo>
                  <a:cubicBezTo>
                    <a:pt x="21261" y="10208"/>
                    <a:pt x="21158" y="10257"/>
                    <a:pt x="21036" y="10257"/>
                  </a:cubicBezTo>
                  <a:lnTo>
                    <a:pt x="17268" y="10257"/>
                  </a:lnTo>
                  <a:cubicBezTo>
                    <a:pt x="17131" y="10257"/>
                    <a:pt x="17023" y="10208"/>
                    <a:pt x="16953" y="10110"/>
                  </a:cubicBezTo>
                  <a:cubicBezTo>
                    <a:pt x="16879" y="10015"/>
                    <a:pt x="16790" y="9928"/>
                    <a:pt x="16682" y="9856"/>
                  </a:cubicBezTo>
                  <a:lnTo>
                    <a:pt x="16682" y="7760"/>
                  </a:lnTo>
                  <a:cubicBezTo>
                    <a:pt x="16682" y="7596"/>
                    <a:pt x="16692" y="7377"/>
                    <a:pt x="16706" y="7106"/>
                  </a:cubicBezTo>
                  <a:cubicBezTo>
                    <a:pt x="16720" y="6836"/>
                    <a:pt x="16766" y="6574"/>
                    <a:pt x="16836" y="6326"/>
                  </a:cubicBezTo>
                  <a:cubicBezTo>
                    <a:pt x="16912" y="6078"/>
                    <a:pt x="17023" y="5865"/>
                    <a:pt x="17183" y="5687"/>
                  </a:cubicBezTo>
                  <a:cubicBezTo>
                    <a:pt x="17337" y="5508"/>
                    <a:pt x="17556" y="5419"/>
                    <a:pt x="17829" y="5419"/>
                  </a:cubicBezTo>
                  <a:cubicBezTo>
                    <a:pt x="17488" y="5151"/>
                    <a:pt x="17210" y="4803"/>
                    <a:pt x="16999" y="4377"/>
                  </a:cubicBezTo>
                  <a:cubicBezTo>
                    <a:pt x="16788" y="3950"/>
                    <a:pt x="16682" y="3469"/>
                    <a:pt x="16682" y="2937"/>
                  </a:cubicBezTo>
                  <a:cubicBezTo>
                    <a:pt x="16682" y="2539"/>
                    <a:pt x="16744" y="2162"/>
                    <a:pt x="16872" y="1805"/>
                  </a:cubicBezTo>
                  <a:cubicBezTo>
                    <a:pt x="16999" y="1448"/>
                    <a:pt x="17174" y="1134"/>
                    <a:pt x="17400" y="861"/>
                  </a:cubicBezTo>
                  <a:cubicBezTo>
                    <a:pt x="17625" y="590"/>
                    <a:pt x="17889" y="380"/>
                    <a:pt x="18187" y="227"/>
                  </a:cubicBezTo>
                  <a:cubicBezTo>
                    <a:pt x="18487" y="77"/>
                    <a:pt x="18808" y="0"/>
                    <a:pt x="19152" y="0"/>
                  </a:cubicBezTo>
                  <a:cubicBezTo>
                    <a:pt x="19480" y="0"/>
                    <a:pt x="19795" y="77"/>
                    <a:pt x="20095" y="227"/>
                  </a:cubicBezTo>
                  <a:cubicBezTo>
                    <a:pt x="20395" y="380"/>
                    <a:pt x="20656" y="590"/>
                    <a:pt x="20882" y="861"/>
                  </a:cubicBezTo>
                  <a:cubicBezTo>
                    <a:pt x="21108" y="1134"/>
                    <a:pt x="21285" y="1448"/>
                    <a:pt x="21412" y="1805"/>
                  </a:cubicBezTo>
                  <a:cubicBezTo>
                    <a:pt x="21537" y="2162"/>
                    <a:pt x="21599" y="2539"/>
                    <a:pt x="21599" y="2937"/>
                  </a:cubicBezTo>
                  <a:cubicBezTo>
                    <a:pt x="21599" y="3458"/>
                    <a:pt x="21499" y="3939"/>
                    <a:pt x="21295" y="4371"/>
                  </a:cubicBezTo>
                  <a:cubicBezTo>
                    <a:pt x="21093" y="4800"/>
                    <a:pt x="20820" y="5151"/>
                    <a:pt x="20474" y="541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6565">
                <a:defRPr/>
              </a:pPr>
              <a:endParaRPr lang="es-ES" sz="36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9" name="AutoShape 12"/>
            <p:cNvSpPr>
              <a:spLocks noChangeAspect="1"/>
            </p:cNvSpPr>
            <p:nvPr/>
          </p:nvSpPr>
          <p:spPr bwMode="auto">
            <a:xfrm>
              <a:off x="6806982" y="3554174"/>
              <a:ext cx="429565" cy="472646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6565">
                <a:defRPr/>
              </a:pPr>
              <a:endParaRPr lang="es-ES" sz="36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0" name="Freeform 74"/>
            <p:cNvSpPr>
              <a:spLocks noChangeAspect="1" noChangeArrowheads="1"/>
            </p:cNvSpPr>
            <p:nvPr/>
          </p:nvSpPr>
          <p:spPr bwMode="auto">
            <a:xfrm>
              <a:off x="6258602" y="4664638"/>
              <a:ext cx="507357" cy="449374"/>
            </a:xfrm>
            <a:custGeom>
              <a:avLst/>
              <a:gdLst>
                <a:gd name="T0" fmla="*/ 451 w 461"/>
                <a:gd name="T1" fmla="*/ 213 h 409"/>
                <a:gd name="T2" fmla="*/ 451 w 461"/>
                <a:gd name="T3" fmla="*/ 213 h 409"/>
                <a:gd name="T4" fmla="*/ 247 w 461"/>
                <a:gd name="T5" fmla="*/ 17 h 409"/>
                <a:gd name="T6" fmla="*/ 212 w 461"/>
                <a:gd name="T7" fmla="*/ 17 h 409"/>
                <a:gd name="T8" fmla="*/ 9 w 461"/>
                <a:gd name="T9" fmla="*/ 213 h 409"/>
                <a:gd name="T10" fmla="*/ 18 w 461"/>
                <a:gd name="T11" fmla="*/ 230 h 409"/>
                <a:gd name="T12" fmla="*/ 62 w 461"/>
                <a:gd name="T13" fmla="*/ 230 h 409"/>
                <a:gd name="T14" fmla="*/ 62 w 461"/>
                <a:gd name="T15" fmla="*/ 390 h 409"/>
                <a:gd name="T16" fmla="*/ 79 w 461"/>
                <a:gd name="T17" fmla="*/ 408 h 409"/>
                <a:gd name="T18" fmla="*/ 177 w 461"/>
                <a:gd name="T19" fmla="*/ 408 h 409"/>
                <a:gd name="T20" fmla="*/ 177 w 461"/>
                <a:gd name="T21" fmla="*/ 248 h 409"/>
                <a:gd name="T22" fmla="*/ 283 w 461"/>
                <a:gd name="T23" fmla="*/ 248 h 409"/>
                <a:gd name="T24" fmla="*/ 283 w 461"/>
                <a:gd name="T25" fmla="*/ 408 h 409"/>
                <a:gd name="T26" fmla="*/ 381 w 461"/>
                <a:gd name="T27" fmla="*/ 408 h 409"/>
                <a:gd name="T28" fmla="*/ 398 w 461"/>
                <a:gd name="T29" fmla="*/ 390 h 409"/>
                <a:gd name="T30" fmla="*/ 398 w 461"/>
                <a:gd name="T31" fmla="*/ 230 h 409"/>
                <a:gd name="T32" fmla="*/ 443 w 461"/>
                <a:gd name="T33" fmla="*/ 230 h 409"/>
                <a:gd name="T34" fmla="*/ 451 w 461"/>
                <a:gd name="T35" fmla="*/ 213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1" h="409">
                  <a:moveTo>
                    <a:pt x="451" y="213"/>
                  </a:moveTo>
                  <a:lnTo>
                    <a:pt x="451" y="213"/>
                  </a:lnTo>
                  <a:cubicBezTo>
                    <a:pt x="247" y="17"/>
                    <a:pt x="247" y="17"/>
                    <a:pt x="247" y="17"/>
                  </a:cubicBezTo>
                  <a:cubicBezTo>
                    <a:pt x="238" y="0"/>
                    <a:pt x="221" y="0"/>
                    <a:pt x="212" y="17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0" y="221"/>
                    <a:pt x="9" y="230"/>
                    <a:pt x="18" y="230"/>
                  </a:cubicBezTo>
                  <a:cubicBezTo>
                    <a:pt x="62" y="230"/>
                    <a:pt x="62" y="230"/>
                    <a:pt x="62" y="230"/>
                  </a:cubicBezTo>
                  <a:cubicBezTo>
                    <a:pt x="62" y="390"/>
                    <a:pt x="62" y="390"/>
                    <a:pt x="62" y="390"/>
                  </a:cubicBezTo>
                  <a:cubicBezTo>
                    <a:pt x="62" y="399"/>
                    <a:pt x="62" y="408"/>
                    <a:pt x="79" y="408"/>
                  </a:cubicBezTo>
                  <a:cubicBezTo>
                    <a:pt x="177" y="408"/>
                    <a:pt x="177" y="408"/>
                    <a:pt x="177" y="408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283" y="248"/>
                    <a:pt x="283" y="248"/>
                    <a:pt x="283" y="248"/>
                  </a:cubicBezTo>
                  <a:cubicBezTo>
                    <a:pt x="283" y="408"/>
                    <a:pt x="283" y="408"/>
                    <a:pt x="283" y="408"/>
                  </a:cubicBezTo>
                  <a:cubicBezTo>
                    <a:pt x="381" y="408"/>
                    <a:pt x="381" y="408"/>
                    <a:pt x="381" y="408"/>
                  </a:cubicBezTo>
                  <a:cubicBezTo>
                    <a:pt x="398" y="408"/>
                    <a:pt x="398" y="399"/>
                    <a:pt x="398" y="390"/>
                  </a:cubicBezTo>
                  <a:cubicBezTo>
                    <a:pt x="398" y="230"/>
                    <a:pt x="398" y="230"/>
                    <a:pt x="398" y="230"/>
                  </a:cubicBezTo>
                  <a:cubicBezTo>
                    <a:pt x="443" y="230"/>
                    <a:pt x="443" y="230"/>
                    <a:pt x="443" y="230"/>
                  </a:cubicBezTo>
                  <a:cubicBezTo>
                    <a:pt x="451" y="230"/>
                    <a:pt x="460" y="221"/>
                    <a:pt x="451" y="21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050" dirty="0"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00481" y="4191021"/>
            <a:ext cx="3066611" cy="1253771"/>
            <a:chOff x="600481" y="4191021"/>
            <a:chExt cx="3066611" cy="1253771"/>
          </a:xfrm>
        </p:grpSpPr>
        <p:sp>
          <p:nvSpPr>
            <p:cNvPr id="25" name="Rectangle 37"/>
            <p:cNvSpPr/>
            <p:nvPr/>
          </p:nvSpPr>
          <p:spPr>
            <a:xfrm flipH="1">
              <a:off x="3591288" y="4486474"/>
              <a:ext cx="75804" cy="662866"/>
            </a:xfrm>
            <a:prstGeom prst="rect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600481" y="4191021"/>
              <a:ext cx="2899696" cy="1253771"/>
              <a:chOff x="1125388" y="1862809"/>
              <a:chExt cx="2899696" cy="1253771"/>
            </a:xfrm>
          </p:grpSpPr>
          <p:sp>
            <p:nvSpPr>
              <p:cNvPr id="28" name="Text Placeholder 10"/>
              <p:cNvSpPr txBox="1">
                <a:spLocks/>
              </p:cNvSpPr>
              <p:nvPr/>
            </p:nvSpPr>
            <p:spPr>
              <a:xfrm>
                <a:off x="2090372" y="1862809"/>
                <a:ext cx="1934712" cy="287090"/>
              </a:xfrm>
              <a:prstGeom prst="rect">
                <a:avLst/>
              </a:prstGeom>
            </p:spPr>
            <p:txBody>
              <a:bodyPr/>
              <a:lstStyle>
                <a:lvl1pPr marL="228620" indent="-228620" algn="l" defTabSz="914476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58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94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333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571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809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2048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286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524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zh-CN" altLang="en-US" sz="1800" b="1" dirty="0">
                    <a:solidFill>
                      <a:srgbClr val="DA060B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AU" sz="18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Text Placeholder 11"/>
              <p:cNvSpPr txBox="1">
                <a:spLocks/>
              </p:cNvSpPr>
              <p:nvPr/>
            </p:nvSpPr>
            <p:spPr>
              <a:xfrm>
                <a:off x="1125388" y="2249836"/>
                <a:ext cx="2863004" cy="866744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620" indent="-228620" algn="l" defTabSz="914476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58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94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333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571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809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2048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286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524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120000"/>
                  </a:lnSpc>
                  <a:spcBef>
                    <a:spcPts val="0"/>
                  </a:spcBef>
                  <a:buNone/>
                </a:pPr>
                <a:r>
                  <a:rPr lang="zh-CN" alt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请替换文字内容，点击添加相关标题文字，修改文字内容，也可以直接复制你的内容到此。</a:t>
                </a:r>
                <a:endParaRPr lang="en-AU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8516963" y="1932030"/>
            <a:ext cx="2906368" cy="1212401"/>
            <a:chOff x="8516963" y="1932030"/>
            <a:chExt cx="2906368" cy="1212401"/>
          </a:xfrm>
        </p:grpSpPr>
        <p:sp>
          <p:nvSpPr>
            <p:cNvPr id="21" name="Rectangle 1"/>
            <p:cNvSpPr/>
            <p:nvPr/>
          </p:nvSpPr>
          <p:spPr>
            <a:xfrm>
              <a:off x="8516963" y="2133600"/>
              <a:ext cx="75804" cy="662866"/>
            </a:xfrm>
            <a:prstGeom prst="rect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8690416" y="1932030"/>
              <a:ext cx="2732915" cy="1212401"/>
              <a:chOff x="1154867" y="1904179"/>
              <a:chExt cx="2732915" cy="1212401"/>
            </a:xfrm>
          </p:grpSpPr>
          <p:sp>
            <p:nvSpPr>
              <p:cNvPr id="31" name="Text Placeholder 10"/>
              <p:cNvSpPr txBox="1">
                <a:spLocks/>
              </p:cNvSpPr>
              <p:nvPr/>
            </p:nvSpPr>
            <p:spPr>
              <a:xfrm>
                <a:off x="1154867" y="1904179"/>
                <a:ext cx="1977181" cy="287090"/>
              </a:xfrm>
              <a:prstGeom prst="rect">
                <a:avLst/>
              </a:prstGeom>
            </p:spPr>
            <p:txBody>
              <a:bodyPr/>
              <a:lstStyle>
                <a:lvl1pPr marL="228620" indent="-228620" algn="l" defTabSz="914476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58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94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333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571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809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2048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286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524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zh-CN" altLang="en-US" sz="1800" b="1" dirty="0">
                    <a:solidFill>
                      <a:srgbClr val="DA060B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AU" sz="18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Text Placeholder 11"/>
              <p:cNvSpPr txBox="1">
                <a:spLocks/>
              </p:cNvSpPr>
              <p:nvPr/>
            </p:nvSpPr>
            <p:spPr>
              <a:xfrm>
                <a:off x="1207037" y="2249836"/>
                <a:ext cx="2680745" cy="866744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620" indent="-228620" algn="l" defTabSz="914476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58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94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333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571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809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2048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286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524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lnSpc>
                    <a:spcPct val="120000"/>
                  </a:lnSpc>
                  <a:spcBef>
                    <a:spcPts val="0"/>
                  </a:spcBef>
                  <a:buNone/>
                </a:pPr>
                <a:r>
                  <a:rPr lang="zh-CN" alt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请替换文字内容，点击添加相关标题文字，修改文字内容，也可以直接复制你的内容到此。</a:t>
                </a:r>
                <a:endParaRPr lang="en-AU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600481" y="2369125"/>
            <a:ext cx="3066611" cy="1253771"/>
            <a:chOff x="600481" y="2369125"/>
            <a:chExt cx="3066611" cy="1253771"/>
          </a:xfrm>
        </p:grpSpPr>
        <p:sp>
          <p:nvSpPr>
            <p:cNvPr id="24" name="Rectangle 34"/>
            <p:cNvSpPr/>
            <p:nvPr/>
          </p:nvSpPr>
          <p:spPr>
            <a:xfrm flipH="1">
              <a:off x="3591288" y="2751057"/>
              <a:ext cx="75804" cy="662866"/>
            </a:xfrm>
            <a:prstGeom prst="rect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00481" y="2369125"/>
              <a:ext cx="2899696" cy="1253771"/>
              <a:chOff x="1125388" y="1862809"/>
              <a:chExt cx="2899696" cy="1253771"/>
            </a:xfrm>
          </p:grpSpPr>
          <p:sp>
            <p:nvSpPr>
              <p:cNvPr id="34" name="Text Placeholder 10"/>
              <p:cNvSpPr txBox="1">
                <a:spLocks/>
              </p:cNvSpPr>
              <p:nvPr/>
            </p:nvSpPr>
            <p:spPr>
              <a:xfrm>
                <a:off x="2090372" y="1862809"/>
                <a:ext cx="1934712" cy="287090"/>
              </a:xfrm>
              <a:prstGeom prst="rect">
                <a:avLst/>
              </a:prstGeom>
            </p:spPr>
            <p:txBody>
              <a:bodyPr/>
              <a:lstStyle>
                <a:lvl1pPr marL="228620" indent="-228620" algn="l" defTabSz="914476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58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94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333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571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809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2048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286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524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zh-CN" altLang="en-US" sz="1800" b="1" dirty="0">
                    <a:solidFill>
                      <a:srgbClr val="DA060B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AU" sz="18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Text Placeholder 11"/>
              <p:cNvSpPr txBox="1">
                <a:spLocks/>
              </p:cNvSpPr>
              <p:nvPr/>
            </p:nvSpPr>
            <p:spPr>
              <a:xfrm>
                <a:off x="1125388" y="2249836"/>
                <a:ext cx="2863004" cy="866744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620" indent="-228620" algn="l" defTabSz="914476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58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94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333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571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809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2048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286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524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120000"/>
                  </a:lnSpc>
                  <a:spcBef>
                    <a:spcPts val="0"/>
                  </a:spcBef>
                  <a:buNone/>
                </a:pPr>
                <a:r>
                  <a:rPr lang="zh-CN" alt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请替换文字内容，点击添加相关标题文字，修改文字内容，也可以直接复制你的内容到此。</a:t>
                </a:r>
                <a:endParaRPr lang="en-AU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8516963" y="3348240"/>
            <a:ext cx="2906368" cy="1212401"/>
            <a:chOff x="8516963" y="3348240"/>
            <a:chExt cx="2906368" cy="1212401"/>
          </a:xfrm>
        </p:grpSpPr>
        <p:sp>
          <p:nvSpPr>
            <p:cNvPr id="22" name="Rectangle 28"/>
            <p:cNvSpPr/>
            <p:nvPr/>
          </p:nvSpPr>
          <p:spPr>
            <a:xfrm>
              <a:off x="8516963" y="3495499"/>
              <a:ext cx="75804" cy="662866"/>
            </a:xfrm>
            <a:prstGeom prst="rect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8690416" y="3348240"/>
              <a:ext cx="2732915" cy="1212401"/>
              <a:chOff x="1154867" y="1904179"/>
              <a:chExt cx="2732915" cy="1212401"/>
            </a:xfrm>
          </p:grpSpPr>
          <p:sp>
            <p:nvSpPr>
              <p:cNvPr id="37" name="Text Placeholder 10"/>
              <p:cNvSpPr txBox="1">
                <a:spLocks/>
              </p:cNvSpPr>
              <p:nvPr/>
            </p:nvSpPr>
            <p:spPr>
              <a:xfrm>
                <a:off x="1154867" y="1904179"/>
                <a:ext cx="1977181" cy="287090"/>
              </a:xfrm>
              <a:prstGeom prst="rect">
                <a:avLst/>
              </a:prstGeom>
            </p:spPr>
            <p:txBody>
              <a:bodyPr/>
              <a:lstStyle>
                <a:lvl1pPr marL="228620" indent="-228620" algn="l" defTabSz="914476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58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94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333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571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809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2048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286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524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zh-CN" altLang="en-US" sz="1800" b="1" dirty="0">
                    <a:solidFill>
                      <a:srgbClr val="DA060B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AU" sz="18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Text Placeholder 11"/>
              <p:cNvSpPr txBox="1">
                <a:spLocks/>
              </p:cNvSpPr>
              <p:nvPr/>
            </p:nvSpPr>
            <p:spPr>
              <a:xfrm>
                <a:off x="1207037" y="2249836"/>
                <a:ext cx="2680745" cy="866744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620" indent="-228620" algn="l" defTabSz="914476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58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94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333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571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809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2048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286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524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lnSpc>
                    <a:spcPct val="120000"/>
                  </a:lnSpc>
                  <a:spcBef>
                    <a:spcPts val="0"/>
                  </a:spcBef>
                  <a:buNone/>
                </a:pPr>
                <a:r>
                  <a:rPr lang="zh-CN" alt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请替换文字内容，点击添加相关标题文字，修改文字内容，也可以直接复制你的内容到此。</a:t>
                </a:r>
                <a:endParaRPr lang="en-AU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8516963" y="4710688"/>
            <a:ext cx="2958538" cy="1212401"/>
            <a:chOff x="8516963" y="4710688"/>
            <a:chExt cx="2958538" cy="1212401"/>
          </a:xfrm>
        </p:grpSpPr>
        <p:sp>
          <p:nvSpPr>
            <p:cNvPr id="23" name="Rectangle 31"/>
            <p:cNvSpPr/>
            <p:nvPr/>
          </p:nvSpPr>
          <p:spPr>
            <a:xfrm>
              <a:off x="8516963" y="4841957"/>
              <a:ext cx="75804" cy="662866"/>
            </a:xfrm>
            <a:prstGeom prst="rect">
              <a:avLst/>
            </a:prstGeom>
            <a:solidFill>
              <a:srgbClr val="E400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>
                <a:solidFill>
                  <a:prstClr val="white"/>
                </a:solidFill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742586" y="4710688"/>
              <a:ext cx="2732915" cy="1212401"/>
              <a:chOff x="1154867" y="1904179"/>
              <a:chExt cx="2732915" cy="1212401"/>
            </a:xfrm>
          </p:grpSpPr>
          <p:sp>
            <p:nvSpPr>
              <p:cNvPr id="40" name="Text Placeholder 10"/>
              <p:cNvSpPr txBox="1">
                <a:spLocks/>
              </p:cNvSpPr>
              <p:nvPr/>
            </p:nvSpPr>
            <p:spPr>
              <a:xfrm>
                <a:off x="1154867" y="1904179"/>
                <a:ext cx="1977181" cy="287090"/>
              </a:xfrm>
              <a:prstGeom prst="rect">
                <a:avLst/>
              </a:prstGeom>
            </p:spPr>
            <p:txBody>
              <a:bodyPr/>
              <a:lstStyle>
                <a:lvl1pPr marL="228620" indent="-228620" algn="l" defTabSz="914476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58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94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333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571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809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2048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286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524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zh-CN" altLang="en-US" sz="1800" b="1" dirty="0">
                    <a:solidFill>
                      <a:srgbClr val="DA060B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AU" sz="1800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Text Placeholder 11"/>
              <p:cNvSpPr txBox="1">
                <a:spLocks/>
              </p:cNvSpPr>
              <p:nvPr/>
            </p:nvSpPr>
            <p:spPr>
              <a:xfrm>
                <a:off x="1207037" y="2249836"/>
                <a:ext cx="2680745" cy="866744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620" indent="-228620" algn="l" defTabSz="914476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58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94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333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571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809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2048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286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524" indent="-228620" algn="l" defTabSz="91447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lnSpc>
                    <a:spcPct val="120000"/>
                  </a:lnSpc>
                  <a:spcBef>
                    <a:spcPts val="0"/>
                  </a:spcBef>
                  <a:buNone/>
                </a:pPr>
                <a:r>
                  <a:rPr lang="zh-CN" alt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请替换文字内容，点击添加相关标题文字，修改文字内容，也可以直接复制你的内容到此。</a:t>
                </a:r>
                <a:endParaRPr lang="en-AU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4290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5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1" b="63598"/>
          <a:stretch/>
        </p:blipFill>
        <p:spPr>
          <a:xfrm>
            <a:off x="0" y="1"/>
            <a:ext cx="993185" cy="595086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993185" y="174003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DA06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一、点击添加你的标题</a:t>
            </a: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993185" y="596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content you want to recommend that you use the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567380" y="3410185"/>
            <a:ext cx="1839091" cy="697449"/>
          </a:xfrm>
          <a:custGeom>
            <a:avLst/>
            <a:gdLst>
              <a:gd name="connsiteX0" fmla="*/ 870406 w 1740813"/>
              <a:gd name="connsiteY0" fmla="*/ 0 h 660178"/>
              <a:gd name="connsiteX1" fmla="*/ 1035759 w 1740813"/>
              <a:gd name="connsiteY1" fmla="*/ 210012 h 660178"/>
              <a:gd name="connsiteX2" fmla="*/ 1740813 w 1740813"/>
              <a:gd name="connsiteY2" fmla="*/ 210012 h 660178"/>
              <a:gd name="connsiteX3" fmla="*/ 1740813 w 1740813"/>
              <a:gd name="connsiteY3" fmla="*/ 660178 h 660178"/>
              <a:gd name="connsiteX4" fmla="*/ 225083 w 1740813"/>
              <a:gd name="connsiteY4" fmla="*/ 660178 h 660178"/>
              <a:gd name="connsiteX5" fmla="*/ 0 w 1740813"/>
              <a:gd name="connsiteY5" fmla="*/ 435095 h 660178"/>
              <a:gd name="connsiteX6" fmla="*/ 225083 w 1740813"/>
              <a:gd name="connsiteY6" fmla="*/ 210012 h 660178"/>
              <a:gd name="connsiteX7" fmla="*/ 705053 w 1740813"/>
              <a:gd name="connsiteY7" fmla="*/ 210012 h 66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0813" h="660178">
                <a:moveTo>
                  <a:pt x="870406" y="0"/>
                </a:moveTo>
                <a:lnTo>
                  <a:pt x="1035759" y="210012"/>
                </a:lnTo>
                <a:lnTo>
                  <a:pt x="1740813" y="210012"/>
                </a:lnTo>
                <a:lnTo>
                  <a:pt x="1740813" y="660178"/>
                </a:lnTo>
                <a:lnTo>
                  <a:pt x="225083" y="660178"/>
                </a:lnTo>
                <a:cubicBezTo>
                  <a:pt x="100773" y="660178"/>
                  <a:pt x="0" y="559405"/>
                  <a:pt x="0" y="435095"/>
                </a:cubicBezTo>
                <a:cubicBezTo>
                  <a:pt x="0" y="310785"/>
                  <a:pt x="100773" y="210012"/>
                  <a:pt x="225083" y="210012"/>
                </a:cubicBezTo>
                <a:lnTo>
                  <a:pt x="705053" y="210012"/>
                </a:ln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667" dirty="0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454771" y="3632053"/>
            <a:ext cx="1784390" cy="697449"/>
          </a:xfrm>
          <a:custGeom>
            <a:avLst/>
            <a:gdLst>
              <a:gd name="connsiteX0" fmla="*/ 0 w 1689035"/>
              <a:gd name="connsiteY0" fmla="*/ 0 h 660178"/>
              <a:gd name="connsiteX1" fmla="*/ 1689035 w 1689035"/>
              <a:gd name="connsiteY1" fmla="*/ 0 h 660178"/>
              <a:gd name="connsiteX2" fmla="*/ 1689035 w 1689035"/>
              <a:gd name="connsiteY2" fmla="*/ 450166 h 660178"/>
              <a:gd name="connsiteX3" fmla="*/ 1009870 w 1689035"/>
              <a:gd name="connsiteY3" fmla="*/ 450166 h 660178"/>
              <a:gd name="connsiteX4" fmla="*/ 844517 w 1689035"/>
              <a:gd name="connsiteY4" fmla="*/ 660178 h 660178"/>
              <a:gd name="connsiteX5" fmla="*/ 679164 w 1689035"/>
              <a:gd name="connsiteY5" fmla="*/ 450166 h 660178"/>
              <a:gd name="connsiteX6" fmla="*/ 0 w 1689035"/>
              <a:gd name="connsiteY6" fmla="*/ 450166 h 66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035" h="660178">
                <a:moveTo>
                  <a:pt x="0" y="0"/>
                </a:moveTo>
                <a:lnTo>
                  <a:pt x="1689035" y="0"/>
                </a:lnTo>
                <a:lnTo>
                  <a:pt x="1689035" y="450166"/>
                </a:lnTo>
                <a:lnTo>
                  <a:pt x="1009870" y="450166"/>
                </a:lnTo>
                <a:lnTo>
                  <a:pt x="844517" y="660178"/>
                </a:lnTo>
                <a:lnTo>
                  <a:pt x="679164" y="450166"/>
                </a:lnTo>
                <a:lnTo>
                  <a:pt x="0" y="450166"/>
                </a:ln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667">
              <a:solidFill>
                <a:prstClr val="white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287460" y="3410185"/>
            <a:ext cx="1784390" cy="697449"/>
          </a:xfrm>
          <a:custGeom>
            <a:avLst/>
            <a:gdLst>
              <a:gd name="connsiteX0" fmla="*/ 844517 w 1689035"/>
              <a:gd name="connsiteY0" fmla="*/ 0 h 660178"/>
              <a:gd name="connsiteX1" fmla="*/ 1009870 w 1689035"/>
              <a:gd name="connsiteY1" fmla="*/ 210012 h 660178"/>
              <a:gd name="connsiteX2" fmla="*/ 1689035 w 1689035"/>
              <a:gd name="connsiteY2" fmla="*/ 210012 h 660178"/>
              <a:gd name="connsiteX3" fmla="*/ 1689035 w 1689035"/>
              <a:gd name="connsiteY3" fmla="*/ 660178 h 660178"/>
              <a:gd name="connsiteX4" fmla="*/ 0 w 1689035"/>
              <a:gd name="connsiteY4" fmla="*/ 660178 h 660178"/>
              <a:gd name="connsiteX5" fmla="*/ 0 w 1689035"/>
              <a:gd name="connsiteY5" fmla="*/ 210012 h 660178"/>
              <a:gd name="connsiteX6" fmla="*/ 679164 w 1689035"/>
              <a:gd name="connsiteY6" fmla="*/ 210012 h 66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035" h="660178">
                <a:moveTo>
                  <a:pt x="844517" y="0"/>
                </a:moveTo>
                <a:lnTo>
                  <a:pt x="1009870" y="210012"/>
                </a:lnTo>
                <a:lnTo>
                  <a:pt x="1689035" y="210012"/>
                </a:lnTo>
                <a:lnTo>
                  <a:pt x="1689035" y="660178"/>
                </a:lnTo>
                <a:lnTo>
                  <a:pt x="0" y="660178"/>
                </a:lnTo>
                <a:lnTo>
                  <a:pt x="0" y="210012"/>
                </a:lnTo>
                <a:lnTo>
                  <a:pt x="679164" y="210012"/>
                </a:ln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667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120150" y="3632053"/>
            <a:ext cx="1784390" cy="697449"/>
          </a:xfrm>
          <a:custGeom>
            <a:avLst/>
            <a:gdLst>
              <a:gd name="connsiteX0" fmla="*/ 0 w 1689035"/>
              <a:gd name="connsiteY0" fmla="*/ 0 h 660178"/>
              <a:gd name="connsiteX1" fmla="*/ 1689035 w 1689035"/>
              <a:gd name="connsiteY1" fmla="*/ 0 h 660178"/>
              <a:gd name="connsiteX2" fmla="*/ 1689035 w 1689035"/>
              <a:gd name="connsiteY2" fmla="*/ 450166 h 660178"/>
              <a:gd name="connsiteX3" fmla="*/ 1035760 w 1689035"/>
              <a:gd name="connsiteY3" fmla="*/ 450166 h 660178"/>
              <a:gd name="connsiteX4" fmla="*/ 870407 w 1689035"/>
              <a:gd name="connsiteY4" fmla="*/ 660178 h 660178"/>
              <a:gd name="connsiteX5" fmla="*/ 705054 w 1689035"/>
              <a:gd name="connsiteY5" fmla="*/ 450166 h 660178"/>
              <a:gd name="connsiteX6" fmla="*/ 0 w 1689035"/>
              <a:gd name="connsiteY6" fmla="*/ 450166 h 66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035" h="660178">
                <a:moveTo>
                  <a:pt x="0" y="0"/>
                </a:moveTo>
                <a:lnTo>
                  <a:pt x="1689035" y="0"/>
                </a:lnTo>
                <a:lnTo>
                  <a:pt x="1689035" y="450166"/>
                </a:lnTo>
                <a:lnTo>
                  <a:pt x="1035760" y="450166"/>
                </a:lnTo>
                <a:lnTo>
                  <a:pt x="870407" y="660178"/>
                </a:lnTo>
                <a:lnTo>
                  <a:pt x="705054" y="450166"/>
                </a:lnTo>
                <a:lnTo>
                  <a:pt x="0" y="450166"/>
                </a:ln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667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7952839" y="3410185"/>
            <a:ext cx="1784391" cy="697449"/>
          </a:xfrm>
          <a:custGeom>
            <a:avLst/>
            <a:gdLst>
              <a:gd name="connsiteX0" fmla="*/ 844518 w 1689036"/>
              <a:gd name="connsiteY0" fmla="*/ 0 h 660178"/>
              <a:gd name="connsiteX1" fmla="*/ 1009871 w 1689036"/>
              <a:gd name="connsiteY1" fmla="*/ 210012 h 660178"/>
              <a:gd name="connsiteX2" fmla="*/ 1689036 w 1689036"/>
              <a:gd name="connsiteY2" fmla="*/ 210012 h 660178"/>
              <a:gd name="connsiteX3" fmla="*/ 1689036 w 1689036"/>
              <a:gd name="connsiteY3" fmla="*/ 660178 h 660178"/>
              <a:gd name="connsiteX4" fmla="*/ 0 w 1689036"/>
              <a:gd name="connsiteY4" fmla="*/ 660178 h 660178"/>
              <a:gd name="connsiteX5" fmla="*/ 0 w 1689036"/>
              <a:gd name="connsiteY5" fmla="*/ 210012 h 660178"/>
              <a:gd name="connsiteX6" fmla="*/ 679165 w 1689036"/>
              <a:gd name="connsiteY6" fmla="*/ 210012 h 66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036" h="660178">
                <a:moveTo>
                  <a:pt x="844518" y="0"/>
                </a:moveTo>
                <a:lnTo>
                  <a:pt x="1009871" y="210012"/>
                </a:lnTo>
                <a:lnTo>
                  <a:pt x="1689036" y="210012"/>
                </a:lnTo>
                <a:lnTo>
                  <a:pt x="1689036" y="660178"/>
                </a:lnTo>
                <a:lnTo>
                  <a:pt x="0" y="660178"/>
                </a:lnTo>
                <a:lnTo>
                  <a:pt x="0" y="210012"/>
                </a:lnTo>
                <a:lnTo>
                  <a:pt x="679165" y="210012"/>
                </a:ln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667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9785529" y="3632053"/>
            <a:ext cx="1839092" cy="697449"/>
          </a:xfrm>
          <a:custGeom>
            <a:avLst/>
            <a:gdLst>
              <a:gd name="connsiteX0" fmla="*/ 0 w 1740814"/>
              <a:gd name="connsiteY0" fmla="*/ 0 h 660178"/>
              <a:gd name="connsiteX1" fmla="*/ 1515731 w 1740814"/>
              <a:gd name="connsiteY1" fmla="*/ 0 h 660178"/>
              <a:gd name="connsiteX2" fmla="*/ 1740814 w 1740814"/>
              <a:gd name="connsiteY2" fmla="*/ 225083 h 660178"/>
              <a:gd name="connsiteX3" fmla="*/ 1515731 w 1740814"/>
              <a:gd name="connsiteY3" fmla="*/ 450166 h 660178"/>
              <a:gd name="connsiteX4" fmla="*/ 1035760 w 1740814"/>
              <a:gd name="connsiteY4" fmla="*/ 450166 h 660178"/>
              <a:gd name="connsiteX5" fmla="*/ 870407 w 1740814"/>
              <a:gd name="connsiteY5" fmla="*/ 660178 h 660178"/>
              <a:gd name="connsiteX6" fmla="*/ 705054 w 1740814"/>
              <a:gd name="connsiteY6" fmla="*/ 450166 h 660178"/>
              <a:gd name="connsiteX7" fmla="*/ 0 w 1740814"/>
              <a:gd name="connsiteY7" fmla="*/ 450166 h 66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0814" h="660178">
                <a:moveTo>
                  <a:pt x="0" y="0"/>
                </a:moveTo>
                <a:lnTo>
                  <a:pt x="1515731" y="0"/>
                </a:lnTo>
                <a:cubicBezTo>
                  <a:pt x="1640041" y="0"/>
                  <a:pt x="1740814" y="100773"/>
                  <a:pt x="1740814" y="225083"/>
                </a:cubicBezTo>
                <a:cubicBezTo>
                  <a:pt x="1740814" y="349393"/>
                  <a:pt x="1640041" y="450166"/>
                  <a:pt x="1515731" y="450166"/>
                </a:cubicBezTo>
                <a:lnTo>
                  <a:pt x="1035760" y="450166"/>
                </a:lnTo>
                <a:lnTo>
                  <a:pt x="870407" y="660178"/>
                </a:lnTo>
                <a:lnTo>
                  <a:pt x="705054" y="450166"/>
                </a:lnTo>
                <a:lnTo>
                  <a:pt x="0" y="450166"/>
                </a:lnTo>
                <a:close/>
              </a:path>
            </a:pathLst>
          </a:custGeom>
          <a:solidFill>
            <a:srgbClr val="E400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667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67380" y="2042427"/>
            <a:ext cx="1959118" cy="1082923"/>
            <a:chOff x="351099" y="4124739"/>
            <a:chExt cx="1959118" cy="1082923"/>
          </a:xfrm>
        </p:grpSpPr>
        <p:sp>
          <p:nvSpPr>
            <p:cNvPr id="13" name="TextBox 46"/>
            <p:cNvSpPr>
              <a:spLocks noChangeArrowheads="1"/>
            </p:cNvSpPr>
            <p:nvPr/>
          </p:nvSpPr>
          <p:spPr bwMode="auto">
            <a:xfrm>
              <a:off x="351099" y="4476693"/>
              <a:ext cx="1959118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详写内容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……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点击输入本栏的具体文字，简明扼要的说明分项内容，此为概念图解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" name="TextBox 47"/>
            <p:cNvSpPr>
              <a:spLocks noChangeArrowheads="1"/>
            </p:cNvSpPr>
            <p:nvPr/>
          </p:nvSpPr>
          <p:spPr bwMode="auto">
            <a:xfrm>
              <a:off x="531422" y="4124739"/>
              <a:ext cx="15938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微软雅黑" pitchFamily="34" charset="-122"/>
                </a:rPr>
                <a:t>添加标题内容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80043" y="4575853"/>
            <a:ext cx="1959118" cy="1082923"/>
            <a:chOff x="351099" y="4124739"/>
            <a:chExt cx="1959118" cy="1082923"/>
          </a:xfrm>
        </p:grpSpPr>
        <p:sp>
          <p:nvSpPr>
            <p:cNvPr id="16" name="TextBox 46"/>
            <p:cNvSpPr>
              <a:spLocks noChangeArrowheads="1"/>
            </p:cNvSpPr>
            <p:nvPr/>
          </p:nvSpPr>
          <p:spPr bwMode="auto">
            <a:xfrm>
              <a:off x="351099" y="4476693"/>
              <a:ext cx="1959118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详写内容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……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点击输入本栏的具体文字，简明扼要的说明分项内容，此为概念图解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7" name="TextBox 47"/>
            <p:cNvSpPr>
              <a:spLocks noChangeArrowheads="1"/>
            </p:cNvSpPr>
            <p:nvPr/>
          </p:nvSpPr>
          <p:spPr bwMode="auto">
            <a:xfrm>
              <a:off x="531422" y="4124739"/>
              <a:ext cx="15938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微软雅黑" pitchFamily="34" charset="-122"/>
                </a:rPr>
                <a:t>添加标题内容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032786" y="4575853"/>
            <a:ext cx="1959118" cy="1082923"/>
            <a:chOff x="351099" y="4124739"/>
            <a:chExt cx="1959118" cy="1082923"/>
          </a:xfrm>
        </p:grpSpPr>
        <p:sp>
          <p:nvSpPr>
            <p:cNvPr id="19" name="TextBox 46"/>
            <p:cNvSpPr>
              <a:spLocks noChangeArrowheads="1"/>
            </p:cNvSpPr>
            <p:nvPr/>
          </p:nvSpPr>
          <p:spPr bwMode="auto">
            <a:xfrm>
              <a:off x="351099" y="4476693"/>
              <a:ext cx="1959118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详写内容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……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点击输入本栏的具体文字，简明扼要的说明分项内容，此为概念图解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" name="TextBox 47"/>
            <p:cNvSpPr>
              <a:spLocks noChangeArrowheads="1"/>
            </p:cNvSpPr>
            <p:nvPr/>
          </p:nvSpPr>
          <p:spPr bwMode="auto">
            <a:xfrm>
              <a:off x="531422" y="4124739"/>
              <a:ext cx="15938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微软雅黑" pitchFamily="34" charset="-122"/>
                </a:rPr>
                <a:t>添加标题内容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721672" y="4575853"/>
            <a:ext cx="1959118" cy="1082923"/>
            <a:chOff x="351099" y="4124739"/>
            <a:chExt cx="1959118" cy="1082923"/>
          </a:xfrm>
        </p:grpSpPr>
        <p:sp>
          <p:nvSpPr>
            <p:cNvPr id="22" name="TextBox 46"/>
            <p:cNvSpPr>
              <a:spLocks noChangeArrowheads="1"/>
            </p:cNvSpPr>
            <p:nvPr/>
          </p:nvSpPr>
          <p:spPr bwMode="auto">
            <a:xfrm>
              <a:off x="351099" y="4476693"/>
              <a:ext cx="1959118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详写内容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……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点击输入本栏的具体文字，简明扼要的说明分项内容，此为概念图解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" name="TextBox 47"/>
            <p:cNvSpPr>
              <a:spLocks noChangeArrowheads="1"/>
            </p:cNvSpPr>
            <p:nvPr/>
          </p:nvSpPr>
          <p:spPr bwMode="auto">
            <a:xfrm>
              <a:off x="531422" y="4124739"/>
              <a:ext cx="15938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微软雅黑" pitchFamily="34" charset="-122"/>
                </a:rPr>
                <a:t>添加标题内容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200096" y="2042427"/>
            <a:ext cx="1959118" cy="1082923"/>
            <a:chOff x="351099" y="4124739"/>
            <a:chExt cx="1959118" cy="1082923"/>
          </a:xfrm>
        </p:grpSpPr>
        <p:sp>
          <p:nvSpPr>
            <p:cNvPr id="25" name="TextBox 46"/>
            <p:cNvSpPr>
              <a:spLocks noChangeArrowheads="1"/>
            </p:cNvSpPr>
            <p:nvPr/>
          </p:nvSpPr>
          <p:spPr bwMode="auto">
            <a:xfrm>
              <a:off x="351099" y="4476693"/>
              <a:ext cx="1959118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详写内容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……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点击输入本栏的具体文字，简明扼要的说明分项内容，此为概念图解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" name="TextBox 47"/>
            <p:cNvSpPr>
              <a:spLocks noChangeArrowheads="1"/>
            </p:cNvSpPr>
            <p:nvPr/>
          </p:nvSpPr>
          <p:spPr bwMode="auto">
            <a:xfrm>
              <a:off x="531422" y="4124739"/>
              <a:ext cx="15938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微软雅黑" pitchFamily="34" charset="-122"/>
                </a:rPr>
                <a:t>添加标题内容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865475" y="2042427"/>
            <a:ext cx="1959118" cy="1082923"/>
            <a:chOff x="351099" y="4124739"/>
            <a:chExt cx="1959118" cy="1082923"/>
          </a:xfrm>
        </p:grpSpPr>
        <p:sp>
          <p:nvSpPr>
            <p:cNvPr id="28" name="TextBox 46"/>
            <p:cNvSpPr>
              <a:spLocks noChangeArrowheads="1"/>
            </p:cNvSpPr>
            <p:nvPr/>
          </p:nvSpPr>
          <p:spPr bwMode="auto">
            <a:xfrm>
              <a:off x="351099" y="4476693"/>
              <a:ext cx="1959118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详写内容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……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点击输入本栏的具体文字，简明扼要的说明分项内容，此为概念图解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" name="TextBox 47"/>
            <p:cNvSpPr>
              <a:spLocks noChangeArrowheads="1"/>
            </p:cNvSpPr>
            <p:nvPr/>
          </p:nvSpPr>
          <p:spPr bwMode="auto">
            <a:xfrm>
              <a:off x="531422" y="4124739"/>
              <a:ext cx="15938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DA060B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微软雅黑" pitchFamily="34" charset="-122"/>
                </a:rPr>
                <a:t>添加标题内容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926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95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65"/>
          <a:stretch/>
        </p:blipFill>
        <p:spPr>
          <a:xfrm>
            <a:off x="0" y="3765653"/>
            <a:ext cx="12192000" cy="30923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8" b="64499"/>
          <a:stretch/>
        </p:blipFill>
        <p:spPr>
          <a:xfrm>
            <a:off x="4930219" y="0"/>
            <a:ext cx="7261781" cy="2163807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803819" y="1154924"/>
            <a:ext cx="2584362" cy="120032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 algn="ctr">
              <a:defRPr sz="7200" b="1">
                <a:solidFill>
                  <a:schemeClr val="accent5">
                    <a:lumMod val="50000"/>
                  </a:schemeClr>
                </a:solidFill>
                <a:latin typeface="Agency FB" panose="020B0503020202020204" pitchFamily="34" charset="0"/>
              </a:defRPr>
            </a:lvl1pPr>
          </a:lstStyle>
          <a:p>
            <a:r>
              <a:rPr lang="en-US" altLang="zh-CN" b="0" dirty="0">
                <a:solidFill>
                  <a:srgbClr val="DA060B"/>
                </a:solidFill>
              </a:rPr>
              <a:t>PART 02</a:t>
            </a:r>
            <a:endParaRPr lang="zh-CN" altLang="en-US" b="0" dirty="0">
              <a:solidFill>
                <a:srgbClr val="DA060B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54892" y="2321585"/>
            <a:ext cx="528221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DA060B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1802827" y="3429581"/>
            <a:ext cx="8586346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301844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4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30014002"/>
  <p:tag name="MH_LIBRARY" val="GRAPHIC"/>
  <p:tag name="MH_ORDER" val="Freeform 4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30014002"/>
  <p:tag name="MH_LIBRARY" val="GRAPHIC"/>
  <p:tag name="MH_ORDER" val="Hexagon 4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30014002"/>
  <p:tag name="MH_LIBRARY" val="GRAPHIC"/>
  <p:tag name="MH_ORDER" val="Freeform 3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30014002"/>
  <p:tag name="MH_LIBRARY" val="GRAPHIC"/>
  <p:tag name="MH_ORDER" val="Hexagon 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30014002"/>
  <p:tag name="MH_LIBRARY" val="GRAPHIC"/>
  <p:tag name="MH_ORDER" val="Freeform 1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30014002"/>
  <p:tag name="MH_LIBRARY" val="GRAPHIC"/>
  <p:tag name="MH_ORDER" val="Hexagon 1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30014002"/>
  <p:tag name="MH_LIBRARY" val="GRAPHIC"/>
  <p:tag name="MH_ORDER" val="Freeform 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30014002"/>
  <p:tag name="MH_LIBRARY" val="GRAPHIC"/>
  <p:tag name="MH_ORDER" val="Hexagon 1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30014002"/>
  <p:tag name="MH_LIBRARY" val="GRAPHIC"/>
  <p:tag name="MH_ORDER" val="Freeform 4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30014002"/>
  <p:tag name="MH_LIBRARY" val="GRAPHIC"/>
  <p:tag name="MH_ORDER" val="Hexagon 4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3428</Words>
  <Application>Microsoft Office PowerPoint</Application>
  <PresentationFormat>宽屏</PresentationFormat>
  <Paragraphs>318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Gill Sans</vt:lpstr>
      <vt:lpstr>HY견고딕</vt:lpstr>
      <vt:lpstr>맑은 고딕</vt:lpstr>
      <vt:lpstr>方正尚酷简体</vt:lpstr>
      <vt:lpstr>方正姚体</vt:lpstr>
      <vt:lpstr>黑体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48</dc:title>
  <dc:creator>china</dc:creator>
  <cp:lastModifiedBy>Administrator</cp:lastModifiedBy>
  <cp:revision>7</cp:revision>
  <dcterms:created xsi:type="dcterms:W3CDTF">2017-11-07T05:46:48Z</dcterms:created>
  <dcterms:modified xsi:type="dcterms:W3CDTF">2018-07-08T03:58:28Z</dcterms:modified>
</cp:coreProperties>
</file>