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removePersonalInfoOnSave="1">
  <p:sldMasterIdLst>
    <p:sldMasterId id="2147483657" r:id="rId10"/>
  </p:sldMasterIdLst>
  <p:notesMasterIdLst>
    <p:notesMasterId r:id="rId14"/>
  </p:notesMasterIdLst>
  <p:handoutMasterIdLst>
    <p:handoutMasterId r:id="rId12"/>
  </p:handoutMasterIdLst>
  <p:sldIdLst>
    <p:sldId id="4027" r:id="rId16"/>
    <p:sldId id="3998" r:id="rId17"/>
    <p:sldId id="4028" r:id="rId19"/>
    <p:sldId id="4029" r:id="rId21"/>
    <p:sldId id="4002" r:id="rId23"/>
    <p:sldId id="4030" r:id="rId25"/>
    <p:sldId id="4031" r:id="rId27"/>
    <p:sldId id="4004" r:id="rId29"/>
    <p:sldId id="4005" r:id="rId31"/>
    <p:sldId id="3979" r:id="rId33"/>
    <p:sldId id="4017" r:id="rId35"/>
    <p:sldId id="4032" r:id="rId37"/>
    <p:sldId id="3996" r:id="rId39"/>
    <p:sldId id="4008" r:id="rId41"/>
    <p:sldId id="3989" r:id="rId43"/>
    <p:sldId id="3983" r:id="rId45"/>
    <p:sldId id="4009" r:id="rId47"/>
    <p:sldId id="4014" r:id="rId49"/>
    <p:sldId id="4010" r:id="rId51"/>
    <p:sldId id="4011" r:id="rId53"/>
    <p:sldId id="4033" r:id="rId55"/>
    <p:sldId id="4013" r:id="rId57"/>
    <p:sldId id="4018" r:id="rId59"/>
    <p:sldId id="3992" r:id="rId61"/>
    <p:sldId id="4016" r:id="rId63"/>
    <p:sldId id="4020" r:id="rId65"/>
    <p:sldId id="4021" r:id="rId67"/>
    <p:sldId id="4015" r:id="rId69"/>
    <p:sldId id="3995" r:id="rId71"/>
    <p:sldId id="4034" r:id="rId73"/>
    <p:sldId id="4022" r:id="rId75"/>
    <p:sldId id="4024" r:id="rId77"/>
    <p:sldId id="4025" r:id="rId79"/>
    <p:sldId id="3986" r:id="rId81"/>
    <p:sldId id="3981" r:id="rId83"/>
    <p:sldId id="4026" r:id="rId85"/>
    <p:sldId id="4063" r:id="rId87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327" userDrawn="1">
          <p15:clr>
            <a:srgbClr val="A4A3A4"/>
          </p15:clr>
        </p15:guide>
        <p15:guide id="1" pos="4049" userDrawn="1">
          <p15:clr>
            <a:srgbClr val="A4A3A4"/>
          </p15:clr>
        </p15:guide>
        <p15:guide id="2" pos="556" userDrawn="1">
          <p15:clr>
            <a:srgbClr val="A4A3A4"/>
          </p15:clr>
        </p15:guide>
        <p15:guide id="3" orient="horz" pos="4182" userDrawn="1">
          <p15:clr>
            <a:srgbClr val="A4A3A4"/>
          </p15:clr>
        </p15:guide>
        <p15:guide id="4" pos="7496" userDrawn="1">
          <p15:clr>
            <a:srgbClr val="A4A3A4"/>
          </p15:clr>
        </p15:guide>
        <p15:guide id="5" pos="6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F09C00"/>
    <a:srgbClr val="0C8882"/>
    <a:srgbClr val="CA8F45"/>
    <a:srgbClr val="FF0000"/>
    <a:srgbClr val="D4A266"/>
    <a:srgbClr val="FFFFFF"/>
    <a:srgbClr val="3B5C94"/>
    <a:srgbClr val="01C6D9"/>
    <a:srgbClr val="07913A"/>
    <a:srgbClr val="C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1" autoAdjust="0"/>
    <p:restoredTop sz="95245" autoAdjust="0"/>
  </p:normalViewPr>
  <p:slideViewPr>
    <p:cSldViewPr snapToGrid="1" snapToObjects="1">
      <p:cViewPr varScale="1">
        <p:scale>
          <a:sx n="67" d="100"/>
          <a:sy n="67" d="100"/>
        </p:scale>
        <p:origin x="1098" y="60"/>
      </p:cViewPr>
      <p:guideLst>
        <p:guide orient="horz" pos="327"/>
        <p:guide pos="4049"/>
        <p:guide pos="556"/>
        <p:guide orient="horz" pos="4182"/>
        <p:guide pos="7496"/>
        <p:guide pos="6907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1" snapToObjects="1">
      <p:cViewPr varScale="1">
        <p:scale>
          <a:sx n="65" d="100"/>
          <a:sy n="65" d="100"/>
        </p:scale>
        <p:origin x="2796" y="54"/>
      </p:cViewPr>
      <p:guideLst>
        <p:guide orient="horz" pos="327"/>
        <p:guide pos="4049"/>
        <p:guide pos="556"/>
        <p:guide orient="horz" pos="4182"/>
        <p:guide pos="7496"/>
        <p:guide pos="6907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0" Type="http://schemas.openxmlformats.org/officeDocument/2006/relationships/slideMaster" Target="slideMasters/slideMaster1.xml"></Relationship><Relationship Id="rId11" Type="http://schemas.openxmlformats.org/officeDocument/2006/relationships/theme" Target="theme/theme1.xml"></Relationship><Relationship Id="rId12" Type="http://schemas.openxmlformats.org/officeDocument/2006/relationships/handoutMaster" Target="handoutMasters/handoutMaster1.xml"></Relationship><Relationship Id="rId14" Type="http://schemas.openxmlformats.org/officeDocument/2006/relationships/notesMaster" Target="notesMasters/notesMaster1.xml"></Relationship><Relationship Id="rId16" Type="http://schemas.openxmlformats.org/officeDocument/2006/relationships/slide" Target="slides/slide1.xml"></Relationship><Relationship Id="rId17" Type="http://schemas.openxmlformats.org/officeDocument/2006/relationships/slide" Target="slides/slide2.xml"></Relationship><Relationship Id="rId19" Type="http://schemas.openxmlformats.org/officeDocument/2006/relationships/slide" Target="slides/slide3.xml"></Relationship><Relationship Id="rId21" Type="http://schemas.openxmlformats.org/officeDocument/2006/relationships/slide" Target="slides/slide4.xml"></Relationship><Relationship Id="rId23" Type="http://schemas.openxmlformats.org/officeDocument/2006/relationships/slide" Target="slides/slide5.xml"></Relationship><Relationship Id="rId25" Type="http://schemas.openxmlformats.org/officeDocument/2006/relationships/slide" Target="slides/slide6.xml"></Relationship><Relationship Id="rId27" Type="http://schemas.openxmlformats.org/officeDocument/2006/relationships/slide" Target="slides/slide7.xml"></Relationship><Relationship Id="rId29" Type="http://schemas.openxmlformats.org/officeDocument/2006/relationships/slide" Target="slides/slide8.xml"></Relationship><Relationship Id="rId31" Type="http://schemas.openxmlformats.org/officeDocument/2006/relationships/slide" Target="slides/slide9.xml"></Relationship><Relationship Id="rId33" Type="http://schemas.openxmlformats.org/officeDocument/2006/relationships/slide" Target="slides/slide10.xml"></Relationship><Relationship Id="rId35" Type="http://schemas.openxmlformats.org/officeDocument/2006/relationships/slide" Target="slides/slide11.xml"></Relationship><Relationship Id="rId37" Type="http://schemas.openxmlformats.org/officeDocument/2006/relationships/slide" Target="slides/slide12.xml"></Relationship><Relationship Id="rId39" Type="http://schemas.openxmlformats.org/officeDocument/2006/relationships/slide" Target="slides/slide13.xml"></Relationship><Relationship Id="rId41" Type="http://schemas.openxmlformats.org/officeDocument/2006/relationships/slide" Target="slides/slide14.xml"></Relationship><Relationship Id="rId43" Type="http://schemas.openxmlformats.org/officeDocument/2006/relationships/slide" Target="slides/slide15.xml"></Relationship><Relationship Id="rId45" Type="http://schemas.openxmlformats.org/officeDocument/2006/relationships/slide" Target="slides/slide16.xml"></Relationship><Relationship Id="rId47" Type="http://schemas.openxmlformats.org/officeDocument/2006/relationships/slide" Target="slides/slide17.xml"></Relationship><Relationship Id="rId49" Type="http://schemas.openxmlformats.org/officeDocument/2006/relationships/slide" Target="slides/slide18.xml"></Relationship><Relationship Id="rId51" Type="http://schemas.openxmlformats.org/officeDocument/2006/relationships/slide" Target="slides/slide19.xml"></Relationship><Relationship Id="rId53" Type="http://schemas.openxmlformats.org/officeDocument/2006/relationships/slide" Target="slides/slide20.xml"></Relationship><Relationship Id="rId55" Type="http://schemas.openxmlformats.org/officeDocument/2006/relationships/slide" Target="slides/slide21.xml"></Relationship><Relationship Id="rId57" Type="http://schemas.openxmlformats.org/officeDocument/2006/relationships/slide" Target="slides/slide22.xml"></Relationship><Relationship Id="rId59" Type="http://schemas.openxmlformats.org/officeDocument/2006/relationships/slide" Target="slides/slide23.xml"></Relationship><Relationship Id="rId61" Type="http://schemas.openxmlformats.org/officeDocument/2006/relationships/slide" Target="slides/slide24.xml"></Relationship><Relationship Id="rId63" Type="http://schemas.openxmlformats.org/officeDocument/2006/relationships/slide" Target="slides/slide25.xml"></Relationship><Relationship Id="rId65" Type="http://schemas.openxmlformats.org/officeDocument/2006/relationships/slide" Target="slides/slide26.xml"></Relationship><Relationship Id="rId67" Type="http://schemas.openxmlformats.org/officeDocument/2006/relationships/slide" Target="slides/slide27.xml"></Relationship><Relationship Id="rId69" Type="http://schemas.openxmlformats.org/officeDocument/2006/relationships/slide" Target="slides/slide28.xml"></Relationship><Relationship Id="rId71" Type="http://schemas.openxmlformats.org/officeDocument/2006/relationships/slide" Target="slides/slide29.xml"></Relationship><Relationship Id="rId73" Type="http://schemas.openxmlformats.org/officeDocument/2006/relationships/slide" Target="slides/slide30.xml"></Relationship><Relationship Id="rId75" Type="http://schemas.openxmlformats.org/officeDocument/2006/relationships/slide" Target="slides/slide31.xml"></Relationship><Relationship Id="rId77" Type="http://schemas.openxmlformats.org/officeDocument/2006/relationships/slide" Target="slides/slide32.xml"></Relationship><Relationship Id="rId79" Type="http://schemas.openxmlformats.org/officeDocument/2006/relationships/slide" Target="slides/slide33.xml"></Relationship><Relationship Id="rId81" Type="http://schemas.openxmlformats.org/officeDocument/2006/relationships/slide" Target="slides/slide34.xml"></Relationship><Relationship Id="rId83" Type="http://schemas.openxmlformats.org/officeDocument/2006/relationships/slide" Target="slides/slide35.xml"></Relationship><Relationship Id="rId85" Type="http://schemas.openxmlformats.org/officeDocument/2006/relationships/slide" Target="slides/slide36.xml"></Relationship><Relationship Id="rId87" Type="http://schemas.openxmlformats.org/officeDocument/2006/relationships/slide" Target="slides/slide37.xml"></Relationship><Relationship Id="rId90" Type="http://schemas.openxmlformats.org/officeDocument/2006/relationships/viewProps" Target="viewProps.xml"></Relationship><Relationship Id="rId91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3" Type="http://schemas.microsoft.com/office/2011/relationships/chartColorStyle" Target="colors1.xml"></Relationship><Relationship Id="rId2" Type="http://schemas.microsoft.com/office/2011/relationships/chartStyle" Target="style1.xml"></Relationship><Relationship Id="rId1" Type="http://schemas.openxmlformats.org/officeDocument/2006/relationships/package" Target="../embeddings/Microsoft_Office_Excel_____1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C8882"/>
            </a:solidFill>
            <a:ln w="19050">
              <a:noFill/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09C00"/>
            </a:solidFill>
            <a:ln w="19050">
              <a:solidFill>
                <a:schemeClr val="bg1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353347568"/>
        <c:axId val="354219864"/>
      </c:barChart>
      <c:catAx>
        <c:axId val="35334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54219864"/>
        <c:crosses val="autoZero"/>
        <c:auto val="1"/>
        <c:lblAlgn val="ctr"/>
        <c:lblOffset val="100"/>
        <c:noMultiLvlLbl val="0"/>
      </c:catAx>
      <c:valAx>
        <c:axId val="354219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53347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2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9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3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0.xml"></Relationship></Relationships>
</file>

<file path=ppt/notesSlides/_rels/notesSlide3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1.xml"></Relationship></Relationships>
</file>

<file path=ppt/notesSlides/_rels/notesSlide3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2.xml"></Relationship></Relationships>
</file>

<file path=ppt/notesSlides/_rels/notesSlide3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3.xml"></Relationship></Relationships>
</file>

<file path=ppt/notesSlides/_rels/notesSlide3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4.xml"></Relationship></Relationships>
</file>

<file path=ppt/notesSlides/_rels/notesSlide3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5.xml"></Relationship></Relationships>
</file>

<file path=ppt/notesSlides/_rels/notesSlide3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6.xml"></Relationship></Relationships>
</file>

<file path=ppt/notesSlides/_rels/notesSlide3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7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D1AF8-6D7B-4C2B-A388-981F0C6D5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</a:fld>
            <a:endParaRPr lang="es-MX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 userDrawn="1"/>
        </p:nvSpPr>
        <p:spPr>
          <a:xfrm>
            <a:off x="0" y="0"/>
            <a:ext cx="7005440" cy="7232650"/>
          </a:xfrm>
          <a:custGeom>
            <a:avLst/>
            <a:gdLst>
              <a:gd name="connsiteX0" fmla="*/ 0 w 7488833"/>
              <a:gd name="connsiteY0" fmla="*/ 0 h 7232650"/>
              <a:gd name="connsiteX1" fmla="*/ 7488833 w 7488833"/>
              <a:gd name="connsiteY1" fmla="*/ 0 h 7232650"/>
              <a:gd name="connsiteX2" fmla="*/ 4127676 w 7488833"/>
              <a:gd name="connsiteY2" fmla="*/ 7232650 h 7232650"/>
              <a:gd name="connsiteX3" fmla="*/ 0 w 7488833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8833" h="7232650">
                <a:moveTo>
                  <a:pt x="0" y="0"/>
                </a:moveTo>
                <a:lnTo>
                  <a:pt x="7488833" y="0"/>
                </a:lnTo>
                <a:lnTo>
                  <a:pt x="4127676" y="7232650"/>
                </a:lnTo>
                <a:lnTo>
                  <a:pt x="0" y="723265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 bwMode="auto">
          <a:xfrm flipH="1">
            <a:off x="1914621" y="0"/>
            <a:ext cx="6140990" cy="7232650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" name="文本框 11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341143" y="2637951"/>
            <a:ext cx="3466715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62529" y="879418"/>
            <a:ext cx="1103747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54961" y="411862"/>
            <a:ext cx="548961" cy="289642"/>
            <a:chOff x="0" y="0"/>
            <a:chExt cx="1041399" cy="549275"/>
          </a:xfrm>
          <a:solidFill>
            <a:srgbClr val="0C8882"/>
          </a:solidFill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11391177" y="340287"/>
            <a:ext cx="944082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2530" b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r>
              <a:rPr lang="zh-CN" altLang="en-US" sz="2530" b="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2530" b="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0" y="723265"/>
            <a:ext cx="5357813" cy="1205442"/>
          </a:xfrm>
        </p:spPr>
        <p:txBody>
          <a:bodyPr>
            <a:noAutofit/>
          </a:bodyPr>
          <a:lstStyle>
            <a:lvl1pPr algn="l">
              <a:defRPr sz="3935"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US" smtClean="0"/>
              <a:t>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smtClean="0">
                <a:cs typeface="Roboto Light"/>
              </a:rPr>
              <a:t>PAGE </a:t>
            </a:r>
            <a:fld id="{857B18ED-D931-45F4-8873-1BEDAB4DC03E}" type="slidenum">
              <a:rPr lang="en-US" smtClean="0">
                <a:cs typeface="Roboto Light"/>
              </a:rPr>
            </a:fld>
            <a:endParaRPr lang="en-US" dirty="0" smtClean="0">
              <a:cs typeface="Roboto Ligh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072312" y="2759122"/>
            <a:ext cx="4929188" cy="13929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45">
                <a:latin typeface="+mn-ea"/>
                <a:ea typeface="+mn-ea"/>
              </a:defRPr>
            </a:lvl1pPr>
            <a:lvl2pPr marL="642620" indent="0">
              <a:buFontTx/>
              <a:buNone/>
              <a:defRPr sz="1545"/>
            </a:lvl2pPr>
            <a:lvl3pPr marL="1285875" indent="0">
              <a:buFontTx/>
              <a:buNone/>
              <a:defRPr sz="1545"/>
            </a:lvl3pPr>
            <a:lvl4pPr marL="1928495" indent="0">
              <a:buFontTx/>
              <a:buNone/>
              <a:defRPr sz="1545"/>
            </a:lvl4pPr>
            <a:lvl5pPr marL="2571750" indent="0">
              <a:buFontTx/>
              <a:buNone/>
              <a:defRPr sz="1545"/>
            </a:lvl5pPr>
          </a:lstStyle>
          <a:p>
            <a:pPr lvl="0"/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7072312" y="2330521"/>
            <a:ext cx="4929188" cy="50226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3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 marL="642620" indent="0">
              <a:buFontTx/>
              <a:buNone/>
              <a:defRPr sz="183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1285875" indent="0">
              <a:buFontTx/>
              <a:buNone/>
              <a:defRPr sz="183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928495" indent="0">
              <a:buFontTx/>
              <a:buNone/>
              <a:defRPr sz="183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2571750" indent="0">
              <a:buFontTx/>
              <a:buNone/>
              <a:defRPr sz="183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3594" cy="725943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795" y="87933"/>
            <a:ext cx="308695" cy="4327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61171" y="132581"/>
            <a:ext cx="3311822" cy="432569"/>
          </a:xfrm>
        </p:spPr>
        <p:txBody>
          <a:bodyPr anchor="ctr">
            <a:normAutofit/>
          </a:bodyPr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点击输入章节标题</a:t>
            </a:r>
            <a:endParaRPr lang="zh-CN" altLang="en-US" dirty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813049" y="-2813050"/>
            <a:ext cx="7232650" cy="1285875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advTm="3000"/>
  <p:timing>
    <p:tnLst>
      <p:par>
        <p:cTn id="1" dur="indefinite" restart="never" nodeType="tmRoot"/>
      </p:par>
    </p:tnLst>
  </p:timing>
  <p:txStyles>
    <p:titleStyle>
      <a:lvl1pPr algn="l" defTabSz="963930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3930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393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990" algn="l" defTabSz="9639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6" Type="http://schemas.openxmlformats.org/officeDocument/2006/relationships/notesSlide" Target="../notesSlides/notesSlide1.xml"></Relationship><Relationship Id="rId4" Type="http://schemas.openxmlformats.org/officeDocument/2006/relationships/image" Target="../media/image5.png"></Relationship><Relationship Id="rId3" Type="http://schemas.microsoft.com/office/2007/relationships/media" Target="../media/media1.mp3"></Relationship><Relationship Id="rId2" Type="http://schemas.openxmlformats.org/officeDocument/2006/relationships/audio" Target="../media/media1.mp3"></Relationship><Relationship Id="rId1" Type="http://schemas.openxmlformats.org/officeDocument/2006/relationships/image" Target="../media/image4.jpeg"></Relationship><Relationship Id="rId7" Type="http://schemas.openxmlformats.org/officeDocument/2006/relationships/hyperlink" Target="" TargetMode="External"></Relationship><Relationship Id="rId8" Type="http://schemas.openxmlformats.org/officeDocument/2006/relationships/slideLayout" Target="../slideLayouts/slideLayout7.xml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3.xml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notesSlide" Target="../notesSlides/notesSlide11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13.jpeg"></Relationship></Relationships>
</file>

<file path=ppt/slides/_rels/slide12.xml.rels><?xml version="1.0" encoding="UTF-8"?>
<Relationships xmlns="http://schemas.openxmlformats.org/package/2006/relationships"><Relationship Id="rId3" Type="http://schemas.openxmlformats.org/officeDocument/2006/relationships/notesSlide" Target="../notesSlides/notesSlide12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8.jpeg"></Relationship></Relationships>
</file>

<file path=ppt/slides/_rels/slide13.xml.rels><?xml version="1.0" encoding="UTF-8"?>
<Relationships xmlns="http://schemas.openxmlformats.org/package/2006/relationships"><Relationship Id="rId2" Type="http://schemas.openxmlformats.org/officeDocument/2006/relationships/notesSlide" Target="../notesSlides/notesSlide13.xml"></Relationship><Relationship Id="rId1" Type="http://schemas.openxmlformats.org/officeDocument/2006/relationships/slideLayout" Target="../slideLayouts/slideLayout3.xml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3.xml"></Relationship></Relationships>
</file>

<file path=ppt/slides/_rels/slide15.xml.rels><?xml version="1.0" encoding="UTF-8"?>
<Relationships xmlns="http://schemas.openxmlformats.org/package/2006/relationships"><Relationship Id="rId2" Type="http://schemas.openxmlformats.org/officeDocument/2006/relationships/notesSlide" Target="../notesSlides/notesSlide15.xml"></Relationship><Relationship Id="rId1" Type="http://schemas.openxmlformats.org/officeDocument/2006/relationships/slideLayout" Target="../slideLayouts/slideLayout3.xml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3.xml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3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14.jpeg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notesSlide" Target="../notesSlides/notesSlide19.xml"></Relationship><Relationship Id="rId1" Type="http://schemas.openxmlformats.org/officeDocument/2006/relationships/slideLayout" Target="../slideLayouts/slideLayout3.xml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notesSlide" Target="../notesSlides/notesSlide2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image" Target="../media/image6.jpeg"></Relationship></Relationships>
</file>

<file path=ppt/slides/_rels/slide20.xml.rels><?xml version="1.0" encoding="UTF-8"?>
<Relationships xmlns="http://schemas.openxmlformats.org/package/2006/relationships"><Relationship Id="rId3" Type="http://schemas.openxmlformats.org/officeDocument/2006/relationships/notesSlide" Target="../notesSlides/notesSlide20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chart" Target="../charts/chart1.xml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8.jpeg"></Relationship></Relationships>
</file>

<file path=ppt/slides/_rels/slide22.xml.rels><?xml version="1.0" encoding="UTF-8"?>
<Relationships xmlns="http://schemas.openxmlformats.org/package/2006/relationships"><Relationship Id="rId3" Type="http://schemas.openxmlformats.org/officeDocument/2006/relationships/notesSlide" Target="../notesSlides/notesSlide22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15.jpeg"></Relationship></Relationships>
</file>

<file path=ppt/slides/_rels/slide23.xml.rels><?xml version="1.0" encoding="UTF-8"?>
<Relationships xmlns="http://schemas.openxmlformats.org/package/2006/relationships"><Relationship Id="rId4" Type="http://schemas.openxmlformats.org/officeDocument/2006/relationships/notesSlide" Target="../notesSlides/notesSlide23.xml"></Relationship><Relationship Id="rId3" Type="http://schemas.openxmlformats.org/officeDocument/2006/relationships/slideLayout" Target="../slideLayouts/slideLayout3.xml"></Relationship><Relationship Id="rId2" Type="http://schemas.openxmlformats.org/officeDocument/2006/relationships/image" Target="../media/image6.jpeg"></Relationship><Relationship Id="rId1" Type="http://schemas.openxmlformats.org/officeDocument/2006/relationships/image" Target="../media/image16.jpeg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3.xml"></Relationship></Relationships>
</file>

<file path=ppt/slides/_rels/slide25.xml.rels><?xml version="1.0" encoding="UTF-8"?>
<Relationships xmlns="http://schemas.openxmlformats.org/package/2006/relationships"><Relationship Id="rId3" Type="http://schemas.openxmlformats.org/officeDocument/2006/relationships/notesSlide" Target="../notesSlides/notesSlide25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9.jpeg"></Relationship></Relationships>
</file>

<file path=ppt/slides/_rels/slide26.xml.rels><?xml version="1.0" encoding="UTF-8"?>
<Relationships xmlns="http://schemas.openxmlformats.org/package/2006/relationships"><Relationship Id="rId2" Type="http://schemas.openxmlformats.org/officeDocument/2006/relationships/notesSlide" Target="../notesSlides/notesSlide26.xml"></Relationship><Relationship Id="rId1" Type="http://schemas.openxmlformats.org/officeDocument/2006/relationships/slideLayout" Target="../slideLayouts/slideLayout3.xml"></Relationship></Relationships>
</file>

<file path=ppt/slides/_rels/slide27.xml.rels><?xml version="1.0" encoding="UTF-8"?>
<Relationships xmlns="http://schemas.openxmlformats.org/package/2006/relationships"><Relationship Id="rId2" Type="http://schemas.openxmlformats.org/officeDocument/2006/relationships/notesSlide" Target="../notesSlides/notesSlide27.xml"></Relationship><Relationship Id="rId1" Type="http://schemas.openxmlformats.org/officeDocument/2006/relationships/slideLayout" Target="../slideLayouts/slideLayout3.xml"></Relationship></Relationships>
</file>

<file path=ppt/slides/_rels/slide28.xml.rels><?xml version="1.0" encoding="UTF-8"?>
<Relationships xmlns="http://schemas.openxmlformats.org/package/2006/relationships"><Relationship Id="rId5" Type="http://schemas.openxmlformats.org/officeDocument/2006/relationships/notesSlide" Target="../notesSlides/notesSlide28.xml"></Relationship><Relationship Id="rId4" Type="http://schemas.openxmlformats.org/officeDocument/2006/relationships/slideLayout" Target="../slideLayouts/slideLayout3.xml"></Relationship><Relationship Id="rId3" Type="http://schemas.openxmlformats.org/officeDocument/2006/relationships/image" Target="../media/image18.jpeg"></Relationship><Relationship Id="rId2" Type="http://schemas.openxmlformats.org/officeDocument/2006/relationships/image" Target="../media/image2.jpeg"></Relationship><Relationship Id="rId1" Type="http://schemas.openxmlformats.org/officeDocument/2006/relationships/image" Target="../media/image17.jpeg"></Relationship></Relationships>
</file>

<file path=ppt/slides/_rels/slide29.xml.rels><?xml version="1.0" encoding="UTF-8"?>
<Relationships xmlns="http://schemas.openxmlformats.org/package/2006/relationships"><Relationship Id="rId2" Type="http://schemas.openxmlformats.org/officeDocument/2006/relationships/notesSlide" Target="../notesSlides/notesSlide29.xml"></Relationship><Relationship Id="rId1" Type="http://schemas.openxmlformats.org/officeDocument/2006/relationships/slideLayout" Target="../slideLayouts/slideLayout3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7.jpeg"></Relationship></Relationships>
</file>

<file path=ppt/slides/_rels/slide30.xml.rels><?xml version="1.0" encoding="UTF-8"?>
<Relationships xmlns="http://schemas.openxmlformats.org/package/2006/relationships"><Relationship Id="rId3" Type="http://schemas.openxmlformats.org/officeDocument/2006/relationships/notesSlide" Target="../notesSlides/notesSlide30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8.jpeg"></Relationship></Relationships>
</file>

<file path=ppt/slides/_rels/slide31.xml.rels><?xml version="1.0" encoding="UTF-8"?>
<Relationships xmlns="http://schemas.openxmlformats.org/package/2006/relationships"><Relationship Id="rId2" Type="http://schemas.openxmlformats.org/officeDocument/2006/relationships/notesSlide" Target="../notesSlides/notesSlide31.xml"></Relationship><Relationship Id="rId1" Type="http://schemas.openxmlformats.org/officeDocument/2006/relationships/slideLayout" Target="../slideLayouts/slideLayout3.xml"></Relationship></Relationships>
</file>

<file path=ppt/slides/_rels/slide32.xml.rels><?xml version="1.0" encoding="UTF-8"?>
<Relationships xmlns="http://schemas.openxmlformats.org/package/2006/relationships"><Relationship Id="rId2" Type="http://schemas.openxmlformats.org/officeDocument/2006/relationships/notesSlide" Target="../notesSlides/notesSlide32.xml"></Relationship><Relationship Id="rId1" Type="http://schemas.openxmlformats.org/officeDocument/2006/relationships/slideLayout" Target="../slideLayouts/slideLayout3.xml"></Relationship></Relationships>
</file>

<file path=ppt/slides/_rels/slide33.xml.rels><?xml version="1.0" encoding="UTF-8"?>
<Relationships xmlns="http://schemas.openxmlformats.org/package/2006/relationships"><Relationship Id="rId2" Type="http://schemas.openxmlformats.org/officeDocument/2006/relationships/notesSlide" Target="../notesSlides/notesSlide33.xml"></Relationship><Relationship Id="rId1" Type="http://schemas.openxmlformats.org/officeDocument/2006/relationships/slideLayout" Target="../slideLayouts/slideLayout3.xml"></Relationship></Relationships>
</file>

<file path=ppt/slides/_rels/slide34.xml.rels><?xml version="1.0" encoding="UTF-8"?>
<Relationships xmlns="http://schemas.openxmlformats.org/package/2006/relationships"><Relationship Id="rId2" Type="http://schemas.openxmlformats.org/officeDocument/2006/relationships/notesSlide" Target="../notesSlides/notesSlide34.xml"></Relationship><Relationship Id="rId1" Type="http://schemas.openxmlformats.org/officeDocument/2006/relationships/slideLayout" Target="../slideLayouts/slideLayout3.xml"></Relationship></Relationships>
</file>

<file path=ppt/slides/_rels/slide35.xml.rels><?xml version="1.0" encoding="UTF-8"?>
<Relationships xmlns="http://schemas.openxmlformats.org/package/2006/relationships"><Relationship Id="rId2" Type="http://schemas.openxmlformats.org/officeDocument/2006/relationships/notesSlide" Target="../notesSlides/notesSlide35.xml"></Relationship><Relationship Id="rId1" Type="http://schemas.openxmlformats.org/officeDocument/2006/relationships/slideLayout" Target="../slideLayouts/slideLayout3.xml"></Relationship></Relationships>
</file>

<file path=ppt/slides/_rels/slide36.xml.rels><?xml version="1.0" encoding="UTF-8"?>
<Relationships xmlns="http://schemas.openxmlformats.org/package/2006/relationships"><Relationship Id="rId2" Type="http://schemas.openxmlformats.org/officeDocument/2006/relationships/notesSlide" Target="../notesSlides/notesSlide36.xml"></Relationship><Relationship Id="rId1" Type="http://schemas.openxmlformats.org/officeDocument/2006/relationships/slideLayout" Target="../slideLayouts/slideLayout1.xml"></Relationship></Relationships>
</file>

<file path=ppt/slides/_rels/slide37.xml.rels><?xml version="1.0" encoding="UTF-8"?>
<Relationships xmlns="http://schemas.openxmlformats.org/package/2006/relationships"><Relationship Id="rId3" Type="http://schemas.openxmlformats.org/officeDocument/2006/relationships/notesSlide" Target="../notesSlides/notesSlide37.xml"></Relationship><Relationship Id="rId4" Type="http://schemas.openxmlformats.org/officeDocument/2006/relationships/image" Target="../media/fImage2734839441.jpeg"></Relationship><Relationship Id="rId5" Type="http://schemas.openxmlformats.org/officeDocument/2006/relationships/slideLayout" Target="../slideLayouts/slideLayout1.xml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8.jpeg"></Relationship></Relationships>
</file>

<file path=ppt/slides/_rels/slide5.xml.rels><?xml version="1.0" encoding="UTF-8"?>
<Relationships xmlns="http://schemas.openxmlformats.org/package/2006/relationships"><Relationship Id="rId3" Type="http://schemas.openxmlformats.org/officeDocument/2006/relationships/notesSlide" Target="../notesSlides/notesSlide5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9.jpeg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3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3.xml"></Relationship></Relationships>
</file>

<file path=ppt/slides/_rels/slide8.xml.rels><?xml version="1.0" encoding="UTF-8"?>
<Relationships xmlns="http://schemas.openxmlformats.org/package/2006/relationships"><Relationship Id="rId2" Type="http://schemas.openxmlformats.org/officeDocument/2006/relationships/notesSlide" Target="../notesSlides/notesSlide8.xml"></Relationship><Relationship Id="rId1" Type="http://schemas.openxmlformats.org/officeDocument/2006/relationships/slideLayout" Target="../slideLayouts/slideLayout3.xml"></Relationship></Relationships>
</file>

<file path=ppt/slides/_rels/slide9.xml.rels><?xml version="1.0" encoding="UTF-8"?>
<Relationships xmlns="http://schemas.openxmlformats.org/package/2006/relationships"><Relationship Id="rId5" Type="http://schemas.openxmlformats.org/officeDocument/2006/relationships/notesSlide" Target="../notesSlides/notesSlide9.xml"></Relationship><Relationship Id="rId4" Type="http://schemas.openxmlformats.org/officeDocument/2006/relationships/slideLayout" Target="../slideLayouts/slideLayout3.xml"></Relationship><Relationship Id="rId3" Type="http://schemas.openxmlformats.org/officeDocument/2006/relationships/image" Target="../media/image12.png"></Relationship><Relationship Id="rId2" Type="http://schemas.openxmlformats.org/officeDocument/2006/relationships/image" Target="../media/image11.png"></Relationship><Relationship Id="rId1" Type="http://schemas.openxmlformats.org/officeDocument/2006/relationships/image" Target="../media/image10.pn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bg>
      <p:bgPr>
        <a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0" t="-17000" r="0" b="-17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_1"/>
          <p:cNvSpPr/>
          <p:nvPr/>
        </p:nvSpPr>
        <p:spPr>
          <a:xfrm rot="2700000">
            <a:off x="3914775" y="1110615"/>
            <a:ext cx="5011420" cy="5011420"/>
          </a:xfrm>
          <a:prstGeom prst="rect">
            <a:avLst/>
          </a:prstGeom>
          <a:solidFill>
            <a:srgbClr val="F09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0">
              <a:cs typeface="+mn-ea"/>
              <a:sym typeface="+mn-lt"/>
            </a:endParaRPr>
          </a:p>
        </p:txBody>
      </p:sp>
      <p:sp>
        <p:nvSpPr>
          <p:cNvPr id="16" name="Rectangle 4_1_1"/>
          <p:cNvSpPr/>
          <p:nvPr/>
        </p:nvSpPr>
        <p:spPr>
          <a:xfrm rot="2700000">
            <a:off x="4104640" y="1300480"/>
            <a:ext cx="4631690" cy="4631690"/>
          </a:xfrm>
          <a:prstGeom prst="rect">
            <a:avLst/>
          </a:prstGeom>
          <a:solidFill>
            <a:srgbClr val="0C88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294505" y="1490345"/>
            <a:ext cx="4251960" cy="4251960"/>
          </a:xfrm>
          <a:prstGeom prst="rect">
            <a:avLst/>
          </a:prstGeom>
          <a:solidFill>
            <a:srgbClr val="F09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0">
              <a:cs typeface="+mn-ea"/>
              <a:sym typeface="+mn-lt"/>
            </a:endParaRPr>
          </a:p>
        </p:txBody>
      </p:sp>
      <p:sp>
        <p:nvSpPr>
          <p:cNvPr id="9" name="Rectangle 4_1"/>
          <p:cNvSpPr/>
          <p:nvPr/>
        </p:nvSpPr>
        <p:spPr>
          <a:xfrm rot="2700000">
            <a:off x="4484370" y="1680210"/>
            <a:ext cx="3872865" cy="3872865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0">
              <a:cs typeface="+mn-ea"/>
              <a:sym typeface="+mn-lt"/>
            </a:endParaRPr>
          </a:p>
        </p:txBody>
      </p:sp>
      <p:sp>
        <p:nvSpPr>
          <p:cNvPr id="7" name="Rectangle 4_2"/>
          <p:cNvSpPr/>
          <p:nvPr/>
        </p:nvSpPr>
        <p:spPr>
          <a:xfrm rot="2700000">
            <a:off x="4617085" y="1812925"/>
            <a:ext cx="3606800" cy="3606800"/>
          </a:xfrm>
          <a:prstGeom prst="rect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14190" y="1991995"/>
            <a:ext cx="4227830" cy="3248660"/>
            <a:chOff x="4314190" y="1991995"/>
            <a:chExt cx="4227830" cy="3248660"/>
          </a:xfrm>
        </p:grpSpPr>
        <p:sp>
          <p:nvSpPr>
            <p:cNvPr id="6" name="Rectangle 4_1"/>
            <p:cNvSpPr/>
            <p:nvPr/>
          </p:nvSpPr>
          <p:spPr>
            <a:xfrm rot="2700000">
              <a:off x="4796155" y="1991995"/>
              <a:ext cx="3248660" cy="324866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314190" y="2321560"/>
              <a:ext cx="4227830" cy="1942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96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201X</a:t>
              </a:r>
              <a:endParaRPr lang="en-US" altLang="zh-CN" sz="69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医疗工作汇报</a:t>
              </a:r>
              <a:endParaRPr lang="zh-CN" altLang="en-US" sz="4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23720" y="2867025"/>
            <a:ext cx="9208770" cy="1506855"/>
            <a:chOff x="1823720" y="2867025"/>
            <a:chExt cx="9208770" cy="1506855"/>
          </a:xfrm>
        </p:grpSpPr>
        <p:sp>
          <p:nvSpPr>
            <p:cNvPr id="36" name="任意多边形 35"/>
            <p:cNvSpPr/>
            <p:nvPr/>
          </p:nvSpPr>
          <p:spPr>
            <a:xfrm rot="2700000">
              <a:off x="1823720" y="2875280"/>
              <a:ext cx="1498600" cy="1498600"/>
            </a:xfrm>
            <a:custGeom>
              <a:avLst/>
              <a:gdLst>
                <a:gd name="connsiteX0" fmla="*/ 0 w 1420980"/>
                <a:gd name="connsiteY0" fmla="*/ 0 h 1420980"/>
                <a:gd name="connsiteX1" fmla="*/ 471088 w 1420980"/>
                <a:gd name="connsiteY1" fmla="*/ 0 h 1420980"/>
                <a:gd name="connsiteX2" fmla="*/ 471088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949891 h 1420980"/>
                <a:gd name="connsiteX7" fmla="*/ 1420980 w 1420980"/>
                <a:gd name="connsiteY7" fmla="*/ 949891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471088" y="0"/>
                  </a:lnTo>
                  <a:lnTo>
                    <a:pt x="471088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949891"/>
                  </a:lnTo>
                  <a:lnTo>
                    <a:pt x="1420980" y="949891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8900000" flipH="1">
              <a:off x="9533890" y="2867025"/>
              <a:ext cx="1498600" cy="1498600"/>
            </a:xfrm>
            <a:custGeom>
              <a:avLst/>
              <a:gdLst>
                <a:gd name="connsiteX0" fmla="*/ 0 w 1420980"/>
                <a:gd name="connsiteY0" fmla="*/ 0 h 1420980"/>
                <a:gd name="connsiteX1" fmla="*/ 471088 w 1420980"/>
                <a:gd name="connsiteY1" fmla="*/ 0 h 1420980"/>
                <a:gd name="connsiteX2" fmla="*/ 471088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949891 h 1420980"/>
                <a:gd name="connsiteX7" fmla="*/ 1420980 w 1420980"/>
                <a:gd name="connsiteY7" fmla="*/ 949891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471088" y="0"/>
                  </a:lnTo>
                  <a:lnTo>
                    <a:pt x="471088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949891"/>
                  </a:lnTo>
                  <a:lnTo>
                    <a:pt x="1420980" y="949891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40330" y="2867025"/>
            <a:ext cx="7576185" cy="1506855"/>
            <a:chOff x="2640330" y="2867025"/>
            <a:chExt cx="7576185" cy="1506855"/>
          </a:xfrm>
        </p:grpSpPr>
        <p:sp>
          <p:nvSpPr>
            <p:cNvPr id="37" name="任意多边形 36"/>
            <p:cNvSpPr/>
            <p:nvPr/>
          </p:nvSpPr>
          <p:spPr>
            <a:xfrm rot="2700000">
              <a:off x="2640330" y="2875280"/>
              <a:ext cx="1498600" cy="1498600"/>
            </a:xfrm>
            <a:custGeom>
              <a:avLst/>
              <a:gdLst>
                <a:gd name="connsiteX0" fmla="*/ 0 w 1420980"/>
                <a:gd name="connsiteY0" fmla="*/ 0 h 1420980"/>
                <a:gd name="connsiteX1" fmla="*/ 292597 w 1420980"/>
                <a:gd name="connsiteY1" fmla="*/ 0 h 1420980"/>
                <a:gd name="connsiteX2" fmla="*/ 292597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1128383 h 1420980"/>
                <a:gd name="connsiteX7" fmla="*/ 1420980 w 1420980"/>
                <a:gd name="connsiteY7" fmla="*/ 1128383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292597" y="0"/>
                  </a:lnTo>
                  <a:lnTo>
                    <a:pt x="292597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1128383"/>
                  </a:lnTo>
                  <a:lnTo>
                    <a:pt x="1420980" y="1128383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18900000" flipH="1">
              <a:off x="8717280" y="2867025"/>
              <a:ext cx="1498600" cy="1498600"/>
            </a:xfrm>
            <a:custGeom>
              <a:avLst/>
              <a:gdLst>
                <a:gd name="connsiteX0" fmla="*/ 0 w 1420980"/>
                <a:gd name="connsiteY0" fmla="*/ 0 h 1420980"/>
                <a:gd name="connsiteX1" fmla="*/ 292597 w 1420980"/>
                <a:gd name="connsiteY1" fmla="*/ 0 h 1420980"/>
                <a:gd name="connsiteX2" fmla="*/ 292597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1128383 h 1420980"/>
                <a:gd name="connsiteX7" fmla="*/ 1420980 w 1420980"/>
                <a:gd name="connsiteY7" fmla="*/ 1128383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292597" y="0"/>
                  </a:lnTo>
                  <a:lnTo>
                    <a:pt x="292597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1128383"/>
                  </a:lnTo>
                  <a:lnTo>
                    <a:pt x="1420980" y="1128383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Just The Way You Are">
            <a:hlinkClick r:id="rId7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57505" y="556260"/>
            <a:ext cx="642620" cy="6426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01130" y="7395210"/>
            <a:ext cx="976630" cy="369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  <p:sp>
        <p:nvSpPr>
          <p:cNvPr id="12" name="文本框 11"/>
          <p:cNvSpPr txBox="1"/>
          <p:nvPr/>
        </p:nvSpPr>
        <p:spPr>
          <a:xfrm>
            <a:off x="1244600" y="5913120"/>
            <a:ext cx="3961130" cy="645795"/>
          </a:xfrm>
          <a:prstGeom prst="rect">
            <a:avLst/>
          </a:prstGeom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algn="l" fontAlgn="base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0" strike="noStrike">
                <a:latin typeface="黑体" charset="0"/>
                <a:ea typeface="黑体" charset="0"/>
              </a:rPr>
              <a:t>汇报人:雷少</a:t>
            </a:r>
            <a:endParaRPr lang="ko-KR" altLang="en-US" sz="1800" cap="none" dirty="0" smtClean="0" b="0" strike="noStrike">
              <a:latin typeface="黑体" charset="0"/>
              <a:ea typeface="黑体" charset="0"/>
            </a:endParaRPr>
          </a:p>
          <a:p>
            <a:pPr marL="0" indent="0" algn="l" fontAlgn="base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0" strike="noStrike">
                <a:latin typeface="黑体" charset="0"/>
                <a:ea typeface="黑体" charset="0"/>
              </a:rPr>
              <a:t>汇报时间:XX年XX月</a:t>
            </a:r>
            <a:endParaRPr lang="ko-KR" altLang="en-US" sz="1800" cap="none" dirty="0" smtClean="0" b="0" strike="noStrike">
              <a:latin typeface="黑体" charset="0"/>
              <a:ea typeface="黑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 animBg="1"/>
      <p:bldP spid="16" grpId="0" animBg="1"/>
      <p:bldP spid="5" grpId="0" animBg="1"/>
      <p:bldP spid="9" grpId="0" animBg="1"/>
      <p:bldP spid="7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/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Color 3"/>
          <p:cNvSpPr/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Color 2"/>
          <p:cNvSpPr/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Color 5"/>
          <p:cNvSpPr/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Color 4"/>
          <p:cNvSpPr/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ide Color"/>
          <p:cNvSpPr/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Color 6"/>
          <p:cNvSpPr/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2639402" y="4597855"/>
            <a:ext cx="2061781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2639402" y="4926262"/>
            <a:ext cx="2896146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 Placeholder 7"/>
          <p:cNvSpPr txBox="1"/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01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8084161" y="4612943"/>
            <a:ext cx="2899548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084161" y="4941351"/>
            <a:ext cx="2899548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F09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02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42" name="Text Placeholder 7"/>
          <p:cNvSpPr txBox="1"/>
          <p:nvPr/>
        </p:nvSpPr>
        <p:spPr>
          <a:xfrm>
            <a:off x="2688521" y="5917031"/>
            <a:ext cx="2896146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2688521" y="6245438"/>
            <a:ext cx="2896146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Text Placeholder 7"/>
          <p:cNvSpPr txBox="1"/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03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46" name="Text Placeholder 7"/>
          <p:cNvSpPr txBox="1"/>
          <p:nvPr/>
        </p:nvSpPr>
        <p:spPr>
          <a:xfrm>
            <a:off x="8084161" y="5932120"/>
            <a:ext cx="2899548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084161" y="6260527"/>
            <a:ext cx="2899548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F09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04</a:t>
            </a:r>
            <a:endParaRPr lang="es-ES_tradnl" dirty="0" smtClean="0">
              <a:latin typeface="+mn-lt"/>
              <a:cs typeface="+mn-ea"/>
              <a:sym typeface="+mn-lt"/>
            </a:endParaRPr>
          </a:p>
        </p:txBody>
      </p:sp>
      <p:sp>
        <p:nvSpPr>
          <p:cNvPr id="52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4976" y="1774456"/>
            <a:ext cx="3258578" cy="376030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29837" y="5518506"/>
            <a:ext cx="12857691" cy="176011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54846" y="5668134"/>
            <a:ext cx="2349179" cy="466704"/>
          </a:xfrm>
          <a:prstGeom prst="rect">
            <a:avLst/>
          </a:prstGeom>
          <a:noFill/>
        </p:spPr>
        <p:txBody>
          <a:bodyPr wrap="none" lIns="96430" tIns="48215" rIns="96430" bIns="48215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Rectangle 9"/>
          <p:cNvSpPr/>
          <p:nvPr/>
        </p:nvSpPr>
        <p:spPr>
          <a:xfrm>
            <a:off x="1009949" y="6065785"/>
            <a:ext cx="10838855" cy="876431"/>
          </a:xfrm>
          <a:prstGeom prst="rect">
            <a:avLst/>
          </a:prstGeom>
        </p:spPr>
        <p:txBody>
          <a:bodyPr wrap="square" lIns="96430" tIns="48215" rIns="96430" bIns="48215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12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181" y="1822424"/>
            <a:ext cx="876636" cy="876636"/>
            <a:chOff x="8115591" y="1727927"/>
            <a:chExt cx="831273" cy="831273"/>
          </a:xfrm>
          <a:effectLst/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662" y="3616327"/>
            <a:ext cx="876636" cy="876636"/>
            <a:chOff x="3245823" y="3429000"/>
            <a:chExt cx="831273" cy="831273"/>
          </a:xfrm>
          <a:effectLst/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482011" y="3616327"/>
            <a:ext cx="876636" cy="876636"/>
            <a:chOff x="8114903" y="3428999"/>
            <a:chExt cx="831273" cy="831273"/>
          </a:xfrm>
          <a:effectLst/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662" y="1822424"/>
            <a:ext cx="876636" cy="876636"/>
            <a:chOff x="3245823" y="1727927"/>
            <a:chExt cx="831273" cy="831273"/>
          </a:xfrm>
          <a:effectLst/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0665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 Placeholder 7"/>
          <p:cNvSpPr txBox="1"/>
          <p:nvPr/>
        </p:nvSpPr>
        <p:spPr>
          <a:xfrm>
            <a:off x="838252" y="1928824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028996" y="2313648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6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869421" y="3861427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060167" y="4246251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6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9689511" y="1928824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689509" y="2313648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6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9689511" y="3861427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9689509" y="4246251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6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5" dirty="0" smtClean="0">
                <a:solidFill>
                  <a:srgbClr val="0C8882"/>
                </a:solidFill>
                <a:latin typeface="+mn-ea"/>
              </a:rPr>
              <a:t>2</a:t>
            </a:r>
            <a:endParaRPr lang="zh-CN" altLang="en-US" sz="843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工作完成具体情况</a:t>
            </a:r>
            <a:endParaRPr lang="zh-CN" altLang="en-US" sz="379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/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397" name="AutoShape 5"/>
          <p:cNvSpPr/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398" name="AutoShape 6"/>
          <p:cNvSpPr/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399" name="AutoShape 7"/>
          <p:cNvSpPr/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2" name="AutoShape 10"/>
          <p:cNvSpPr/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3" name="AutoShape 11"/>
          <p:cNvSpPr/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4" name="AutoShape 12"/>
          <p:cNvSpPr/>
          <p:nvPr/>
        </p:nvSpPr>
        <p:spPr bwMode="auto">
          <a:xfrm>
            <a:off x="9524179" y="3693298"/>
            <a:ext cx="1874294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0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5" name="AutoShape 13"/>
          <p:cNvSpPr/>
          <p:nvPr/>
        </p:nvSpPr>
        <p:spPr bwMode="auto">
          <a:xfrm>
            <a:off x="5330249" y="5918363"/>
            <a:ext cx="2126012" cy="10341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0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6" name="AutoShape 14"/>
          <p:cNvSpPr/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07" name="AutoShape 15"/>
          <p:cNvSpPr/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08" name="AutoShape 16"/>
          <p:cNvSpPr/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0" name="AutoShape 18"/>
          <p:cNvSpPr/>
          <p:nvPr/>
        </p:nvSpPr>
        <p:spPr bwMode="auto">
          <a:xfrm>
            <a:off x="1423444" y="3806308"/>
            <a:ext cx="1873457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0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1" name="AutoShape 19"/>
          <p:cNvSpPr/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12" name="AutoShape 20"/>
          <p:cNvSpPr/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413" name="AutoShape 21"/>
          <p:cNvSpPr/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414" name="AutoShape 22"/>
          <p:cNvSpPr/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5" name="AutoShape 23"/>
          <p:cNvSpPr/>
          <p:nvPr/>
        </p:nvSpPr>
        <p:spPr bwMode="auto">
          <a:xfrm>
            <a:off x="5990416" y="2243520"/>
            <a:ext cx="903870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6" name="AutoShape 24"/>
          <p:cNvSpPr/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7" name="AutoShape 25"/>
          <p:cNvSpPr/>
          <p:nvPr/>
        </p:nvSpPr>
        <p:spPr bwMode="auto">
          <a:xfrm>
            <a:off x="4899741" y="3791057"/>
            <a:ext cx="904542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8" name="AutoShape 26"/>
          <p:cNvSpPr/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9" name="AutoShape 27"/>
          <p:cNvSpPr/>
          <p:nvPr/>
        </p:nvSpPr>
        <p:spPr bwMode="auto">
          <a:xfrm>
            <a:off x="6890311" y="3791057"/>
            <a:ext cx="903870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77914" y="1960232"/>
            <a:ext cx="7893454" cy="2985805"/>
            <a:chOff x="3856431" y="1767172"/>
            <a:chExt cx="7485395" cy="2831448"/>
          </a:xfrm>
        </p:grpSpPr>
        <p:sp>
          <p:nvSpPr>
            <p:cNvPr id="40" name="TextBox 39"/>
            <p:cNvSpPr txBox="1"/>
            <p:nvPr/>
          </p:nvSpPr>
          <p:spPr>
            <a:xfrm>
              <a:off x="6853179" y="4258171"/>
              <a:ext cx="500429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40%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02842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8598" y="4258171"/>
              <a:ext cx="50802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8403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30%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45629" y="4258171"/>
              <a:ext cx="596197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6757" y="4258171"/>
              <a:ext cx="500429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67382" y="4258171"/>
              <a:ext cx="479147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7078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80%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81881" y="4258171"/>
              <a:ext cx="50802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90%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8732" y="4258171"/>
              <a:ext cx="404660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71523" y="4258171"/>
              <a:ext cx="477627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6431" y="1853363"/>
              <a:ext cx="558194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 dirty="0">
                  <a:latin typeface="+mn-lt"/>
                  <a:ea typeface="+mn-ea"/>
                  <a:cs typeface="+mn-ea"/>
                  <a:sym typeface="+mn-lt"/>
                </a:rPr>
                <a:t>2015</a:t>
              </a:r>
              <a:endParaRPr lang="en-GB" sz="154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67831" y="2310563"/>
              <a:ext cx="535392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2014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6431" y="2766882"/>
              <a:ext cx="558194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2013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67831" y="3224963"/>
              <a:ext cx="535392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2012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79233" y="3682164"/>
              <a:ext cx="512590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5">
                  <a:latin typeface="+mn-lt"/>
                  <a:ea typeface="+mn-ea"/>
                  <a:cs typeface="+mn-ea"/>
                  <a:sym typeface="+mn-lt"/>
                </a:rPr>
                <a:t>2011</a:t>
              </a:r>
              <a:endParaRPr lang="en-GB" sz="154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489" y="5383670"/>
            <a:ext cx="307239" cy="30723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699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5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sz="154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931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532" y="5383670"/>
            <a:ext cx="307239" cy="307239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541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5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54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74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574" y="5383670"/>
            <a:ext cx="307239" cy="30723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382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5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54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16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itle 1"/>
          <p:cNvSpPr txBox="1"/>
          <p:nvPr/>
        </p:nvSpPr>
        <p:spPr>
          <a:xfrm>
            <a:off x="1302182" y="344904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  <p:bldP spid="87" grpId="0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/>
          <p:cNvSpPr>
            <a:spLocks noChangeAspect="1"/>
          </p:cNvSpPr>
          <p:nvPr/>
        </p:nvSpPr>
        <p:spPr>
          <a:xfrm>
            <a:off x="5964115" y="1881585"/>
            <a:ext cx="2199433" cy="21994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3245474" y="2191080"/>
            <a:ext cx="1690731" cy="16907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8163546" y="3482170"/>
            <a:ext cx="1690731" cy="16907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4883995" y="3762867"/>
            <a:ext cx="1477709" cy="1477706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9387850" y="2362269"/>
            <a:ext cx="1155081" cy="115507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 dirty="0">
                <a:solidFill>
                  <a:prstClr val="white"/>
                </a:solidFill>
                <a:cs typeface="+mn-ea"/>
                <a:sym typeface="+mn-lt"/>
              </a:rPr>
              <a:t>随着计算机技术的发展及印刷技术的进步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2465579" y="3355888"/>
            <a:ext cx="1327571" cy="132756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1972140" y="2636548"/>
            <a:ext cx="542585" cy="542584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9092889" y="2198348"/>
            <a:ext cx="542585" cy="542584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en-A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5432170" y="2568829"/>
            <a:ext cx="669405" cy="669404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Text Placeholder 32"/>
          <p:cNvSpPr txBox="1"/>
          <p:nvPr/>
        </p:nvSpPr>
        <p:spPr>
          <a:xfrm>
            <a:off x="3462511" y="2609510"/>
            <a:ext cx="129374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 Placeholder 33"/>
          <p:cNvSpPr txBox="1"/>
          <p:nvPr/>
        </p:nvSpPr>
        <p:spPr>
          <a:xfrm>
            <a:off x="2584310" y="3698932"/>
            <a:ext cx="93167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</a:t>
            </a:r>
            <a:endParaRPr lang="en-AU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 Placeholder 32"/>
          <p:cNvSpPr txBox="1"/>
          <p:nvPr/>
        </p:nvSpPr>
        <p:spPr>
          <a:xfrm>
            <a:off x="5074834" y="4230429"/>
            <a:ext cx="109602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32"/>
          <p:cNvSpPr txBox="1"/>
          <p:nvPr/>
        </p:nvSpPr>
        <p:spPr>
          <a:xfrm>
            <a:off x="6228501" y="2568829"/>
            <a:ext cx="17425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7" name="Text Placeholder 32"/>
          <p:cNvSpPr txBox="1"/>
          <p:nvPr/>
        </p:nvSpPr>
        <p:spPr>
          <a:xfrm>
            <a:off x="8458996" y="3918854"/>
            <a:ext cx="109983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4465136" y="4230429"/>
            <a:ext cx="542585" cy="542584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6851938" y="4591756"/>
            <a:ext cx="696192" cy="696191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7548131" y="4362053"/>
            <a:ext cx="418174" cy="418173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5" grpId="0"/>
      <p:bldP spid="46" grpId="0"/>
      <p:bldP spid="47" grpId="0"/>
      <p:bldP spid="77" grpId="0"/>
      <p:bldP spid="79" grpId="0" animBg="1"/>
      <p:bldP spid="80" grpId="0" animBg="1"/>
      <p:bldP spid="81" grpId="0" animBg="1"/>
      <p:bldP spid="22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105310" y="1837577"/>
            <a:ext cx="5428221" cy="4135095"/>
            <a:chOff x="5788722" y="1742391"/>
            <a:chExt cx="5147040" cy="3920900"/>
          </a:xfrm>
        </p:grpSpPr>
        <p:sp>
          <p:nvSpPr>
            <p:cNvPr id="11" name="等腰三角形 25"/>
            <p:cNvSpPr/>
            <p:nvPr/>
          </p:nvSpPr>
          <p:spPr>
            <a:xfrm flipV="1">
              <a:off x="7409641" y="4391638"/>
              <a:ext cx="1932259" cy="1271653"/>
            </a:xfrm>
            <a:prstGeom prst="triangl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4"/>
            <p:cNvSpPr/>
            <p:nvPr/>
          </p:nvSpPr>
          <p:spPr>
            <a:xfrm>
              <a:off x="7425230" y="4229395"/>
              <a:ext cx="1932259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-1" fmla="*/ 144379 w 1640851"/>
                <a:gd name="connsiteY0-2" fmla="*/ 12032 h 149806"/>
                <a:gd name="connsiteX1-3" fmla="*/ 1640851 w 1640851"/>
                <a:gd name="connsiteY1-4" fmla="*/ 0 h 149806"/>
                <a:gd name="connsiteX2-5" fmla="*/ 1640851 w 1640851"/>
                <a:gd name="connsiteY2-6" fmla="*/ 149806 h 149806"/>
                <a:gd name="connsiteX3-7" fmla="*/ 0 w 1640851"/>
                <a:gd name="connsiteY3-8" fmla="*/ 149806 h 149806"/>
                <a:gd name="connsiteX4-9" fmla="*/ 144379 w 1640851"/>
                <a:gd name="connsiteY4-10" fmla="*/ 12032 h 149806"/>
                <a:gd name="connsiteX0-11" fmla="*/ 144379 w 1640851"/>
                <a:gd name="connsiteY0-12" fmla="*/ 24064 h 161838"/>
                <a:gd name="connsiteX1-13" fmla="*/ 1508504 w 1640851"/>
                <a:gd name="connsiteY1-14" fmla="*/ 0 h 161838"/>
                <a:gd name="connsiteX2-15" fmla="*/ 1640851 w 1640851"/>
                <a:gd name="connsiteY2-16" fmla="*/ 161838 h 161838"/>
                <a:gd name="connsiteX3-17" fmla="*/ 0 w 1640851"/>
                <a:gd name="connsiteY3-18" fmla="*/ 161838 h 161838"/>
                <a:gd name="connsiteX4-19" fmla="*/ 144379 w 1640851"/>
                <a:gd name="connsiteY4-20" fmla="*/ 24064 h 161838"/>
                <a:gd name="connsiteX0-21" fmla="*/ 144379 w 1640851"/>
                <a:gd name="connsiteY0-22" fmla="*/ 0 h 137774"/>
                <a:gd name="connsiteX1-23" fmla="*/ 1544599 w 1640851"/>
                <a:gd name="connsiteY1-24" fmla="*/ 0 h 137774"/>
                <a:gd name="connsiteX2-25" fmla="*/ 1640851 w 1640851"/>
                <a:gd name="connsiteY2-26" fmla="*/ 137774 h 137774"/>
                <a:gd name="connsiteX3-27" fmla="*/ 0 w 1640851"/>
                <a:gd name="connsiteY3-28" fmla="*/ 137774 h 137774"/>
                <a:gd name="connsiteX4-29" fmla="*/ 144379 w 1640851"/>
                <a:gd name="connsiteY4-30" fmla="*/ 0 h 137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0C888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just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5"/>
            <p:cNvSpPr/>
            <p:nvPr/>
          </p:nvSpPr>
          <p:spPr>
            <a:xfrm>
              <a:off x="6564258" y="3176577"/>
              <a:ext cx="3605487" cy="1103742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7"/>
            <p:cNvSpPr/>
            <p:nvPr/>
          </p:nvSpPr>
          <p:spPr>
            <a:xfrm>
              <a:off x="5788722" y="1904632"/>
              <a:ext cx="5147040" cy="1103742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68010" y="3014336"/>
              <a:ext cx="3605487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-1" fmla="*/ 144379 w 1640851"/>
                <a:gd name="connsiteY0-2" fmla="*/ 12032 h 149806"/>
                <a:gd name="connsiteX1-3" fmla="*/ 1640851 w 1640851"/>
                <a:gd name="connsiteY1-4" fmla="*/ 0 h 149806"/>
                <a:gd name="connsiteX2-5" fmla="*/ 1640851 w 1640851"/>
                <a:gd name="connsiteY2-6" fmla="*/ 149806 h 149806"/>
                <a:gd name="connsiteX3-7" fmla="*/ 0 w 1640851"/>
                <a:gd name="connsiteY3-8" fmla="*/ 149806 h 149806"/>
                <a:gd name="connsiteX4-9" fmla="*/ 144379 w 1640851"/>
                <a:gd name="connsiteY4-10" fmla="*/ 12032 h 149806"/>
                <a:gd name="connsiteX0-11" fmla="*/ 144379 w 1640851"/>
                <a:gd name="connsiteY0-12" fmla="*/ 24064 h 161838"/>
                <a:gd name="connsiteX1-13" fmla="*/ 1508504 w 1640851"/>
                <a:gd name="connsiteY1-14" fmla="*/ 0 h 161838"/>
                <a:gd name="connsiteX2-15" fmla="*/ 1640851 w 1640851"/>
                <a:gd name="connsiteY2-16" fmla="*/ 161838 h 161838"/>
                <a:gd name="connsiteX3-17" fmla="*/ 0 w 1640851"/>
                <a:gd name="connsiteY3-18" fmla="*/ 161838 h 161838"/>
                <a:gd name="connsiteX4-19" fmla="*/ 144379 w 1640851"/>
                <a:gd name="connsiteY4-20" fmla="*/ 24064 h 161838"/>
                <a:gd name="connsiteX0-21" fmla="*/ 144379 w 1640851"/>
                <a:gd name="connsiteY0-22" fmla="*/ 0 h 137774"/>
                <a:gd name="connsiteX1-23" fmla="*/ 1544599 w 1640851"/>
                <a:gd name="connsiteY1-24" fmla="*/ 0 h 137774"/>
                <a:gd name="connsiteX2-25" fmla="*/ 1640851 w 1640851"/>
                <a:gd name="connsiteY2-26" fmla="*/ 137774 h 137774"/>
                <a:gd name="connsiteX3-27" fmla="*/ 0 w 1640851"/>
                <a:gd name="connsiteY3-28" fmla="*/ 137774 h 137774"/>
                <a:gd name="connsiteX4-29" fmla="*/ 144379 w 1640851"/>
                <a:gd name="connsiteY4-30" fmla="*/ 0 h 137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F09C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just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4"/>
            <p:cNvSpPr/>
            <p:nvPr/>
          </p:nvSpPr>
          <p:spPr>
            <a:xfrm>
              <a:off x="5788722" y="1742391"/>
              <a:ext cx="5147040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-1" fmla="*/ 144379 w 1640851"/>
                <a:gd name="connsiteY0-2" fmla="*/ 12032 h 149806"/>
                <a:gd name="connsiteX1-3" fmla="*/ 1640851 w 1640851"/>
                <a:gd name="connsiteY1-4" fmla="*/ 0 h 149806"/>
                <a:gd name="connsiteX2-5" fmla="*/ 1640851 w 1640851"/>
                <a:gd name="connsiteY2-6" fmla="*/ 149806 h 149806"/>
                <a:gd name="connsiteX3-7" fmla="*/ 0 w 1640851"/>
                <a:gd name="connsiteY3-8" fmla="*/ 149806 h 149806"/>
                <a:gd name="connsiteX4-9" fmla="*/ 144379 w 1640851"/>
                <a:gd name="connsiteY4-10" fmla="*/ 12032 h 149806"/>
                <a:gd name="connsiteX0-11" fmla="*/ 144379 w 1640851"/>
                <a:gd name="connsiteY0-12" fmla="*/ 24064 h 161838"/>
                <a:gd name="connsiteX1-13" fmla="*/ 1508504 w 1640851"/>
                <a:gd name="connsiteY1-14" fmla="*/ 0 h 161838"/>
                <a:gd name="connsiteX2-15" fmla="*/ 1640851 w 1640851"/>
                <a:gd name="connsiteY2-16" fmla="*/ 161838 h 161838"/>
                <a:gd name="connsiteX3-17" fmla="*/ 0 w 1640851"/>
                <a:gd name="connsiteY3-18" fmla="*/ 161838 h 161838"/>
                <a:gd name="connsiteX4-19" fmla="*/ 144379 w 1640851"/>
                <a:gd name="connsiteY4-20" fmla="*/ 24064 h 161838"/>
                <a:gd name="connsiteX0-21" fmla="*/ 144379 w 1640851"/>
                <a:gd name="connsiteY0-22" fmla="*/ 0 h 137774"/>
                <a:gd name="connsiteX1-23" fmla="*/ 1544599 w 1640851"/>
                <a:gd name="connsiteY1-24" fmla="*/ 0 h 137774"/>
                <a:gd name="connsiteX2-25" fmla="*/ 1640851 w 1640851"/>
                <a:gd name="connsiteY2-26" fmla="*/ 137774 h 137774"/>
                <a:gd name="connsiteX3-27" fmla="*/ 0 w 1640851"/>
                <a:gd name="connsiteY3-28" fmla="*/ 137774 h 137774"/>
                <a:gd name="connsiteX4-29" fmla="*/ 144379 w 1640851"/>
                <a:gd name="connsiteY4-30" fmla="*/ 0 h 137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0C888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just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50858" y="2151824"/>
              <a:ext cx="3704492" cy="3255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214116" y="3350066"/>
              <a:ext cx="2377978" cy="3255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950535" y="4518585"/>
              <a:ext cx="905135" cy="669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5211827" y="2640207"/>
            <a:ext cx="104985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211826" y="3962130"/>
            <a:ext cx="19099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150359" y="5209290"/>
            <a:ext cx="277734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4256092" y="3563636"/>
            <a:ext cx="796987" cy="796987"/>
            <a:chOff x="4035292" y="3379040"/>
            <a:chExt cx="755703" cy="755703"/>
          </a:xfrm>
        </p:grpSpPr>
        <p:sp>
          <p:nvSpPr>
            <p:cNvPr id="55" name="Oval 54"/>
            <p:cNvSpPr/>
            <p:nvPr/>
          </p:nvSpPr>
          <p:spPr>
            <a:xfrm>
              <a:off x="4035292" y="3379040"/>
              <a:ext cx="755703" cy="75570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217239" y="3566835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8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4256092" y="4810797"/>
            <a:ext cx="796987" cy="796987"/>
            <a:chOff x="4035292" y="4561598"/>
            <a:chExt cx="755703" cy="755703"/>
          </a:xfrm>
        </p:grpSpPr>
        <p:sp>
          <p:nvSpPr>
            <p:cNvPr id="56" name="Oval 55"/>
            <p:cNvSpPr/>
            <p:nvPr/>
          </p:nvSpPr>
          <p:spPr>
            <a:xfrm>
              <a:off x="4035292" y="4561598"/>
              <a:ext cx="755703" cy="75570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4290009" y="4747243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68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256092" y="2241714"/>
            <a:ext cx="796987" cy="796987"/>
            <a:chOff x="4035292" y="2125593"/>
            <a:chExt cx="755703" cy="755703"/>
          </a:xfrm>
        </p:grpSpPr>
        <p:sp>
          <p:nvSpPr>
            <p:cNvPr id="40" name="Oval 39"/>
            <p:cNvSpPr/>
            <p:nvPr/>
          </p:nvSpPr>
          <p:spPr>
            <a:xfrm>
              <a:off x="4035292" y="2125593"/>
              <a:ext cx="755703" cy="75570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4221265" y="2311566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71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0091" tIns="20091" rIns="20091" bIns="20091" anchor="ctr"/>
              <a:lstStyle/>
              <a:p>
                <a:pPr algn="just" defTabSz="240665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884759" y="2095090"/>
            <a:ext cx="3230370" cy="744225"/>
            <a:chOff x="195396" y="2043090"/>
            <a:chExt cx="3704492" cy="705672"/>
          </a:xfrm>
        </p:grpSpPr>
        <p:sp>
          <p:nvSpPr>
            <p:cNvPr id="75" name="TextBox 74"/>
            <p:cNvSpPr txBox="1"/>
            <p:nvPr/>
          </p:nvSpPr>
          <p:spPr>
            <a:xfrm>
              <a:off x="2223640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5396" y="2347187"/>
              <a:ext cx="3704492" cy="4015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91266" y="3387243"/>
            <a:ext cx="3255815" cy="985508"/>
            <a:chOff x="195396" y="2043090"/>
            <a:chExt cx="3733672" cy="934456"/>
          </a:xfrm>
        </p:grpSpPr>
        <p:sp>
          <p:nvSpPr>
            <p:cNvPr id="79" name="TextBox 78"/>
            <p:cNvSpPr txBox="1"/>
            <p:nvPr/>
          </p:nvSpPr>
          <p:spPr>
            <a:xfrm>
              <a:off x="2281972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5396" y="2347187"/>
              <a:ext cx="3704492" cy="6303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26924" y="4659433"/>
            <a:ext cx="3230370" cy="1096307"/>
            <a:chOff x="195396" y="2043090"/>
            <a:chExt cx="3704492" cy="1039516"/>
          </a:xfrm>
        </p:grpSpPr>
        <p:sp>
          <p:nvSpPr>
            <p:cNvPr id="82" name="TextBox 81"/>
            <p:cNvSpPr txBox="1"/>
            <p:nvPr/>
          </p:nvSpPr>
          <p:spPr>
            <a:xfrm>
              <a:off x="2241108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95396" y="2347187"/>
              <a:ext cx="3704492" cy="735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/>
          <p:nvPr/>
        </p:nvGrpSpPr>
        <p:grpSpPr bwMode="auto">
          <a:xfrm>
            <a:off x="4694309" y="2259745"/>
            <a:ext cx="3462625" cy="3375720"/>
            <a:chOff x="0" y="0"/>
            <a:chExt cx="7716441" cy="7523163"/>
          </a:xfrm>
        </p:grpSpPr>
        <p:sp>
          <p:nvSpPr>
            <p:cNvPr id="30726" name="AutoShape 6"/>
            <p:cNvSpPr/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7" name="AutoShape 7"/>
            <p:cNvSpPr/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728" name="AutoShape 8"/>
            <p:cNvSpPr/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9" name="AutoShape 9"/>
            <p:cNvSpPr/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0" name="AutoShape 10"/>
            <p:cNvSpPr/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731" name="AutoShape 11"/>
            <p:cNvSpPr/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2" name="AutoShape 12"/>
            <p:cNvSpPr/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749" name="AutoShape 29"/>
          <p:cNvSpPr/>
          <p:nvPr/>
        </p:nvSpPr>
        <p:spPr bwMode="auto">
          <a:xfrm>
            <a:off x="7265694" y="481857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0" name="AutoShape 30"/>
          <p:cNvSpPr/>
          <p:nvPr/>
        </p:nvSpPr>
        <p:spPr bwMode="auto">
          <a:xfrm>
            <a:off x="5633412" y="2651182"/>
            <a:ext cx="311389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1" name="AutoShape 31"/>
          <p:cNvSpPr/>
          <p:nvPr/>
        </p:nvSpPr>
        <p:spPr bwMode="auto">
          <a:xfrm>
            <a:off x="6936575" y="2650898"/>
            <a:ext cx="330640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2" name="AutoShape 32"/>
          <p:cNvSpPr/>
          <p:nvPr/>
        </p:nvSpPr>
        <p:spPr bwMode="auto">
          <a:xfrm>
            <a:off x="5256607" y="4746585"/>
            <a:ext cx="311389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3" name="AutoShape 33"/>
          <p:cNvSpPr/>
          <p:nvPr/>
        </p:nvSpPr>
        <p:spPr bwMode="auto">
          <a:xfrm>
            <a:off x="6208404" y="5263892"/>
            <a:ext cx="476290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4" name="AutoShape 34"/>
          <p:cNvSpPr/>
          <p:nvPr/>
        </p:nvSpPr>
        <p:spPr bwMode="auto">
          <a:xfrm>
            <a:off x="7560342" y="353200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5" name="AutoShape 35"/>
          <p:cNvSpPr/>
          <p:nvPr/>
        </p:nvSpPr>
        <p:spPr bwMode="auto">
          <a:xfrm>
            <a:off x="4906714" y="351191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6" name="AutoShape 36"/>
          <p:cNvSpPr/>
          <p:nvPr/>
        </p:nvSpPr>
        <p:spPr bwMode="auto">
          <a:xfrm>
            <a:off x="1181182" y="2672335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7" name="AutoShape 37"/>
          <p:cNvSpPr/>
          <p:nvPr/>
        </p:nvSpPr>
        <p:spPr bwMode="auto">
          <a:xfrm>
            <a:off x="1846131" y="2372667"/>
            <a:ext cx="2060520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8" name="AutoShape 38"/>
          <p:cNvSpPr/>
          <p:nvPr/>
        </p:nvSpPr>
        <p:spPr bwMode="auto">
          <a:xfrm>
            <a:off x="4092994" y="2445491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59" name="AutoShape 39"/>
          <p:cNvSpPr/>
          <p:nvPr/>
        </p:nvSpPr>
        <p:spPr bwMode="auto">
          <a:xfrm>
            <a:off x="8773383" y="2702467"/>
            <a:ext cx="3022545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0" name="AutoShape 40"/>
          <p:cNvSpPr/>
          <p:nvPr/>
        </p:nvSpPr>
        <p:spPr bwMode="auto">
          <a:xfrm>
            <a:off x="8766686" y="2402799"/>
            <a:ext cx="2415079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1" name="AutoShape 41"/>
          <p:cNvSpPr/>
          <p:nvPr/>
        </p:nvSpPr>
        <p:spPr bwMode="auto">
          <a:xfrm>
            <a:off x="8480409" y="2445491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62" name="AutoShape 42"/>
          <p:cNvSpPr/>
          <p:nvPr/>
        </p:nvSpPr>
        <p:spPr bwMode="auto">
          <a:xfrm>
            <a:off x="1182857" y="3913705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3" name="AutoShape 43"/>
          <p:cNvSpPr/>
          <p:nvPr/>
        </p:nvSpPr>
        <p:spPr bwMode="auto">
          <a:xfrm>
            <a:off x="1848603" y="3614036"/>
            <a:ext cx="2064744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4" name="AutoShape 44"/>
          <p:cNvSpPr/>
          <p:nvPr/>
        </p:nvSpPr>
        <p:spPr bwMode="auto">
          <a:xfrm>
            <a:off x="4094667" y="3686859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65" name="AutoShape 45"/>
          <p:cNvSpPr/>
          <p:nvPr/>
        </p:nvSpPr>
        <p:spPr bwMode="auto">
          <a:xfrm>
            <a:off x="8744921" y="3943838"/>
            <a:ext cx="3021300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6" name="AutoShape 46"/>
          <p:cNvSpPr/>
          <p:nvPr/>
        </p:nvSpPr>
        <p:spPr bwMode="auto">
          <a:xfrm>
            <a:off x="8737388" y="3644169"/>
            <a:ext cx="2415077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7" name="AutoShape 47"/>
          <p:cNvSpPr/>
          <p:nvPr/>
        </p:nvSpPr>
        <p:spPr bwMode="auto">
          <a:xfrm>
            <a:off x="8451111" y="3686859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68" name="AutoShape 48"/>
          <p:cNvSpPr/>
          <p:nvPr/>
        </p:nvSpPr>
        <p:spPr bwMode="auto">
          <a:xfrm>
            <a:off x="1182857" y="5145029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9" name="AutoShape 49"/>
          <p:cNvSpPr/>
          <p:nvPr/>
        </p:nvSpPr>
        <p:spPr bwMode="auto">
          <a:xfrm>
            <a:off x="1848667" y="4846198"/>
            <a:ext cx="2057985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0" name="AutoShape 50"/>
          <p:cNvSpPr/>
          <p:nvPr/>
        </p:nvSpPr>
        <p:spPr bwMode="auto">
          <a:xfrm>
            <a:off x="4094667" y="4918184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71" name="AutoShape 51"/>
          <p:cNvSpPr/>
          <p:nvPr/>
        </p:nvSpPr>
        <p:spPr bwMode="auto">
          <a:xfrm>
            <a:off x="8744921" y="5175162"/>
            <a:ext cx="3021300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5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2" name="AutoShape 52"/>
          <p:cNvSpPr/>
          <p:nvPr/>
        </p:nvSpPr>
        <p:spPr bwMode="auto">
          <a:xfrm>
            <a:off x="8737388" y="4876330"/>
            <a:ext cx="2415077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5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5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3" name="AutoShape 53"/>
          <p:cNvSpPr/>
          <p:nvPr/>
        </p:nvSpPr>
        <p:spPr bwMode="auto">
          <a:xfrm>
            <a:off x="8451111" y="4918184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8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6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2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8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4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6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2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8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2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  <p:sp>
        <p:nvSpPr>
          <p:cNvPr id="1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15"/>
          <p:cNvSpPr/>
          <p:nvPr/>
        </p:nvSpPr>
        <p:spPr>
          <a:xfrm>
            <a:off x="895777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895777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 Placeholder 4"/>
          <p:cNvSpPr txBox="1"/>
          <p:nvPr/>
        </p:nvSpPr>
        <p:spPr>
          <a:xfrm>
            <a:off x="1088204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1124815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 Placeholder 6"/>
          <p:cNvSpPr txBox="1"/>
          <p:nvPr/>
        </p:nvSpPr>
        <p:spPr>
          <a:xfrm>
            <a:off x="985841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2784171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2784171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 Placeholder 4"/>
          <p:cNvSpPr txBox="1"/>
          <p:nvPr/>
        </p:nvSpPr>
        <p:spPr>
          <a:xfrm>
            <a:off x="2976598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 Placeholder 4"/>
          <p:cNvSpPr txBox="1"/>
          <p:nvPr/>
        </p:nvSpPr>
        <p:spPr>
          <a:xfrm>
            <a:off x="3013208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 Placeholder 6"/>
          <p:cNvSpPr txBox="1"/>
          <p:nvPr/>
        </p:nvSpPr>
        <p:spPr>
          <a:xfrm>
            <a:off x="2874234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663529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663529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 Placeholder 4"/>
          <p:cNvSpPr txBox="1"/>
          <p:nvPr/>
        </p:nvSpPr>
        <p:spPr>
          <a:xfrm>
            <a:off x="4855955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95%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4892566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4753591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60957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60957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6753385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6789994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 Placeholder 6"/>
          <p:cNvSpPr txBox="1"/>
          <p:nvPr/>
        </p:nvSpPr>
        <p:spPr>
          <a:xfrm>
            <a:off x="6651020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458386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458386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8650814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14%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8687422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 Placeholder 6"/>
          <p:cNvSpPr txBox="1"/>
          <p:nvPr/>
        </p:nvSpPr>
        <p:spPr>
          <a:xfrm>
            <a:off x="8548448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10364850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10364850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Placeholder 4"/>
          <p:cNvSpPr txBox="1"/>
          <p:nvPr/>
        </p:nvSpPr>
        <p:spPr>
          <a:xfrm>
            <a:off x="10557276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23%</a:t>
            </a:r>
            <a:endParaRPr lang="en-US" sz="337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 Placeholder 4"/>
          <p:cNvSpPr txBox="1"/>
          <p:nvPr/>
        </p:nvSpPr>
        <p:spPr>
          <a:xfrm>
            <a:off x="10593887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5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Placeholder 6"/>
          <p:cNvSpPr txBox="1"/>
          <p:nvPr/>
        </p:nvSpPr>
        <p:spPr>
          <a:xfrm>
            <a:off x="10454912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5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553" y="0"/>
            <a:ext cx="8928992" cy="7240653"/>
          </a:xfrm>
          <a:prstGeom prst="parallelogram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4413151" y="4259227"/>
            <a:ext cx="2678759" cy="2973423"/>
          </a:xfrm>
          <a:prstGeom prst="diamond">
            <a:avLst/>
          </a:prstGeom>
          <a:solidFill>
            <a:srgbClr val="F09C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Parallelogram 21"/>
          <p:cNvSpPr/>
          <p:nvPr/>
        </p:nvSpPr>
        <p:spPr>
          <a:xfrm>
            <a:off x="3477047" y="4267230"/>
            <a:ext cx="2678759" cy="2973423"/>
          </a:xfrm>
          <a:prstGeom prst="diamond">
            <a:avLst/>
          </a:prstGeom>
          <a:solidFill>
            <a:srgbClr val="0C8882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9165679" y="1159043"/>
            <a:ext cx="342132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400" b="1" dirty="0" smtClean="0">
                <a:solidFill>
                  <a:srgbClr val="0C8882"/>
                </a:solidFill>
                <a:cs typeface="+mn-ea"/>
                <a:sym typeface="+mn-lt"/>
              </a:rPr>
              <a:t>前言</a:t>
            </a:r>
            <a:r>
              <a:rPr lang="en-US" altLang="zh-CN" sz="4400" b="1" dirty="0" smtClean="0">
                <a:solidFill>
                  <a:srgbClr val="0C8882"/>
                </a:solidFill>
                <a:cs typeface="+mn-ea"/>
                <a:sym typeface="+mn-lt"/>
              </a:rPr>
              <a:t>/</a:t>
            </a:r>
            <a:r>
              <a:rPr lang="en-US" altLang="zh-CN" sz="2800" b="1" dirty="0" smtClean="0">
                <a:solidFill>
                  <a:srgbClr val="0C8882"/>
                </a:solidFill>
                <a:cs typeface="+mn-ea"/>
                <a:sym typeface="+mn-lt"/>
              </a:rPr>
              <a:t>PREFACE</a:t>
            </a:r>
            <a:endParaRPr lang="en-GB" sz="2800" b="1" dirty="0">
              <a:solidFill>
                <a:srgbClr val="0C8882"/>
              </a:solidFill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7393728" y="2320181"/>
            <a:ext cx="4945944" cy="4501234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岁月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流转，时光飞逝，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转眼间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的工作又接近尾声。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回首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过去一年的工作，经过全体领导及员工的共同努力，公司经营业绩保持良好，行业地位、社会形象日渐提升，各项工作全面发展。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起点、新希望。站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的起点，我们将继承和发扬过去工作中存在的优点，汲取经验，摒弃不足，满怀信心，以更清醒的头脑、更旺盛的斗志、更奋发的姿态和更充沛的干劲，向我们的既定目标进发！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894673" y="1974797"/>
            <a:ext cx="54726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2499617" y="-704155"/>
            <a:ext cx="2427609" cy="9073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94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1" grpId="0" build="p"/>
      <p:bldP spid="23" grpId="0"/>
      <p:bldP spid="23" grpId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2842566" y="2050796"/>
          <a:ext cx="9039387" cy="2950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82380" y="2799976"/>
            <a:ext cx="780983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填写标题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379" y="4048332"/>
            <a:ext cx="1079142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填写段落标题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2566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5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  <a:endParaRPr lang="zh-CN" altLang="en-US" sz="1685" dirty="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2842566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2932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5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  <a:endParaRPr lang="zh-CN" altLang="en-US" sz="1685" dirty="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222933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3297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5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  <a:endParaRPr lang="zh-CN" altLang="en-US" sz="1685" dirty="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603298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83663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5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  <a:endParaRPr lang="zh-CN" altLang="en-US" sz="1685" dirty="0"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9983663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6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2"/>
          <p:cNvSpPr/>
          <p:nvPr/>
        </p:nvSpPr>
        <p:spPr bwMode="auto">
          <a:xfrm>
            <a:off x="1052910" y="3277181"/>
            <a:ext cx="530143" cy="5968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1"/>
          <p:cNvSpPr/>
          <p:nvPr/>
        </p:nvSpPr>
        <p:spPr bwMode="auto">
          <a:xfrm>
            <a:off x="1093303" y="2092116"/>
            <a:ext cx="530143" cy="5968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5" dirty="0" smtClean="0">
                <a:solidFill>
                  <a:srgbClr val="0C8882"/>
                </a:solidFill>
                <a:latin typeface="+mn-ea"/>
              </a:rPr>
              <a:t>3</a:t>
            </a:r>
            <a:endParaRPr lang="zh-CN" altLang="en-US" sz="843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工作存在不足之处</a:t>
            </a:r>
            <a:endParaRPr lang="zh-CN" altLang="en-US" sz="379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49" cy="7232650"/>
          </a:xfrm>
        </p:spPr>
      </p:pic>
      <p:sp>
        <p:nvSpPr>
          <p:cNvPr id="7" name="Rectangle 6"/>
          <p:cNvSpPr/>
          <p:nvPr/>
        </p:nvSpPr>
        <p:spPr>
          <a:xfrm>
            <a:off x="973914" y="-4890"/>
            <a:ext cx="4832714" cy="4603387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9648" y="573709"/>
            <a:ext cx="27751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US" sz="253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16807" y="1168053"/>
            <a:ext cx="4160790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572" y="4192388"/>
            <a:ext cx="3528392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06405" y="1816125"/>
            <a:ext cx="3423170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</a:t>
            </a: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64569" y="4192388"/>
            <a:ext cx="3528392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/>
          <p:nvPr/>
        </p:nvSpPr>
        <p:spPr>
          <a:xfrm>
            <a:off x="1712966" y="5526791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1735519" y="1528093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203733" y="1952859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261023" y="233665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3729236" y="276141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4917207" y="154241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385419" y="196717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33665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276141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8193423" y="154241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661638" y="196717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10095520" y="2267439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10563733" y="2692204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094827" y="478539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3620335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258549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547842" y="481016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255972" y="3205768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310027" y="3317028"/>
            <a:ext cx="0" cy="1468369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Oval 69"/>
          <p:cNvSpPr/>
          <p:nvPr/>
        </p:nvSpPr>
        <p:spPr>
          <a:xfrm>
            <a:off x="5442736" y="3212815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487361" y="3324079"/>
            <a:ext cx="0" cy="1475637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Oval 71"/>
          <p:cNvSpPr/>
          <p:nvPr/>
        </p:nvSpPr>
        <p:spPr>
          <a:xfrm>
            <a:off x="8713575" y="3205550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767633" y="3316808"/>
            <a:ext cx="0" cy="1483034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Oval 73"/>
          <p:cNvSpPr/>
          <p:nvPr/>
        </p:nvSpPr>
        <p:spPr>
          <a:xfrm>
            <a:off x="3781768" y="3970104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3835825" y="4081361"/>
            <a:ext cx="0" cy="728805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6" name="Oval 75"/>
          <p:cNvSpPr/>
          <p:nvPr/>
        </p:nvSpPr>
        <p:spPr>
          <a:xfrm>
            <a:off x="7042285" y="3973287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084545"/>
            <a:ext cx="0" cy="715171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Oval 77"/>
          <p:cNvSpPr/>
          <p:nvPr/>
        </p:nvSpPr>
        <p:spPr>
          <a:xfrm>
            <a:off x="10607730" y="3956330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10661786" y="4067585"/>
            <a:ext cx="0" cy="710389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10441796" y="47781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Subtitle 21"/>
          <p:cNvSpPr txBox="1"/>
          <p:nvPr/>
        </p:nvSpPr>
        <p:spPr>
          <a:xfrm>
            <a:off x="3264624" y="5539802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3" name="Subtitle 21"/>
          <p:cNvSpPr txBox="1"/>
          <p:nvPr/>
        </p:nvSpPr>
        <p:spPr>
          <a:xfrm>
            <a:off x="4926069" y="5546476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4" name="Subtitle 21"/>
          <p:cNvSpPr txBox="1"/>
          <p:nvPr/>
        </p:nvSpPr>
        <p:spPr>
          <a:xfrm>
            <a:off x="6540739" y="5545618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5" name="Subtitle 21"/>
          <p:cNvSpPr txBox="1"/>
          <p:nvPr/>
        </p:nvSpPr>
        <p:spPr>
          <a:xfrm>
            <a:off x="8187581" y="5539802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6" name="Subtitle 21"/>
          <p:cNvSpPr txBox="1"/>
          <p:nvPr/>
        </p:nvSpPr>
        <p:spPr>
          <a:xfrm>
            <a:off x="10066511" y="5524738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8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40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6200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noFill/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45000">
                    <a:srgbClr val="FF0000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53897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0364781" y="5093132"/>
            <a:ext cx="1884198" cy="3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7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SUBTITLE </a:t>
            </a:r>
            <a:endParaRPr lang="zh-CN" altLang="en-US" sz="1475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2098768" y="3491213"/>
            <a:ext cx="3744416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098768" y="5261323"/>
            <a:ext cx="3744416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2196" y="1762724"/>
            <a:ext cx="4514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C8882"/>
                </a:solidFill>
                <a:latin typeface="+mn-lt"/>
                <a:ea typeface="+mn-ea"/>
                <a:cs typeface="+mn-ea"/>
                <a:sym typeface="+mn-lt"/>
              </a:rPr>
              <a:t>点击输入章节标题</a:t>
            </a:r>
            <a:endParaRPr lang="en-US" altLang="zh-CN" sz="3200" b="1" dirty="0" smtClean="0">
              <a:solidFill>
                <a:srgbClr val="0C8882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             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点击输入副标题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95062" y="1168052"/>
            <a:ext cx="4960780" cy="5446889"/>
            <a:chOff x="7195062" y="1168053"/>
            <a:chExt cx="4960780" cy="5446888"/>
          </a:xfr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617273" y="4983353"/>
            <a:ext cx="1538569" cy="1631588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17273" y="5072025"/>
            <a:ext cx="1538569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8493582" y="3400362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85" name="任意多边形 33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34"/>
          <p:cNvGrpSpPr/>
          <p:nvPr/>
        </p:nvGrpSpPr>
        <p:grpSpPr bwMode="auto">
          <a:xfrm>
            <a:off x="3993513" y="3400362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83" name="任意多边形 36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6220110" y="1192182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81" name="任意多边形 39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6220110" y="5652071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79" name="任意多边形 42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66"/>
          <p:cNvGrpSpPr/>
          <p:nvPr/>
        </p:nvGrpSpPr>
        <p:grpSpPr bwMode="auto">
          <a:xfrm>
            <a:off x="4313498" y="1498918"/>
            <a:ext cx="4231756" cy="4234817"/>
            <a:chOff x="0" y="0"/>
            <a:chExt cx="4392474" cy="4393594"/>
          </a:xfrm>
        </p:grpSpPr>
        <p:grpSp>
          <p:nvGrpSpPr>
            <p:cNvPr id="10256" name="组合 44"/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4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5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6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7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8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9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262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8" y="923100"/>
              <a:ext cx="532776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577701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89348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5"/>
              <a:ext cx="577701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3161" y="1490961"/>
            <a:ext cx="258146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74" y="11702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784" y="3804197"/>
            <a:ext cx="258146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298" y="34834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286" y="3756089"/>
            <a:ext cx="2476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286" y="34353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977032" y="6055927"/>
            <a:ext cx="2476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32" y="57351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12387263" y="6911975"/>
            <a:ext cx="471487" cy="382588"/>
          </a:xfrm>
        </p:spPr>
        <p:txBody>
          <a:bodyPr/>
          <a:lstStyle/>
          <a:p>
            <a:fld id="{8C92ADDF-ABC6-4EEC-846D-A1AE2D410679}" type="slidenum">
              <a:rPr lang="zh-CN" altLang="en-US" smtClean="0">
                <a:latin typeface="+mn-lt"/>
                <a:ea typeface="+mn-ea"/>
                <a:cs typeface="+mn-ea"/>
                <a:sym typeface="+mn-lt"/>
              </a:rPr>
            </a:fld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3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154813" y="1429299"/>
            <a:ext cx="520966" cy="5803177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283545" y="2437737"/>
            <a:ext cx="3286504" cy="479474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291045" y="3402037"/>
            <a:ext cx="3286504" cy="383044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285123" y="3937760"/>
            <a:ext cx="2916034" cy="329471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072196" y="4774953"/>
            <a:ext cx="2505354" cy="2457525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9949" y="4531196"/>
            <a:ext cx="2422247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00382" y="3119242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01635" y="3655627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77548" y="1520068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1635" y="2204206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463048" y="5416001"/>
            <a:ext cx="466278" cy="46627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784175" y="1753304"/>
            <a:ext cx="520776" cy="52077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35470" y="4073925"/>
            <a:ext cx="532741" cy="399557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801643" y="4576818"/>
            <a:ext cx="476799" cy="48004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752833" y="3109625"/>
            <a:ext cx="426554" cy="39955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2387263" y="6911975"/>
            <a:ext cx="471487" cy="382588"/>
          </a:xfrm>
        </p:spPr>
        <p:txBody>
          <a:bodyPr/>
          <a:lstStyle/>
          <a:p>
            <a:fld id="{8C92ADDF-ABC6-4EEC-846D-A1AE2D410679}" type="slidenum">
              <a:rPr lang="zh-CN" altLang="en-US" smtClean="0">
                <a:latin typeface="+mn-lt"/>
                <a:ea typeface="+mn-ea"/>
                <a:cs typeface="+mn-ea"/>
                <a:sym typeface="+mn-lt"/>
              </a:rPr>
            </a:fld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8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8"/>
            <a:ext cx="2771272" cy="290205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3" y="1259325"/>
            <a:ext cx="3000215" cy="4877280"/>
          </a:xfrm>
          <a:prstGeom prst="rect">
            <a:avLst/>
          </a:prstGeom>
          <a:noFill/>
          <a:ln w="50800">
            <a:solidFill>
              <a:srgbClr val="0C888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421329" y="4536749"/>
            <a:ext cx="2771272" cy="1311823"/>
            <a:chOff x="578159" y="1949614"/>
            <a:chExt cx="1971069" cy="687382"/>
          </a:xfrm>
        </p:grpSpPr>
        <p:sp>
          <p:nvSpPr>
            <p:cNvPr id="2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177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8"/>
            <a:ext cx="2771272" cy="29020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22488" y="1259325"/>
            <a:ext cx="3000215" cy="4877280"/>
          </a:xfrm>
          <a:prstGeom prst="rect">
            <a:avLst/>
          </a:prstGeom>
          <a:noFill/>
          <a:ln w="50800">
            <a:solidFill>
              <a:srgbClr val="F09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4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8"/>
            <a:ext cx="2771272" cy="29020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3" y="1259325"/>
            <a:ext cx="3000215" cy="4877280"/>
          </a:xfrm>
          <a:prstGeom prst="rect">
            <a:avLst/>
          </a:prstGeom>
          <a:noFill/>
          <a:ln w="50800">
            <a:solidFill>
              <a:srgbClr val="0C888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4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036887" y="2392189"/>
            <a:ext cx="3882956" cy="3274478"/>
            <a:chOff x="2116116" y="1357314"/>
            <a:chExt cx="11765602" cy="9921875"/>
          </a:xfrm>
        </p:grpSpPr>
        <p:sp>
          <p:nvSpPr>
            <p:cNvPr id="29" name="Freeform 1"/>
            <p:cNvSpPr>
              <a:spLocks noChangeArrowheads="1"/>
            </p:cNvSpPr>
            <p:nvPr/>
          </p:nvSpPr>
          <p:spPr bwMode="auto">
            <a:xfrm>
              <a:off x="10324000" y="1357314"/>
              <a:ext cx="3557718" cy="1994958"/>
            </a:xfrm>
            <a:custGeom>
              <a:avLst/>
              <a:gdLst>
                <a:gd name="T0" fmla="*/ 5242 w 5933"/>
                <a:gd name="T1" fmla="*/ 0 h 3325"/>
                <a:gd name="T2" fmla="*/ 5242 w 5933"/>
                <a:gd name="T3" fmla="*/ 0 h 3325"/>
                <a:gd name="T4" fmla="*/ 2540 w 5933"/>
                <a:gd name="T5" fmla="*/ 0 h 3325"/>
                <a:gd name="T6" fmla="*/ 2514 w 5933"/>
                <a:gd name="T7" fmla="*/ 0 h 3325"/>
                <a:gd name="T8" fmla="*/ 1906 w 5933"/>
                <a:gd name="T9" fmla="*/ 460 h 3325"/>
                <a:gd name="T10" fmla="*/ 0 w 5933"/>
                <a:gd name="T11" fmla="*/ 3324 h 3325"/>
                <a:gd name="T12" fmla="*/ 1230 w 5933"/>
                <a:gd name="T13" fmla="*/ 3324 h 3325"/>
                <a:gd name="T14" fmla="*/ 1230 w 5933"/>
                <a:gd name="T15" fmla="*/ 3202 h 3325"/>
                <a:gd name="T16" fmla="*/ 1163 w 5933"/>
                <a:gd name="T17" fmla="*/ 3080 h 3325"/>
                <a:gd name="T18" fmla="*/ 1041 w 5933"/>
                <a:gd name="T19" fmla="*/ 2756 h 3325"/>
                <a:gd name="T20" fmla="*/ 1163 w 5933"/>
                <a:gd name="T21" fmla="*/ 2378 h 3325"/>
                <a:gd name="T22" fmla="*/ 1595 w 5933"/>
                <a:gd name="T23" fmla="*/ 2189 h 3325"/>
                <a:gd name="T24" fmla="*/ 2027 w 5933"/>
                <a:gd name="T25" fmla="*/ 2378 h 3325"/>
                <a:gd name="T26" fmla="*/ 2149 w 5933"/>
                <a:gd name="T27" fmla="*/ 2756 h 3325"/>
                <a:gd name="T28" fmla="*/ 2014 w 5933"/>
                <a:gd name="T29" fmla="*/ 3094 h 3325"/>
                <a:gd name="T30" fmla="*/ 1933 w 5933"/>
                <a:gd name="T31" fmla="*/ 3229 h 3325"/>
                <a:gd name="T32" fmla="*/ 1933 w 5933"/>
                <a:gd name="T33" fmla="*/ 3324 h 3325"/>
                <a:gd name="T34" fmla="*/ 2514 w 5933"/>
                <a:gd name="T35" fmla="*/ 3324 h 3325"/>
                <a:gd name="T36" fmla="*/ 3027 w 5933"/>
                <a:gd name="T37" fmla="*/ 1351 h 3325"/>
                <a:gd name="T38" fmla="*/ 5242 w 5933"/>
                <a:gd name="T39" fmla="*/ 1351 h 3325"/>
                <a:gd name="T40" fmla="*/ 5932 w 5933"/>
                <a:gd name="T41" fmla="*/ 676 h 3325"/>
                <a:gd name="T42" fmla="*/ 5242 w 5933"/>
                <a:gd name="T43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33" h="3325">
                  <a:moveTo>
                    <a:pt x="5242" y="0"/>
                  </a:moveTo>
                  <a:lnTo>
                    <a:pt x="5242" y="0"/>
                  </a:lnTo>
                  <a:cubicBezTo>
                    <a:pt x="2540" y="0"/>
                    <a:pt x="2540" y="0"/>
                    <a:pt x="2540" y="0"/>
                  </a:cubicBezTo>
                  <a:cubicBezTo>
                    <a:pt x="2527" y="0"/>
                    <a:pt x="2527" y="0"/>
                    <a:pt x="2514" y="0"/>
                  </a:cubicBezTo>
                  <a:cubicBezTo>
                    <a:pt x="2243" y="27"/>
                    <a:pt x="1906" y="460"/>
                    <a:pt x="1906" y="460"/>
                  </a:cubicBezTo>
                  <a:cubicBezTo>
                    <a:pt x="0" y="3324"/>
                    <a:pt x="0" y="3324"/>
                    <a:pt x="0" y="3324"/>
                  </a:cubicBezTo>
                  <a:cubicBezTo>
                    <a:pt x="1230" y="3324"/>
                    <a:pt x="1230" y="3324"/>
                    <a:pt x="1230" y="3324"/>
                  </a:cubicBezTo>
                  <a:cubicBezTo>
                    <a:pt x="1230" y="3202"/>
                    <a:pt x="1230" y="3202"/>
                    <a:pt x="1230" y="3202"/>
                  </a:cubicBezTo>
                  <a:cubicBezTo>
                    <a:pt x="1230" y="3175"/>
                    <a:pt x="1230" y="3175"/>
                    <a:pt x="1163" y="3080"/>
                  </a:cubicBezTo>
                  <a:cubicBezTo>
                    <a:pt x="1109" y="3013"/>
                    <a:pt x="1041" y="2905"/>
                    <a:pt x="1041" y="2756"/>
                  </a:cubicBezTo>
                  <a:cubicBezTo>
                    <a:pt x="1041" y="2634"/>
                    <a:pt x="1068" y="2486"/>
                    <a:pt x="1163" y="2378"/>
                  </a:cubicBezTo>
                  <a:cubicBezTo>
                    <a:pt x="1243" y="2270"/>
                    <a:pt x="1406" y="2189"/>
                    <a:pt x="1595" y="2189"/>
                  </a:cubicBezTo>
                  <a:cubicBezTo>
                    <a:pt x="1784" y="2189"/>
                    <a:pt x="1946" y="2270"/>
                    <a:pt x="2027" y="2378"/>
                  </a:cubicBezTo>
                  <a:cubicBezTo>
                    <a:pt x="2122" y="2486"/>
                    <a:pt x="2149" y="2621"/>
                    <a:pt x="2149" y="2756"/>
                  </a:cubicBezTo>
                  <a:cubicBezTo>
                    <a:pt x="2149" y="2905"/>
                    <a:pt x="2068" y="3026"/>
                    <a:pt x="2014" y="3094"/>
                  </a:cubicBezTo>
                  <a:cubicBezTo>
                    <a:pt x="1946" y="3188"/>
                    <a:pt x="1933" y="3202"/>
                    <a:pt x="1933" y="3229"/>
                  </a:cubicBezTo>
                  <a:cubicBezTo>
                    <a:pt x="1933" y="3324"/>
                    <a:pt x="1933" y="3324"/>
                    <a:pt x="1933" y="3324"/>
                  </a:cubicBezTo>
                  <a:cubicBezTo>
                    <a:pt x="2514" y="3324"/>
                    <a:pt x="2514" y="3324"/>
                    <a:pt x="2514" y="3324"/>
                  </a:cubicBezTo>
                  <a:cubicBezTo>
                    <a:pt x="3027" y="1351"/>
                    <a:pt x="3027" y="1351"/>
                    <a:pt x="3027" y="1351"/>
                  </a:cubicBezTo>
                  <a:cubicBezTo>
                    <a:pt x="5242" y="1351"/>
                    <a:pt x="5242" y="1351"/>
                    <a:pt x="5242" y="1351"/>
                  </a:cubicBezTo>
                  <a:cubicBezTo>
                    <a:pt x="5594" y="1364"/>
                    <a:pt x="5932" y="1041"/>
                    <a:pt x="5932" y="676"/>
                  </a:cubicBezTo>
                  <a:cubicBezTo>
                    <a:pt x="5932" y="324"/>
                    <a:pt x="5594" y="0"/>
                    <a:pt x="5242" y="0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"/>
            <p:cNvSpPr>
              <a:spLocks noChangeArrowheads="1"/>
            </p:cNvSpPr>
            <p:nvPr/>
          </p:nvSpPr>
          <p:spPr bwMode="auto">
            <a:xfrm>
              <a:off x="2116116" y="3513668"/>
              <a:ext cx="3338172" cy="1531938"/>
            </a:xfrm>
            <a:custGeom>
              <a:avLst/>
              <a:gdLst>
                <a:gd name="T0" fmla="*/ 5471 w 5567"/>
                <a:gd name="T1" fmla="*/ 1013 h 2554"/>
                <a:gd name="T2" fmla="*/ 5471 w 5567"/>
                <a:gd name="T3" fmla="*/ 1013 h 2554"/>
                <a:gd name="T4" fmla="*/ 5228 w 5567"/>
                <a:gd name="T5" fmla="*/ 945 h 2554"/>
                <a:gd name="T6" fmla="*/ 5026 w 5567"/>
                <a:gd name="T7" fmla="*/ 1026 h 2554"/>
                <a:gd name="T8" fmla="*/ 4783 w 5567"/>
                <a:gd name="T9" fmla="*/ 1135 h 2554"/>
                <a:gd name="T10" fmla="*/ 4296 w 5567"/>
                <a:gd name="T11" fmla="*/ 1135 h 2554"/>
                <a:gd name="T12" fmla="*/ 4296 w 5567"/>
                <a:gd name="T13" fmla="*/ 0 h 2554"/>
                <a:gd name="T14" fmla="*/ 500 w 5567"/>
                <a:gd name="T15" fmla="*/ 0 h 2554"/>
                <a:gd name="T16" fmla="*/ 162 w 5567"/>
                <a:gd name="T17" fmla="*/ 229 h 2554"/>
                <a:gd name="T18" fmla="*/ 54 w 5567"/>
                <a:gd name="T19" fmla="*/ 824 h 2554"/>
                <a:gd name="T20" fmla="*/ 554 w 5567"/>
                <a:gd name="T21" fmla="*/ 2553 h 2554"/>
                <a:gd name="T22" fmla="*/ 2094 w 5567"/>
                <a:gd name="T23" fmla="*/ 2553 h 2554"/>
                <a:gd name="T24" fmla="*/ 2094 w 5567"/>
                <a:gd name="T25" fmla="*/ 2472 h 2554"/>
                <a:gd name="T26" fmla="*/ 2013 w 5567"/>
                <a:gd name="T27" fmla="*/ 2337 h 2554"/>
                <a:gd name="T28" fmla="*/ 1878 w 5567"/>
                <a:gd name="T29" fmla="*/ 1999 h 2554"/>
                <a:gd name="T30" fmla="*/ 1999 w 5567"/>
                <a:gd name="T31" fmla="*/ 1621 h 2554"/>
                <a:gd name="T32" fmla="*/ 2432 w 5567"/>
                <a:gd name="T33" fmla="*/ 1432 h 2554"/>
                <a:gd name="T34" fmla="*/ 2864 w 5567"/>
                <a:gd name="T35" fmla="*/ 1621 h 2554"/>
                <a:gd name="T36" fmla="*/ 2985 w 5567"/>
                <a:gd name="T37" fmla="*/ 1999 h 2554"/>
                <a:gd name="T38" fmla="*/ 2864 w 5567"/>
                <a:gd name="T39" fmla="*/ 2323 h 2554"/>
                <a:gd name="T40" fmla="*/ 2796 w 5567"/>
                <a:gd name="T41" fmla="*/ 2445 h 2554"/>
                <a:gd name="T42" fmla="*/ 2796 w 5567"/>
                <a:gd name="T43" fmla="*/ 2553 h 2554"/>
                <a:gd name="T44" fmla="*/ 4296 w 5567"/>
                <a:gd name="T45" fmla="*/ 2553 h 2554"/>
                <a:gd name="T46" fmla="*/ 4296 w 5567"/>
                <a:gd name="T47" fmla="*/ 1391 h 2554"/>
                <a:gd name="T48" fmla="*/ 4769 w 5567"/>
                <a:gd name="T49" fmla="*/ 1391 h 2554"/>
                <a:gd name="T50" fmla="*/ 4769 w 5567"/>
                <a:gd name="T51" fmla="*/ 1391 h 2554"/>
                <a:gd name="T52" fmla="*/ 5026 w 5567"/>
                <a:gd name="T53" fmla="*/ 1526 h 2554"/>
                <a:gd name="T54" fmla="*/ 5228 w 5567"/>
                <a:gd name="T55" fmla="*/ 1607 h 2554"/>
                <a:gd name="T56" fmla="*/ 5458 w 5567"/>
                <a:gd name="T57" fmla="*/ 1540 h 2554"/>
                <a:gd name="T58" fmla="*/ 5566 w 5567"/>
                <a:gd name="T59" fmla="*/ 1269 h 2554"/>
                <a:gd name="T60" fmla="*/ 5471 w 5567"/>
                <a:gd name="T61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67" h="2554">
                  <a:moveTo>
                    <a:pt x="5471" y="1013"/>
                  </a:moveTo>
                  <a:lnTo>
                    <a:pt x="5471" y="1013"/>
                  </a:lnTo>
                  <a:cubicBezTo>
                    <a:pt x="5404" y="959"/>
                    <a:pt x="5323" y="945"/>
                    <a:pt x="5228" y="945"/>
                  </a:cubicBezTo>
                  <a:cubicBezTo>
                    <a:pt x="5147" y="945"/>
                    <a:pt x="5093" y="972"/>
                    <a:pt x="5026" y="1026"/>
                  </a:cubicBezTo>
                  <a:cubicBezTo>
                    <a:pt x="4958" y="1067"/>
                    <a:pt x="4891" y="1135"/>
                    <a:pt x="4783" y="1135"/>
                  </a:cubicBezTo>
                  <a:cubicBezTo>
                    <a:pt x="4296" y="1135"/>
                    <a:pt x="4296" y="1135"/>
                    <a:pt x="4296" y="1135"/>
                  </a:cubicBezTo>
                  <a:cubicBezTo>
                    <a:pt x="4296" y="0"/>
                    <a:pt x="4296" y="0"/>
                    <a:pt x="4296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365" y="40"/>
                    <a:pt x="243" y="121"/>
                    <a:pt x="162" y="229"/>
                  </a:cubicBezTo>
                  <a:cubicBezTo>
                    <a:pt x="40" y="405"/>
                    <a:pt x="0" y="621"/>
                    <a:pt x="54" y="824"/>
                  </a:cubicBezTo>
                  <a:cubicBezTo>
                    <a:pt x="554" y="2553"/>
                    <a:pt x="554" y="2553"/>
                    <a:pt x="554" y="2553"/>
                  </a:cubicBezTo>
                  <a:cubicBezTo>
                    <a:pt x="2094" y="2553"/>
                    <a:pt x="2094" y="2553"/>
                    <a:pt x="2094" y="2553"/>
                  </a:cubicBezTo>
                  <a:cubicBezTo>
                    <a:pt x="2094" y="2472"/>
                    <a:pt x="2094" y="2472"/>
                    <a:pt x="2094" y="2472"/>
                  </a:cubicBezTo>
                  <a:cubicBezTo>
                    <a:pt x="2094" y="2445"/>
                    <a:pt x="2081" y="2418"/>
                    <a:pt x="2013" y="2337"/>
                  </a:cubicBezTo>
                  <a:cubicBezTo>
                    <a:pt x="1945" y="2256"/>
                    <a:pt x="1878" y="2148"/>
                    <a:pt x="1878" y="1999"/>
                  </a:cubicBezTo>
                  <a:cubicBezTo>
                    <a:pt x="1878" y="1864"/>
                    <a:pt x="1905" y="1729"/>
                    <a:pt x="1999" y="1621"/>
                  </a:cubicBezTo>
                  <a:cubicBezTo>
                    <a:pt x="2081" y="1513"/>
                    <a:pt x="2243" y="1432"/>
                    <a:pt x="2432" y="1432"/>
                  </a:cubicBezTo>
                  <a:cubicBezTo>
                    <a:pt x="2607" y="1432"/>
                    <a:pt x="2783" y="1513"/>
                    <a:pt x="2864" y="1621"/>
                  </a:cubicBezTo>
                  <a:cubicBezTo>
                    <a:pt x="2959" y="1729"/>
                    <a:pt x="2985" y="1864"/>
                    <a:pt x="2985" y="1999"/>
                  </a:cubicBezTo>
                  <a:cubicBezTo>
                    <a:pt x="2985" y="2134"/>
                    <a:pt x="2918" y="2256"/>
                    <a:pt x="2864" y="2323"/>
                  </a:cubicBezTo>
                  <a:cubicBezTo>
                    <a:pt x="2796" y="2418"/>
                    <a:pt x="2796" y="2418"/>
                    <a:pt x="2796" y="2445"/>
                  </a:cubicBezTo>
                  <a:cubicBezTo>
                    <a:pt x="2796" y="2553"/>
                    <a:pt x="2796" y="2553"/>
                    <a:pt x="2796" y="2553"/>
                  </a:cubicBezTo>
                  <a:cubicBezTo>
                    <a:pt x="4296" y="2553"/>
                    <a:pt x="4296" y="2553"/>
                    <a:pt x="4296" y="2553"/>
                  </a:cubicBezTo>
                  <a:cubicBezTo>
                    <a:pt x="4296" y="1391"/>
                    <a:pt x="4296" y="1391"/>
                    <a:pt x="4296" y="1391"/>
                  </a:cubicBezTo>
                  <a:cubicBezTo>
                    <a:pt x="4769" y="1391"/>
                    <a:pt x="4769" y="1391"/>
                    <a:pt x="4769" y="1391"/>
                  </a:cubicBezTo>
                  <a:lnTo>
                    <a:pt x="4769" y="1391"/>
                  </a:lnTo>
                  <a:cubicBezTo>
                    <a:pt x="4891" y="1391"/>
                    <a:pt x="4958" y="1472"/>
                    <a:pt x="5026" y="1526"/>
                  </a:cubicBezTo>
                  <a:cubicBezTo>
                    <a:pt x="5080" y="1580"/>
                    <a:pt x="5147" y="1607"/>
                    <a:pt x="5228" y="1607"/>
                  </a:cubicBezTo>
                  <a:cubicBezTo>
                    <a:pt x="5323" y="1607"/>
                    <a:pt x="5404" y="1594"/>
                    <a:pt x="5458" y="1540"/>
                  </a:cubicBezTo>
                  <a:cubicBezTo>
                    <a:pt x="5525" y="1499"/>
                    <a:pt x="5566" y="1418"/>
                    <a:pt x="5566" y="1269"/>
                  </a:cubicBezTo>
                  <a:cubicBezTo>
                    <a:pt x="5566" y="1135"/>
                    <a:pt x="5525" y="1053"/>
                    <a:pt x="5471" y="1013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"/>
            <p:cNvSpPr>
              <a:spLocks noChangeArrowheads="1"/>
            </p:cNvSpPr>
            <p:nvPr/>
          </p:nvSpPr>
          <p:spPr bwMode="auto">
            <a:xfrm>
              <a:off x="4853841" y="3513668"/>
              <a:ext cx="4253392" cy="1531938"/>
            </a:xfrm>
            <a:custGeom>
              <a:avLst/>
              <a:gdLst>
                <a:gd name="T0" fmla="*/ 6984 w 7093"/>
                <a:gd name="T1" fmla="*/ 1013 h 2554"/>
                <a:gd name="T2" fmla="*/ 6984 w 7093"/>
                <a:gd name="T3" fmla="*/ 1013 h 2554"/>
                <a:gd name="T4" fmla="*/ 6741 w 7093"/>
                <a:gd name="T5" fmla="*/ 945 h 2554"/>
                <a:gd name="T6" fmla="*/ 6538 w 7093"/>
                <a:gd name="T7" fmla="*/ 1026 h 2554"/>
                <a:gd name="T8" fmla="*/ 6295 w 7093"/>
                <a:gd name="T9" fmla="*/ 1135 h 2554"/>
                <a:gd name="T10" fmla="*/ 5849 w 7093"/>
                <a:gd name="T11" fmla="*/ 1135 h 2554"/>
                <a:gd name="T12" fmla="*/ 5849 w 7093"/>
                <a:gd name="T13" fmla="*/ 0 h 2554"/>
                <a:gd name="T14" fmla="*/ 0 w 7093"/>
                <a:gd name="T15" fmla="*/ 0 h 2554"/>
                <a:gd name="T16" fmla="*/ 0 w 7093"/>
                <a:gd name="T17" fmla="*/ 918 h 2554"/>
                <a:gd name="T18" fmla="*/ 217 w 7093"/>
                <a:gd name="T19" fmla="*/ 918 h 2554"/>
                <a:gd name="T20" fmla="*/ 325 w 7093"/>
                <a:gd name="T21" fmla="*/ 837 h 2554"/>
                <a:gd name="T22" fmla="*/ 662 w 7093"/>
                <a:gd name="T23" fmla="*/ 716 h 2554"/>
                <a:gd name="T24" fmla="*/ 1041 w 7093"/>
                <a:gd name="T25" fmla="*/ 837 h 2554"/>
                <a:gd name="T26" fmla="*/ 1216 w 7093"/>
                <a:gd name="T27" fmla="*/ 1283 h 2554"/>
                <a:gd name="T28" fmla="*/ 1041 w 7093"/>
                <a:gd name="T29" fmla="*/ 1716 h 2554"/>
                <a:gd name="T30" fmla="*/ 662 w 7093"/>
                <a:gd name="T31" fmla="*/ 1837 h 2554"/>
                <a:gd name="T32" fmla="*/ 311 w 7093"/>
                <a:gd name="T33" fmla="*/ 1702 h 2554"/>
                <a:gd name="T34" fmla="*/ 189 w 7093"/>
                <a:gd name="T35" fmla="*/ 1607 h 2554"/>
                <a:gd name="T36" fmla="*/ 0 w 7093"/>
                <a:gd name="T37" fmla="*/ 1607 h 2554"/>
                <a:gd name="T38" fmla="*/ 0 w 7093"/>
                <a:gd name="T39" fmla="*/ 2553 h 2554"/>
                <a:gd name="T40" fmla="*/ 3135 w 7093"/>
                <a:gd name="T41" fmla="*/ 2553 h 2554"/>
                <a:gd name="T42" fmla="*/ 3135 w 7093"/>
                <a:gd name="T43" fmla="*/ 2472 h 2554"/>
                <a:gd name="T44" fmla="*/ 3054 w 7093"/>
                <a:gd name="T45" fmla="*/ 2337 h 2554"/>
                <a:gd name="T46" fmla="*/ 2919 w 7093"/>
                <a:gd name="T47" fmla="*/ 1999 h 2554"/>
                <a:gd name="T48" fmla="*/ 3040 w 7093"/>
                <a:gd name="T49" fmla="*/ 1621 h 2554"/>
                <a:gd name="T50" fmla="*/ 3472 w 7093"/>
                <a:gd name="T51" fmla="*/ 1432 h 2554"/>
                <a:gd name="T52" fmla="*/ 3905 w 7093"/>
                <a:gd name="T53" fmla="*/ 1621 h 2554"/>
                <a:gd name="T54" fmla="*/ 4026 w 7093"/>
                <a:gd name="T55" fmla="*/ 1999 h 2554"/>
                <a:gd name="T56" fmla="*/ 3905 w 7093"/>
                <a:gd name="T57" fmla="*/ 2323 h 2554"/>
                <a:gd name="T58" fmla="*/ 3837 w 7093"/>
                <a:gd name="T59" fmla="*/ 2445 h 2554"/>
                <a:gd name="T60" fmla="*/ 3837 w 7093"/>
                <a:gd name="T61" fmla="*/ 2553 h 2554"/>
                <a:gd name="T62" fmla="*/ 5849 w 7093"/>
                <a:gd name="T63" fmla="*/ 2553 h 2554"/>
                <a:gd name="T64" fmla="*/ 5849 w 7093"/>
                <a:gd name="T65" fmla="*/ 1391 h 2554"/>
                <a:gd name="T66" fmla="*/ 6282 w 7093"/>
                <a:gd name="T67" fmla="*/ 1391 h 2554"/>
                <a:gd name="T68" fmla="*/ 6295 w 7093"/>
                <a:gd name="T69" fmla="*/ 1391 h 2554"/>
                <a:gd name="T70" fmla="*/ 6538 w 7093"/>
                <a:gd name="T71" fmla="*/ 1526 h 2554"/>
                <a:gd name="T72" fmla="*/ 6741 w 7093"/>
                <a:gd name="T73" fmla="*/ 1607 h 2554"/>
                <a:gd name="T74" fmla="*/ 6984 w 7093"/>
                <a:gd name="T75" fmla="*/ 1540 h 2554"/>
                <a:gd name="T76" fmla="*/ 7079 w 7093"/>
                <a:gd name="T77" fmla="*/ 1269 h 2554"/>
                <a:gd name="T78" fmla="*/ 6984 w 7093"/>
                <a:gd name="T79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93" h="2554">
                  <a:moveTo>
                    <a:pt x="6984" y="1013"/>
                  </a:moveTo>
                  <a:lnTo>
                    <a:pt x="6984" y="1013"/>
                  </a:lnTo>
                  <a:cubicBezTo>
                    <a:pt x="6917" y="959"/>
                    <a:pt x="6835" y="945"/>
                    <a:pt x="6741" y="945"/>
                  </a:cubicBezTo>
                  <a:cubicBezTo>
                    <a:pt x="6660" y="945"/>
                    <a:pt x="6606" y="972"/>
                    <a:pt x="6538" y="1026"/>
                  </a:cubicBezTo>
                  <a:cubicBezTo>
                    <a:pt x="6470" y="1067"/>
                    <a:pt x="6403" y="1135"/>
                    <a:pt x="6295" y="1135"/>
                  </a:cubicBezTo>
                  <a:cubicBezTo>
                    <a:pt x="5849" y="1135"/>
                    <a:pt x="5849" y="1135"/>
                    <a:pt x="5849" y="1135"/>
                  </a:cubicBezTo>
                  <a:cubicBezTo>
                    <a:pt x="5849" y="0"/>
                    <a:pt x="5849" y="0"/>
                    <a:pt x="58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8"/>
                    <a:pt x="0" y="918"/>
                    <a:pt x="0" y="918"/>
                  </a:cubicBezTo>
                  <a:cubicBezTo>
                    <a:pt x="217" y="918"/>
                    <a:pt x="217" y="918"/>
                    <a:pt x="217" y="918"/>
                  </a:cubicBezTo>
                  <a:cubicBezTo>
                    <a:pt x="230" y="918"/>
                    <a:pt x="243" y="905"/>
                    <a:pt x="325" y="837"/>
                  </a:cubicBezTo>
                  <a:cubicBezTo>
                    <a:pt x="406" y="783"/>
                    <a:pt x="514" y="716"/>
                    <a:pt x="662" y="716"/>
                  </a:cubicBezTo>
                  <a:cubicBezTo>
                    <a:pt x="784" y="716"/>
                    <a:pt x="919" y="743"/>
                    <a:pt x="1041" y="837"/>
                  </a:cubicBezTo>
                  <a:cubicBezTo>
                    <a:pt x="1149" y="918"/>
                    <a:pt x="1230" y="1094"/>
                    <a:pt x="1216" y="1283"/>
                  </a:cubicBezTo>
                  <a:cubicBezTo>
                    <a:pt x="1216" y="1459"/>
                    <a:pt x="1149" y="1621"/>
                    <a:pt x="1041" y="1716"/>
                  </a:cubicBezTo>
                  <a:cubicBezTo>
                    <a:pt x="919" y="1810"/>
                    <a:pt x="784" y="1837"/>
                    <a:pt x="662" y="1837"/>
                  </a:cubicBezTo>
                  <a:cubicBezTo>
                    <a:pt x="514" y="1837"/>
                    <a:pt x="392" y="1756"/>
                    <a:pt x="311" y="1702"/>
                  </a:cubicBezTo>
                  <a:cubicBezTo>
                    <a:pt x="230" y="1621"/>
                    <a:pt x="217" y="1607"/>
                    <a:pt x="189" y="1607"/>
                  </a:cubicBezTo>
                  <a:cubicBezTo>
                    <a:pt x="0" y="1607"/>
                    <a:pt x="0" y="1607"/>
                    <a:pt x="0" y="1607"/>
                  </a:cubicBezTo>
                  <a:cubicBezTo>
                    <a:pt x="0" y="2553"/>
                    <a:pt x="0" y="2553"/>
                    <a:pt x="0" y="2553"/>
                  </a:cubicBezTo>
                  <a:cubicBezTo>
                    <a:pt x="3135" y="2553"/>
                    <a:pt x="3135" y="2553"/>
                    <a:pt x="3135" y="2553"/>
                  </a:cubicBezTo>
                  <a:cubicBezTo>
                    <a:pt x="3135" y="2472"/>
                    <a:pt x="3135" y="2472"/>
                    <a:pt x="3135" y="2472"/>
                  </a:cubicBezTo>
                  <a:cubicBezTo>
                    <a:pt x="3135" y="2445"/>
                    <a:pt x="3121" y="2418"/>
                    <a:pt x="3054" y="2337"/>
                  </a:cubicBezTo>
                  <a:cubicBezTo>
                    <a:pt x="2999" y="2256"/>
                    <a:pt x="2919" y="2148"/>
                    <a:pt x="2919" y="1999"/>
                  </a:cubicBezTo>
                  <a:cubicBezTo>
                    <a:pt x="2919" y="1864"/>
                    <a:pt x="2945" y="1729"/>
                    <a:pt x="3040" y="1621"/>
                  </a:cubicBezTo>
                  <a:cubicBezTo>
                    <a:pt x="3121" y="1513"/>
                    <a:pt x="3283" y="1432"/>
                    <a:pt x="3472" y="1432"/>
                  </a:cubicBezTo>
                  <a:cubicBezTo>
                    <a:pt x="3661" y="1432"/>
                    <a:pt x="3823" y="1513"/>
                    <a:pt x="3905" y="1621"/>
                  </a:cubicBezTo>
                  <a:cubicBezTo>
                    <a:pt x="3999" y="1729"/>
                    <a:pt x="4026" y="1864"/>
                    <a:pt x="4026" y="1999"/>
                  </a:cubicBezTo>
                  <a:cubicBezTo>
                    <a:pt x="4026" y="2134"/>
                    <a:pt x="3959" y="2256"/>
                    <a:pt x="3905" y="2323"/>
                  </a:cubicBezTo>
                  <a:cubicBezTo>
                    <a:pt x="3837" y="2418"/>
                    <a:pt x="3837" y="2418"/>
                    <a:pt x="3837" y="2445"/>
                  </a:cubicBezTo>
                  <a:cubicBezTo>
                    <a:pt x="3837" y="2553"/>
                    <a:pt x="3837" y="2553"/>
                    <a:pt x="3837" y="2553"/>
                  </a:cubicBezTo>
                  <a:cubicBezTo>
                    <a:pt x="5849" y="2553"/>
                    <a:pt x="5849" y="2553"/>
                    <a:pt x="5849" y="2553"/>
                  </a:cubicBezTo>
                  <a:cubicBezTo>
                    <a:pt x="5849" y="1391"/>
                    <a:pt x="5849" y="1391"/>
                    <a:pt x="5849" y="1391"/>
                  </a:cubicBezTo>
                  <a:cubicBezTo>
                    <a:pt x="6282" y="1391"/>
                    <a:pt x="6282" y="1391"/>
                    <a:pt x="6282" y="1391"/>
                  </a:cubicBezTo>
                  <a:cubicBezTo>
                    <a:pt x="6295" y="1391"/>
                    <a:pt x="6295" y="1391"/>
                    <a:pt x="6295" y="1391"/>
                  </a:cubicBezTo>
                  <a:cubicBezTo>
                    <a:pt x="6403" y="1391"/>
                    <a:pt x="6470" y="1472"/>
                    <a:pt x="6538" y="1526"/>
                  </a:cubicBezTo>
                  <a:cubicBezTo>
                    <a:pt x="6606" y="1580"/>
                    <a:pt x="6660" y="1607"/>
                    <a:pt x="6741" y="1607"/>
                  </a:cubicBezTo>
                  <a:cubicBezTo>
                    <a:pt x="6835" y="1607"/>
                    <a:pt x="6917" y="1594"/>
                    <a:pt x="6984" y="1540"/>
                  </a:cubicBezTo>
                  <a:cubicBezTo>
                    <a:pt x="7038" y="1499"/>
                    <a:pt x="7079" y="1418"/>
                    <a:pt x="7079" y="1269"/>
                  </a:cubicBezTo>
                  <a:cubicBezTo>
                    <a:pt x="7092" y="1135"/>
                    <a:pt x="7038" y="1053"/>
                    <a:pt x="6984" y="1013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"/>
            <p:cNvSpPr>
              <a:spLocks noChangeArrowheads="1"/>
            </p:cNvSpPr>
            <p:nvPr/>
          </p:nvSpPr>
          <p:spPr bwMode="auto">
            <a:xfrm>
              <a:off x="8525301" y="2799292"/>
              <a:ext cx="3266752" cy="2246313"/>
            </a:xfrm>
            <a:custGeom>
              <a:avLst/>
              <a:gdLst>
                <a:gd name="T0" fmla="*/ 4702 w 5446"/>
                <a:gd name="T1" fmla="*/ 810 h 3743"/>
                <a:gd name="T2" fmla="*/ 4702 w 5446"/>
                <a:gd name="T3" fmla="*/ 810 h 3743"/>
                <a:gd name="T4" fmla="*/ 4702 w 5446"/>
                <a:gd name="T5" fmla="*/ 797 h 3743"/>
                <a:gd name="T6" fmla="*/ 4837 w 5446"/>
                <a:gd name="T7" fmla="*/ 554 h 3743"/>
                <a:gd name="T8" fmla="*/ 4932 w 5446"/>
                <a:gd name="T9" fmla="*/ 351 h 3743"/>
                <a:gd name="T10" fmla="*/ 4864 w 5446"/>
                <a:gd name="T11" fmla="*/ 108 h 3743"/>
                <a:gd name="T12" fmla="*/ 4594 w 5446"/>
                <a:gd name="T13" fmla="*/ 13 h 3743"/>
                <a:gd name="T14" fmla="*/ 4324 w 5446"/>
                <a:gd name="T15" fmla="*/ 108 h 3743"/>
                <a:gd name="T16" fmla="*/ 4256 w 5446"/>
                <a:gd name="T17" fmla="*/ 351 h 3743"/>
                <a:gd name="T18" fmla="*/ 4337 w 5446"/>
                <a:gd name="T19" fmla="*/ 554 h 3743"/>
                <a:gd name="T20" fmla="*/ 4445 w 5446"/>
                <a:gd name="T21" fmla="*/ 797 h 3743"/>
                <a:gd name="T22" fmla="*/ 4445 w 5446"/>
                <a:gd name="T23" fmla="*/ 1189 h 3743"/>
                <a:gd name="T24" fmla="*/ 0 w 5446"/>
                <a:gd name="T25" fmla="*/ 1189 h 3743"/>
                <a:gd name="T26" fmla="*/ 0 w 5446"/>
                <a:gd name="T27" fmla="*/ 2107 h 3743"/>
                <a:gd name="T28" fmla="*/ 176 w 5446"/>
                <a:gd name="T29" fmla="*/ 2107 h 3743"/>
                <a:gd name="T30" fmla="*/ 284 w 5446"/>
                <a:gd name="T31" fmla="*/ 2026 h 3743"/>
                <a:gd name="T32" fmla="*/ 622 w 5446"/>
                <a:gd name="T33" fmla="*/ 1905 h 3743"/>
                <a:gd name="T34" fmla="*/ 1000 w 5446"/>
                <a:gd name="T35" fmla="*/ 2026 h 3743"/>
                <a:gd name="T36" fmla="*/ 1189 w 5446"/>
                <a:gd name="T37" fmla="*/ 2472 h 3743"/>
                <a:gd name="T38" fmla="*/ 1000 w 5446"/>
                <a:gd name="T39" fmla="*/ 2905 h 3743"/>
                <a:gd name="T40" fmla="*/ 622 w 5446"/>
                <a:gd name="T41" fmla="*/ 3026 h 3743"/>
                <a:gd name="T42" fmla="*/ 284 w 5446"/>
                <a:gd name="T43" fmla="*/ 2891 h 3743"/>
                <a:gd name="T44" fmla="*/ 149 w 5446"/>
                <a:gd name="T45" fmla="*/ 2796 h 3743"/>
                <a:gd name="T46" fmla="*/ 0 w 5446"/>
                <a:gd name="T47" fmla="*/ 2796 h 3743"/>
                <a:gd name="T48" fmla="*/ 0 w 5446"/>
                <a:gd name="T49" fmla="*/ 3742 h 3743"/>
                <a:gd name="T50" fmla="*/ 2027 w 5446"/>
                <a:gd name="T51" fmla="*/ 3742 h 3743"/>
                <a:gd name="T52" fmla="*/ 2027 w 5446"/>
                <a:gd name="T53" fmla="*/ 3661 h 3743"/>
                <a:gd name="T54" fmla="*/ 1933 w 5446"/>
                <a:gd name="T55" fmla="*/ 3526 h 3743"/>
                <a:gd name="T56" fmla="*/ 1797 w 5446"/>
                <a:gd name="T57" fmla="*/ 3188 h 3743"/>
                <a:gd name="T58" fmla="*/ 1919 w 5446"/>
                <a:gd name="T59" fmla="*/ 2810 h 3743"/>
                <a:gd name="T60" fmla="*/ 2351 w 5446"/>
                <a:gd name="T61" fmla="*/ 2621 h 3743"/>
                <a:gd name="T62" fmla="*/ 2797 w 5446"/>
                <a:gd name="T63" fmla="*/ 2810 h 3743"/>
                <a:gd name="T64" fmla="*/ 2919 w 5446"/>
                <a:gd name="T65" fmla="*/ 3188 h 3743"/>
                <a:gd name="T66" fmla="*/ 2797 w 5446"/>
                <a:gd name="T67" fmla="*/ 3512 h 3743"/>
                <a:gd name="T68" fmla="*/ 2716 w 5446"/>
                <a:gd name="T69" fmla="*/ 3634 h 3743"/>
                <a:gd name="T70" fmla="*/ 2716 w 5446"/>
                <a:gd name="T71" fmla="*/ 3742 h 3743"/>
                <a:gd name="T72" fmla="*/ 4783 w 5446"/>
                <a:gd name="T73" fmla="*/ 3742 h 3743"/>
                <a:gd name="T74" fmla="*/ 5445 w 5446"/>
                <a:gd name="T75" fmla="*/ 1189 h 3743"/>
                <a:gd name="T76" fmla="*/ 4702 w 5446"/>
                <a:gd name="T77" fmla="*/ 1189 h 3743"/>
                <a:gd name="T78" fmla="*/ 4702 w 5446"/>
                <a:gd name="T79" fmla="*/ 810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46" h="3743">
                  <a:moveTo>
                    <a:pt x="4702" y="810"/>
                  </a:moveTo>
                  <a:lnTo>
                    <a:pt x="4702" y="810"/>
                  </a:lnTo>
                  <a:cubicBezTo>
                    <a:pt x="4702" y="797"/>
                    <a:pt x="4702" y="797"/>
                    <a:pt x="4702" y="797"/>
                  </a:cubicBezTo>
                  <a:cubicBezTo>
                    <a:pt x="4715" y="689"/>
                    <a:pt x="4783" y="621"/>
                    <a:pt x="4837" y="554"/>
                  </a:cubicBezTo>
                  <a:cubicBezTo>
                    <a:pt x="4891" y="486"/>
                    <a:pt x="4932" y="432"/>
                    <a:pt x="4932" y="351"/>
                  </a:cubicBezTo>
                  <a:cubicBezTo>
                    <a:pt x="4932" y="257"/>
                    <a:pt x="4905" y="175"/>
                    <a:pt x="4864" y="108"/>
                  </a:cubicBezTo>
                  <a:cubicBezTo>
                    <a:pt x="4810" y="54"/>
                    <a:pt x="4729" y="13"/>
                    <a:pt x="4594" y="13"/>
                  </a:cubicBezTo>
                  <a:cubicBezTo>
                    <a:pt x="4445" y="0"/>
                    <a:pt x="4378" y="41"/>
                    <a:pt x="4324" y="108"/>
                  </a:cubicBezTo>
                  <a:cubicBezTo>
                    <a:pt x="4283" y="162"/>
                    <a:pt x="4256" y="257"/>
                    <a:pt x="4256" y="351"/>
                  </a:cubicBezTo>
                  <a:cubicBezTo>
                    <a:pt x="4256" y="432"/>
                    <a:pt x="4296" y="486"/>
                    <a:pt x="4337" y="554"/>
                  </a:cubicBezTo>
                  <a:cubicBezTo>
                    <a:pt x="4378" y="621"/>
                    <a:pt x="4445" y="689"/>
                    <a:pt x="4445" y="797"/>
                  </a:cubicBezTo>
                  <a:cubicBezTo>
                    <a:pt x="4445" y="1189"/>
                    <a:pt x="4445" y="1189"/>
                    <a:pt x="4445" y="1189"/>
                  </a:cubicBezTo>
                  <a:cubicBezTo>
                    <a:pt x="0" y="1189"/>
                    <a:pt x="0" y="1189"/>
                    <a:pt x="0" y="1189"/>
                  </a:cubicBezTo>
                  <a:cubicBezTo>
                    <a:pt x="0" y="2107"/>
                    <a:pt x="0" y="2107"/>
                    <a:pt x="0" y="2107"/>
                  </a:cubicBezTo>
                  <a:cubicBezTo>
                    <a:pt x="176" y="2107"/>
                    <a:pt x="176" y="2107"/>
                    <a:pt x="176" y="2107"/>
                  </a:cubicBezTo>
                  <a:cubicBezTo>
                    <a:pt x="189" y="2107"/>
                    <a:pt x="203" y="2094"/>
                    <a:pt x="284" y="2026"/>
                  </a:cubicBezTo>
                  <a:cubicBezTo>
                    <a:pt x="365" y="1972"/>
                    <a:pt x="473" y="1905"/>
                    <a:pt x="622" y="1905"/>
                  </a:cubicBezTo>
                  <a:cubicBezTo>
                    <a:pt x="744" y="1905"/>
                    <a:pt x="878" y="1932"/>
                    <a:pt x="1000" y="2026"/>
                  </a:cubicBezTo>
                  <a:cubicBezTo>
                    <a:pt x="1108" y="2107"/>
                    <a:pt x="1189" y="2283"/>
                    <a:pt x="1189" y="2472"/>
                  </a:cubicBezTo>
                  <a:cubicBezTo>
                    <a:pt x="1176" y="2648"/>
                    <a:pt x="1108" y="2810"/>
                    <a:pt x="1000" y="2905"/>
                  </a:cubicBezTo>
                  <a:cubicBezTo>
                    <a:pt x="892" y="2999"/>
                    <a:pt x="744" y="3026"/>
                    <a:pt x="622" y="3026"/>
                  </a:cubicBezTo>
                  <a:cubicBezTo>
                    <a:pt x="473" y="3026"/>
                    <a:pt x="351" y="2945"/>
                    <a:pt x="284" y="2891"/>
                  </a:cubicBezTo>
                  <a:cubicBezTo>
                    <a:pt x="189" y="2810"/>
                    <a:pt x="176" y="2796"/>
                    <a:pt x="149" y="2796"/>
                  </a:cubicBezTo>
                  <a:cubicBezTo>
                    <a:pt x="0" y="2796"/>
                    <a:pt x="0" y="2796"/>
                    <a:pt x="0" y="2796"/>
                  </a:cubicBezTo>
                  <a:cubicBezTo>
                    <a:pt x="0" y="3742"/>
                    <a:pt x="0" y="3742"/>
                    <a:pt x="0" y="3742"/>
                  </a:cubicBezTo>
                  <a:cubicBezTo>
                    <a:pt x="2027" y="3742"/>
                    <a:pt x="2027" y="3742"/>
                    <a:pt x="2027" y="3742"/>
                  </a:cubicBezTo>
                  <a:cubicBezTo>
                    <a:pt x="2027" y="3661"/>
                    <a:pt x="2027" y="3661"/>
                    <a:pt x="2027" y="3661"/>
                  </a:cubicBezTo>
                  <a:cubicBezTo>
                    <a:pt x="2027" y="3634"/>
                    <a:pt x="2013" y="3607"/>
                    <a:pt x="1933" y="3526"/>
                  </a:cubicBezTo>
                  <a:cubicBezTo>
                    <a:pt x="1878" y="3445"/>
                    <a:pt x="1797" y="3337"/>
                    <a:pt x="1797" y="3188"/>
                  </a:cubicBezTo>
                  <a:cubicBezTo>
                    <a:pt x="1797" y="3053"/>
                    <a:pt x="1824" y="2918"/>
                    <a:pt x="1919" y="2810"/>
                  </a:cubicBezTo>
                  <a:cubicBezTo>
                    <a:pt x="2013" y="2702"/>
                    <a:pt x="2175" y="2621"/>
                    <a:pt x="2351" y="2621"/>
                  </a:cubicBezTo>
                  <a:cubicBezTo>
                    <a:pt x="2540" y="2621"/>
                    <a:pt x="2716" y="2702"/>
                    <a:pt x="2797" y="2810"/>
                  </a:cubicBezTo>
                  <a:cubicBezTo>
                    <a:pt x="2891" y="2918"/>
                    <a:pt x="2919" y="3053"/>
                    <a:pt x="2919" y="3188"/>
                  </a:cubicBezTo>
                  <a:cubicBezTo>
                    <a:pt x="2919" y="3323"/>
                    <a:pt x="2851" y="3445"/>
                    <a:pt x="2797" y="3512"/>
                  </a:cubicBezTo>
                  <a:cubicBezTo>
                    <a:pt x="2729" y="3607"/>
                    <a:pt x="2716" y="3607"/>
                    <a:pt x="2716" y="3634"/>
                  </a:cubicBezTo>
                  <a:cubicBezTo>
                    <a:pt x="2716" y="3742"/>
                    <a:pt x="2716" y="3742"/>
                    <a:pt x="2716" y="3742"/>
                  </a:cubicBezTo>
                  <a:cubicBezTo>
                    <a:pt x="4783" y="3742"/>
                    <a:pt x="4783" y="3742"/>
                    <a:pt x="4783" y="3742"/>
                  </a:cubicBezTo>
                  <a:cubicBezTo>
                    <a:pt x="5445" y="1189"/>
                    <a:pt x="5445" y="1189"/>
                    <a:pt x="5445" y="1189"/>
                  </a:cubicBezTo>
                  <a:cubicBezTo>
                    <a:pt x="4702" y="1189"/>
                    <a:pt x="4702" y="1189"/>
                    <a:pt x="4702" y="1189"/>
                  </a:cubicBezTo>
                  <a:lnTo>
                    <a:pt x="4702" y="810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>
              <a:spLocks noChangeArrowheads="1"/>
            </p:cNvSpPr>
            <p:nvPr/>
          </p:nvSpPr>
          <p:spPr bwMode="auto">
            <a:xfrm>
              <a:off x="2486437" y="4500564"/>
              <a:ext cx="2862046" cy="2958042"/>
            </a:xfrm>
            <a:custGeom>
              <a:avLst/>
              <a:gdLst>
                <a:gd name="T0" fmla="*/ 1945 w 4770"/>
                <a:gd name="T1" fmla="*/ 797 h 4931"/>
                <a:gd name="T2" fmla="*/ 1945 w 4770"/>
                <a:gd name="T3" fmla="*/ 797 h 4931"/>
                <a:gd name="T4" fmla="*/ 2067 w 4770"/>
                <a:gd name="T5" fmla="*/ 554 h 4931"/>
                <a:gd name="T6" fmla="*/ 2148 w 4770"/>
                <a:gd name="T7" fmla="*/ 351 h 4931"/>
                <a:gd name="T8" fmla="*/ 2081 w 4770"/>
                <a:gd name="T9" fmla="*/ 108 h 4931"/>
                <a:gd name="T10" fmla="*/ 1811 w 4770"/>
                <a:gd name="T11" fmla="*/ 0 h 4931"/>
                <a:gd name="T12" fmla="*/ 1540 w 4770"/>
                <a:gd name="T13" fmla="*/ 108 h 4931"/>
                <a:gd name="T14" fmla="*/ 1473 w 4770"/>
                <a:gd name="T15" fmla="*/ 351 h 4931"/>
                <a:gd name="T16" fmla="*/ 1554 w 4770"/>
                <a:gd name="T17" fmla="*/ 554 h 4931"/>
                <a:gd name="T18" fmla="*/ 1703 w 4770"/>
                <a:gd name="T19" fmla="*/ 797 h 4931"/>
                <a:gd name="T20" fmla="*/ 1703 w 4770"/>
                <a:gd name="T21" fmla="*/ 810 h 4931"/>
                <a:gd name="T22" fmla="*/ 1703 w 4770"/>
                <a:gd name="T23" fmla="*/ 1175 h 4931"/>
                <a:gd name="T24" fmla="*/ 0 w 4770"/>
                <a:gd name="T25" fmla="*/ 1175 h 4931"/>
                <a:gd name="T26" fmla="*/ 730 w 4770"/>
                <a:gd name="T27" fmla="*/ 3727 h 4931"/>
                <a:gd name="T28" fmla="*/ 2675 w 4770"/>
                <a:gd name="T29" fmla="*/ 3727 h 4931"/>
                <a:gd name="T30" fmla="*/ 2675 w 4770"/>
                <a:gd name="T31" fmla="*/ 4133 h 4931"/>
                <a:gd name="T32" fmla="*/ 2675 w 4770"/>
                <a:gd name="T33" fmla="*/ 4133 h 4931"/>
                <a:gd name="T34" fmla="*/ 2540 w 4770"/>
                <a:gd name="T35" fmla="*/ 4376 h 4931"/>
                <a:gd name="T36" fmla="*/ 2459 w 4770"/>
                <a:gd name="T37" fmla="*/ 4578 h 4931"/>
                <a:gd name="T38" fmla="*/ 2527 w 4770"/>
                <a:gd name="T39" fmla="*/ 4822 h 4931"/>
                <a:gd name="T40" fmla="*/ 2797 w 4770"/>
                <a:gd name="T41" fmla="*/ 4930 h 4931"/>
                <a:gd name="T42" fmla="*/ 3054 w 4770"/>
                <a:gd name="T43" fmla="*/ 4822 h 4931"/>
                <a:gd name="T44" fmla="*/ 3135 w 4770"/>
                <a:gd name="T45" fmla="*/ 4578 h 4931"/>
                <a:gd name="T46" fmla="*/ 3040 w 4770"/>
                <a:gd name="T47" fmla="*/ 4376 h 4931"/>
                <a:gd name="T48" fmla="*/ 2932 w 4770"/>
                <a:gd name="T49" fmla="*/ 4146 h 4931"/>
                <a:gd name="T50" fmla="*/ 2932 w 4770"/>
                <a:gd name="T51" fmla="*/ 3727 h 4931"/>
                <a:gd name="T52" fmla="*/ 4769 w 4770"/>
                <a:gd name="T53" fmla="*/ 3727 h 4931"/>
                <a:gd name="T54" fmla="*/ 4769 w 4770"/>
                <a:gd name="T55" fmla="*/ 2783 h 4931"/>
                <a:gd name="T56" fmla="*/ 4621 w 4770"/>
                <a:gd name="T57" fmla="*/ 2783 h 4931"/>
                <a:gd name="T58" fmla="*/ 4499 w 4770"/>
                <a:gd name="T59" fmla="*/ 2864 h 4931"/>
                <a:gd name="T60" fmla="*/ 4162 w 4770"/>
                <a:gd name="T61" fmla="*/ 2999 h 4931"/>
                <a:gd name="T62" fmla="*/ 3783 w 4770"/>
                <a:gd name="T63" fmla="*/ 2891 h 4931"/>
                <a:gd name="T64" fmla="*/ 3594 w 4770"/>
                <a:gd name="T65" fmla="*/ 2445 h 4931"/>
                <a:gd name="T66" fmla="*/ 3769 w 4770"/>
                <a:gd name="T67" fmla="*/ 2012 h 4931"/>
                <a:gd name="T68" fmla="*/ 4162 w 4770"/>
                <a:gd name="T69" fmla="*/ 1891 h 4931"/>
                <a:gd name="T70" fmla="*/ 4486 w 4770"/>
                <a:gd name="T71" fmla="*/ 2012 h 4931"/>
                <a:gd name="T72" fmla="*/ 4594 w 4770"/>
                <a:gd name="T73" fmla="*/ 2080 h 4931"/>
                <a:gd name="T74" fmla="*/ 4769 w 4770"/>
                <a:gd name="T75" fmla="*/ 2080 h 4931"/>
                <a:gd name="T76" fmla="*/ 4769 w 4770"/>
                <a:gd name="T77" fmla="*/ 1175 h 4931"/>
                <a:gd name="T78" fmla="*/ 1945 w 4770"/>
                <a:gd name="T79" fmla="*/ 1175 h 4931"/>
                <a:gd name="T80" fmla="*/ 1945 w 4770"/>
                <a:gd name="T81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0" h="4931">
                  <a:moveTo>
                    <a:pt x="1945" y="797"/>
                  </a:moveTo>
                  <a:lnTo>
                    <a:pt x="1945" y="797"/>
                  </a:lnTo>
                  <a:cubicBezTo>
                    <a:pt x="1945" y="689"/>
                    <a:pt x="2013" y="621"/>
                    <a:pt x="2067" y="554"/>
                  </a:cubicBezTo>
                  <a:cubicBezTo>
                    <a:pt x="2108" y="486"/>
                    <a:pt x="2148" y="432"/>
                    <a:pt x="2148" y="351"/>
                  </a:cubicBezTo>
                  <a:cubicBezTo>
                    <a:pt x="2148" y="256"/>
                    <a:pt x="2121" y="162"/>
                    <a:pt x="2081" y="108"/>
                  </a:cubicBezTo>
                  <a:cubicBezTo>
                    <a:pt x="2027" y="40"/>
                    <a:pt x="1945" y="0"/>
                    <a:pt x="1811" y="0"/>
                  </a:cubicBezTo>
                  <a:cubicBezTo>
                    <a:pt x="1662" y="14"/>
                    <a:pt x="1594" y="54"/>
                    <a:pt x="1540" y="108"/>
                  </a:cubicBezTo>
                  <a:cubicBezTo>
                    <a:pt x="1500" y="162"/>
                    <a:pt x="1473" y="256"/>
                    <a:pt x="1473" y="351"/>
                  </a:cubicBezTo>
                  <a:cubicBezTo>
                    <a:pt x="1473" y="432"/>
                    <a:pt x="1514" y="486"/>
                    <a:pt x="1554" y="554"/>
                  </a:cubicBezTo>
                  <a:cubicBezTo>
                    <a:pt x="1608" y="621"/>
                    <a:pt x="1689" y="689"/>
                    <a:pt x="1703" y="797"/>
                  </a:cubicBezTo>
                  <a:cubicBezTo>
                    <a:pt x="1703" y="797"/>
                    <a:pt x="1703" y="797"/>
                    <a:pt x="1703" y="810"/>
                  </a:cubicBezTo>
                  <a:cubicBezTo>
                    <a:pt x="1703" y="1175"/>
                    <a:pt x="1703" y="1175"/>
                    <a:pt x="1703" y="1175"/>
                  </a:cubicBezTo>
                  <a:cubicBezTo>
                    <a:pt x="0" y="1175"/>
                    <a:pt x="0" y="1175"/>
                    <a:pt x="0" y="1175"/>
                  </a:cubicBezTo>
                  <a:cubicBezTo>
                    <a:pt x="730" y="3727"/>
                    <a:pt x="730" y="3727"/>
                    <a:pt x="730" y="3727"/>
                  </a:cubicBezTo>
                  <a:cubicBezTo>
                    <a:pt x="2675" y="3727"/>
                    <a:pt x="2675" y="3727"/>
                    <a:pt x="2675" y="3727"/>
                  </a:cubicBezTo>
                  <a:cubicBezTo>
                    <a:pt x="2675" y="4133"/>
                    <a:pt x="2675" y="4133"/>
                    <a:pt x="2675" y="4133"/>
                  </a:cubicBezTo>
                  <a:lnTo>
                    <a:pt x="2675" y="4133"/>
                  </a:lnTo>
                  <a:cubicBezTo>
                    <a:pt x="2662" y="4241"/>
                    <a:pt x="2594" y="4308"/>
                    <a:pt x="2540" y="4376"/>
                  </a:cubicBezTo>
                  <a:cubicBezTo>
                    <a:pt x="2486" y="4444"/>
                    <a:pt x="2459" y="4498"/>
                    <a:pt x="2459" y="4578"/>
                  </a:cubicBezTo>
                  <a:cubicBezTo>
                    <a:pt x="2459" y="4673"/>
                    <a:pt x="2472" y="4768"/>
                    <a:pt x="2527" y="4822"/>
                  </a:cubicBezTo>
                  <a:cubicBezTo>
                    <a:pt x="2567" y="4876"/>
                    <a:pt x="2648" y="4930"/>
                    <a:pt x="2797" y="4930"/>
                  </a:cubicBezTo>
                  <a:cubicBezTo>
                    <a:pt x="2932" y="4930"/>
                    <a:pt x="3013" y="4889"/>
                    <a:pt x="3054" y="4822"/>
                  </a:cubicBezTo>
                  <a:cubicBezTo>
                    <a:pt x="3108" y="4768"/>
                    <a:pt x="3135" y="4673"/>
                    <a:pt x="3135" y="4578"/>
                  </a:cubicBezTo>
                  <a:cubicBezTo>
                    <a:pt x="3135" y="4498"/>
                    <a:pt x="3094" y="4444"/>
                    <a:pt x="3040" y="4376"/>
                  </a:cubicBezTo>
                  <a:cubicBezTo>
                    <a:pt x="2999" y="4322"/>
                    <a:pt x="2932" y="4254"/>
                    <a:pt x="2932" y="4146"/>
                  </a:cubicBezTo>
                  <a:cubicBezTo>
                    <a:pt x="2932" y="3727"/>
                    <a:pt x="2932" y="3727"/>
                    <a:pt x="2932" y="3727"/>
                  </a:cubicBezTo>
                  <a:cubicBezTo>
                    <a:pt x="4769" y="3727"/>
                    <a:pt x="4769" y="3727"/>
                    <a:pt x="4769" y="3727"/>
                  </a:cubicBezTo>
                  <a:cubicBezTo>
                    <a:pt x="4769" y="2783"/>
                    <a:pt x="4769" y="2783"/>
                    <a:pt x="4769" y="2783"/>
                  </a:cubicBezTo>
                  <a:cubicBezTo>
                    <a:pt x="4621" y="2783"/>
                    <a:pt x="4621" y="2783"/>
                    <a:pt x="4621" y="2783"/>
                  </a:cubicBezTo>
                  <a:cubicBezTo>
                    <a:pt x="4607" y="2783"/>
                    <a:pt x="4580" y="2796"/>
                    <a:pt x="4499" y="2864"/>
                  </a:cubicBezTo>
                  <a:cubicBezTo>
                    <a:pt x="4418" y="2932"/>
                    <a:pt x="4310" y="2999"/>
                    <a:pt x="4162" y="2999"/>
                  </a:cubicBezTo>
                  <a:cubicBezTo>
                    <a:pt x="4026" y="2999"/>
                    <a:pt x="3891" y="2972"/>
                    <a:pt x="3783" y="2891"/>
                  </a:cubicBezTo>
                  <a:cubicBezTo>
                    <a:pt x="3675" y="2796"/>
                    <a:pt x="3594" y="2634"/>
                    <a:pt x="3594" y="2445"/>
                  </a:cubicBezTo>
                  <a:cubicBezTo>
                    <a:pt x="3594" y="2269"/>
                    <a:pt x="3675" y="2094"/>
                    <a:pt x="3769" y="2012"/>
                  </a:cubicBezTo>
                  <a:cubicBezTo>
                    <a:pt x="3891" y="1918"/>
                    <a:pt x="4026" y="1891"/>
                    <a:pt x="4162" y="1891"/>
                  </a:cubicBezTo>
                  <a:cubicBezTo>
                    <a:pt x="4296" y="1891"/>
                    <a:pt x="4418" y="1959"/>
                    <a:pt x="4486" y="2012"/>
                  </a:cubicBezTo>
                  <a:cubicBezTo>
                    <a:pt x="4580" y="2080"/>
                    <a:pt x="4580" y="2080"/>
                    <a:pt x="4594" y="2080"/>
                  </a:cubicBezTo>
                  <a:cubicBezTo>
                    <a:pt x="4769" y="2080"/>
                    <a:pt x="4769" y="2080"/>
                    <a:pt x="4769" y="2080"/>
                  </a:cubicBezTo>
                  <a:cubicBezTo>
                    <a:pt x="4769" y="1175"/>
                    <a:pt x="4769" y="1175"/>
                    <a:pt x="4769" y="1175"/>
                  </a:cubicBezTo>
                  <a:cubicBezTo>
                    <a:pt x="1945" y="1175"/>
                    <a:pt x="1945" y="1175"/>
                    <a:pt x="1945" y="1175"/>
                  </a:cubicBezTo>
                  <a:lnTo>
                    <a:pt x="1945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 noChangeArrowheads="1"/>
            </p:cNvSpPr>
            <p:nvPr/>
          </p:nvSpPr>
          <p:spPr bwMode="auto">
            <a:xfrm>
              <a:off x="4771840" y="4500564"/>
              <a:ext cx="3589462" cy="2958042"/>
            </a:xfrm>
            <a:custGeom>
              <a:avLst/>
              <a:gdLst>
                <a:gd name="T0" fmla="*/ 3742 w 5985"/>
                <a:gd name="T1" fmla="*/ 797 h 4931"/>
                <a:gd name="T2" fmla="*/ 3742 w 5985"/>
                <a:gd name="T3" fmla="*/ 797 h 4931"/>
                <a:gd name="T4" fmla="*/ 3864 w 5985"/>
                <a:gd name="T5" fmla="*/ 554 h 4931"/>
                <a:gd name="T6" fmla="*/ 3945 w 5985"/>
                <a:gd name="T7" fmla="*/ 351 h 4931"/>
                <a:gd name="T8" fmla="*/ 3878 w 5985"/>
                <a:gd name="T9" fmla="*/ 108 h 4931"/>
                <a:gd name="T10" fmla="*/ 3607 w 5985"/>
                <a:gd name="T11" fmla="*/ 0 h 4931"/>
                <a:gd name="T12" fmla="*/ 3337 w 5985"/>
                <a:gd name="T13" fmla="*/ 108 h 4931"/>
                <a:gd name="T14" fmla="*/ 3270 w 5985"/>
                <a:gd name="T15" fmla="*/ 351 h 4931"/>
                <a:gd name="T16" fmla="*/ 3364 w 5985"/>
                <a:gd name="T17" fmla="*/ 554 h 4931"/>
                <a:gd name="T18" fmla="*/ 3499 w 5985"/>
                <a:gd name="T19" fmla="*/ 797 h 4931"/>
                <a:gd name="T20" fmla="*/ 3499 w 5985"/>
                <a:gd name="T21" fmla="*/ 810 h 4931"/>
                <a:gd name="T22" fmla="*/ 3499 w 5985"/>
                <a:gd name="T23" fmla="*/ 1175 h 4931"/>
                <a:gd name="T24" fmla="*/ 1230 w 5985"/>
                <a:gd name="T25" fmla="*/ 1175 h 4931"/>
                <a:gd name="T26" fmla="*/ 1230 w 5985"/>
                <a:gd name="T27" fmla="*/ 2310 h 4931"/>
                <a:gd name="T28" fmla="*/ 797 w 5985"/>
                <a:gd name="T29" fmla="*/ 2310 h 4931"/>
                <a:gd name="T30" fmla="*/ 554 w 5985"/>
                <a:gd name="T31" fmla="*/ 2188 h 4931"/>
                <a:gd name="T32" fmla="*/ 352 w 5985"/>
                <a:gd name="T33" fmla="*/ 2107 h 4931"/>
                <a:gd name="T34" fmla="*/ 108 w 5985"/>
                <a:gd name="T35" fmla="*/ 2188 h 4931"/>
                <a:gd name="T36" fmla="*/ 0 w 5985"/>
                <a:gd name="T37" fmla="*/ 2445 h 4931"/>
                <a:gd name="T38" fmla="*/ 108 w 5985"/>
                <a:gd name="T39" fmla="*/ 2715 h 4931"/>
                <a:gd name="T40" fmla="*/ 352 w 5985"/>
                <a:gd name="T41" fmla="*/ 2783 h 4931"/>
                <a:gd name="T42" fmla="*/ 554 w 5985"/>
                <a:gd name="T43" fmla="*/ 2702 h 4931"/>
                <a:gd name="T44" fmla="*/ 797 w 5985"/>
                <a:gd name="T45" fmla="*/ 2553 h 4931"/>
                <a:gd name="T46" fmla="*/ 811 w 5985"/>
                <a:gd name="T47" fmla="*/ 2553 h 4931"/>
                <a:gd name="T48" fmla="*/ 1230 w 5985"/>
                <a:gd name="T49" fmla="*/ 2553 h 4931"/>
                <a:gd name="T50" fmla="*/ 1230 w 5985"/>
                <a:gd name="T51" fmla="*/ 3727 h 4931"/>
                <a:gd name="T52" fmla="*/ 2837 w 5985"/>
                <a:gd name="T53" fmla="*/ 3727 h 4931"/>
                <a:gd name="T54" fmla="*/ 2837 w 5985"/>
                <a:gd name="T55" fmla="*/ 4133 h 4931"/>
                <a:gd name="T56" fmla="*/ 2837 w 5985"/>
                <a:gd name="T57" fmla="*/ 4133 h 4931"/>
                <a:gd name="T58" fmla="*/ 2702 w 5985"/>
                <a:gd name="T59" fmla="*/ 4376 h 4931"/>
                <a:gd name="T60" fmla="*/ 2607 w 5985"/>
                <a:gd name="T61" fmla="*/ 4578 h 4931"/>
                <a:gd name="T62" fmla="*/ 2689 w 5985"/>
                <a:gd name="T63" fmla="*/ 4822 h 4931"/>
                <a:gd name="T64" fmla="*/ 2946 w 5985"/>
                <a:gd name="T65" fmla="*/ 4930 h 4931"/>
                <a:gd name="T66" fmla="*/ 3216 w 5985"/>
                <a:gd name="T67" fmla="*/ 4822 h 4931"/>
                <a:gd name="T68" fmla="*/ 3283 w 5985"/>
                <a:gd name="T69" fmla="*/ 4578 h 4931"/>
                <a:gd name="T70" fmla="*/ 3202 w 5985"/>
                <a:gd name="T71" fmla="*/ 4376 h 4931"/>
                <a:gd name="T72" fmla="*/ 3094 w 5985"/>
                <a:gd name="T73" fmla="*/ 4146 h 4931"/>
                <a:gd name="T74" fmla="*/ 3094 w 5985"/>
                <a:gd name="T75" fmla="*/ 3727 h 4931"/>
                <a:gd name="T76" fmla="*/ 5984 w 5985"/>
                <a:gd name="T77" fmla="*/ 3727 h 4931"/>
                <a:gd name="T78" fmla="*/ 5984 w 5985"/>
                <a:gd name="T79" fmla="*/ 2783 h 4931"/>
                <a:gd name="T80" fmla="*/ 5836 w 5985"/>
                <a:gd name="T81" fmla="*/ 2783 h 4931"/>
                <a:gd name="T82" fmla="*/ 5714 w 5985"/>
                <a:gd name="T83" fmla="*/ 2864 h 4931"/>
                <a:gd name="T84" fmla="*/ 5377 w 5985"/>
                <a:gd name="T85" fmla="*/ 2999 h 4931"/>
                <a:gd name="T86" fmla="*/ 4999 w 5985"/>
                <a:gd name="T87" fmla="*/ 2891 h 4931"/>
                <a:gd name="T88" fmla="*/ 4810 w 5985"/>
                <a:gd name="T89" fmla="*/ 2445 h 4931"/>
                <a:gd name="T90" fmla="*/ 4985 w 5985"/>
                <a:gd name="T91" fmla="*/ 2012 h 4931"/>
                <a:gd name="T92" fmla="*/ 5377 w 5985"/>
                <a:gd name="T93" fmla="*/ 1891 h 4931"/>
                <a:gd name="T94" fmla="*/ 5701 w 5985"/>
                <a:gd name="T95" fmla="*/ 2012 h 4931"/>
                <a:gd name="T96" fmla="*/ 5809 w 5985"/>
                <a:gd name="T97" fmla="*/ 2080 h 4931"/>
                <a:gd name="T98" fmla="*/ 5984 w 5985"/>
                <a:gd name="T99" fmla="*/ 2080 h 4931"/>
                <a:gd name="T100" fmla="*/ 5984 w 5985"/>
                <a:gd name="T101" fmla="*/ 1175 h 4931"/>
                <a:gd name="T102" fmla="*/ 3742 w 5985"/>
                <a:gd name="T103" fmla="*/ 1175 h 4931"/>
                <a:gd name="T104" fmla="*/ 3742 w 5985"/>
                <a:gd name="T105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5" h="4931">
                  <a:moveTo>
                    <a:pt x="3742" y="797"/>
                  </a:moveTo>
                  <a:lnTo>
                    <a:pt x="3742" y="797"/>
                  </a:lnTo>
                  <a:cubicBezTo>
                    <a:pt x="3742" y="689"/>
                    <a:pt x="3810" y="621"/>
                    <a:pt x="3864" y="554"/>
                  </a:cubicBezTo>
                  <a:cubicBezTo>
                    <a:pt x="3904" y="486"/>
                    <a:pt x="3945" y="432"/>
                    <a:pt x="3945" y="351"/>
                  </a:cubicBezTo>
                  <a:cubicBezTo>
                    <a:pt x="3945" y="256"/>
                    <a:pt x="3918" y="162"/>
                    <a:pt x="3878" y="108"/>
                  </a:cubicBezTo>
                  <a:cubicBezTo>
                    <a:pt x="3824" y="40"/>
                    <a:pt x="3756" y="0"/>
                    <a:pt x="3607" y="0"/>
                  </a:cubicBezTo>
                  <a:cubicBezTo>
                    <a:pt x="3472" y="14"/>
                    <a:pt x="3391" y="54"/>
                    <a:pt x="3337" y="108"/>
                  </a:cubicBezTo>
                  <a:cubicBezTo>
                    <a:pt x="3297" y="162"/>
                    <a:pt x="3270" y="256"/>
                    <a:pt x="3270" y="351"/>
                  </a:cubicBezTo>
                  <a:cubicBezTo>
                    <a:pt x="3270" y="432"/>
                    <a:pt x="3310" y="486"/>
                    <a:pt x="3364" y="554"/>
                  </a:cubicBezTo>
                  <a:cubicBezTo>
                    <a:pt x="3418" y="621"/>
                    <a:pt x="3486" y="689"/>
                    <a:pt x="3499" y="797"/>
                  </a:cubicBezTo>
                  <a:cubicBezTo>
                    <a:pt x="3499" y="797"/>
                    <a:pt x="3499" y="797"/>
                    <a:pt x="3499" y="810"/>
                  </a:cubicBezTo>
                  <a:cubicBezTo>
                    <a:pt x="3499" y="1175"/>
                    <a:pt x="3499" y="1175"/>
                    <a:pt x="3499" y="1175"/>
                  </a:cubicBezTo>
                  <a:cubicBezTo>
                    <a:pt x="1230" y="1175"/>
                    <a:pt x="1230" y="1175"/>
                    <a:pt x="1230" y="1175"/>
                  </a:cubicBezTo>
                  <a:cubicBezTo>
                    <a:pt x="1230" y="2310"/>
                    <a:pt x="1230" y="2310"/>
                    <a:pt x="1230" y="2310"/>
                  </a:cubicBezTo>
                  <a:cubicBezTo>
                    <a:pt x="797" y="2310"/>
                    <a:pt x="797" y="2310"/>
                    <a:pt x="797" y="2310"/>
                  </a:cubicBezTo>
                  <a:cubicBezTo>
                    <a:pt x="676" y="2310"/>
                    <a:pt x="608" y="2242"/>
                    <a:pt x="554" y="2188"/>
                  </a:cubicBezTo>
                  <a:cubicBezTo>
                    <a:pt x="486" y="2148"/>
                    <a:pt x="432" y="2107"/>
                    <a:pt x="352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2" y="2783"/>
                  </a:cubicBezTo>
                  <a:cubicBezTo>
                    <a:pt x="432" y="2783"/>
                    <a:pt x="486" y="2742"/>
                    <a:pt x="554" y="2702"/>
                  </a:cubicBezTo>
                  <a:cubicBezTo>
                    <a:pt x="622" y="2648"/>
                    <a:pt x="689" y="2567"/>
                    <a:pt x="797" y="2553"/>
                  </a:cubicBezTo>
                  <a:cubicBezTo>
                    <a:pt x="811" y="2553"/>
                    <a:pt x="811" y="2553"/>
                    <a:pt x="811" y="2553"/>
                  </a:cubicBezTo>
                  <a:cubicBezTo>
                    <a:pt x="1230" y="2553"/>
                    <a:pt x="1230" y="2553"/>
                    <a:pt x="1230" y="2553"/>
                  </a:cubicBezTo>
                  <a:cubicBezTo>
                    <a:pt x="1230" y="3727"/>
                    <a:pt x="1230" y="3727"/>
                    <a:pt x="1230" y="3727"/>
                  </a:cubicBezTo>
                  <a:cubicBezTo>
                    <a:pt x="2837" y="3727"/>
                    <a:pt x="2837" y="3727"/>
                    <a:pt x="2837" y="3727"/>
                  </a:cubicBezTo>
                  <a:cubicBezTo>
                    <a:pt x="2837" y="4133"/>
                    <a:pt x="2837" y="4133"/>
                    <a:pt x="2837" y="4133"/>
                  </a:cubicBezTo>
                  <a:lnTo>
                    <a:pt x="2837" y="4133"/>
                  </a:lnTo>
                  <a:cubicBezTo>
                    <a:pt x="2824" y="4241"/>
                    <a:pt x="2756" y="4308"/>
                    <a:pt x="2702" y="4376"/>
                  </a:cubicBezTo>
                  <a:cubicBezTo>
                    <a:pt x="2648" y="4444"/>
                    <a:pt x="2607" y="4498"/>
                    <a:pt x="2607" y="4578"/>
                  </a:cubicBezTo>
                  <a:cubicBezTo>
                    <a:pt x="2607" y="4673"/>
                    <a:pt x="2635" y="4768"/>
                    <a:pt x="2689" y="4822"/>
                  </a:cubicBezTo>
                  <a:cubicBezTo>
                    <a:pt x="2729" y="4876"/>
                    <a:pt x="2810" y="4930"/>
                    <a:pt x="2946" y="4930"/>
                  </a:cubicBezTo>
                  <a:cubicBezTo>
                    <a:pt x="3094" y="4930"/>
                    <a:pt x="3162" y="4889"/>
                    <a:pt x="3216" y="4822"/>
                  </a:cubicBezTo>
                  <a:cubicBezTo>
                    <a:pt x="3256" y="4768"/>
                    <a:pt x="3283" y="4673"/>
                    <a:pt x="3283" y="4578"/>
                  </a:cubicBezTo>
                  <a:cubicBezTo>
                    <a:pt x="3283" y="4498"/>
                    <a:pt x="3256" y="4444"/>
                    <a:pt x="3202" y="4376"/>
                  </a:cubicBezTo>
                  <a:cubicBezTo>
                    <a:pt x="3162" y="4322"/>
                    <a:pt x="3094" y="4254"/>
                    <a:pt x="3094" y="4146"/>
                  </a:cubicBezTo>
                  <a:cubicBezTo>
                    <a:pt x="3094" y="3727"/>
                    <a:pt x="3094" y="3727"/>
                    <a:pt x="3094" y="3727"/>
                  </a:cubicBezTo>
                  <a:cubicBezTo>
                    <a:pt x="5984" y="3727"/>
                    <a:pt x="5984" y="3727"/>
                    <a:pt x="5984" y="3727"/>
                  </a:cubicBezTo>
                  <a:cubicBezTo>
                    <a:pt x="5984" y="2783"/>
                    <a:pt x="5984" y="2783"/>
                    <a:pt x="5984" y="2783"/>
                  </a:cubicBezTo>
                  <a:cubicBezTo>
                    <a:pt x="5836" y="2783"/>
                    <a:pt x="5836" y="2783"/>
                    <a:pt x="5836" y="2783"/>
                  </a:cubicBezTo>
                  <a:cubicBezTo>
                    <a:pt x="5822" y="2783"/>
                    <a:pt x="5795" y="2796"/>
                    <a:pt x="5714" y="2864"/>
                  </a:cubicBezTo>
                  <a:cubicBezTo>
                    <a:pt x="5633" y="2932"/>
                    <a:pt x="5525" y="2999"/>
                    <a:pt x="5377" y="2999"/>
                  </a:cubicBezTo>
                  <a:cubicBezTo>
                    <a:pt x="5242" y="2999"/>
                    <a:pt x="5107" y="2972"/>
                    <a:pt x="4999" y="2891"/>
                  </a:cubicBezTo>
                  <a:cubicBezTo>
                    <a:pt x="4891" y="2796"/>
                    <a:pt x="4810" y="2634"/>
                    <a:pt x="4810" y="2445"/>
                  </a:cubicBezTo>
                  <a:cubicBezTo>
                    <a:pt x="4810" y="2269"/>
                    <a:pt x="4877" y="2094"/>
                    <a:pt x="4985" y="2012"/>
                  </a:cubicBezTo>
                  <a:cubicBezTo>
                    <a:pt x="5107" y="1918"/>
                    <a:pt x="5242" y="1891"/>
                    <a:pt x="5377" y="1891"/>
                  </a:cubicBezTo>
                  <a:cubicBezTo>
                    <a:pt x="5511" y="1891"/>
                    <a:pt x="5633" y="1959"/>
                    <a:pt x="5701" y="2012"/>
                  </a:cubicBezTo>
                  <a:cubicBezTo>
                    <a:pt x="5795" y="2080"/>
                    <a:pt x="5795" y="2080"/>
                    <a:pt x="5809" y="2080"/>
                  </a:cubicBezTo>
                  <a:cubicBezTo>
                    <a:pt x="5984" y="2080"/>
                    <a:pt x="5984" y="2080"/>
                    <a:pt x="5984" y="2080"/>
                  </a:cubicBezTo>
                  <a:cubicBezTo>
                    <a:pt x="5984" y="1175"/>
                    <a:pt x="5984" y="1175"/>
                    <a:pt x="5984" y="1175"/>
                  </a:cubicBezTo>
                  <a:cubicBezTo>
                    <a:pt x="3742" y="1175"/>
                    <a:pt x="3742" y="1175"/>
                    <a:pt x="3742" y="1175"/>
                  </a:cubicBezTo>
                  <a:lnTo>
                    <a:pt x="3742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 noChangeArrowheads="1"/>
            </p:cNvSpPr>
            <p:nvPr/>
          </p:nvSpPr>
          <p:spPr bwMode="auto">
            <a:xfrm>
              <a:off x="7787305" y="4500564"/>
              <a:ext cx="3565655" cy="2958042"/>
            </a:xfrm>
            <a:custGeom>
              <a:avLst/>
              <a:gdLst>
                <a:gd name="T0" fmla="*/ 3728 w 5944"/>
                <a:gd name="T1" fmla="*/ 797 h 4931"/>
                <a:gd name="T2" fmla="*/ 3728 w 5944"/>
                <a:gd name="T3" fmla="*/ 797 h 4931"/>
                <a:gd name="T4" fmla="*/ 3836 w 5944"/>
                <a:gd name="T5" fmla="*/ 554 h 4931"/>
                <a:gd name="T6" fmla="*/ 3917 w 5944"/>
                <a:gd name="T7" fmla="*/ 351 h 4931"/>
                <a:gd name="T8" fmla="*/ 3849 w 5944"/>
                <a:gd name="T9" fmla="*/ 108 h 4931"/>
                <a:gd name="T10" fmla="*/ 3593 w 5944"/>
                <a:gd name="T11" fmla="*/ 0 h 4931"/>
                <a:gd name="T12" fmla="*/ 3323 w 5944"/>
                <a:gd name="T13" fmla="*/ 108 h 4931"/>
                <a:gd name="T14" fmla="*/ 3255 w 5944"/>
                <a:gd name="T15" fmla="*/ 351 h 4931"/>
                <a:gd name="T16" fmla="*/ 3336 w 5944"/>
                <a:gd name="T17" fmla="*/ 554 h 4931"/>
                <a:gd name="T18" fmla="*/ 3471 w 5944"/>
                <a:gd name="T19" fmla="*/ 797 h 4931"/>
                <a:gd name="T20" fmla="*/ 3471 w 5944"/>
                <a:gd name="T21" fmla="*/ 810 h 4931"/>
                <a:gd name="T22" fmla="*/ 3471 w 5944"/>
                <a:gd name="T23" fmla="*/ 1175 h 4931"/>
                <a:gd name="T24" fmla="*/ 1228 w 5944"/>
                <a:gd name="T25" fmla="*/ 1175 h 4931"/>
                <a:gd name="T26" fmla="*/ 1228 w 5944"/>
                <a:gd name="T27" fmla="*/ 2310 h 4931"/>
                <a:gd name="T28" fmla="*/ 783 w 5944"/>
                <a:gd name="T29" fmla="*/ 2310 h 4931"/>
                <a:gd name="T30" fmla="*/ 553 w 5944"/>
                <a:gd name="T31" fmla="*/ 2188 h 4931"/>
                <a:gd name="T32" fmla="*/ 351 w 5944"/>
                <a:gd name="T33" fmla="*/ 2107 h 4931"/>
                <a:gd name="T34" fmla="*/ 108 w 5944"/>
                <a:gd name="T35" fmla="*/ 2188 h 4931"/>
                <a:gd name="T36" fmla="*/ 0 w 5944"/>
                <a:gd name="T37" fmla="*/ 2445 h 4931"/>
                <a:gd name="T38" fmla="*/ 108 w 5944"/>
                <a:gd name="T39" fmla="*/ 2715 h 4931"/>
                <a:gd name="T40" fmla="*/ 351 w 5944"/>
                <a:gd name="T41" fmla="*/ 2783 h 4931"/>
                <a:gd name="T42" fmla="*/ 553 w 5944"/>
                <a:gd name="T43" fmla="*/ 2702 h 4931"/>
                <a:gd name="T44" fmla="*/ 796 w 5944"/>
                <a:gd name="T45" fmla="*/ 2553 h 4931"/>
                <a:gd name="T46" fmla="*/ 796 w 5944"/>
                <a:gd name="T47" fmla="*/ 2553 h 4931"/>
                <a:gd name="T48" fmla="*/ 1228 w 5944"/>
                <a:gd name="T49" fmla="*/ 2553 h 4931"/>
                <a:gd name="T50" fmla="*/ 1228 w 5944"/>
                <a:gd name="T51" fmla="*/ 3727 h 4931"/>
                <a:gd name="T52" fmla="*/ 2444 w 5944"/>
                <a:gd name="T53" fmla="*/ 3727 h 4931"/>
                <a:gd name="T54" fmla="*/ 2444 w 5944"/>
                <a:gd name="T55" fmla="*/ 4133 h 4931"/>
                <a:gd name="T56" fmla="*/ 2444 w 5944"/>
                <a:gd name="T57" fmla="*/ 4133 h 4931"/>
                <a:gd name="T58" fmla="*/ 2309 w 5944"/>
                <a:gd name="T59" fmla="*/ 4376 h 4931"/>
                <a:gd name="T60" fmla="*/ 2228 w 5944"/>
                <a:gd name="T61" fmla="*/ 4578 h 4931"/>
                <a:gd name="T62" fmla="*/ 2296 w 5944"/>
                <a:gd name="T63" fmla="*/ 4822 h 4931"/>
                <a:gd name="T64" fmla="*/ 2566 w 5944"/>
                <a:gd name="T65" fmla="*/ 4930 h 4931"/>
                <a:gd name="T66" fmla="*/ 2822 w 5944"/>
                <a:gd name="T67" fmla="*/ 4822 h 4931"/>
                <a:gd name="T68" fmla="*/ 2904 w 5944"/>
                <a:gd name="T69" fmla="*/ 4578 h 4931"/>
                <a:gd name="T70" fmla="*/ 2822 w 5944"/>
                <a:gd name="T71" fmla="*/ 4376 h 4931"/>
                <a:gd name="T72" fmla="*/ 2701 w 5944"/>
                <a:gd name="T73" fmla="*/ 4146 h 4931"/>
                <a:gd name="T74" fmla="*/ 2701 w 5944"/>
                <a:gd name="T75" fmla="*/ 3727 h 4931"/>
                <a:gd name="T76" fmla="*/ 5281 w 5944"/>
                <a:gd name="T77" fmla="*/ 3727 h 4931"/>
                <a:gd name="T78" fmla="*/ 5943 w 5944"/>
                <a:gd name="T79" fmla="*/ 1175 h 4931"/>
                <a:gd name="T80" fmla="*/ 3728 w 5944"/>
                <a:gd name="T81" fmla="*/ 1175 h 4931"/>
                <a:gd name="T82" fmla="*/ 3728 w 5944"/>
                <a:gd name="T83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4" h="4931">
                  <a:moveTo>
                    <a:pt x="3728" y="797"/>
                  </a:moveTo>
                  <a:lnTo>
                    <a:pt x="3728" y="797"/>
                  </a:lnTo>
                  <a:cubicBezTo>
                    <a:pt x="3728" y="689"/>
                    <a:pt x="3795" y="621"/>
                    <a:pt x="3836" y="554"/>
                  </a:cubicBezTo>
                  <a:cubicBezTo>
                    <a:pt x="3890" y="486"/>
                    <a:pt x="3917" y="432"/>
                    <a:pt x="3917" y="351"/>
                  </a:cubicBezTo>
                  <a:cubicBezTo>
                    <a:pt x="3917" y="256"/>
                    <a:pt x="3903" y="162"/>
                    <a:pt x="3849" y="108"/>
                  </a:cubicBezTo>
                  <a:cubicBezTo>
                    <a:pt x="3809" y="40"/>
                    <a:pt x="3728" y="0"/>
                    <a:pt x="3593" y="0"/>
                  </a:cubicBezTo>
                  <a:cubicBezTo>
                    <a:pt x="3444" y="14"/>
                    <a:pt x="3363" y="54"/>
                    <a:pt x="3323" y="108"/>
                  </a:cubicBezTo>
                  <a:cubicBezTo>
                    <a:pt x="3269" y="162"/>
                    <a:pt x="3255" y="256"/>
                    <a:pt x="3255" y="351"/>
                  </a:cubicBezTo>
                  <a:cubicBezTo>
                    <a:pt x="3255" y="432"/>
                    <a:pt x="3282" y="486"/>
                    <a:pt x="3336" y="554"/>
                  </a:cubicBezTo>
                  <a:cubicBezTo>
                    <a:pt x="3390" y="621"/>
                    <a:pt x="3458" y="689"/>
                    <a:pt x="3471" y="797"/>
                  </a:cubicBezTo>
                  <a:cubicBezTo>
                    <a:pt x="3471" y="797"/>
                    <a:pt x="3471" y="797"/>
                    <a:pt x="3471" y="810"/>
                  </a:cubicBezTo>
                  <a:cubicBezTo>
                    <a:pt x="3471" y="1175"/>
                    <a:pt x="3471" y="1175"/>
                    <a:pt x="3471" y="1175"/>
                  </a:cubicBezTo>
                  <a:cubicBezTo>
                    <a:pt x="1228" y="1175"/>
                    <a:pt x="1228" y="1175"/>
                    <a:pt x="1228" y="1175"/>
                  </a:cubicBezTo>
                  <a:cubicBezTo>
                    <a:pt x="1228" y="2310"/>
                    <a:pt x="1228" y="2310"/>
                    <a:pt x="1228" y="2310"/>
                  </a:cubicBezTo>
                  <a:cubicBezTo>
                    <a:pt x="783" y="2310"/>
                    <a:pt x="783" y="2310"/>
                    <a:pt x="783" y="2310"/>
                  </a:cubicBezTo>
                  <a:cubicBezTo>
                    <a:pt x="675" y="2310"/>
                    <a:pt x="607" y="2242"/>
                    <a:pt x="553" y="2188"/>
                  </a:cubicBezTo>
                  <a:cubicBezTo>
                    <a:pt x="485" y="2148"/>
                    <a:pt x="431" y="2107"/>
                    <a:pt x="351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1" y="2783"/>
                  </a:cubicBezTo>
                  <a:cubicBezTo>
                    <a:pt x="431" y="2783"/>
                    <a:pt x="485" y="2742"/>
                    <a:pt x="553" y="2702"/>
                  </a:cubicBezTo>
                  <a:cubicBezTo>
                    <a:pt x="621" y="2648"/>
                    <a:pt x="688" y="2567"/>
                    <a:pt x="796" y="2553"/>
                  </a:cubicBezTo>
                  <a:lnTo>
                    <a:pt x="796" y="2553"/>
                  </a:lnTo>
                  <a:cubicBezTo>
                    <a:pt x="1228" y="2553"/>
                    <a:pt x="1228" y="2553"/>
                    <a:pt x="1228" y="2553"/>
                  </a:cubicBezTo>
                  <a:cubicBezTo>
                    <a:pt x="1228" y="3727"/>
                    <a:pt x="1228" y="3727"/>
                    <a:pt x="1228" y="3727"/>
                  </a:cubicBezTo>
                  <a:cubicBezTo>
                    <a:pt x="2444" y="3727"/>
                    <a:pt x="2444" y="3727"/>
                    <a:pt x="2444" y="3727"/>
                  </a:cubicBezTo>
                  <a:cubicBezTo>
                    <a:pt x="2444" y="4133"/>
                    <a:pt x="2444" y="4133"/>
                    <a:pt x="2444" y="4133"/>
                  </a:cubicBezTo>
                  <a:lnTo>
                    <a:pt x="2444" y="4133"/>
                  </a:lnTo>
                  <a:cubicBezTo>
                    <a:pt x="2444" y="4241"/>
                    <a:pt x="2363" y="4308"/>
                    <a:pt x="2309" y="4376"/>
                  </a:cubicBezTo>
                  <a:cubicBezTo>
                    <a:pt x="2269" y="4444"/>
                    <a:pt x="2228" y="4498"/>
                    <a:pt x="2228" y="4578"/>
                  </a:cubicBezTo>
                  <a:cubicBezTo>
                    <a:pt x="2228" y="4673"/>
                    <a:pt x="2241" y="4768"/>
                    <a:pt x="2296" y="4822"/>
                  </a:cubicBezTo>
                  <a:cubicBezTo>
                    <a:pt x="2350" y="4876"/>
                    <a:pt x="2417" y="4930"/>
                    <a:pt x="2566" y="4930"/>
                  </a:cubicBezTo>
                  <a:cubicBezTo>
                    <a:pt x="2701" y="4930"/>
                    <a:pt x="2782" y="4889"/>
                    <a:pt x="2822" y="4822"/>
                  </a:cubicBezTo>
                  <a:cubicBezTo>
                    <a:pt x="2876" y="4768"/>
                    <a:pt x="2904" y="4673"/>
                    <a:pt x="2904" y="4578"/>
                  </a:cubicBezTo>
                  <a:cubicBezTo>
                    <a:pt x="2904" y="4498"/>
                    <a:pt x="2863" y="4444"/>
                    <a:pt x="2822" y="4376"/>
                  </a:cubicBezTo>
                  <a:cubicBezTo>
                    <a:pt x="2768" y="4322"/>
                    <a:pt x="2701" y="4254"/>
                    <a:pt x="2701" y="4146"/>
                  </a:cubicBezTo>
                  <a:cubicBezTo>
                    <a:pt x="2701" y="3727"/>
                    <a:pt x="2701" y="3727"/>
                    <a:pt x="2701" y="3727"/>
                  </a:cubicBezTo>
                  <a:cubicBezTo>
                    <a:pt x="5281" y="3727"/>
                    <a:pt x="5281" y="3727"/>
                    <a:pt x="5281" y="3727"/>
                  </a:cubicBezTo>
                  <a:cubicBezTo>
                    <a:pt x="5943" y="1175"/>
                    <a:pt x="5943" y="1175"/>
                    <a:pt x="5943" y="1175"/>
                  </a:cubicBezTo>
                  <a:cubicBezTo>
                    <a:pt x="3728" y="1175"/>
                    <a:pt x="3728" y="1175"/>
                    <a:pt x="3728" y="1175"/>
                  </a:cubicBezTo>
                  <a:lnTo>
                    <a:pt x="3728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>
              <a:spLocks noChangeArrowheads="1"/>
            </p:cNvSpPr>
            <p:nvPr/>
          </p:nvSpPr>
          <p:spPr bwMode="auto">
            <a:xfrm>
              <a:off x="2973143" y="6892397"/>
              <a:ext cx="2375340" cy="1460500"/>
            </a:xfrm>
            <a:custGeom>
              <a:avLst/>
              <a:gdLst>
                <a:gd name="T0" fmla="*/ 2337 w 3959"/>
                <a:gd name="T1" fmla="*/ 162 h 2433"/>
                <a:gd name="T2" fmla="*/ 2337 w 3959"/>
                <a:gd name="T3" fmla="*/ 162 h 2433"/>
                <a:gd name="T4" fmla="*/ 2418 w 3959"/>
                <a:gd name="T5" fmla="*/ 270 h 2433"/>
                <a:gd name="T6" fmla="*/ 2540 w 3959"/>
                <a:gd name="T7" fmla="*/ 594 h 2433"/>
                <a:gd name="T8" fmla="*/ 2418 w 3959"/>
                <a:gd name="T9" fmla="*/ 986 h 2433"/>
                <a:gd name="T10" fmla="*/ 1972 w 3959"/>
                <a:gd name="T11" fmla="*/ 1162 h 2433"/>
                <a:gd name="T12" fmla="*/ 1540 w 3959"/>
                <a:gd name="T13" fmla="*/ 986 h 2433"/>
                <a:gd name="T14" fmla="*/ 1419 w 3959"/>
                <a:gd name="T15" fmla="*/ 594 h 2433"/>
                <a:gd name="T16" fmla="*/ 1553 w 3959"/>
                <a:gd name="T17" fmla="*/ 257 h 2433"/>
                <a:gd name="T18" fmla="*/ 1648 w 3959"/>
                <a:gd name="T19" fmla="*/ 135 h 2433"/>
                <a:gd name="T20" fmla="*/ 1648 w 3959"/>
                <a:gd name="T21" fmla="*/ 0 h 2433"/>
                <a:gd name="T22" fmla="*/ 0 w 3959"/>
                <a:gd name="T23" fmla="*/ 0 h 2433"/>
                <a:gd name="T24" fmla="*/ 513 w 3959"/>
                <a:gd name="T25" fmla="*/ 1811 h 2433"/>
                <a:gd name="T26" fmla="*/ 729 w 3959"/>
                <a:gd name="T27" fmla="*/ 2148 h 2433"/>
                <a:gd name="T28" fmla="*/ 729 w 3959"/>
                <a:gd name="T29" fmla="*/ 2148 h 2433"/>
                <a:gd name="T30" fmla="*/ 1297 w 3959"/>
                <a:gd name="T31" fmla="*/ 2432 h 2433"/>
                <a:gd name="T32" fmla="*/ 3958 w 3959"/>
                <a:gd name="T33" fmla="*/ 2432 h 2433"/>
                <a:gd name="T34" fmla="*/ 3958 w 3959"/>
                <a:gd name="T35" fmla="*/ 1554 h 2433"/>
                <a:gd name="T36" fmla="*/ 3810 w 3959"/>
                <a:gd name="T37" fmla="*/ 1554 h 2433"/>
                <a:gd name="T38" fmla="*/ 3688 w 3959"/>
                <a:gd name="T39" fmla="*/ 1635 h 2433"/>
                <a:gd name="T40" fmla="*/ 3351 w 3959"/>
                <a:gd name="T41" fmla="*/ 1770 h 2433"/>
                <a:gd name="T42" fmla="*/ 2972 w 3959"/>
                <a:gd name="T43" fmla="*/ 1648 h 2433"/>
                <a:gd name="T44" fmla="*/ 2783 w 3959"/>
                <a:gd name="T45" fmla="*/ 1216 h 2433"/>
                <a:gd name="T46" fmla="*/ 2958 w 3959"/>
                <a:gd name="T47" fmla="*/ 784 h 2433"/>
                <a:gd name="T48" fmla="*/ 3351 w 3959"/>
                <a:gd name="T49" fmla="*/ 662 h 2433"/>
                <a:gd name="T50" fmla="*/ 3675 w 3959"/>
                <a:gd name="T51" fmla="*/ 784 h 2433"/>
                <a:gd name="T52" fmla="*/ 3783 w 3959"/>
                <a:gd name="T53" fmla="*/ 851 h 2433"/>
                <a:gd name="T54" fmla="*/ 3958 w 3959"/>
                <a:gd name="T55" fmla="*/ 851 h 2433"/>
                <a:gd name="T56" fmla="*/ 3958 w 3959"/>
                <a:gd name="T57" fmla="*/ 0 h 2433"/>
                <a:gd name="T58" fmla="*/ 2337 w 3959"/>
                <a:gd name="T59" fmla="*/ 0 h 2433"/>
                <a:gd name="T60" fmla="*/ 2337 w 3959"/>
                <a:gd name="T61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9" h="2433">
                  <a:moveTo>
                    <a:pt x="2337" y="162"/>
                  </a:moveTo>
                  <a:lnTo>
                    <a:pt x="2337" y="162"/>
                  </a:lnTo>
                  <a:cubicBezTo>
                    <a:pt x="2337" y="176"/>
                    <a:pt x="2351" y="176"/>
                    <a:pt x="2418" y="270"/>
                  </a:cubicBezTo>
                  <a:cubicBezTo>
                    <a:pt x="2472" y="338"/>
                    <a:pt x="2540" y="460"/>
                    <a:pt x="2540" y="594"/>
                  </a:cubicBezTo>
                  <a:cubicBezTo>
                    <a:pt x="2540" y="730"/>
                    <a:pt x="2513" y="865"/>
                    <a:pt x="2418" y="986"/>
                  </a:cubicBezTo>
                  <a:cubicBezTo>
                    <a:pt x="2337" y="1094"/>
                    <a:pt x="2162" y="1162"/>
                    <a:pt x="1972" y="1162"/>
                  </a:cubicBezTo>
                  <a:cubicBezTo>
                    <a:pt x="1797" y="1162"/>
                    <a:pt x="1635" y="1081"/>
                    <a:pt x="1540" y="986"/>
                  </a:cubicBezTo>
                  <a:cubicBezTo>
                    <a:pt x="1445" y="865"/>
                    <a:pt x="1419" y="730"/>
                    <a:pt x="1419" y="594"/>
                  </a:cubicBezTo>
                  <a:cubicBezTo>
                    <a:pt x="1419" y="446"/>
                    <a:pt x="1499" y="338"/>
                    <a:pt x="1553" y="257"/>
                  </a:cubicBezTo>
                  <a:cubicBezTo>
                    <a:pt x="1621" y="176"/>
                    <a:pt x="1648" y="149"/>
                    <a:pt x="1648" y="135"/>
                  </a:cubicBezTo>
                  <a:cubicBezTo>
                    <a:pt x="1648" y="0"/>
                    <a:pt x="1648" y="0"/>
                    <a:pt x="16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3" y="1811"/>
                    <a:pt x="513" y="1811"/>
                    <a:pt x="513" y="1811"/>
                  </a:cubicBezTo>
                  <a:cubicBezTo>
                    <a:pt x="554" y="1932"/>
                    <a:pt x="621" y="2053"/>
                    <a:pt x="729" y="2148"/>
                  </a:cubicBezTo>
                  <a:lnTo>
                    <a:pt x="729" y="2148"/>
                  </a:lnTo>
                  <a:cubicBezTo>
                    <a:pt x="865" y="2324"/>
                    <a:pt x="1081" y="2432"/>
                    <a:pt x="1297" y="2432"/>
                  </a:cubicBezTo>
                  <a:cubicBezTo>
                    <a:pt x="3958" y="2432"/>
                    <a:pt x="3958" y="2432"/>
                    <a:pt x="3958" y="2432"/>
                  </a:cubicBezTo>
                  <a:cubicBezTo>
                    <a:pt x="3958" y="1554"/>
                    <a:pt x="3958" y="1554"/>
                    <a:pt x="3958" y="1554"/>
                  </a:cubicBezTo>
                  <a:cubicBezTo>
                    <a:pt x="3810" y="1554"/>
                    <a:pt x="3810" y="1554"/>
                    <a:pt x="3810" y="1554"/>
                  </a:cubicBezTo>
                  <a:cubicBezTo>
                    <a:pt x="3796" y="1554"/>
                    <a:pt x="3769" y="1567"/>
                    <a:pt x="3688" y="1635"/>
                  </a:cubicBezTo>
                  <a:cubicBezTo>
                    <a:pt x="3607" y="1702"/>
                    <a:pt x="3499" y="1770"/>
                    <a:pt x="3351" y="1770"/>
                  </a:cubicBezTo>
                  <a:cubicBezTo>
                    <a:pt x="3215" y="1770"/>
                    <a:pt x="3080" y="1743"/>
                    <a:pt x="2972" y="1648"/>
                  </a:cubicBezTo>
                  <a:cubicBezTo>
                    <a:pt x="2864" y="1567"/>
                    <a:pt x="2783" y="1405"/>
                    <a:pt x="2783" y="1216"/>
                  </a:cubicBezTo>
                  <a:cubicBezTo>
                    <a:pt x="2783" y="1040"/>
                    <a:pt x="2864" y="865"/>
                    <a:pt x="2958" y="784"/>
                  </a:cubicBezTo>
                  <a:cubicBezTo>
                    <a:pt x="3080" y="689"/>
                    <a:pt x="3215" y="662"/>
                    <a:pt x="3351" y="662"/>
                  </a:cubicBezTo>
                  <a:cubicBezTo>
                    <a:pt x="3485" y="662"/>
                    <a:pt x="3607" y="730"/>
                    <a:pt x="3675" y="784"/>
                  </a:cubicBezTo>
                  <a:cubicBezTo>
                    <a:pt x="3769" y="851"/>
                    <a:pt x="3769" y="851"/>
                    <a:pt x="3783" y="851"/>
                  </a:cubicBezTo>
                  <a:cubicBezTo>
                    <a:pt x="3958" y="851"/>
                    <a:pt x="3958" y="851"/>
                    <a:pt x="3958" y="851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2337" y="0"/>
                    <a:pt x="2337" y="0"/>
                    <a:pt x="2337" y="0"/>
                  </a:cubicBezTo>
                  <a:lnTo>
                    <a:pt x="2337" y="162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>
              <a:spLocks noChangeArrowheads="1"/>
            </p:cNvSpPr>
            <p:nvPr/>
          </p:nvSpPr>
          <p:spPr bwMode="auto">
            <a:xfrm>
              <a:off x="3597397" y="9599084"/>
              <a:ext cx="706254" cy="664105"/>
            </a:xfrm>
            <a:custGeom>
              <a:avLst/>
              <a:gdLst>
                <a:gd name="T0" fmla="*/ 608 w 1176"/>
                <a:gd name="T1" fmla="*/ 351 h 1109"/>
                <a:gd name="T2" fmla="*/ 608 w 1176"/>
                <a:gd name="T3" fmla="*/ 351 h 1109"/>
                <a:gd name="T4" fmla="*/ 365 w 1176"/>
                <a:gd name="T5" fmla="*/ 419 h 1109"/>
                <a:gd name="T6" fmla="*/ 149 w 1176"/>
                <a:gd name="T7" fmla="*/ 487 h 1109"/>
                <a:gd name="T8" fmla="*/ 14 w 1176"/>
                <a:gd name="T9" fmla="*/ 703 h 1109"/>
                <a:gd name="T10" fmla="*/ 122 w 1176"/>
                <a:gd name="T11" fmla="*/ 973 h 1109"/>
                <a:gd name="T12" fmla="*/ 379 w 1176"/>
                <a:gd name="T13" fmla="*/ 1108 h 1109"/>
                <a:gd name="T14" fmla="*/ 595 w 1176"/>
                <a:gd name="T15" fmla="*/ 1000 h 1109"/>
                <a:gd name="T16" fmla="*/ 689 w 1176"/>
                <a:gd name="T17" fmla="*/ 797 h 1109"/>
                <a:gd name="T18" fmla="*/ 784 w 1176"/>
                <a:gd name="T19" fmla="*/ 527 h 1109"/>
                <a:gd name="T20" fmla="*/ 797 w 1176"/>
                <a:gd name="T21" fmla="*/ 527 h 1109"/>
                <a:gd name="T22" fmla="*/ 1175 w 1176"/>
                <a:gd name="T23" fmla="*/ 189 h 1109"/>
                <a:gd name="T24" fmla="*/ 1014 w 1176"/>
                <a:gd name="T25" fmla="*/ 0 h 1109"/>
                <a:gd name="T26" fmla="*/ 608 w 1176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6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65" y="419"/>
                  </a:cubicBezTo>
                  <a:cubicBezTo>
                    <a:pt x="284" y="433"/>
                    <a:pt x="216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27" y="865"/>
                    <a:pt x="122" y="973"/>
                  </a:cubicBezTo>
                  <a:cubicBezTo>
                    <a:pt x="216" y="1081"/>
                    <a:pt x="297" y="1108"/>
                    <a:pt x="379" y="1108"/>
                  </a:cubicBezTo>
                  <a:cubicBezTo>
                    <a:pt x="446" y="1095"/>
                    <a:pt x="527" y="1054"/>
                    <a:pt x="595" y="1000"/>
                  </a:cubicBezTo>
                  <a:cubicBezTo>
                    <a:pt x="662" y="946"/>
                    <a:pt x="676" y="878"/>
                    <a:pt x="689" y="797"/>
                  </a:cubicBezTo>
                  <a:cubicBezTo>
                    <a:pt x="703" y="716"/>
                    <a:pt x="703" y="608"/>
                    <a:pt x="784" y="527"/>
                  </a:cubicBezTo>
                  <a:cubicBezTo>
                    <a:pt x="784" y="527"/>
                    <a:pt x="784" y="527"/>
                    <a:pt x="797" y="527"/>
                  </a:cubicBezTo>
                  <a:cubicBezTo>
                    <a:pt x="1175" y="189"/>
                    <a:pt x="1175" y="189"/>
                    <a:pt x="1175" y="189"/>
                  </a:cubicBezTo>
                  <a:cubicBezTo>
                    <a:pt x="1014" y="0"/>
                    <a:pt x="1014" y="0"/>
                    <a:pt x="1014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0345" tIns="40172" rIns="80345" bIns="40172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 noChangeArrowheads="1"/>
            </p:cNvSpPr>
            <p:nvPr/>
          </p:nvSpPr>
          <p:spPr bwMode="auto">
            <a:xfrm>
              <a:off x="4771841" y="6892397"/>
              <a:ext cx="3541849" cy="1460500"/>
            </a:xfrm>
            <a:custGeom>
              <a:avLst/>
              <a:gdLst>
                <a:gd name="T0" fmla="*/ 5795 w 5904"/>
                <a:gd name="T1" fmla="*/ 946 h 2433"/>
                <a:gd name="T2" fmla="*/ 5795 w 5904"/>
                <a:gd name="T3" fmla="*/ 946 h 2433"/>
                <a:gd name="T4" fmla="*/ 5552 w 5904"/>
                <a:gd name="T5" fmla="*/ 878 h 2433"/>
                <a:gd name="T6" fmla="*/ 5350 w 5904"/>
                <a:gd name="T7" fmla="*/ 959 h 2433"/>
                <a:gd name="T8" fmla="*/ 5107 w 5904"/>
                <a:gd name="T9" fmla="*/ 1081 h 2433"/>
                <a:gd name="T10" fmla="*/ 4675 w 5904"/>
                <a:gd name="T11" fmla="*/ 1081 h 2433"/>
                <a:gd name="T12" fmla="*/ 4675 w 5904"/>
                <a:gd name="T13" fmla="*/ 0 h 2433"/>
                <a:gd name="T14" fmla="*/ 3310 w 5904"/>
                <a:gd name="T15" fmla="*/ 0 h 2433"/>
                <a:gd name="T16" fmla="*/ 3310 w 5904"/>
                <a:gd name="T17" fmla="*/ 162 h 2433"/>
                <a:gd name="T18" fmla="*/ 3378 w 5904"/>
                <a:gd name="T19" fmla="*/ 270 h 2433"/>
                <a:gd name="T20" fmla="*/ 3499 w 5904"/>
                <a:gd name="T21" fmla="*/ 594 h 2433"/>
                <a:gd name="T22" fmla="*/ 3391 w 5904"/>
                <a:gd name="T23" fmla="*/ 986 h 2433"/>
                <a:gd name="T24" fmla="*/ 2946 w 5904"/>
                <a:gd name="T25" fmla="*/ 1162 h 2433"/>
                <a:gd name="T26" fmla="*/ 2513 w 5904"/>
                <a:gd name="T27" fmla="*/ 986 h 2433"/>
                <a:gd name="T28" fmla="*/ 2391 w 5904"/>
                <a:gd name="T29" fmla="*/ 594 h 2433"/>
                <a:gd name="T30" fmla="*/ 2527 w 5904"/>
                <a:gd name="T31" fmla="*/ 257 h 2433"/>
                <a:gd name="T32" fmla="*/ 2621 w 5904"/>
                <a:gd name="T33" fmla="*/ 135 h 2433"/>
                <a:gd name="T34" fmla="*/ 2621 w 5904"/>
                <a:gd name="T35" fmla="*/ 0 h 2433"/>
                <a:gd name="T36" fmla="*/ 1230 w 5904"/>
                <a:gd name="T37" fmla="*/ 0 h 2433"/>
                <a:gd name="T38" fmla="*/ 1230 w 5904"/>
                <a:gd name="T39" fmla="*/ 1081 h 2433"/>
                <a:gd name="T40" fmla="*/ 784 w 5904"/>
                <a:gd name="T41" fmla="*/ 1081 h 2433"/>
                <a:gd name="T42" fmla="*/ 554 w 5904"/>
                <a:gd name="T43" fmla="*/ 959 h 2433"/>
                <a:gd name="T44" fmla="*/ 352 w 5904"/>
                <a:gd name="T45" fmla="*/ 878 h 2433"/>
                <a:gd name="T46" fmla="*/ 108 w 5904"/>
                <a:gd name="T47" fmla="*/ 946 h 2433"/>
                <a:gd name="T48" fmla="*/ 0 w 5904"/>
                <a:gd name="T49" fmla="*/ 1216 h 2433"/>
                <a:gd name="T50" fmla="*/ 108 w 5904"/>
                <a:gd name="T51" fmla="*/ 1486 h 2433"/>
                <a:gd name="T52" fmla="*/ 352 w 5904"/>
                <a:gd name="T53" fmla="*/ 1554 h 2433"/>
                <a:gd name="T54" fmla="*/ 554 w 5904"/>
                <a:gd name="T55" fmla="*/ 1472 h 2433"/>
                <a:gd name="T56" fmla="*/ 797 w 5904"/>
                <a:gd name="T57" fmla="*/ 1324 h 2433"/>
                <a:gd name="T58" fmla="*/ 797 w 5904"/>
                <a:gd name="T59" fmla="*/ 1324 h 2433"/>
                <a:gd name="T60" fmla="*/ 1230 w 5904"/>
                <a:gd name="T61" fmla="*/ 1324 h 2433"/>
                <a:gd name="T62" fmla="*/ 1230 w 5904"/>
                <a:gd name="T63" fmla="*/ 2432 h 2433"/>
                <a:gd name="T64" fmla="*/ 4675 w 5904"/>
                <a:gd name="T65" fmla="*/ 2432 h 2433"/>
                <a:gd name="T66" fmla="*/ 4675 w 5904"/>
                <a:gd name="T67" fmla="*/ 1324 h 2433"/>
                <a:gd name="T68" fmla="*/ 5093 w 5904"/>
                <a:gd name="T69" fmla="*/ 1324 h 2433"/>
                <a:gd name="T70" fmla="*/ 5107 w 5904"/>
                <a:gd name="T71" fmla="*/ 1324 h 2433"/>
                <a:gd name="T72" fmla="*/ 5350 w 5904"/>
                <a:gd name="T73" fmla="*/ 1472 h 2433"/>
                <a:gd name="T74" fmla="*/ 5552 w 5904"/>
                <a:gd name="T75" fmla="*/ 1554 h 2433"/>
                <a:gd name="T76" fmla="*/ 5795 w 5904"/>
                <a:gd name="T77" fmla="*/ 1486 h 2433"/>
                <a:gd name="T78" fmla="*/ 5890 w 5904"/>
                <a:gd name="T79" fmla="*/ 1216 h 2433"/>
                <a:gd name="T80" fmla="*/ 5795 w 5904"/>
                <a:gd name="T81" fmla="*/ 946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04" h="2433">
                  <a:moveTo>
                    <a:pt x="5795" y="946"/>
                  </a:moveTo>
                  <a:lnTo>
                    <a:pt x="5795" y="946"/>
                  </a:lnTo>
                  <a:cubicBezTo>
                    <a:pt x="5741" y="905"/>
                    <a:pt x="5647" y="878"/>
                    <a:pt x="5552" y="878"/>
                  </a:cubicBezTo>
                  <a:cubicBezTo>
                    <a:pt x="5471" y="878"/>
                    <a:pt x="5417" y="919"/>
                    <a:pt x="5350" y="959"/>
                  </a:cubicBezTo>
                  <a:cubicBezTo>
                    <a:pt x="5283" y="1013"/>
                    <a:pt x="5215" y="1081"/>
                    <a:pt x="5107" y="1081"/>
                  </a:cubicBezTo>
                  <a:cubicBezTo>
                    <a:pt x="4675" y="1081"/>
                    <a:pt x="4675" y="1081"/>
                    <a:pt x="4675" y="1081"/>
                  </a:cubicBezTo>
                  <a:cubicBezTo>
                    <a:pt x="4675" y="0"/>
                    <a:pt x="4675" y="0"/>
                    <a:pt x="4675" y="0"/>
                  </a:cubicBezTo>
                  <a:cubicBezTo>
                    <a:pt x="3310" y="0"/>
                    <a:pt x="3310" y="0"/>
                    <a:pt x="3310" y="0"/>
                  </a:cubicBezTo>
                  <a:cubicBezTo>
                    <a:pt x="3310" y="162"/>
                    <a:pt x="3310" y="162"/>
                    <a:pt x="3310" y="162"/>
                  </a:cubicBezTo>
                  <a:cubicBezTo>
                    <a:pt x="3310" y="176"/>
                    <a:pt x="3324" y="176"/>
                    <a:pt x="3378" y="270"/>
                  </a:cubicBezTo>
                  <a:cubicBezTo>
                    <a:pt x="3432" y="338"/>
                    <a:pt x="3499" y="460"/>
                    <a:pt x="3499" y="594"/>
                  </a:cubicBezTo>
                  <a:cubicBezTo>
                    <a:pt x="3499" y="730"/>
                    <a:pt x="3486" y="865"/>
                    <a:pt x="3391" y="986"/>
                  </a:cubicBezTo>
                  <a:cubicBezTo>
                    <a:pt x="3297" y="1094"/>
                    <a:pt x="3134" y="1162"/>
                    <a:pt x="2946" y="1162"/>
                  </a:cubicBezTo>
                  <a:cubicBezTo>
                    <a:pt x="2756" y="1162"/>
                    <a:pt x="2594" y="1081"/>
                    <a:pt x="2513" y="986"/>
                  </a:cubicBezTo>
                  <a:cubicBezTo>
                    <a:pt x="2419" y="865"/>
                    <a:pt x="2391" y="730"/>
                    <a:pt x="2391" y="594"/>
                  </a:cubicBezTo>
                  <a:cubicBezTo>
                    <a:pt x="2391" y="446"/>
                    <a:pt x="2473" y="338"/>
                    <a:pt x="2527" y="257"/>
                  </a:cubicBezTo>
                  <a:cubicBezTo>
                    <a:pt x="2594" y="176"/>
                    <a:pt x="2607" y="149"/>
                    <a:pt x="2621" y="135"/>
                  </a:cubicBezTo>
                  <a:cubicBezTo>
                    <a:pt x="2621" y="0"/>
                    <a:pt x="2621" y="0"/>
                    <a:pt x="2621" y="0"/>
                  </a:cubicBezTo>
                  <a:cubicBezTo>
                    <a:pt x="1230" y="0"/>
                    <a:pt x="1230" y="0"/>
                    <a:pt x="1230" y="0"/>
                  </a:cubicBezTo>
                  <a:cubicBezTo>
                    <a:pt x="1230" y="1081"/>
                    <a:pt x="1230" y="1081"/>
                    <a:pt x="1230" y="1081"/>
                  </a:cubicBezTo>
                  <a:cubicBezTo>
                    <a:pt x="784" y="1081"/>
                    <a:pt x="784" y="1081"/>
                    <a:pt x="784" y="1081"/>
                  </a:cubicBezTo>
                  <a:cubicBezTo>
                    <a:pt x="676" y="1081"/>
                    <a:pt x="608" y="1013"/>
                    <a:pt x="554" y="959"/>
                  </a:cubicBezTo>
                  <a:cubicBezTo>
                    <a:pt x="486" y="919"/>
                    <a:pt x="419" y="878"/>
                    <a:pt x="352" y="878"/>
                  </a:cubicBezTo>
                  <a:cubicBezTo>
                    <a:pt x="257" y="878"/>
                    <a:pt x="162" y="905"/>
                    <a:pt x="108" y="946"/>
                  </a:cubicBezTo>
                  <a:cubicBezTo>
                    <a:pt x="41" y="1000"/>
                    <a:pt x="0" y="1081"/>
                    <a:pt x="0" y="1216"/>
                  </a:cubicBezTo>
                  <a:cubicBezTo>
                    <a:pt x="0" y="1364"/>
                    <a:pt x="54" y="1432"/>
                    <a:pt x="108" y="1486"/>
                  </a:cubicBezTo>
                  <a:cubicBezTo>
                    <a:pt x="162" y="1527"/>
                    <a:pt x="244" y="1554"/>
                    <a:pt x="352" y="1554"/>
                  </a:cubicBezTo>
                  <a:cubicBezTo>
                    <a:pt x="432" y="1554"/>
                    <a:pt x="486" y="1513"/>
                    <a:pt x="554" y="1472"/>
                  </a:cubicBezTo>
                  <a:cubicBezTo>
                    <a:pt x="622" y="1418"/>
                    <a:pt x="689" y="1338"/>
                    <a:pt x="797" y="1324"/>
                  </a:cubicBezTo>
                  <a:lnTo>
                    <a:pt x="797" y="1324"/>
                  </a:lnTo>
                  <a:cubicBezTo>
                    <a:pt x="1230" y="1324"/>
                    <a:pt x="1230" y="1324"/>
                    <a:pt x="1230" y="1324"/>
                  </a:cubicBezTo>
                  <a:cubicBezTo>
                    <a:pt x="1230" y="2432"/>
                    <a:pt x="1230" y="2432"/>
                    <a:pt x="1230" y="2432"/>
                  </a:cubicBezTo>
                  <a:cubicBezTo>
                    <a:pt x="4675" y="2432"/>
                    <a:pt x="4675" y="2432"/>
                    <a:pt x="4675" y="2432"/>
                  </a:cubicBezTo>
                  <a:cubicBezTo>
                    <a:pt x="4675" y="1324"/>
                    <a:pt x="4675" y="1324"/>
                    <a:pt x="4675" y="1324"/>
                  </a:cubicBezTo>
                  <a:cubicBezTo>
                    <a:pt x="5093" y="1324"/>
                    <a:pt x="5093" y="1324"/>
                    <a:pt x="5093" y="1324"/>
                  </a:cubicBezTo>
                  <a:cubicBezTo>
                    <a:pt x="5107" y="1324"/>
                    <a:pt x="5107" y="1324"/>
                    <a:pt x="5107" y="1324"/>
                  </a:cubicBezTo>
                  <a:cubicBezTo>
                    <a:pt x="5215" y="1338"/>
                    <a:pt x="5283" y="1418"/>
                    <a:pt x="5350" y="1472"/>
                  </a:cubicBezTo>
                  <a:cubicBezTo>
                    <a:pt x="5417" y="1513"/>
                    <a:pt x="5471" y="1554"/>
                    <a:pt x="5552" y="1554"/>
                  </a:cubicBezTo>
                  <a:cubicBezTo>
                    <a:pt x="5647" y="1554"/>
                    <a:pt x="5727" y="1527"/>
                    <a:pt x="5795" y="1486"/>
                  </a:cubicBezTo>
                  <a:cubicBezTo>
                    <a:pt x="5849" y="1432"/>
                    <a:pt x="5890" y="1364"/>
                    <a:pt x="5890" y="1216"/>
                  </a:cubicBezTo>
                  <a:cubicBezTo>
                    <a:pt x="5903" y="1081"/>
                    <a:pt x="5862" y="1000"/>
                    <a:pt x="5795" y="946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 noChangeArrowheads="1"/>
            </p:cNvSpPr>
            <p:nvPr/>
          </p:nvSpPr>
          <p:spPr bwMode="auto">
            <a:xfrm>
              <a:off x="9271232" y="9599084"/>
              <a:ext cx="698318" cy="664105"/>
            </a:xfrm>
            <a:custGeom>
              <a:avLst/>
              <a:gdLst>
                <a:gd name="T0" fmla="*/ 608 w 1163"/>
                <a:gd name="T1" fmla="*/ 351 h 1109"/>
                <a:gd name="T2" fmla="*/ 608 w 1163"/>
                <a:gd name="T3" fmla="*/ 351 h 1109"/>
                <a:gd name="T4" fmla="*/ 351 w 1163"/>
                <a:gd name="T5" fmla="*/ 419 h 1109"/>
                <a:gd name="T6" fmla="*/ 149 w 1163"/>
                <a:gd name="T7" fmla="*/ 487 h 1109"/>
                <a:gd name="T8" fmla="*/ 14 w 1163"/>
                <a:gd name="T9" fmla="*/ 703 h 1109"/>
                <a:gd name="T10" fmla="*/ 108 w 1163"/>
                <a:gd name="T11" fmla="*/ 973 h 1109"/>
                <a:gd name="T12" fmla="*/ 365 w 1163"/>
                <a:gd name="T13" fmla="*/ 1108 h 1109"/>
                <a:gd name="T14" fmla="*/ 595 w 1163"/>
                <a:gd name="T15" fmla="*/ 1000 h 1109"/>
                <a:gd name="T16" fmla="*/ 690 w 1163"/>
                <a:gd name="T17" fmla="*/ 797 h 1109"/>
                <a:gd name="T18" fmla="*/ 784 w 1163"/>
                <a:gd name="T19" fmla="*/ 527 h 1109"/>
                <a:gd name="T20" fmla="*/ 784 w 1163"/>
                <a:gd name="T21" fmla="*/ 527 h 1109"/>
                <a:gd name="T22" fmla="*/ 1162 w 1163"/>
                <a:gd name="T23" fmla="*/ 189 h 1109"/>
                <a:gd name="T24" fmla="*/ 1000 w 1163"/>
                <a:gd name="T25" fmla="*/ 0 h 1109"/>
                <a:gd name="T26" fmla="*/ 608 w 1163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3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51" y="419"/>
                  </a:cubicBezTo>
                  <a:cubicBezTo>
                    <a:pt x="271" y="433"/>
                    <a:pt x="203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14" y="865"/>
                    <a:pt x="108" y="973"/>
                  </a:cubicBezTo>
                  <a:cubicBezTo>
                    <a:pt x="203" y="1081"/>
                    <a:pt x="284" y="1108"/>
                    <a:pt x="365" y="1108"/>
                  </a:cubicBezTo>
                  <a:cubicBezTo>
                    <a:pt x="446" y="1095"/>
                    <a:pt x="514" y="1054"/>
                    <a:pt x="595" y="1000"/>
                  </a:cubicBezTo>
                  <a:cubicBezTo>
                    <a:pt x="649" y="946"/>
                    <a:pt x="676" y="878"/>
                    <a:pt x="690" y="797"/>
                  </a:cubicBezTo>
                  <a:cubicBezTo>
                    <a:pt x="703" y="716"/>
                    <a:pt x="703" y="608"/>
                    <a:pt x="784" y="527"/>
                  </a:cubicBezTo>
                  <a:lnTo>
                    <a:pt x="784" y="527"/>
                  </a:lnTo>
                  <a:cubicBezTo>
                    <a:pt x="1162" y="189"/>
                    <a:pt x="1162" y="189"/>
                    <a:pt x="1162" y="189"/>
                  </a:cubicBezTo>
                  <a:cubicBezTo>
                    <a:pt x="1000" y="0"/>
                    <a:pt x="1000" y="0"/>
                    <a:pt x="1000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0345" tIns="40172" rIns="80345" bIns="40172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>
              <a:spLocks noChangeArrowheads="1"/>
            </p:cNvSpPr>
            <p:nvPr/>
          </p:nvSpPr>
          <p:spPr bwMode="auto">
            <a:xfrm>
              <a:off x="7731758" y="6892397"/>
              <a:ext cx="3184754" cy="1460500"/>
            </a:xfrm>
            <a:custGeom>
              <a:avLst/>
              <a:gdLst>
                <a:gd name="T0" fmla="*/ 3026 w 5310"/>
                <a:gd name="T1" fmla="*/ 162 h 2433"/>
                <a:gd name="T2" fmla="*/ 3026 w 5310"/>
                <a:gd name="T3" fmla="*/ 162 h 2433"/>
                <a:gd name="T4" fmla="*/ 3093 w 5310"/>
                <a:gd name="T5" fmla="*/ 270 h 2433"/>
                <a:gd name="T6" fmla="*/ 3215 w 5310"/>
                <a:gd name="T7" fmla="*/ 594 h 2433"/>
                <a:gd name="T8" fmla="*/ 3093 w 5310"/>
                <a:gd name="T9" fmla="*/ 986 h 2433"/>
                <a:gd name="T10" fmla="*/ 2661 w 5310"/>
                <a:gd name="T11" fmla="*/ 1162 h 2433"/>
                <a:gd name="T12" fmla="*/ 2215 w 5310"/>
                <a:gd name="T13" fmla="*/ 986 h 2433"/>
                <a:gd name="T14" fmla="*/ 2107 w 5310"/>
                <a:gd name="T15" fmla="*/ 594 h 2433"/>
                <a:gd name="T16" fmla="*/ 2242 w 5310"/>
                <a:gd name="T17" fmla="*/ 257 h 2433"/>
                <a:gd name="T18" fmla="*/ 2323 w 5310"/>
                <a:gd name="T19" fmla="*/ 135 h 2433"/>
                <a:gd name="T20" fmla="*/ 2323 w 5310"/>
                <a:gd name="T21" fmla="*/ 0 h 2433"/>
                <a:gd name="T22" fmla="*/ 0 w 5310"/>
                <a:gd name="T23" fmla="*/ 0 h 2433"/>
                <a:gd name="T24" fmla="*/ 0 w 5310"/>
                <a:gd name="T25" fmla="*/ 851 h 2433"/>
                <a:gd name="T26" fmla="*/ 176 w 5310"/>
                <a:gd name="T27" fmla="*/ 851 h 2433"/>
                <a:gd name="T28" fmla="*/ 298 w 5310"/>
                <a:gd name="T29" fmla="*/ 784 h 2433"/>
                <a:gd name="T30" fmla="*/ 621 w 5310"/>
                <a:gd name="T31" fmla="*/ 662 h 2433"/>
                <a:gd name="T32" fmla="*/ 999 w 5310"/>
                <a:gd name="T33" fmla="*/ 784 h 2433"/>
                <a:gd name="T34" fmla="*/ 1188 w 5310"/>
                <a:gd name="T35" fmla="*/ 1216 h 2433"/>
                <a:gd name="T36" fmla="*/ 999 w 5310"/>
                <a:gd name="T37" fmla="*/ 1648 h 2433"/>
                <a:gd name="T38" fmla="*/ 621 w 5310"/>
                <a:gd name="T39" fmla="*/ 1770 h 2433"/>
                <a:gd name="T40" fmla="*/ 284 w 5310"/>
                <a:gd name="T41" fmla="*/ 1635 h 2433"/>
                <a:gd name="T42" fmla="*/ 149 w 5310"/>
                <a:gd name="T43" fmla="*/ 1554 h 2433"/>
                <a:gd name="T44" fmla="*/ 0 w 5310"/>
                <a:gd name="T45" fmla="*/ 1554 h 2433"/>
                <a:gd name="T46" fmla="*/ 0 w 5310"/>
                <a:gd name="T47" fmla="*/ 2432 h 2433"/>
                <a:gd name="T48" fmla="*/ 4160 w 5310"/>
                <a:gd name="T49" fmla="*/ 2432 h 2433"/>
                <a:gd name="T50" fmla="*/ 4809 w 5310"/>
                <a:gd name="T51" fmla="*/ 1973 h 2433"/>
                <a:gd name="T52" fmla="*/ 5309 w 5310"/>
                <a:gd name="T53" fmla="*/ 0 h 2433"/>
                <a:gd name="T54" fmla="*/ 3026 w 5310"/>
                <a:gd name="T55" fmla="*/ 0 h 2433"/>
                <a:gd name="T56" fmla="*/ 3026 w 5310"/>
                <a:gd name="T57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10" h="2433">
                  <a:moveTo>
                    <a:pt x="3026" y="162"/>
                  </a:moveTo>
                  <a:lnTo>
                    <a:pt x="3026" y="162"/>
                  </a:lnTo>
                  <a:cubicBezTo>
                    <a:pt x="3026" y="176"/>
                    <a:pt x="3026" y="176"/>
                    <a:pt x="3093" y="270"/>
                  </a:cubicBezTo>
                  <a:cubicBezTo>
                    <a:pt x="3147" y="338"/>
                    <a:pt x="3215" y="460"/>
                    <a:pt x="3215" y="594"/>
                  </a:cubicBezTo>
                  <a:cubicBezTo>
                    <a:pt x="3215" y="730"/>
                    <a:pt x="3188" y="865"/>
                    <a:pt x="3093" y="986"/>
                  </a:cubicBezTo>
                  <a:cubicBezTo>
                    <a:pt x="3012" y="1094"/>
                    <a:pt x="2837" y="1162"/>
                    <a:pt x="2661" y="1162"/>
                  </a:cubicBezTo>
                  <a:cubicBezTo>
                    <a:pt x="2472" y="1162"/>
                    <a:pt x="2310" y="1081"/>
                    <a:pt x="2215" y="986"/>
                  </a:cubicBezTo>
                  <a:cubicBezTo>
                    <a:pt x="2121" y="865"/>
                    <a:pt x="2107" y="730"/>
                    <a:pt x="2107" y="594"/>
                  </a:cubicBezTo>
                  <a:cubicBezTo>
                    <a:pt x="2107" y="446"/>
                    <a:pt x="2175" y="338"/>
                    <a:pt x="2242" y="257"/>
                  </a:cubicBezTo>
                  <a:cubicBezTo>
                    <a:pt x="2310" y="176"/>
                    <a:pt x="2323" y="149"/>
                    <a:pt x="2323" y="135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176" y="851"/>
                    <a:pt x="176" y="851"/>
                    <a:pt x="176" y="851"/>
                  </a:cubicBezTo>
                  <a:cubicBezTo>
                    <a:pt x="203" y="851"/>
                    <a:pt x="203" y="851"/>
                    <a:pt x="298" y="784"/>
                  </a:cubicBezTo>
                  <a:cubicBezTo>
                    <a:pt x="365" y="730"/>
                    <a:pt x="472" y="662"/>
                    <a:pt x="621" y="662"/>
                  </a:cubicBezTo>
                  <a:cubicBezTo>
                    <a:pt x="742" y="662"/>
                    <a:pt x="891" y="689"/>
                    <a:pt x="999" y="784"/>
                  </a:cubicBezTo>
                  <a:cubicBezTo>
                    <a:pt x="1107" y="865"/>
                    <a:pt x="1188" y="1040"/>
                    <a:pt x="1188" y="1216"/>
                  </a:cubicBezTo>
                  <a:cubicBezTo>
                    <a:pt x="1188" y="1405"/>
                    <a:pt x="1107" y="1567"/>
                    <a:pt x="999" y="1648"/>
                  </a:cubicBezTo>
                  <a:cubicBezTo>
                    <a:pt x="891" y="1743"/>
                    <a:pt x="756" y="1770"/>
                    <a:pt x="621" y="1770"/>
                  </a:cubicBezTo>
                  <a:cubicBezTo>
                    <a:pt x="472" y="1770"/>
                    <a:pt x="352" y="1702"/>
                    <a:pt x="284" y="1635"/>
                  </a:cubicBezTo>
                  <a:cubicBezTo>
                    <a:pt x="190" y="1567"/>
                    <a:pt x="176" y="1554"/>
                    <a:pt x="149" y="155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2432"/>
                    <a:pt x="0" y="2432"/>
                    <a:pt x="0" y="2432"/>
                  </a:cubicBezTo>
                  <a:cubicBezTo>
                    <a:pt x="4160" y="2432"/>
                    <a:pt x="4160" y="2432"/>
                    <a:pt x="4160" y="2432"/>
                  </a:cubicBezTo>
                  <a:cubicBezTo>
                    <a:pt x="4444" y="2432"/>
                    <a:pt x="4715" y="2229"/>
                    <a:pt x="4809" y="1973"/>
                  </a:cubicBezTo>
                  <a:cubicBezTo>
                    <a:pt x="5309" y="0"/>
                    <a:pt x="5309" y="0"/>
                    <a:pt x="5309" y="0"/>
                  </a:cubicBezTo>
                  <a:cubicBezTo>
                    <a:pt x="3026" y="0"/>
                    <a:pt x="3026" y="0"/>
                    <a:pt x="3026" y="0"/>
                  </a:cubicBezTo>
                  <a:lnTo>
                    <a:pt x="3026" y="162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>
              <a:spLocks noChangeArrowheads="1"/>
            </p:cNvSpPr>
            <p:nvPr/>
          </p:nvSpPr>
          <p:spPr bwMode="auto">
            <a:xfrm>
              <a:off x="2608112" y="8585731"/>
              <a:ext cx="2690113" cy="2693458"/>
            </a:xfrm>
            <a:custGeom>
              <a:avLst/>
              <a:gdLst>
                <a:gd name="T0" fmla="*/ 2243 w 4486"/>
                <a:gd name="T1" fmla="*/ 0 h 4487"/>
                <a:gd name="T2" fmla="*/ 2243 w 4486"/>
                <a:gd name="T3" fmla="*/ 0 h 4487"/>
                <a:gd name="T4" fmla="*/ 0 w 4486"/>
                <a:gd name="T5" fmla="*/ 2243 h 4487"/>
                <a:gd name="T6" fmla="*/ 2243 w 4486"/>
                <a:gd name="T7" fmla="*/ 4486 h 4487"/>
                <a:gd name="T8" fmla="*/ 4485 w 4486"/>
                <a:gd name="T9" fmla="*/ 2243 h 4487"/>
                <a:gd name="T10" fmla="*/ 2243 w 4486"/>
                <a:gd name="T11" fmla="*/ 0 h 4487"/>
                <a:gd name="T12" fmla="*/ 2972 w 4486"/>
                <a:gd name="T13" fmla="*/ 2040 h 4487"/>
                <a:gd name="T14" fmla="*/ 2972 w 4486"/>
                <a:gd name="T15" fmla="*/ 2040 h 4487"/>
                <a:gd name="T16" fmla="*/ 2972 w 4486"/>
                <a:gd name="T17" fmla="*/ 2040 h 4487"/>
                <a:gd name="T18" fmla="*/ 2594 w 4486"/>
                <a:gd name="T19" fmla="*/ 2378 h 4487"/>
                <a:gd name="T20" fmla="*/ 2554 w 4486"/>
                <a:gd name="T21" fmla="*/ 2527 h 4487"/>
                <a:gd name="T22" fmla="*/ 2391 w 4486"/>
                <a:gd name="T23" fmla="*/ 2851 h 4487"/>
                <a:gd name="T24" fmla="*/ 2027 w 4486"/>
                <a:gd name="T25" fmla="*/ 3013 h 4487"/>
                <a:gd name="T26" fmla="*/ 1608 w 4486"/>
                <a:gd name="T27" fmla="*/ 2810 h 4487"/>
                <a:gd name="T28" fmla="*/ 1445 w 4486"/>
                <a:gd name="T29" fmla="*/ 2351 h 4487"/>
                <a:gd name="T30" fmla="*/ 1662 w 4486"/>
                <a:gd name="T31" fmla="*/ 2014 h 4487"/>
                <a:gd name="T32" fmla="*/ 1986 w 4486"/>
                <a:gd name="T33" fmla="*/ 1892 h 4487"/>
                <a:gd name="T34" fmla="*/ 2121 w 4486"/>
                <a:gd name="T35" fmla="*/ 1865 h 4487"/>
                <a:gd name="T36" fmla="*/ 2513 w 4486"/>
                <a:gd name="T37" fmla="*/ 1527 h 4487"/>
                <a:gd name="T38" fmla="*/ 2648 w 4486"/>
                <a:gd name="T39" fmla="*/ 1473 h 4487"/>
                <a:gd name="T40" fmla="*/ 2823 w 4486"/>
                <a:gd name="T41" fmla="*/ 1541 h 4487"/>
                <a:gd name="T42" fmla="*/ 2986 w 4486"/>
                <a:gd name="T43" fmla="*/ 1730 h 4487"/>
                <a:gd name="T44" fmla="*/ 2972 w 4486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6" h="4487">
                  <a:moveTo>
                    <a:pt x="2243" y="0"/>
                  </a:moveTo>
                  <a:lnTo>
                    <a:pt x="2243" y="0"/>
                  </a:lnTo>
                  <a:cubicBezTo>
                    <a:pt x="1000" y="0"/>
                    <a:pt x="0" y="1000"/>
                    <a:pt x="0" y="2243"/>
                  </a:cubicBezTo>
                  <a:cubicBezTo>
                    <a:pt x="0" y="3486"/>
                    <a:pt x="1000" y="4486"/>
                    <a:pt x="2243" y="4486"/>
                  </a:cubicBezTo>
                  <a:cubicBezTo>
                    <a:pt x="3486" y="4486"/>
                    <a:pt x="4485" y="3486"/>
                    <a:pt x="4485" y="2243"/>
                  </a:cubicBezTo>
                  <a:cubicBezTo>
                    <a:pt x="4485" y="1000"/>
                    <a:pt x="3486" y="0"/>
                    <a:pt x="2243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4" y="2378"/>
                    <a:pt x="2594" y="2378"/>
                    <a:pt x="2594" y="2378"/>
                  </a:cubicBezTo>
                  <a:cubicBezTo>
                    <a:pt x="2580" y="2392"/>
                    <a:pt x="2580" y="2419"/>
                    <a:pt x="2554" y="2527"/>
                  </a:cubicBezTo>
                  <a:cubicBezTo>
                    <a:pt x="2540" y="2621"/>
                    <a:pt x="2499" y="2756"/>
                    <a:pt x="2391" y="2851"/>
                  </a:cubicBezTo>
                  <a:cubicBezTo>
                    <a:pt x="2297" y="2932"/>
                    <a:pt x="2175" y="3000"/>
                    <a:pt x="2027" y="3013"/>
                  </a:cubicBezTo>
                  <a:cubicBezTo>
                    <a:pt x="1891" y="3013"/>
                    <a:pt x="1729" y="2946"/>
                    <a:pt x="1608" y="2810"/>
                  </a:cubicBezTo>
                  <a:cubicBezTo>
                    <a:pt x="1473" y="2676"/>
                    <a:pt x="1419" y="2486"/>
                    <a:pt x="1445" y="2351"/>
                  </a:cubicBezTo>
                  <a:cubicBezTo>
                    <a:pt x="1473" y="2203"/>
                    <a:pt x="1554" y="2095"/>
                    <a:pt x="1662" y="2014"/>
                  </a:cubicBezTo>
                  <a:cubicBezTo>
                    <a:pt x="1756" y="1919"/>
                    <a:pt x="1891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40" y="1487"/>
                    <a:pt x="2594" y="1473"/>
                    <a:pt x="2648" y="1473"/>
                  </a:cubicBezTo>
                  <a:cubicBezTo>
                    <a:pt x="2716" y="1459"/>
                    <a:pt x="2770" y="1487"/>
                    <a:pt x="2823" y="1541"/>
                  </a:cubicBezTo>
                  <a:cubicBezTo>
                    <a:pt x="2986" y="1730"/>
                    <a:pt x="2986" y="1730"/>
                    <a:pt x="2986" y="1730"/>
                  </a:cubicBezTo>
                  <a:cubicBezTo>
                    <a:pt x="3067" y="1824"/>
                    <a:pt x="3053" y="1960"/>
                    <a:pt x="2972" y="204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 noChangeArrowheads="1"/>
            </p:cNvSpPr>
            <p:nvPr/>
          </p:nvSpPr>
          <p:spPr bwMode="auto">
            <a:xfrm>
              <a:off x="8274012" y="8585731"/>
              <a:ext cx="2698047" cy="2693458"/>
            </a:xfrm>
            <a:custGeom>
              <a:avLst/>
              <a:gdLst>
                <a:gd name="T0" fmla="*/ 2242 w 4499"/>
                <a:gd name="T1" fmla="*/ 0 h 4487"/>
                <a:gd name="T2" fmla="*/ 2242 w 4499"/>
                <a:gd name="T3" fmla="*/ 0 h 4487"/>
                <a:gd name="T4" fmla="*/ 0 w 4499"/>
                <a:gd name="T5" fmla="*/ 2243 h 4487"/>
                <a:gd name="T6" fmla="*/ 2242 w 4499"/>
                <a:gd name="T7" fmla="*/ 4486 h 4487"/>
                <a:gd name="T8" fmla="*/ 4498 w 4499"/>
                <a:gd name="T9" fmla="*/ 2243 h 4487"/>
                <a:gd name="T10" fmla="*/ 2242 w 4499"/>
                <a:gd name="T11" fmla="*/ 0 h 4487"/>
                <a:gd name="T12" fmla="*/ 2972 w 4499"/>
                <a:gd name="T13" fmla="*/ 2040 h 4487"/>
                <a:gd name="T14" fmla="*/ 2972 w 4499"/>
                <a:gd name="T15" fmla="*/ 2040 h 4487"/>
                <a:gd name="T16" fmla="*/ 2972 w 4499"/>
                <a:gd name="T17" fmla="*/ 2040 h 4487"/>
                <a:gd name="T18" fmla="*/ 2593 w 4499"/>
                <a:gd name="T19" fmla="*/ 2378 h 4487"/>
                <a:gd name="T20" fmla="*/ 2566 w 4499"/>
                <a:gd name="T21" fmla="*/ 2527 h 4487"/>
                <a:gd name="T22" fmla="*/ 2391 w 4499"/>
                <a:gd name="T23" fmla="*/ 2851 h 4487"/>
                <a:gd name="T24" fmla="*/ 2026 w 4499"/>
                <a:gd name="T25" fmla="*/ 3013 h 4487"/>
                <a:gd name="T26" fmla="*/ 1607 w 4499"/>
                <a:gd name="T27" fmla="*/ 2810 h 4487"/>
                <a:gd name="T28" fmla="*/ 1459 w 4499"/>
                <a:gd name="T29" fmla="*/ 2351 h 4487"/>
                <a:gd name="T30" fmla="*/ 1661 w 4499"/>
                <a:gd name="T31" fmla="*/ 2014 h 4487"/>
                <a:gd name="T32" fmla="*/ 1986 w 4499"/>
                <a:gd name="T33" fmla="*/ 1892 h 4487"/>
                <a:gd name="T34" fmla="*/ 2121 w 4499"/>
                <a:gd name="T35" fmla="*/ 1865 h 4487"/>
                <a:gd name="T36" fmla="*/ 2513 w 4499"/>
                <a:gd name="T37" fmla="*/ 1527 h 4487"/>
                <a:gd name="T38" fmla="*/ 2648 w 4499"/>
                <a:gd name="T39" fmla="*/ 1473 h 4487"/>
                <a:gd name="T40" fmla="*/ 2823 w 4499"/>
                <a:gd name="T41" fmla="*/ 1541 h 4487"/>
                <a:gd name="T42" fmla="*/ 2999 w 4499"/>
                <a:gd name="T43" fmla="*/ 1730 h 4487"/>
                <a:gd name="T44" fmla="*/ 2972 w 4499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9" h="4487">
                  <a:moveTo>
                    <a:pt x="2242" y="0"/>
                  </a:moveTo>
                  <a:lnTo>
                    <a:pt x="2242" y="0"/>
                  </a:lnTo>
                  <a:cubicBezTo>
                    <a:pt x="1013" y="0"/>
                    <a:pt x="0" y="1000"/>
                    <a:pt x="0" y="2243"/>
                  </a:cubicBezTo>
                  <a:cubicBezTo>
                    <a:pt x="0" y="3486"/>
                    <a:pt x="1013" y="4486"/>
                    <a:pt x="2242" y="4486"/>
                  </a:cubicBezTo>
                  <a:cubicBezTo>
                    <a:pt x="3485" y="4486"/>
                    <a:pt x="4498" y="3486"/>
                    <a:pt x="4498" y="2243"/>
                  </a:cubicBezTo>
                  <a:cubicBezTo>
                    <a:pt x="4498" y="1000"/>
                    <a:pt x="3485" y="0"/>
                    <a:pt x="2242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3" y="2378"/>
                    <a:pt x="2593" y="2378"/>
                    <a:pt x="2593" y="2378"/>
                  </a:cubicBezTo>
                  <a:cubicBezTo>
                    <a:pt x="2580" y="2392"/>
                    <a:pt x="2580" y="2419"/>
                    <a:pt x="2566" y="2527"/>
                  </a:cubicBezTo>
                  <a:cubicBezTo>
                    <a:pt x="2539" y="2621"/>
                    <a:pt x="2513" y="2756"/>
                    <a:pt x="2391" y="2851"/>
                  </a:cubicBezTo>
                  <a:cubicBezTo>
                    <a:pt x="2296" y="2932"/>
                    <a:pt x="2175" y="3000"/>
                    <a:pt x="2026" y="3013"/>
                  </a:cubicBezTo>
                  <a:cubicBezTo>
                    <a:pt x="1891" y="3013"/>
                    <a:pt x="1729" y="2946"/>
                    <a:pt x="1607" y="2810"/>
                  </a:cubicBezTo>
                  <a:cubicBezTo>
                    <a:pt x="1486" y="2676"/>
                    <a:pt x="1431" y="2486"/>
                    <a:pt x="1459" y="2351"/>
                  </a:cubicBezTo>
                  <a:cubicBezTo>
                    <a:pt x="1486" y="2203"/>
                    <a:pt x="1567" y="2095"/>
                    <a:pt x="1661" y="2014"/>
                  </a:cubicBezTo>
                  <a:cubicBezTo>
                    <a:pt x="1769" y="1919"/>
                    <a:pt x="1904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53" y="1487"/>
                    <a:pt x="2593" y="1473"/>
                    <a:pt x="2648" y="1473"/>
                  </a:cubicBezTo>
                  <a:cubicBezTo>
                    <a:pt x="2715" y="1459"/>
                    <a:pt x="2783" y="1487"/>
                    <a:pt x="2823" y="1541"/>
                  </a:cubicBezTo>
                  <a:cubicBezTo>
                    <a:pt x="2999" y="1730"/>
                    <a:pt x="2999" y="1730"/>
                    <a:pt x="2999" y="1730"/>
                  </a:cubicBezTo>
                  <a:cubicBezTo>
                    <a:pt x="3080" y="1824"/>
                    <a:pt x="3066" y="1960"/>
                    <a:pt x="2972" y="204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441875" y="1816125"/>
            <a:ext cx="4752939" cy="745232"/>
            <a:chOff x="11598408" y="3293454"/>
            <a:chExt cx="9013475" cy="1413259"/>
          </a:xfrm>
        </p:grpSpPr>
        <p:sp>
          <p:nvSpPr>
            <p:cNvPr id="43" name="TextBox 42"/>
            <p:cNvSpPr txBox="1"/>
            <p:nvPr/>
          </p:nvSpPr>
          <p:spPr>
            <a:xfrm>
              <a:off x="12632652" y="4003880"/>
              <a:ext cx="7979231" cy="702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222"/>
            <p:cNvSpPr>
              <a:spLocks noEditPoints="1"/>
            </p:cNvSpPr>
            <p:nvPr/>
          </p:nvSpPr>
          <p:spPr bwMode="auto">
            <a:xfrm>
              <a:off x="11598408" y="400923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632652" y="3293454"/>
              <a:ext cx="4765223" cy="5105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441875" y="2902038"/>
            <a:ext cx="4690937" cy="865179"/>
            <a:chOff x="11630298" y="5398046"/>
            <a:chExt cx="8895894" cy="1640726"/>
          </a:xfrm>
        </p:grpSpPr>
        <p:sp>
          <p:nvSpPr>
            <p:cNvPr id="57" name="TextBox 56"/>
            <p:cNvSpPr txBox="1"/>
            <p:nvPr/>
          </p:nvSpPr>
          <p:spPr>
            <a:xfrm>
              <a:off x="12312602" y="6081787"/>
              <a:ext cx="8213590" cy="956985"/>
            </a:xfrm>
            <a:prstGeom prst="rect">
              <a:avLst/>
            </a:prstGeom>
            <a:noFill/>
          </p:spPr>
          <p:txBody>
            <a:bodyPr wrap="square" lIns="115703" tIns="57852" rIns="115703" bIns="57852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222"/>
            <p:cNvSpPr>
              <a:spLocks noEditPoints="1"/>
            </p:cNvSpPr>
            <p:nvPr/>
          </p:nvSpPr>
          <p:spPr bwMode="auto">
            <a:xfrm>
              <a:off x="11630298" y="564524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372890" y="5398046"/>
              <a:ext cx="4714311" cy="69521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41875" y="4090715"/>
            <a:ext cx="4672845" cy="689420"/>
            <a:chOff x="11608400" y="7064470"/>
            <a:chExt cx="8861584" cy="1307417"/>
          </a:xfrm>
        </p:grpSpPr>
        <p:sp>
          <p:nvSpPr>
            <p:cNvPr id="60" name="TextBox 59"/>
            <p:cNvSpPr txBox="1"/>
            <p:nvPr/>
          </p:nvSpPr>
          <p:spPr>
            <a:xfrm>
              <a:off x="12500745" y="7669054"/>
              <a:ext cx="7969239" cy="702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222"/>
            <p:cNvSpPr>
              <a:spLocks noEditPoints="1"/>
            </p:cNvSpPr>
            <p:nvPr/>
          </p:nvSpPr>
          <p:spPr bwMode="auto">
            <a:xfrm>
              <a:off x="11608400" y="723250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546961" y="7064470"/>
              <a:ext cx="3743209" cy="5105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1875" y="5120816"/>
            <a:ext cx="4685668" cy="823436"/>
            <a:chOff x="11640290" y="8700482"/>
            <a:chExt cx="8885902" cy="1561565"/>
          </a:xfrm>
        </p:grpSpPr>
        <p:sp>
          <p:nvSpPr>
            <p:cNvPr id="64" name="TextBox 63"/>
            <p:cNvSpPr txBox="1"/>
            <p:nvPr/>
          </p:nvSpPr>
          <p:spPr>
            <a:xfrm>
              <a:off x="12139940" y="9305062"/>
              <a:ext cx="8386252" cy="956985"/>
            </a:xfrm>
            <a:prstGeom prst="rect">
              <a:avLst/>
            </a:prstGeom>
            <a:noFill/>
          </p:spPr>
          <p:txBody>
            <a:bodyPr wrap="square" lIns="115703" tIns="57852" rIns="115703" bIns="57852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222"/>
            <p:cNvSpPr>
              <a:spLocks noEditPoints="1"/>
            </p:cNvSpPr>
            <p:nvPr/>
          </p:nvSpPr>
          <p:spPr bwMode="auto">
            <a:xfrm>
              <a:off x="11640290" y="886851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210475" y="8700482"/>
              <a:ext cx="3670128" cy="69521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3" y="0"/>
            <a:ext cx="12858044" cy="2767274"/>
          </a:xfrm>
          <a:prstGeom prst="triangl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osceles Triangle 5_1"/>
          <p:cNvSpPr/>
          <p:nvPr/>
        </p:nvSpPr>
        <p:spPr>
          <a:xfrm rot="10800000">
            <a:off x="706" y="-3548"/>
            <a:ext cx="12858044" cy="2767274"/>
          </a:xfrm>
          <a:prstGeom prst="triangle">
            <a:avLst/>
          </a:prstGeom>
          <a:solidFill>
            <a:srgbClr val="0C888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38902" y="995119"/>
            <a:ext cx="3393493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85000"/>
                  </a:schemeClr>
                </a:solidFill>
              </a:rPr>
              <a:t>CONTENTS</a:t>
            </a:r>
            <a:endParaRPr lang="zh-CN" altLang="en-US" sz="5695" i="1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75589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19090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5" dirty="0">
                <a:solidFill>
                  <a:srgbClr val="0C8882"/>
                </a:solidFill>
                <a:latin typeface="+mn-ea"/>
              </a:rPr>
              <a:t>1</a:t>
            </a:r>
            <a:endParaRPr lang="zh-CN" altLang="en-US" sz="759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039" y="4664748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年度工作内容概述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404634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475926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5" dirty="0">
                <a:solidFill>
                  <a:srgbClr val="0C8882"/>
                </a:solidFill>
                <a:latin typeface="+mn-ea"/>
              </a:rPr>
              <a:t>2</a:t>
            </a:r>
            <a:endParaRPr lang="zh-CN" altLang="en-US" sz="759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4580" y="4543282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工作完成具体情况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471880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525951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5" dirty="0">
                <a:solidFill>
                  <a:srgbClr val="0C8882"/>
                </a:solidFill>
                <a:latin typeface="+mn-ea"/>
              </a:rPr>
              <a:t>3</a:t>
            </a:r>
            <a:endParaRPr lang="zh-CN" altLang="en-US" sz="759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14605" y="4543282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工作存在不足之处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564595" y="3220250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5" dirty="0">
                <a:solidFill>
                  <a:srgbClr val="0C8882"/>
                </a:solidFill>
                <a:latin typeface="+mn-ea"/>
              </a:rPr>
              <a:t>4</a:t>
            </a:r>
            <a:endParaRPr lang="zh-CN" altLang="en-US" sz="759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53249" y="4526249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明年工作目标计划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5" dirty="0" smtClean="0">
                <a:solidFill>
                  <a:srgbClr val="0C8882"/>
                </a:solidFill>
                <a:latin typeface="+mn-ea"/>
              </a:rPr>
              <a:t>4</a:t>
            </a:r>
            <a:endParaRPr lang="zh-CN" altLang="en-US" sz="843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明年工作目标计划</a:t>
            </a:r>
            <a:endParaRPr lang="zh-CN" altLang="en-US" sz="379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9368" y="2951065"/>
            <a:ext cx="11291378" cy="2192316"/>
            <a:chOff x="806609" y="3509755"/>
            <a:chExt cx="10343040" cy="2008187"/>
          </a:xfrm>
        </p:grpSpPr>
        <p:grpSp>
          <p:nvGrpSpPr>
            <p:cNvPr id="24" name="组合 44"/>
            <p:cNvGrpSpPr/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16804" y="3285516"/>
            <a:ext cx="1637564" cy="1637566"/>
            <a:chOff x="4248468" y="3748642"/>
            <a:chExt cx="1500029" cy="1500029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46" name="Freeform 564"/>
              <p:cNvSpPr/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572"/>
              <p:cNvSpPr/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575"/>
              <p:cNvSpPr/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 589"/>
              <p:cNvSpPr/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366429" y="3204227"/>
            <a:ext cx="1637564" cy="163756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/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 179"/>
              <p:cNvSpPr/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675438" y="3251640"/>
            <a:ext cx="1637564" cy="163756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/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/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08026" y="3211853"/>
            <a:ext cx="1637564" cy="163756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885755" y="1733590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40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003993" y="5368605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40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175070" y="1733590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40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209451" y="5368605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40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49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5" grpId="0"/>
          <p:bldP spid="9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49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5" grpId="0"/>
          <p:bldP spid="96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1101" y="2595830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0" tIns="62628" rIns="125320" bIns="62628" rtlCol="0" anchor="ctr"/>
          <a:lstStyle/>
          <a:p>
            <a:pPr algn="ctr" defTabSz="1252220"/>
            <a:endParaRPr lang="es-SV" sz="9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432" y="2133888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0" tIns="62628" rIns="125320" bIns="62628" rtlCol="0" anchor="ctr"/>
          <a:lstStyle/>
          <a:p>
            <a:pPr algn="ctr" defTabSz="1252220"/>
            <a:endParaRPr lang="es-SV" sz="9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65" y="1736276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0" tIns="62628" rIns="125320" bIns="62628" rtlCol="0" anchor="ctr"/>
          <a:lstStyle/>
          <a:p>
            <a:pPr algn="ctr" defTabSz="1252220"/>
            <a:endParaRPr lang="es-SV" sz="9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096" y="1331357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0" tIns="62628" rIns="125320" bIns="62628" rtlCol="0" anchor="ctr"/>
          <a:lstStyle/>
          <a:p>
            <a:pPr algn="ctr" defTabSz="1252220"/>
            <a:endParaRPr lang="es-SV" sz="9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485" y="3045139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</p:spPr>
        <p:txBody>
          <a:bodyPr lIns="125320" tIns="62628" rIns="125320" bIns="62628" rtlCol="0" anchor="ctr"/>
          <a:lstStyle/>
          <a:p>
            <a:pPr algn="ctr" defTabSz="1252220"/>
            <a:endParaRPr lang="es-SV" sz="9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1177" y="2739610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"/>
          <p:cNvSpPr/>
          <p:nvPr/>
        </p:nvSpPr>
        <p:spPr>
          <a:xfrm>
            <a:off x="3989487" y="2286409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5090377" y="1823770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6181909" y="1430794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7287198" y="1024137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7 Paralelogramo"/>
          <p:cNvSpPr/>
          <p:nvPr/>
        </p:nvSpPr>
        <p:spPr bwMode="auto">
          <a:xfrm>
            <a:off x="3034554" y="3617288"/>
            <a:ext cx="1540978" cy="1368393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323" y="1336586"/>
            <a:ext cx="1866929" cy="36408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12" y="1879327"/>
            <a:ext cx="1809174" cy="309802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-1" fmla="*/ 0 w 3519437"/>
              <a:gd name="connsiteY0-2" fmla="*/ 5645122 h 5876103"/>
              <a:gd name="connsiteX1-3" fmla="*/ 2003921 w 3519437"/>
              <a:gd name="connsiteY1-4" fmla="*/ 0 h 5876103"/>
              <a:gd name="connsiteX2-5" fmla="*/ 3519437 w 3519437"/>
              <a:gd name="connsiteY2-6" fmla="*/ 0 h 5876103"/>
              <a:gd name="connsiteX3-7" fmla="*/ 1434553 w 3519437"/>
              <a:gd name="connsiteY3-8" fmla="*/ 5876103 h 5876103"/>
              <a:gd name="connsiteX4-9" fmla="*/ 0 w 3519437"/>
              <a:gd name="connsiteY4-10" fmla="*/ 5645122 h 5876103"/>
              <a:gd name="connsiteX0-11" fmla="*/ 0 w 3431330"/>
              <a:gd name="connsiteY0-12" fmla="*/ 5645122 h 5876103"/>
              <a:gd name="connsiteX1-13" fmla="*/ 2003921 w 3431330"/>
              <a:gd name="connsiteY1-14" fmla="*/ 0 h 5876103"/>
              <a:gd name="connsiteX2-15" fmla="*/ 3431330 w 3431330"/>
              <a:gd name="connsiteY2-16" fmla="*/ 245269 h 5876103"/>
              <a:gd name="connsiteX3-17" fmla="*/ 1434553 w 3431330"/>
              <a:gd name="connsiteY3-18" fmla="*/ 5876103 h 5876103"/>
              <a:gd name="connsiteX4-19" fmla="*/ 0 w 3431330"/>
              <a:gd name="connsiteY4-20" fmla="*/ 5645122 h 5876103"/>
              <a:gd name="connsiteX0-21" fmla="*/ 0 w 3431330"/>
              <a:gd name="connsiteY0-22" fmla="*/ 5645122 h 5876103"/>
              <a:gd name="connsiteX1-23" fmla="*/ 1994396 w 3431330"/>
              <a:gd name="connsiteY1-24" fmla="*/ 0 h 5876103"/>
              <a:gd name="connsiteX2-25" fmla="*/ 3431330 w 3431330"/>
              <a:gd name="connsiteY2-26" fmla="*/ 245269 h 5876103"/>
              <a:gd name="connsiteX3-27" fmla="*/ 1434553 w 3431330"/>
              <a:gd name="connsiteY3-28" fmla="*/ 5876103 h 5876103"/>
              <a:gd name="connsiteX4-29" fmla="*/ 0 w 3431330"/>
              <a:gd name="connsiteY4-30" fmla="*/ 5645122 h 58761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54" y="2284064"/>
            <a:ext cx="1802896" cy="2693400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-1" fmla="*/ 0 w 3507531"/>
              <a:gd name="connsiteY0-2" fmla="*/ 5111018 h 5111018"/>
              <a:gd name="connsiteX1-3" fmla="*/ 2084884 w 3507531"/>
              <a:gd name="connsiteY1-4" fmla="*/ 0 h 5111018"/>
              <a:gd name="connsiteX2-5" fmla="*/ 3507531 w 3507531"/>
              <a:gd name="connsiteY2-6" fmla="*/ 228600 h 5111018"/>
              <a:gd name="connsiteX3-7" fmla="*/ 1515516 w 3507531"/>
              <a:gd name="connsiteY3-8" fmla="*/ 5111018 h 5111018"/>
              <a:gd name="connsiteX4-9" fmla="*/ 0 w 3507531"/>
              <a:gd name="connsiteY4-10" fmla="*/ 5111018 h 5111018"/>
              <a:gd name="connsiteX0-11" fmla="*/ 0 w 3507531"/>
              <a:gd name="connsiteY0-12" fmla="*/ 5108637 h 5108637"/>
              <a:gd name="connsiteX1-13" fmla="*/ 2077741 w 3507531"/>
              <a:gd name="connsiteY1-14" fmla="*/ 0 h 5108637"/>
              <a:gd name="connsiteX2-15" fmla="*/ 3507531 w 3507531"/>
              <a:gd name="connsiteY2-16" fmla="*/ 226219 h 5108637"/>
              <a:gd name="connsiteX3-17" fmla="*/ 1515516 w 3507531"/>
              <a:gd name="connsiteY3-18" fmla="*/ 5108637 h 5108637"/>
              <a:gd name="connsiteX4-19" fmla="*/ 0 w 3507531"/>
              <a:gd name="connsiteY4-20" fmla="*/ 5108637 h 5108637"/>
              <a:gd name="connsiteX0-21" fmla="*/ 0 w 3419425"/>
              <a:gd name="connsiteY0-22" fmla="*/ 4891943 h 5108637"/>
              <a:gd name="connsiteX1-23" fmla="*/ 1989635 w 3419425"/>
              <a:gd name="connsiteY1-24" fmla="*/ 0 h 5108637"/>
              <a:gd name="connsiteX2-25" fmla="*/ 3419425 w 3419425"/>
              <a:gd name="connsiteY2-26" fmla="*/ 226219 h 5108637"/>
              <a:gd name="connsiteX3-27" fmla="*/ 1427410 w 3419425"/>
              <a:gd name="connsiteY3-28" fmla="*/ 5108637 h 5108637"/>
              <a:gd name="connsiteX4-29" fmla="*/ 0 w 3419425"/>
              <a:gd name="connsiteY4-30" fmla="*/ 4891943 h 51086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101" y="2686070"/>
            <a:ext cx="1787620" cy="2291186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-1" fmla="*/ 0 w 3490462"/>
              <a:gd name="connsiteY0-2" fmla="*/ 4345746 h 4345746"/>
              <a:gd name="connsiteX1-3" fmla="*/ 2103696 w 3490462"/>
              <a:gd name="connsiteY1-4" fmla="*/ 0 h 4345746"/>
              <a:gd name="connsiteX2-5" fmla="*/ 3490462 w 3490462"/>
              <a:gd name="connsiteY2-6" fmla="*/ 223838 h 4345746"/>
              <a:gd name="connsiteX3-7" fmla="*/ 1496304 w 3490462"/>
              <a:gd name="connsiteY3-8" fmla="*/ 4345746 h 4345746"/>
              <a:gd name="connsiteX4-9" fmla="*/ 0 w 3490462"/>
              <a:gd name="connsiteY4-10" fmla="*/ 4345746 h 4345746"/>
              <a:gd name="connsiteX0-11" fmla="*/ 0 w 3390450"/>
              <a:gd name="connsiteY0-12" fmla="*/ 4138577 h 4345746"/>
              <a:gd name="connsiteX1-13" fmla="*/ 2003684 w 3390450"/>
              <a:gd name="connsiteY1-14" fmla="*/ 0 h 4345746"/>
              <a:gd name="connsiteX2-15" fmla="*/ 3390450 w 3390450"/>
              <a:gd name="connsiteY2-16" fmla="*/ 223838 h 4345746"/>
              <a:gd name="connsiteX3-17" fmla="*/ 1396292 w 3390450"/>
              <a:gd name="connsiteY3-18" fmla="*/ 4345746 h 4345746"/>
              <a:gd name="connsiteX4-19" fmla="*/ 0 w 3390450"/>
              <a:gd name="connsiteY4-20" fmla="*/ 4138577 h 4345746"/>
              <a:gd name="connsiteX0-21" fmla="*/ 0 w 3390450"/>
              <a:gd name="connsiteY0-22" fmla="*/ 4138577 h 4345746"/>
              <a:gd name="connsiteX1-23" fmla="*/ 1984634 w 3390450"/>
              <a:gd name="connsiteY1-24" fmla="*/ 0 h 4345746"/>
              <a:gd name="connsiteX2-25" fmla="*/ 3390450 w 3390450"/>
              <a:gd name="connsiteY2-26" fmla="*/ 223838 h 4345746"/>
              <a:gd name="connsiteX3-27" fmla="*/ 1396292 w 3390450"/>
              <a:gd name="connsiteY3-28" fmla="*/ 4345746 h 4345746"/>
              <a:gd name="connsiteX4-29" fmla="*/ 0 w 3390450"/>
              <a:gd name="connsiteY4-30" fmla="*/ 4138577 h 4345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292" y="3143803"/>
            <a:ext cx="1740122" cy="18335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-1" fmla="*/ 0 w 3448000"/>
              <a:gd name="connsiteY0-2" fmla="*/ 3225331 h 3477743"/>
              <a:gd name="connsiteX1-3" fmla="*/ 1934072 w 3448000"/>
              <a:gd name="connsiteY1-4" fmla="*/ 0 h 3477743"/>
              <a:gd name="connsiteX2-5" fmla="*/ 3448000 w 3448000"/>
              <a:gd name="connsiteY2-6" fmla="*/ 0 h 3477743"/>
              <a:gd name="connsiteX3-7" fmla="*/ 1361528 w 3448000"/>
              <a:gd name="connsiteY3-8" fmla="*/ 3477743 h 3477743"/>
              <a:gd name="connsiteX4-9" fmla="*/ 0 w 3448000"/>
              <a:gd name="connsiteY4-10" fmla="*/ 3225331 h 3477743"/>
              <a:gd name="connsiteX0-11" fmla="*/ 0 w 3300362"/>
              <a:gd name="connsiteY0-12" fmla="*/ 3225331 h 3477743"/>
              <a:gd name="connsiteX1-13" fmla="*/ 1934072 w 3300362"/>
              <a:gd name="connsiteY1-14" fmla="*/ 0 h 3477743"/>
              <a:gd name="connsiteX2-15" fmla="*/ 3300362 w 3300362"/>
              <a:gd name="connsiteY2-16" fmla="*/ 247650 h 3477743"/>
              <a:gd name="connsiteX3-17" fmla="*/ 1361528 w 3300362"/>
              <a:gd name="connsiteY3-18" fmla="*/ 3477743 h 3477743"/>
              <a:gd name="connsiteX4-19" fmla="*/ 0 w 3300362"/>
              <a:gd name="connsiteY4-20" fmla="*/ 3225331 h 3477743"/>
              <a:gd name="connsiteX0-21" fmla="*/ 0 w 3300362"/>
              <a:gd name="connsiteY0-22" fmla="*/ 3225331 h 3477743"/>
              <a:gd name="connsiteX1-23" fmla="*/ 1934072 w 3300362"/>
              <a:gd name="connsiteY1-24" fmla="*/ 0 h 3477743"/>
              <a:gd name="connsiteX2-25" fmla="*/ 3300362 w 3300362"/>
              <a:gd name="connsiteY2-26" fmla="*/ 247650 h 3477743"/>
              <a:gd name="connsiteX3-27" fmla="*/ 1371053 w 3300362"/>
              <a:gd name="connsiteY3-28" fmla="*/ 3477743 h 3477743"/>
              <a:gd name="connsiteX4-29" fmla="*/ 0 w 3300362"/>
              <a:gd name="connsiteY4-30" fmla="*/ 3225331 h 34777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311" y="3143803"/>
            <a:ext cx="806783" cy="18335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80" y="2686070"/>
            <a:ext cx="806783" cy="2291283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50" y="2282697"/>
            <a:ext cx="806783" cy="2694656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419" y="1879327"/>
            <a:ext cx="806783" cy="309802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939" y="3601644"/>
            <a:ext cx="806783" cy="1375725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963" y="4985682"/>
            <a:ext cx="9462871" cy="63116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6069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39437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62804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386172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309536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35" grpId="0"/>
          <p:bldP spid="36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709335" y="1816225"/>
            <a:ext cx="1411833" cy="1411833"/>
            <a:chOff x="5286041" y="1769387"/>
            <a:chExt cx="1619915" cy="1619915"/>
          </a:xfrm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78446" y="2959393"/>
            <a:ext cx="1411833" cy="1411833"/>
            <a:chOff x="3171077" y="1769386"/>
            <a:chExt cx="1619915" cy="1619915"/>
          </a:xfrm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940224" y="2959394"/>
            <a:ext cx="1411833" cy="1411833"/>
            <a:chOff x="7401005" y="1769387"/>
            <a:chExt cx="1619915" cy="1619915"/>
          </a:xfrm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247558" y="1876159"/>
            <a:ext cx="1411833" cy="1411833"/>
            <a:chOff x="1056113" y="1769387"/>
            <a:chExt cx="1619915" cy="1619915"/>
          </a:xfrm>
          <a:solidFill>
            <a:srgbClr val="00B0F0"/>
          </a:solidFill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/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10171111" y="1816225"/>
            <a:ext cx="1411833" cy="1411833"/>
            <a:chOff x="9515969" y="1769387"/>
            <a:chExt cx="1619915" cy="1619915"/>
          </a:xfrm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30000"/>
                  </a:lnSpc>
                </a:pPr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1118279" y="4144168"/>
            <a:ext cx="2070736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118279" y="3740312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7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9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3273604" y="5121442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510365" y="4645425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7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9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5412953" y="4144168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412952" y="3740312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7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9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9946791" y="4007295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946792" y="3603439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7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9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Box 23"/>
          <p:cNvSpPr txBox="1"/>
          <p:nvPr/>
        </p:nvSpPr>
        <p:spPr>
          <a:xfrm>
            <a:off x="7878926" y="5049280"/>
            <a:ext cx="2070736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878926" y="4645425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7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9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53" grpId="0"/>
      <p:bldP spid="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/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/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AutoShape 24"/>
            <p:cNvSpPr/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/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/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F09C00"/>
              </a:solidFill>
              <a:ln w="25400">
                <a:solidFill>
                  <a:srgbClr val="F09C00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 Placeholder 8"/>
          <p:cNvSpPr txBox="1"/>
          <p:nvPr/>
        </p:nvSpPr>
        <p:spPr>
          <a:xfrm>
            <a:off x="2070909" y="2573548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33" name="Text Placeholder 9"/>
          <p:cNvSpPr txBox="1"/>
          <p:nvPr/>
        </p:nvSpPr>
        <p:spPr>
          <a:xfrm>
            <a:off x="2070909" y="2869703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34" name="Text Placeholder 8"/>
          <p:cNvSpPr txBox="1"/>
          <p:nvPr/>
        </p:nvSpPr>
        <p:spPr>
          <a:xfrm>
            <a:off x="2070909" y="3800686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35" name="Text Placeholder 9"/>
          <p:cNvSpPr txBox="1"/>
          <p:nvPr/>
        </p:nvSpPr>
        <p:spPr>
          <a:xfrm>
            <a:off x="2070909" y="4098428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39" name="Text Placeholder 8"/>
          <p:cNvSpPr txBox="1"/>
          <p:nvPr/>
        </p:nvSpPr>
        <p:spPr>
          <a:xfrm>
            <a:off x="2070909" y="4967498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40" name="Text Placeholder 9"/>
          <p:cNvSpPr txBox="1"/>
          <p:nvPr/>
        </p:nvSpPr>
        <p:spPr>
          <a:xfrm>
            <a:off x="2070909" y="5265241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41" name="Text Placeholder 8"/>
          <p:cNvSpPr txBox="1"/>
          <p:nvPr/>
        </p:nvSpPr>
        <p:spPr>
          <a:xfrm>
            <a:off x="8475474" y="2552911"/>
            <a:ext cx="2043112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42" name="Text Placeholder 9"/>
          <p:cNvSpPr txBox="1"/>
          <p:nvPr/>
        </p:nvSpPr>
        <p:spPr>
          <a:xfrm>
            <a:off x="8475473" y="2850652"/>
            <a:ext cx="231670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51" name="Text Placeholder 8"/>
          <p:cNvSpPr txBox="1"/>
          <p:nvPr/>
        </p:nvSpPr>
        <p:spPr>
          <a:xfrm>
            <a:off x="8475474" y="3780048"/>
            <a:ext cx="2043112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52" name="Text Placeholder 9"/>
          <p:cNvSpPr txBox="1"/>
          <p:nvPr/>
        </p:nvSpPr>
        <p:spPr>
          <a:xfrm>
            <a:off x="8475473" y="4077790"/>
            <a:ext cx="231670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55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  <p:bldP spid="55" grpId="0"/>
      <p:bldP spid="5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166223" y="1205889"/>
            <a:ext cx="4151147" cy="4963850"/>
            <a:chOff x="1423" y="-1124"/>
            <a:chExt cx="4832" cy="5778"/>
          </a:xfrm>
        </p:grpSpPr>
        <p:sp>
          <p:nvSpPr>
            <p:cNvPr id="5" name="Freeform 7"/>
            <p:cNvSpPr/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2088" y="1565"/>
              <a:ext cx="4167" cy="3089"/>
            </a:xfrm>
            <a:custGeom>
              <a:avLst/>
              <a:gdLst>
                <a:gd name="T0" fmla="*/ 1689 w 1761"/>
                <a:gd name="T1" fmla="*/ 0 h 1306"/>
                <a:gd name="T2" fmla="*/ 838 w 1761"/>
                <a:gd name="T3" fmla="*/ 0 h 1306"/>
                <a:gd name="T4" fmla="*/ 839 w 1761"/>
                <a:gd name="T5" fmla="*/ 54 h 1306"/>
                <a:gd name="T6" fmla="*/ 443 w 1761"/>
                <a:gd name="T7" fmla="*/ 1011 h 1306"/>
                <a:gd name="T8" fmla="*/ 0 w 1761"/>
                <a:gd name="T9" fmla="*/ 1306 h 1306"/>
                <a:gd name="T10" fmla="*/ 1689 w 1761"/>
                <a:gd name="T11" fmla="*/ 1306 h 1306"/>
                <a:gd name="T12" fmla="*/ 1761 w 1761"/>
                <a:gd name="T13" fmla="*/ 1233 h 1306"/>
                <a:gd name="T14" fmla="*/ 1761 w 1761"/>
                <a:gd name="T15" fmla="*/ 72 h 1306"/>
                <a:gd name="T16" fmla="*/ 1689 w 1761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1" h="1306">
                  <a:moveTo>
                    <a:pt x="1689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9" y="18"/>
                    <a:pt x="839" y="36"/>
                    <a:pt x="839" y="54"/>
                  </a:cubicBezTo>
                  <a:cubicBezTo>
                    <a:pt x="839" y="411"/>
                    <a:pt x="695" y="758"/>
                    <a:pt x="443" y="1011"/>
                  </a:cubicBezTo>
                  <a:cubicBezTo>
                    <a:pt x="315" y="1138"/>
                    <a:pt x="164" y="1238"/>
                    <a:pt x="0" y="1306"/>
                  </a:cubicBezTo>
                  <a:cubicBezTo>
                    <a:pt x="1689" y="1306"/>
                    <a:pt x="1689" y="1306"/>
                    <a:pt x="1689" y="1306"/>
                  </a:cubicBezTo>
                  <a:cubicBezTo>
                    <a:pt x="1728" y="1306"/>
                    <a:pt x="1761" y="1273"/>
                    <a:pt x="1761" y="1233"/>
                  </a:cubicBezTo>
                  <a:cubicBezTo>
                    <a:pt x="1761" y="72"/>
                    <a:pt x="1761" y="72"/>
                    <a:pt x="1761" y="72"/>
                  </a:cubicBezTo>
                  <a:cubicBezTo>
                    <a:pt x="1761" y="32"/>
                    <a:pt x="1728" y="0"/>
                    <a:pt x="1689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rgbClr val="08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rgbClr val="F0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0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18904" y="1589148"/>
            <a:ext cx="1353392" cy="1516908"/>
            <a:chOff x="1395654" y="1419145"/>
            <a:chExt cx="1283358" cy="1438411"/>
          </a:xfrm>
        </p:grpSpPr>
        <p:sp>
          <p:nvSpPr>
            <p:cNvPr id="35" name="Freeform 10"/>
            <p:cNvSpPr/>
            <p:nvPr/>
          </p:nvSpPr>
          <p:spPr bwMode="auto">
            <a:xfrm rot="12700989" flipH="1">
              <a:off x="1395654" y="1419145"/>
              <a:ext cx="1283358" cy="1438411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86174" y="1938033"/>
              <a:ext cx="691928" cy="463373"/>
            </a:xfrm>
            <a:prstGeom prst="rect">
              <a:avLst/>
            </a:prstGeom>
            <a:noFill/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latin typeface="+mn-lt"/>
                  <a:ea typeface="+mn-ea"/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dirty="0">
                  <a:sym typeface="+mn-lt"/>
                </a:rPr>
                <a:t>95%</a:t>
              </a:r>
              <a:endParaRPr lang="en-GB" dirty="0"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839004" y="2646369"/>
            <a:ext cx="1473160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 </a:t>
            </a:r>
            <a:endParaRPr lang="en-GB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800407" y="3005367"/>
            <a:ext cx="6302997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随着计算机技术的发展及印刷技术的进步，平面设计在视觉感观领域的表现和应用也越来越丰富。随着计算机技术的发展及印刷技术的进步，平面设计在视觉感观领域的表现和应用也越来越丰富。</a:t>
            </a:r>
            <a:endParaRPr lang="en-GB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254255" y="4287147"/>
            <a:ext cx="994109" cy="99410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722824" y="4287147"/>
            <a:ext cx="994109" cy="99410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8542273" y="4287147"/>
            <a:ext cx="994109" cy="994109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33163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21181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501732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11050834" y="4593020"/>
            <a:ext cx="338089" cy="382362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8802866" y="4593020"/>
            <a:ext cx="472922" cy="38236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593334" y="4552771"/>
            <a:ext cx="315951" cy="462860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910228" y="5703155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98246" y="5726541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0378797" y="5726541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3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/>
      <p:bldP spid="53" grpId="0"/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326" y="3400301"/>
            <a:ext cx="8902973" cy="2500848"/>
          </a:xfrm>
          <a:prstGeom prst="rect">
            <a:avLst/>
          </a:prstGeom>
          <a:solidFill>
            <a:srgbClr val="0C888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83056" y="3933792"/>
            <a:ext cx="748883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9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谢谢聆听</a:t>
            </a:r>
            <a:endParaRPr lang="zh-CN" altLang="en-US" sz="9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36886" y="3607831"/>
            <a:ext cx="70567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CHINA PETROCHEMICAL WORK REPORT PPT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985" y="1189990"/>
            <a:ext cx="12844780" cy="1069340"/>
            <a:chOff x="6985" y="1189990"/>
            <a:chExt cx="12844780" cy="106934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985" y="1189990"/>
              <a:ext cx="12845415" cy="106997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8260" tIns="48260" rIns="48260" bIns="4826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85" cap="none" dirty="0" smtClean="0" b="0" strike="noStrike">
                <a:latin typeface="Impact" charset="0"/>
                <a:ea typeface="Impact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985" y="1514475"/>
              <a:ext cx="12845415" cy="42227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74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74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3688_8118000/fImage27348394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908550" y="2863215"/>
            <a:ext cx="3042285" cy="304228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5" dirty="0">
                <a:solidFill>
                  <a:srgbClr val="0C8882"/>
                </a:solidFill>
                <a:latin typeface="+mn-ea"/>
              </a:rPr>
              <a:t>1</a:t>
            </a:r>
            <a:endParaRPr lang="zh-CN" altLang="en-US" sz="8435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zh-CN" altLang="en-US" sz="379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1373496" y="1680368"/>
            <a:ext cx="4216471" cy="4216471"/>
          </a:xfrm>
          <a:prstGeom prst="diamond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  <a:effectLst>
            <a:outerShdw blurRad="127000" dist="127000" dir="3600000" algn="tl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197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3" name="菱形 112"/>
          <p:cNvSpPr/>
          <p:nvPr/>
        </p:nvSpPr>
        <p:spPr>
          <a:xfrm>
            <a:off x="1144501" y="2368347"/>
            <a:ext cx="897186" cy="897186"/>
          </a:xfrm>
          <a:prstGeom prst="diamond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5" name="Freeform 24"/>
          <p:cNvSpPr>
            <a:spLocks noEditPoints="1"/>
          </p:cNvSpPr>
          <p:nvPr/>
        </p:nvSpPr>
        <p:spPr bwMode="auto">
          <a:xfrm>
            <a:off x="1436269" y="2668873"/>
            <a:ext cx="313650" cy="296134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Rectangle 24"/>
          <p:cNvSpPr>
            <a:spLocks noChangeArrowheads="1"/>
          </p:cNvSpPr>
          <p:nvPr/>
        </p:nvSpPr>
        <p:spPr bwMode="auto">
          <a:xfrm>
            <a:off x="6875372" y="2208940"/>
            <a:ext cx="4935751" cy="90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0"/>
              </a:spcBef>
            </a:pPr>
            <a:r>
              <a:rPr lang="zh-CN" altLang="en-US" sz="1685" b="1" dirty="0"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zh-CN" altLang="en-US" sz="1685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420"/>
              </a:spcBef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Rectangle 24"/>
          <p:cNvSpPr>
            <a:spLocks noChangeArrowheads="1"/>
          </p:cNvSpPr>
          <p:nvPr/>
        </p:nvSpPr>
        <p:spPr bwMode="auto">
          <a:xfrm>
            <a:off x="6834398" y="3772131"/>
            <a:ext cx="4935750" cy="254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41300" indent="-241300">
              <a:lnSpc>
                <a:spcPct val="120000"/>
              </a:lnSpc>
              <a:spcBef>
                <a:spcPts val="705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marL="241300" indent="-241300">
              <a:lnSpc>
                <a:spcPct val="120000"/>
              </a:lnSpc>
              <a:spcBef>
                <a:spcPts val="705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</a:pP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marL="241300" indent="-241300">
              <a:lnSpc>
                <a:spcPct val="120000"/>
              </a:lnSpc>
              <a:spcBef>
                <a:spcPts val="705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marL="241300" indent="-241300">
              <a:lnSpc>
                <a:spcPct val="120000"/>
              </a:lnSpc>
              <a:spcBef>
                <a:spcPts val="705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</a:pP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marL="241300" indent="-241300">
              <a:lnSpc>
                <a:spcPct val="120000"/>
              </a:lnSpc>
              <a:spcBef>
                <a:spcPts val="705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r>
              <a:rPr lang="en-US" altLang="zh-CN" sz="1475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6" name="Freeform 26"/>
          <p:cNvSpPr>
            <a:spLocks noEditPoints="1"/>
          </p:cNvSpPr>
          <p:nvPr/>
        </p:nvSpPr>
        <p:spPr bwMode="auto">
          <a:xfrm>
            <a:off x="5346895" y="2810056"/>
            <a:ext cx="308452" cy="309901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 sz="393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菱形 120"/>
          <p:cNvSpPr/>
          <p:nvPr/>
        </p:nvSpPr>
        <p:spPr>
          <a:xfrm>
            <a:off x="5052528" y="2516414"/>
            <a:ext cx="897186" cy="897186"/>
          </a:xfrm>
          <a:prstGeom prst="diamond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3" name="菱形 122"/>
          <p:cNvSpPr/>
          <p:nvPr/>
        </p:nvSpPr>
        <p:spPr>
          <a:xfrm>
            <a:off x="1593094" y="3616325"/>
            <a:ext cx="2544340" cy="2544340"/>
          </a:xfrm>
          <a:prstGeom prst="diamond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4" name="Freeform 21"/>
          <p:cNvSpPr>
            <a:spLocks noEditPoints="1"/>
          </p:cNvSpPr>
          <p:nvPr/>
        </p:nvSpPr>
        <p:spPr bwMode="auto">
          <a:xfrm>
            <a:off x="2696311" y="4128943"/>
            <a:ext cx="337906" cy="345415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Rectangle 24"/>
          <p:cNvSpPr>
            <a:spLocks noChangeArrowheads="1"/>
          </p:cNvSpPr>
          <p:nvPr/>
        </p:nvSpPr>
        <p:spPr bwMode="auto">
          <a:xfrm>
            <a:off x="2085647" y="4627607"/>
            <a:ext cx="15592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0"/>
              </a:spcBef>
            </a:pP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12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" name="Freeform 9"/>
          <p:cNvSpPr/>
          <p:nvPr/>
        </p:nvSpPr>
        <p:spPr bwMode="auto">
          <a:xfrm>
            <a:off x="1785597" y="5308766"/>
            <a:ext cx="245777" cy="492439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Freeform 7"/>
          <p:cNvSpPr/>
          <p:nvPr/>
        </p:nvSpPr>
        <p:spPr bwMode="auto">
          <a:xfrm>
            <a:off x="2393387" y="3315520"/>
            <a:ext cx="251867" cy="502829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3" grpId="0" animBg="1"/>
          <p:bldP spid="115" grpId="0" animBg="1"/>
          <p:bldP spid="119" grpId="0"/>
          <p:bldP spid="120" grpId="0"/>
          <p:bldP spid="116" grpId="0" animBg="1"/>
          <p:bldP spid="121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3" grpId="0" animBg="1"/>
          <p:bldP spid="115" grpId="0" animBg="1"/>
          <p:bldP spid="119" grpId="0"/>
          <p:bldP spid="120" grpId="0"/>
          <p:bldP spid="116" grpId="0" animBg="1"/>
          <p:bldP spid="121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  <p:bldP spid="1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/>
          <p:nvPr/>
        </p:nvSpPr>
        <p:spPr bwMode="auto">
          <a:xfrm>
            <a:off x="3426100" y="3820959"/>
            <a:ext cx="2602525" cy="3411692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3930" eaLnBrk="0" hangingPunct="0"/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1" name="Freeform 6"/>
          <p:cNvSpPr/>
          <p:nvPr/>
        </p:nvSpPr>
        <p:spPr bwMode="auto">
          <a:xfrm>
            <a:off x="6758960" y="3715278"/>
            <a:ext cx="2574634" cy="3517372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3930" eaLnBrk="0" hangingPunct="0"/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2" name="Freeform 7"/>
          <p:cNvSpPr/>
          <p:nvPr/>
        </p:nvSpPr>
        <p:spPr bwMode="auto">
          <a:xfrm>
            <a:off x="5520306" y="3091766"/>
            <a:ext cx="670347" cy="4140884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3930" eaLnBrk="0" hangingPunct="0"/>
            <a:endParaRPr lang="zh-CN" altLang="en-US" sz="1900">
              <a:solidFill>
                <a:prstClr val="black"/>
              </a:solidFill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6576912" y="3091766"/>
            <a:ext cx="670347" cy="4140884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3930" eaLnBrk="0" hangingPunct="0"/>
            <a:endParaRPr lang="zh-CN" altLang="en-US" sz="190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57947" y="3429941"/>
            <a:ext cx="845438" cy="845438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 eaLnBrk="0" hangingPunct="0"/>
              <a:endParaRPr lang="zh-CN" altLang="en-US" sz="1900">
                <a:solidFill>
                  <a:schemeClr val="tx1"/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50460" y="2087809"/>
            <a:ext cx="845438" cy="845438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 eaLnBrk="0" hangingPunct="0"/>
              <a:endParaRPr lang="zh-CN" altLang="en-US" sz="1900">
                <a:solidFill>
                  <a:schemeClr val="tx1"/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6100" y="2099557"/>
            <a:ext cx="845438" cy="845438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 eaLnBrk="0" hangingPunct="0"/>
              <a:endParaRPr lang="zh-CN" altLang="en-US" sz="1900">
                <a:solidFill>
                  <a:schemeClr val="tx1"/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14044" y="3303125"/>
            <a:ext cx="845438" cy="845438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 eaLnBrk="0" hangingPunct="0"/>
              <a:endParaRPr lang="zh-CN" altLang="en-US" sz="1900">
                <a:solidFill>
                  <a:schemeClr val="tx1"/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/>
            </a:p>
          </p:txBody>
        </p:sp>
      </p:grpSp>
      <p:sp>
        <p:nvSpPr>
          <p:cNvPr id="14" name="椭圆 13"/>
          <p:cNvSpPr/>
          <p:nvPr/>
        </p:nvSpPr>
        <p:spPr>
          <a:xfrm>
            <a:off x="5085274" y="4481455"/>
            <a:ext cx="406867" cy="406867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5396" y="5472202"/>
            <a:ext cx="565386" cy="565386"/>
          </a:xfrm>
          <a:prstGeom prst="ellipse">
            <a:avLst/>
          </a:prstGeom>
          <a:solidFill>
            <a:srgbClr val="0C8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974300" y="4587134"/>
            <a:ext cx="248347" cy="248347"/>
          </a:xfrm>
          <a:prstGeom prst="ellipse">
            <a:avLst/>
          </a:prstGeom>
          <a:solidFill>
            <a:srgbClr val="0C8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97949" y="3488065"/>
            <a:ext cx="464990" cy="464990"/>
          </a:xfrm>
          <a:prstGeom prst="ellips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515908" y="5406152"/>
            <a:ext cx="406867" cy="40686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255665" y="3728488"/>
            <a:ext cx="248347" cy="2483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3930" eaLnBrk="0" hangingPunct="0"/>
            <a:endParaRPr lang="zh-CN" altLang="en-US" sz="1900">
              <a:solidFill>
                <a:schemeClr val="tx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731435" y="1881216"/>
            <a:ext cx="2976850" cy="1104054"/>
            <a:chOff x="1641412" y="1783769"/>
            <a:chExt cx="2822650" cy="10468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69"/>
              <a:ext cx="2822650" cy="1046864"/>
              <a:chOff x="6723820" y="1590302"/>
              <a:chExt cx="2146448" cy="79607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243022" y="1590302"/>
                <a:ext cx="579308" cy="3474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3930" eaLnBrk="0" hangingPunct="0"/>
                <a:r>
                  <a:rPr lang="en-US" altLang="zh-CN" sz="2530" dirty="0" smtClean="0"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201X</a:t>
                </a:r>
                <a:endParaRPr lang="zh-CN" altLang="en-US" sz="2530" dirty="0"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53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3930">
                  <a:defRPr/>
                </a:pPr>
                <a:r>
                  <a:rPr lang="zh-CN" altLang="en-US" sz="1685" dirty="0"/>
                  <a:t>点击添加您的内容</a:t>
                </a:r>
                <a:endParaRPr lang="zh-CN" altLang="en-US" sz="1685" dirty="0"/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77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3930"/>
                <a:r>
                  <a:rPr lang="zh-CN" altLang="en-US" sz="1900" dirty="0"/>
                  <a:t>点击添加标题</a:t>
                </a:r>
                <a:endParaRPr lang="zh-CN" altLang="en-US" sz="1900" dirty="0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848297" y="1881217"/>
            <a:ext cx="2976850" cy="1086217"/>
            <a:chOff x="7441422" y="1783770"/>
            <a:chExt cx="2822650" cy="1029951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r>
                <a:rPr lang="en-US" altLang="zh-CN" sz="2530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0" dirty="0"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>
                <a:defRPr/>
              </a:pPr>
              <a:r>
                <a:rPr lang="zh-CN" altLang="en-US" sz="1685" dirty="0"/>
                <a:t>点击添加您的内容</a:t>
              </a:r>
              <a:endParaRPr lang="zh-CN" altLang="en-US" sz="1685" dirty="0"/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/>
              <a:r>
                <a:rPr lang="zh-CN" altLang="en-US" sz="1900" dirty="0"/>
                <a:t>点击添加标题</a:t>
              </a:r>
              <a:endParaRPr lang="zh-CN" altLang="en-US" sz="1900" dirty="0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658882" y="4253992"/>
            <a:ext cx="2976850" cy="1130726"/>
            <a:chOff x="8210019" y="4033636"/>
            <a:chExt cx="2822650" cy="1072155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r>
                <a:rPr lang="en-US" altLang="zh-CN" sz="2530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0" dirty="0"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>
                <a:defRPr/>
              </a:pPr>
              <a:r>
                <a:rPr lang="zh-CN" altLang="en-US" sz="1685" dirty="0"/>
                <a:t>点击添加您的内容</a:t>
              </a:r>
              <a:endParaRPr lang="zh-CN" altLang="en-US" sz="1685" dirty="0"/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/>
              <a:r>
                <a:rPr lang="zh-CN" altLang="en-US" sz="1900" dirty="0"/>
                <a:t>点击添加标题</a:t>
              </a:r>
              <a:endParaRPr lang="zh-CN" altLang="en-US" sz="1900" dirty="0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107880" y="4327204"/>
            <a:ext cx="2976850" cy="1130726"/>
            <a:chOff x="1050157" y="4103055"/>
            <a:chExt cx="2822650" cy="1072155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r>
                <a:rPr lang="en-US" altLang="zh-CN" sz="2530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0" dirty="0"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>
                <a:defRPr/>
              </a:pPr>
              <a:r>
                <a:rPr lang="zh-CN" altLang="en-US" sz="1685" dirty="0"/>
                <a:t>点击添加您的内容</a:t>
              </a:r>
              <a:endParaRPr lang="zh-CN" altLang="en-US" sz="1685" dirty="0"/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3930"/>
              <a:r>
                <a:rPr lang="zh-CN" altLang="en-US" sz="1900" dirty="0"/>
                <a:t>点击添加标题</a:t>
              </a:r>
              <a:endParaRPr lang="zh-CN" altLang="en-US" sz="1900" dirty="0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9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37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22361" y="2177329"/>
            <a:ext cx="1429150" cy="1437683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33172" y="2177329"/>
            <a:ext cx="1433417" cy="1437683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33172" y="4412775"/>
            <a:ext cx="1433417" cy="143128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2361" y="4412775"/>
            <a:ext cx="1429150" cy="143128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3930" eaLnBrk="0" hangingPunct="0"/>
              <a:endParaRPr lang="zh-CN" altLang="en-US" sz="190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95328" y="2281298"/>
            <a:ext cx="1871697" cy="1326773"/>
            <a:chOff x="3313936" y="2163127"/>
            <a:chExt cx="1774743" cy="1258046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13936" y="2808322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502957" y="4387937"/>
            <a:ext cx="1871697" cy="1326773"/>
            <a:chOff x="3321170" y="4160643"/>
            <a:chExt cx="1774743" cy="1258046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21170" y="4805838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701859" y="2252929"/>
            <a:ext cx="1871697" cy="1326773"/>
            <a:chOff x="8250769" y="2136228"/>
            <a:chExt cx="1774743" cy="1258046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0769" y="2781423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709488" y="4359569"/>
            <a:ext cx="1871697" cy="1326773"/>
            <a:chOff x="8258003" y="4133744"/>
            <a:chExt cx="1774743" cy="1258046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58003" y="4778939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397" y="2793561"/>
            <a:ext cx="4249523" cy="3300338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 Placeholder 2"/>
          <p:cNvSpPr txBox="1"/>
          <p:nvPr/>
        </p:nvSpPr>
        <p:spPr>
          <a:xfrm>
            <a:off x="1811673" y="2443417"/>
            <a:ext cx="2376577" cy="62841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959" y="2149360"/>
            <a:ext cx="759233" cy="759972"/>
          </a:xfrm>
          <a:prstGeom prst="roundRect">
            <a:avLst>
              <a:gd name="adj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449835" y="2245624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01</a:t>
            </a:r>
            <a:endParaRPr lang="es-ES_tradnl" dirty="0"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875144" y="2443416"/>
            <a:ext cx="2408508" cy="6138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860" y="2149360"/>
            <a:ext cx="759233" cy="759972"/>
          </a:xfrm>
          <a:prstGeom prst="roundRect">
            <a:avLst>
              <a:gd name="adj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8034735" y="2245624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02</a:t>
            </a:r>
            <a:endParaRPr lang="es-ES_tradnl" dirty="0"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811673" y="5394886"/>
            <a:ext cx="2376577" cy="62841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490" y="5100831"/>
            <a:ext cx="759233" cy="759972"/>
          </a:xfrm>
          <a:prstGeom prst="roundRect">
            <a:avLst>
              <a:gd name="adj" fmla="val 0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398368" y="5197095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03</a:t>
            </a:r>
            <a:endParaRPr lang="es-ES_tradnl" dirty="0"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69659" y="5394886"/>
            <a:ext cx="2408508" cy="6138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860" y="5100831"/>
            <a:ext cx="759233" cy="759972"/>
          </a:xfrm>
          <a:prstGeom prst="roundRect">
            <a:avLst>
              <a:gd name="adj" fmla="val 0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8034735" y="5197095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04</a:t>
            </a:r>
            <a:endParaRPr lang="es-ES_tradnl" dirty="0">
              <a:latin typeface="+mn-lt"/>
              <a:cs typeface="+mn-ea"/>
              <a:sym typeface="+mn-lt"/>
            </a:endParaRPr>
          </a:p>
        </p:txBody>
      </p:sp>
      <p:sp>
        <p:nvSpPr>
          <p:cNvPr id="37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 Placeholder 7"/>
          <p:cNvSpPr txBox="1"/>
          <p:nvPr/>
        </p:nvSpPr>
        <p:spPr>
          <a:xfrm>
            <a:off x="2480404" y="2025941"/>
            <a:ext cx="1707846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5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9032824" y="2025941"/>
            <a:ext cx="2010428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 Placeholder 7"/>
          <p:cNvSpPr txBox="1"/>
          <p:nvPr/>
        </p:nvSpPr>
        <p:spPr>
          <a:xfrm>
            <a:off x="2480404" y="4977412"/>
            <a:ext cx="1707846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545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9027340" y="4977412"/>
            <a:ext cx="2010428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1964879" y="3040261"/>
            <a:ext cx="3637072" cy="1752347"/>
          </a:xfrm>
          <a:prstGeom prst="rect">
            <a:avLst/>
          </a:prstGeom>
        </p:spPr>
        <p:txBody>
          <a:bodyPr lIns="128537" tIns="64266" rIns="128537" bIns="64266">
            <a:spAutoFit/>
          </a:bodyPr>
          <a:lstStyle/>
          <a:p>
            <a:pPr algn="just" defTabSz="1285240">
              <a:lnSpc>
                <a:spcPct val="150000"/>
              </a:lnSpc>
              <a:defRPr/>
            </a:pPr>
            <a:r>
              <a:rPr lang="zh-CN" altLang="en-US" sz="1405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随着计算机技术的发展及印刷技术的进步，平面设计在视觉感观领域的表现也越来越丰富，这对今天的平面设计都提出了空前的挑战，也为平面设计者提供了更为广阔的发展窨。从技术上讲，平面设计更重要。</a:t>
            </a:r>
            <a:endParaRPr lang="zh-CN" altLang="en-US" sz="140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2430420" y="2136312"/>
            <a:ext cx="3542660" cy="546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955" b="1" dirty="0">
                <a:latin typeface="+mn-lt"/>
                <a:ea typeface="+mn-ea"/>
                <a:cs typeface="+mn-ea"/>
                <a:sym typeface="+mn-lt"/>
              </a:rPr>
              <a:t>这里填写标题</a:t>
            </a:r>
            <a:endParaRPr lang="zh-CN" altLang="en-US" sz="2955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8166105" y="2093898"/>
            <a:ext cx="821486" cy="821486"/>
            <a:chOff x="395536" y="3651870"/>
            <a:chExt cx="764591" cy="764591"/>
          </a:xfrm>
          <a:effectLst/>
        </p:grpSpPr>
        <p:sp>
          <p:nvSpPr>
            <p:cNvPr id="19" name="椭圆 18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0" name="Picture 75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87331" y="3805013"/>
              <a:ext cx="381000" cy="411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 bwMode="auto">
          <a:xfrm>
            <a:off x="8166105" y="3636418"/>
            <a:ext cx="821486" cy="823718"/>
            <a:chOff x="3221085" y="3651870"/>
            <a:chExt cx="764591" cy="764591"/>
          </a:xfrm>
          <a:effectLst/>
        </p:grpSpPr>
        <p:sp>
          <p:nvSpPr>
            <p:cNvPr id="22" name="椭圆 21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45000">
                  <a:srgbClr val="D4A266"/>
                </a:gs>
                <a:gs pos="100000">
                  <a:srgbClr val="CA8F45"/>
                </a:gs>
              </a:gsLst>
              <a:lin ang="13500000" scaled="1"/>
              <a:tileRect/>
            </a:gra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3" name="Picture 1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72011" y="3778161"/>
              <a:ext cx="462738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/>
          <p:nvPr/>
        </p:nvGrpSpPr>
        <p:grpSpPr bwMode="auto">
          <a:xfrm>
            <a:off x="8166105" y="5181168"/>
            <a:ext cx="821486" cy="821486"/>
            <a:chOff x="6046633" y="3651870"/>
            <a:chExt cx="764591" cy="764591"/>
          </a:xfrm>
          <a:effectLst/>
        </p:grpSpPr>
        <p:sp>
          <p:nvSpPr>
            <p:cNvPr id="25" name="椭圆 24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6" name="Picture 9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24066" y="3805013"/>
              <a:ext cx="409724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085811" y="2136312"/>
            <a:ext cx="3330591" cy="1260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zh-CN" altLang="en-US" sz="168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085811" y="3658740"/>
            <a:ext cx="3330591" cy="1260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5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zh-CN" altLang="en-US" sz="168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9085811" y="5205723"/>
            <a:ext cx="3330591" cy="1260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zh-CN" altLang="en-US" sz="168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"/>
          <p:cNvSpPr txBox="1"/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7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MH" val="20161022204031"/>
  <p:tag name="MH_LIBRARY" val="GRAPHIC"/>
  <p:tag name="MH_ORDER" val="文本框 11"/>
</p:tagLst>
</file>

<file path=ppt/theme/theme1.xml><?xml version="1.0" encoding="utf-8"?>
<a:theme xmlns:a="http://schemas.openxmlformats.org/drawingml/2006/main" name="Office Theme">
  <a:themeElements>
    <a:clrScheme name="自定义 488">
      <a:dk1>
        <a:sysClr val="windowText" lastClr="000000"/>
      </a:dk1>
      <a:lt1>
        <a:sysClr val="window" lastClr="FFFFFF"/>
      </a:lt1>
      <a:dk2>
        <a:srgbClr val="FF0000"/>
      </a:dk2>
      <a:lt2>
        <a:srgbClr val="E7E6E6"/>
      </a:lt2>
      <a:accent1>
        <a:srgbClr val="FF0000"/>
      </a:accent1>
      <a:accent2>
        <a:srgbClr val="BFBFBF"/>
      </a:accent2>
      <a:accent3>
        <a:srgbClr val="FF0000"/>
      </a:accent3>
      <a:accent4>
        <a:srgbClr val="BFBFBF"/>
      </a:accent4>
      <a:accent5>
        <a:srgbClr val="FF0000"/>
      </a:accent5>
      <a:accent6>
        <a:srgbClr val="BFBFBF"/>
      </a:accent6>
      <a:hlink>
        <a:srgbClr val="FF0000"/>
      </a:hlink>
      <a:folHlink>
        <a:srgbClr val="BFBFBF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37</Pages>
  <Paragraphs>739</Paragraphs>
  <Words>7016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创意医疗绿  医药 医院行业工作汇报模板</dc:title>
  <dcterms:modified xsi:type="dcterms:W3CDTF">2019-01-12T14:26:19Z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