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77" r:id="rId3"/>
    <p:sldId id="257" r:id="rId4"/>
    <p:sldId id="272" r:id="rId5"/>
    <p:sldId id="269" r:id="rId6"/>
    <p:sldId id="263" r:id="rId7"/>
    <p:sldId id="261" r:id="rId8"/>
    <p:sldId id="274" r:id="rId9"/>
    <p:sldId id="278" r:id="rId10"/>
    <p:sldId id="280" r:id="rId11"/>
    <p:sldId id="264" r:id="rId12"/>
    <p:sldId id="258" r:id="rId13"/>
    <p:sldId id="279" r:id="rId14"/>
    <p:sldId id="268" r:id="rId15"/>
    <p:sldId id="259" r:id="rId16"/>
    <p:sldId id="270" r:id="rId17"/>
    <p:sldId id="273" r:id="rId18"/>
    <p:sldId id="275" r:id="rId19"/>
    <p:sldId id="260" r:id="rId20"/>
    <p:sldId id="276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D2EB"/>
    <a:srgbClr val="87E5EC"/>
    <a:srgbClr val="A3B1BC"/>
    <a:srgbClr val="B4C3D0"/>
    <a:srgbClr val="6ED9DD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9" d="100"/>
        <a:sy n="8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351112-AD51-49E6-A84C-1E358081B15E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FEF04B-A67E-46D1-9223-E9C5363CB90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299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23399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571112-3F98-4EEB-AC7B-DCB75CA8FB26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470591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个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6141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4270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2410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95142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更多精美模板欢迎访问 </a:t>
            </a:r>
            <a:r>
              <a:rPr lang="en-US" altLang="zh-CN" dirty="0"/>
              <a:t>WWW.33PPT.COM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747427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57410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405634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76388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645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50488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更多精美模板欢迎访问 </a:t>
            </a:r>
            <a:r>
              <a:rPr lang="en-US" altLang="zh-CN"/>
              <a:t>WWW.33PPT.COM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5319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2410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0347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05512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更多精美模板欢迎访问 </a:t>
            </a:r>
            <a:r>
              <a:rPr lang="en-US" altLang="zh-CN" dirty="0"/>
              <a:t>WWW.33PPT.COM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76646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8833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更多精美模板欢迎访问 </a:t>
            </a:r>
            <a:r>
              <a:rPr lang="en-US" altLang="zh-CN" dirty="0"/>
              <a:t>WWW.33PPT.COM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5660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FEF04B-A67E-46D1-9223-E9C5363CB90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82410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580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8204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04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1941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6907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4648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2777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766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5547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5834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192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77192-C58C-48DE-B266-BFFBC38FFBC0}" type="datetimeFigureOut">
              <a:rPr lang="zh-CN" altLang="en-US" smtClean="0"/>
              <a:t>2018/6/14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1CEC8D-6E37-4983-B7E4-776FF35890E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5567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64244" y="1960509"/>
            <a:ext cx="905889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 smtClean="0">
                <a:solidFill>
                  <a:srgbClr val="7F7F7F"/>
                </a:solidFill>
                <a:latin typeface="微软雅黑"/>
                <a:ea typeface="微软雅黑"/>
                <a:cs typeface="微软雅黑"/>
              </a:rPr>
              <a:t>简约商务汇报</a:t>
            </a:r>
            <a:r>
              <a:rPr lang="en-US" altLang="zh-CN" sz="5400" dirty="0" err="1" smtClean="0">
                <a:solidFill>
                  <a:srgbClr val="7F7F7F"/>
                </a:solidFill>
                <a:latin typeface="微软雅黑"/>
                <a:ea typeface="微软雅黑"/>
                <a:cs typeface="微软雅黑"/>
              </a:rPr>
              <a:t>ppt</a:t>
            </a:r>
            <a:r>
              <a:rPr lang="zh-CN" altLang="en-US" sz="5400" dirty="0" smtClean="0">
                <a:solidFill>
                  <a:srgbClr val="7F7F7F"/>
                </a:solidFill>
                <a:latin typeface="微软雅黑"/>
                <a:ea typeface="微软雅黑"/>
                <a:cs typeface="微软雅黑"/>
              </a:rPr>
              <a:t>模板</a:t>
            </a:r>
            <a:endParaRPr lang="zh-CN" altLang="en-US" sz="5400" dirty="0">
              <a:solidFill>
                <a:srgbClr val="7F7F7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6" name="泪滴形 5"/>
          <p:cNvSpPr/>
          <p:nvPr/>
        </p:nvSpPr>
        <p:spPr>
          <a:xfrm rot="10800000">
            <a:off x="8867628" y="696283"/>
            <a:ext cx="1690511" cy="1582147"/>
          </a:xfrm>
          <a:prstGeom prst="teardrop">
            <a:avLst/>
          </a:prstGeom>
          <a:solidFill>
            <a:srgbClr val="87E5EC"/>
          </a:solidFill>
          <a:ln w="38100" cmpd="sng">
            <a:solidFill>
              <a:srgbClr val="87E5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070285" y="1297855"/>
            <a:ext cx="1465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7F7F7F"/>
                </a:solidFill>
                <a:latin typeface="微软雅黑"/>
                <a:ea typeface="微软雅黑"/>
                <a:cs typeface="微软雅黑"/>
              </a:rPr>
              <a:t>小沐沐</a:t>
            </a:r>
            <a:endParaRPr lang="zh-CN" altLang="en-US" sz="2800" dirty="0">
              <a:solidFill>
                <a:srgbClr val="7F7F7F"/>
              </a:solidFill>
              <a:latin typeface="微软雅黑"/>
              <a:ea typeface="微软雅黑"/>
              <a:cs typeface="微软雅黑"/>
            </a:endParaRPr>
          </a:p>
        </p:txBody>
      </p:sp>
      <p:pic>
        <p:nvPicPr>
          <p:cNvPr id="3" name="图片 2" descr="4bfe1cca2cabbf5b320682d2101010ef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65042"/>
            <a:ext cx="12192000" cy="6168252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1868395" y="3693612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9041869" y="4940956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0362016" y="4067774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泪滴形 5"/>
          <p:cNvSpPr/>
          <p:nvPr/>
        </p:nvSpPr>
        <p:spPr>
          <a:xfrm rot="10800000">
            <a:off x="9002390" y="831042"/>
            <a:ext cx="1430518" cy="1338820"/>
          </a:xfrm>
          <a:prstGeom prst="teardrop">
            <a:avLst/>
          </a:prstGeom>
          <a:noFill/>
          <a:ln w="38100" cmpd="sng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pic>
        <p:nvPicPr>
          <p:cNvPr id="2" name="媒体1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7802880" y="1090976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991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33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/>
      <p:bldP spid="6" grpId="0" animBg="1"/>
      <p:bldP spid="7" grpId="0"/>
      <p:bldP spid="9" grpId="0" animBg="1"/>
      <p:bldP spid="10" grpId="0" animBg="1"/>
      <p:bldP spid="11" grpId="0" animBg="1"/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88"/>
          <p:cNvCxnSpPr>
            <a:cxnSpLocks noChangeShapeType="1"/>
            <a:stCxn id="64" idx="6"/>
          </p:cNvCxnSpPr>
          <p:nvPr/>
        </p:nvCxnSpPr>
        <p:spPr bwMode="auto">
          <a:xfrm>
            <a:off x="1582615" y="3836987"/>
            <a:ext cx="9077325" cy="6350"/>
          </a:xfrm>
          <a:prstGeom prst="line">
            <a:avLst/>
          </a:prstGeom>
          <a:noFill/>
          <a:ln w="19050">
            <a:solidFill>
              <a:srgbClr val="87E5EC"/>
            </a:solidFill>
            <a:round/>
            <a:headEnd/>
            <a:tailEnd/>
          </a:ln>
        </p:spPr>
      </p:cxnSp>
      <p:sp>
        <p:nvSpPr>
          <p:cNvPr id="4" name="Oval 89"/>
          <p:cNvSpPr>
            <a:spLocks noChangeArrowheads="1"/>
          </p:cNvSpPr>
          <p:nvPr/>
        </p:nvSpPr>
        <p:spPr bwMode="auto">
          <a:xfrm>
            <a:off x="2384303" y="3752850"/>
            <a:ext cx="179387" cy="179387"/>
          </a:xfrm>
          <a:prstGeom prst="ellipse">
            <a:avLst/>
          </a:pr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5" name="Oval 90"/>
          <p:cNvSpPr>
            <a:spLocks noChangeArrowheads="1"/>
          </p:cNvSpPr>
          <p:nvPr/>
        </p:nvSpPr>
        <p:spPr bwMode="auto">
          <a:xfrm>
            <a:off x="3835278" y="3752850"/>
            <a:ext cx="180975" cy="179387"/>
          </a:xfrm>
          <a:prstGeom prst="ellipse">
            <a:avLst/>
          </a:pr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6" name="Oval 91"/>
          <p:cNvSpPr>
            <a:spLocks noChangeArrowheads="1"/>
          </p:cNvSpPr>
          <p:nvPr/>
        </p:nvSpPr>
        <p:spPr bwMode="auto">
          <a:xfrm>
            <a:off x="5284665" y="3752850"/>
            <a:ext cx="179388" cy="179387"/>
          </a:xfrm>
          <a:prstGeom prst="ellipse">
            <a:avLst/>
          </a:pr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7" name="Oval 92"/>
          <p:cNvSpPr>
            <a:spLocks noChangeArrowheads="1"/>
          </p:cNvSpPr>
          <p:nvPr/>
        </p:nvSpPr>
        <p:spPr bwMode="auto">
          <a:xfrm>
            <a:off x="6721353" y="3752850"/>
            <a:ext cx="180975" cy="179387"/>
          </a:xfrm>
          <a:prstGeom prst="ellipse">
            <a:avLst/>
          </a:pr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8" name="Oval 93"/>
          <p:cNvSpPr>
            <a:spLocks noChangeArrowheads="1"/>
          </p:cNvSpPr>
          <p:nvPr/>
        </p:nvSpPr>
        <p:spPr bwMode="auto">
          <a:xfrm>
            <a:off x="8146928" y="3741737"/>
            <a:ext cx="180975" cy="179388"/>
          </a:xfrm>
          <a:prstGeom prst="ellipse">
            <a:avLst/>
          </a:pr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sp>
        <p:nvSpPr>
          <p:cNvPr id="9" name="Oval 94"/>
          <p:cNvSpPr>
            <a:spLocks noChangeArrowheads="1"/>
          </p:cNvSpPr>
          <p:nvPr/>
        </p:nvSpPr>
        <p:spPr bwMode="auto">
          <a:xfrm>
            <a:off x="9585203" y="3756025"/>
            <a:ext cx="179387" cy="179387"/>
          </a:xfrm>
          <a:prstGeom prst="ellipse">
            <a:avLst/>
          </a:pr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eaLnBrk="1" hangingPunct="1"/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a typeface="微软雅黑" panose="020B0503020204020204" pitchFamily="34" charset="-122"/>
            </a:endParaRPr>
          </a:p>
        </p:txBody>
      </p:sp>
      <p:cxnSp>
        <p:nvCxnSpPr>
          <p:cNvPr id="10" name="Straight Connector 95"/>
          <p:cNvCxnSpPr>
            <a:cxnSpLocks noChangeShapeType="1"/>
            <a:endCxn id="66" idx="0"/>
          </p:cNvCxnSpPr>
          <p:nvPr/>
        </p:nvCxnSpPr>
        <p:spPr bwMode="auto">
          <a:xfrm>
            <a:off x="2474790" y="3932237"/>
            <a:ext cx="0" cy="239713"/>
          </a:xfrm>
          <a:prstGeom prst="line">
            <a:avLst/>
          </a:prstGeom>
          <a:noFill/>
          <a:ln w="19050">
            <a:solidFill>
              <a:srgbClr val="87E5EC"/>
            </a:solidFill>
            <a:round/>
            <a:headEnd/>
            <a:tailEnd/>
          </a:ln>
        </p:spPr>
      </p:cxnSp>
      <p:cxnSp>
        <p:nvCxnSpPr>
          <p:cNvPr id="11" name="Straight Connector 96"/>
          <p:cNvCxnSpPr>
            <a:cxnSpLocks noChangeShapeType="1"/>
            <a:stCxn id="54" idx="4"/>
          </p:cNvCxnSpPr>
          <p:nvPr/>
        </p:nvCxnSpPr>
        <p:spPr bwMode="auto">
          <a:xfrm>
            <a:off x="3925765" y="3429000"/>
            <a:ext cx="0" cy="323850"/>
          </a:xfrm>
          <a:prstGeom prst="line">
            <a:avLst/>
          </a:prstGeom>
          <a:noFill/>
          <a:ln w="19050">
            <a:solidFill>
              <a:srgbClr val="87E5EC"/>
            </a:solidFill>
            <a:round/>
            <a:headEnd/>
            <a:tailEnd/>
          </a:ln>
        </p:spPr>
      </p:cxnSp>
      <p:cxnSp>
        <p:nvCxnSpPr>
          <p:cNvPr id="12" name="Straight Connector 97"/>
          <p:cNvCxnSpPr>
            <a:cxnSpLocks noChangeShapeType="1"/>
            <a:endCxn id="48" idx="0"/>
          </p:cNvCxnSpPr>
          <p:nvPr/>
        </p:nvCxnSpPr>
        <p:spPr bwMode="auto">
          <a:xfrm>
            <a:off x="5375153" y="3932237"/>
            <a:ext cx="0" cy="239713"/>
          </a:xfrm>
          <a:prstGeom prst="line">
            <a:avLst/>
          </a:prstGeom>
          <a:noFill/>
          <a:ln w="19050">
            <a:solidFill>
              <a:srgbClr val="87E5EC"/>
            </a:solidFill>
            <a:round/>
            <a:headEnd/>
            <a:tailEnd/>
          </a:ln>
        </p:spPr>
      </p:cxnSp>
      <p:cxnSp>
        <p:nvCxnSpPr>
          <p:cNvPr id="13" name="Straight Connector 98"/>
          <p:cNvCxnSpPr>
            <a:cxnSpLocks noChangeShapeType="1"/>
            <a:stCxn id="52" idx="4"/>
          </p:cNvCxnSpPr>
          <p:nvPr/>
        </p:nvCxnSpPr>
        <p:spPr bwMode="auto">
          <a:xfrm>
            <a:off x="6811840" y="3429000"/>
            <a:ext cx="0" cy="323850"/>
          </a:xfrm>
          <a:prstGeom prst="line">
            <a:avLst/>
          </a:prstGeom>
          <a:noFill/>
          <a:ln w="19050">
            <a:solidFill>
              <a:srgbClr val="87E5EC"/>
            </a:solidFill>
            <a:round/>
            <a:headEnd/>
            <a:tailEnd/>
          </a:ln>
        </p:spPr>
      </p:cxnSp>
      <p:cxnSp>
        <p:nvCxnSpPr>
          <p:cNvPr id="14" name="Straight Connector 99"/>
          <p:cNvCxnSpPr>
            <a:cxnSpLocks noChangeShapeType="1"/>
            <a:endCxn id="50" idx="0"/>
          </p:cNvCxnSpPr>
          <p:nvPr/>
        </p:nvCxnSpPr>
        <p:spPr bwMode="auto">
          <a:xfrm>
            <a:off x="8237415" y="3921125"/>
            <a:ext cx="0" cy="250825"/>
          </a:xfrm>
          <a:prstGeom prst="line">
            <a:avLst/>
          </a:prstGeom>
          <a:noFill/>
          <a:ln w="19050">
            <a:solidFill>
              <a:srgbClr val="87E5EC"/>
            </a:solidFill>
            <a:round/>
            <a:headEnd/>
            <a:tailEnd/>
          </a:ln>
        </p:spPr>
      </p:cxnSp>
      <p:cxnSp>
        <p:nvCxnSpPr>
          <p:cNvPr id="15" name="Straight Connector 100"/>
          <p:cNvCxnSpPr>
            <a:cxnSpLocks noChangeShapeType="1"/>
            <a:stCxn id="68" idx="4"/>
          </p:cNvCxnSpPr>
          <p:nvPr/>
        </p:nvCxnSpPr>
        <p:spPr bwMode="auto">
          <a:xfrm>
            <a:off x="9674103" y="3429000"/>
            <a:ext cx="0" cy="327025"/>
          </a:xfrm>
          <a:prstGeom prst="line">
            <a:avLst/>
          </a:prstGeom>
          <a:noFill/>
          <a:ln w="19050">
            <a:solidFill>
              <a:srgbClr val="87E5EC"/>
            </a:solidFill>
            <a:round/>
            <a:headEnd/>
            <a:tailEnd/>
          </a:ln>
        </p:spPr>
      </p:cxnSp>
      <p:cxnSp>
        <p:nvCxnSpPr>
          <p:cNvPr id="16" name="Elbow Connector 101"/>
          <p:cNvCxnSpPr>
            <a:cxnSpLocks noChangeShapeType="1"/>
          </p:cNvCxnSpPr>
          <p:nvPr/>
        </p:nvCxnSpPr>
        <p:spPr bwMode="auto">
          <a:xfrm rot="16200000" flipV="1">
            <a:off x="3426496" y="2389981"/>
            <a:ext cx="506413" cy="492125"/>
          </a:xfrm>
          <a:prstGeom prst="bentConnector2">
            <a:avLst/>
          </a:prstGeom>
          <a:noFill/>
          <a:ln w="19050">
            <a:solidFill>
              <a:srgbClr val="87E5EC"/>
            </a:solidFill>
            <a:miter lim="800000"/>
            <a:headEnd/>
            <a:tailEnd/>
          </a:ln>
        </p:spPr>
      </p:cxnSp>
      <p:cxnSp>
        <p:nvCxnSpPr>
          <p:cNvPr id="17" name="Elbow Connector 102"/>
          <p:cNvCxnSpPr>
            <a:cxnSpLocks noChangeShapeType="1"/>
          </p:cNvCxnSpPr>
          <p:nvPr/>
        </p:nvCxnSpPr>
        <p:spPr bwMode="auto">
          <a:xfrm rot="16200000" flipV="1">
            <a:off x="6343527" y="2428875"/>
            <a:ext cx="506413" cy="414338"/>
          </a:xfrm>
          <a:prstGeom prst="bentConnector2">
            <a:avLst/>
          </a:prstGeom>
          <a:noFill/>
          <a:ln w="19050">
            <a:solidFill>
              <a:srgbClr val="87E5EC"/>
            </a:solidFill>
            <a:miter lim="800000"/>
            <a:headEnd/>
            <a:tailEnd/>
          </a:ln>
        </p:spPr>
      </p:cxnSp>
      <p:cxnSp>
        <p:nvCxnSpPr>
          <p:cNvPr id="18" name="Elbow Connector 103"/>
          <p:cNvCxnSpPr>
            <a:cxnSpLocks noChangeShapeType="1"/>
          </p:cNvCxnSpPr>
          <p:nvPr/>
        </p:nvCxnSpPr>
        <p:spPr bwMode="auto">
          <a:xfrm rot="16200000" flipV="1">
            <a:off x="9228015" y="2436812"/>
            <a:ext cx="506413" cy="398463"/>
          </a:xfrm>
          <a:prstGeom prst="bentConnector2">
            <a:avLst/>
          </a:prstGeom>
          <a:noFill/>
          <a:ln w="19050">
            <a:solidFill>
              <a:srgbClr val="87E5EC"/>
            </a:solidFill>
            <a:miter lim="800000"/>
            <a:headEnd/>
            <a:tailEnd/>
          </a:ln>
        </p:spPr>
      </p:cxnSp>
      <p:cxnSp>
        <p:nvCxnSpPr>
          <p:cNvPr id="19" name="Elbow Connector 104"/>
          <p:cNvCxnSpPr>
            <a:cxnSpLocks noChangeShapeType="1"/>
            <a:stCxn id="66" idx="4"/>
          </p:cNvCxnSpPr>
          <p:nvPr/>
        </p:nvCxnSpPr>
        <p:spPr bwMode="auto">
          <a:xfrm rot="16200000" flipH="1">
            <a:off x="2331122" y="4856955"/>
            <a:ext cx="571500" cy="284163"/>
          </a:xfrm>
          <a:prstGeom prst="bentConnector2">
            <a:avLst/>
          </a:prstGeom>
          <a:noFill/>
          <a:ln w="19050">
            <a:solidFill>
              <a:srgbClr val="87E5EC"/>
            </a:solidFill>
            <a:miter lim="800000"/>
            <a:headEnd/>
            <a:tailEnd/>
          </a:ln>
        </p:spPr>
      </p:cxnSp>
      <p:cxnSp>
        <p:nvCxnSpPr>
          <p:cNvPr id="20" name="Elbow Connector 105"/>
          <p:cNvCxnSpPr>
            <a:cxnSpLocks noChangeShapeType="1"/>
            <a:stCxn id="48" idx="4"/>
          </p:cNvCxnSpPr>
          <p:nvPr/>
        </p:nvCxnSpPr>
        <p:spPr bwMode="auto">
          <a:xfrm rot="16200000" flipH="1">
            <a:off x="5233866" y="4854574"/>
            <a:ext cx="571500" cy="288925"/>
          </a:xfrm>
          <a:prstGeom prst="bentConnector2">
            <a:avLst/>
          </a:prstGeom>
          <a:noFill/>
          <a:ln w="19050">
            <a:solidFill>
              <a:srgbClr val="87E5EC"/>
            </a:solidFill>
            <a:miter lim="800000"/>
            <a:headEnd/>
            <a:tailEnd/>
          </a:ln>
        </p:spPr>
      </p:cxnSp>
      <p:cxnSp>
        <p:nvCxnSpPr>
          <p:cNvPr id="21" name="Elbow Connector 106"/>
          <p:cNvCxnSpPr>
            <a:cxnSpLocks noChangeShapeType="1"/>
          </p:cNvCxnSpPr>
          <p:nvPr/>
        </p:nvCxnSpPr>
        <p:spPr bwMode="auto">
          <a:xfrm rot="16200000" flipH="1">
            <a:off x="8092953" y="4857749"/>
            <a:ext cx="571500" cy="282575"/>
          </a:xfrm>
          <a:prstGeom prst="bentConnector2">
            <a:avLst/>
          </a:prstGeom>
          <a:noFill/>
          <a:ln w="19050">
            <a:solidFill>
              <a:srgbClr val="87E5EC"/>
            </a:solidFill>
            <a:miter lim="800000"/>
            <a:headEnd/>
            <a:tailEnd/>
          </a:ln>
        </p:spPr>
      </p:cxnSp>
      <p:grpSp>
        <p:nvGrpSpPr>
          <p:cNvPr id="22" name="组合 25"/>
          <p:cNvGrpSpPr>
            <a:grpSpLocks/>
          </p:cNvGrpSpPr>
          <p:nvPr/>
        </p:nvGrpSpPr>
        <p:grpSpPr bwMode="auto">
          <a:xfrm>
            <a:off x="9404228" y="2889250"/>
            <a:ext cx="539750" cy="539750"/>
            <a:chOff x="0" y="0"/>
            <a:chExt cx="540000" cy="540000"/>
          </a:xfrm>
        </p:grpSpPr>
        <p:sp>
          <p:nvSpPr>
            <p:cNvPr id="68" name="Oval 107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69" name="Group 108"/>
            <p:cNvPicPr>
              <a:picLocks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1994" y="115072"/>
              <a:ext cx="310896" cy="286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3" name="组合 33"/>
          <p:cNvGrpSpPr>
            <a:grpSpLocks/>
          </p:cNvGrpSpPr>
          <p:nvPr/>
        </p:nvGrpSpPr>
        <p:grpSpPr bwMode="auto">
          <a:xfrm>
            <a:off x="2204915" y="4171950"/>
            <a:ext cx="539750" cy="541337"/>
            <a:chOff x="0" y="0"/>
            <a:chExt cx="540000" cy="540000"/>
          </a:xfrm>
        </p:grpSpPr>
        <p:sp>
          <p:nvSpPr>
            <p:cNvPr id="66" name="Oval 114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67" name="Group 115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06842" y="80569"/>
              <a:ext cx="304800" cy="371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4" name="组合 44"/>
          <p:cNvGrpSpPr>
            <a:grpSpLocks/>
          </p:cNvGrpSpPr>
          <p:nvPr/>
        </p:nvGrpSpPr>
        <p:grpSpPr bwMode="auto">
          <a:xfrm>
            <a:off x="1042865" y="3567112"/>
            <a:ext cx="539750" cy="539750"/>
            <a:chOff x="0" y="0"/>
            <a:chExt cx="540000" cy="540000"/>
          </a:xfrm>
        </p:grpSpPr>
        <p:sp>
          <p:nvSpPr>
            <p:cNvPr id="64" name="Oval 121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sp>
          <p:nvSpPr>
            <p:cNvPr id="65" name="Freeform 37"/>
            <p:cNvSpPr>
              <a:spLocks/>
            </p:cNvSpPr>
            <p:nvPr/>
          </p:nvSpPr>
          <p:spPr bwMode="auto">
            <a:xfrm>
              <a:off x="96457" y="84019"/>
              <a:ext cx="329728" cy="327508"/>
            </a:xfrm>
            <a:custGeom>
              <a:avLst/>
              <a:gdLst>
                <a:gd name="T0" fmla="*/ 498981961 w 204"/>
                <a:gd name="T1" fmla="*/ 343578476 h 203"/>
                <a:gd name="T2" fmla="*/ 318720909 w 204"/>
                <a:gd name="T3" fmla="*/ 249875723 h 203"/>
                <a:gd name="T4" fmla="*/ 300433941 w 204"/>
                <a:gd name="T5" fmla="*/ 226450035 h 203"/>
                <a:gd name="T6" fmla="*/ 342233418 w 204"/>
                <a:gd name="T7" fmla="*/ 148362743 h 203"/>
                <a:gd name="T8" fmla="*/ 344845380 w 204"/>
                <a:gd name="T9" fmla="*/ 145760427 h 203"/>
                <a:gd name="T10" fmla="*/ 350070921 w 204"/>
                <a:gd name="T11" fmla="*/ 106717613 h 203"/>
                <a:gd name="T12" fmla="*/ 350070921 w 204"/>
                <a:gd name="T13" fmla="*/ 83291899 h 203"/>
                <a:gd name="T14" fmla="*/ 284758935 w 204"/>
                <a:gd name="T15" fmla="*/ 10410882 h 203"/>
                <a:gd name="T16" fmla="*/ 208997434 w 204"/>
                <a:gd name="T17" fmla="*/ 18219448 h 203"/>
                <a:gd name="T18" fmla="*/ 169809920 w 204"/>
                <a:gd name="T19" fmla="*/ 59866211 h 203"/>
                <a:gd name="T20" fmla="*/ 159360455 w 204"/>
                <a:gd name="T21" fmla="*/ 101511341 h 203"/>
                <a:gd name="T22" fmla="*/ 164585995 w 204"/>
                <a:gd name="T23" fmla="*/ 140554180 h 203"/>
                <a:gd name="T24" fmla="*/ 169809920 w 204"/>
                <a:gd name="T25" fmla="*/ 143158110 h 203"/>
                <a:gd name="T26" fmla="*/ 211609396 w 204"/>
                <a:gd name="T27" fmla="*/ 229052351 h 203"/>
                <a:gd name="T28" fmla="*/ 198547969 w 204"/>
                <a:gd name="T29" fmla="*/ 247271793 h 203"/>
                <a:gd name="T30" fmla="*/ 122786519 w 204"/>
                <a:gd name="T31" fmla="*/ 281109974 h 203"/>
                <a:gd name="T32" fmla="*/ 49636992 w 204"/>
                <a:gd name="T33" fmla="*/ 322755104 h 203"/>
                <a:gd name="T34" fmla="*/ 20900553 w 204"/>
                <a:gd name="T35" fmla="*/ 442487577 h 203"/>
                <a:gd name="T36" fmla="*/ 522494470 w 204"/>
                <a:gd name="T37" fmla="*/ 439883647 h 203"/>
                <a:gd name="T38" fmla="*/ 498981961 w 204"/>
                <a:gd name="T39" fmla="*/ 343578476 h 20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04"/>
                <a:gd name="T61" fmla="*/ 0 h 203"/>
                <a:gd name="T62" fmla="*/ 204 w 204"/>
                <a:gd name="T63" fmla="*/ 203 h 20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04" h="203">
                  <a:moveTo>
                    <a:pt x="191" y="132"/>
                  </a:moveTo>
                  <a:cubicBezTo>
                    <a:pt x="181" y="115"/>
                    <a:pt x="126" y="97"/>
                    <a:pt x="122" y="96"/>
                  </a:cubicBezTo>
                  <a:cubicBezTo>
                    <a:pt x="121" y="96"/>
                    <a:pt x="110" y="93"/>
                    <a:pt x="115" y="87"/>
                  </a:cubicBezTo>
                  <a:cubicBezTo>
                    <a:pt x="124" y="79"/>
                    <a:pt x="130" y="67"/>
                    <a:pt x="131" y="57"/>
                  </a:cubicBezTo>
                  <a:cubicBezTo>
                    <a:pt x="131" y="56"/>
                    <a:pt x="132" y="56"/>
                    <a:pt x="132" y="56"/>
                  </a:cubicBezTo>
                  <a:cubicBezTo>
                    <a:pt x="132" y="56"/>
                    <a:pt x="134" y="50"/>
                    <a:pt x="134" y="41"/>
                  </a:cubicBezTo>
                  <a:cubicBezTo>
                    <a:pt x="134" y="38"/>
                    <a:pt x="134" y="35"/>
                    <a:pt x="134" y="32"/>
                  </a:cubicBezTo>
                  <a:cubicBezTo>
                    <a:pt x="134" y="32"/>
                    <a:pt x="130" y="8"/>
                    <a:pt x="109" y="4"/>
                  </a:cubicBezTo>
                  <a:cubicBezTo>
                    <a:pt x="109" y="4"/>
                    <a:pt x="91" y="0"/>
                    <a:pt x="80" y="7"/>
                  </a:cubicBezTo>
                  <a:cubicBezTo>
                    <a:pt x="67" y="12"/>
                    <a:pt x="65" y="23"/>
                    <a:pt x="65" y="23"/>
                  </a:cubicBezTo>
                  <a:cubicBezTo>
                    <a:pt x="61" y="28"/>
                    <a:pt x="61" y="34"/>
                    <a:pt x="61" y="39"/>
                  </a:cubicBezTo>
                  <a:cubicBezTo>
                    <a:pt x="61" y="47"/>
                    <a:pt x="63" y="54"/>
                    <a:pt x="63" y="54"/>
                  </a:cubicBezTo>
                  <a:cubicBezTo>
                    <a:pt x="64" y="54"/>
                    <a:pt x="64" y="54"/>
                    <a:pt x="65" y="55"/>
                  </a:cubicBezTo>
                  <a:cubicBezTo>
                    <a:pt x="65" y="67"/>
                    <a:pt x="72" y="80"/>
                    <a:pt x="81" y="88"/>
                  </a:cubicBezTo>
                  <a:cubicBezTo>
                    <a:pt x="83" y="89"/>
                    <a:pt x="81" y="93"/>
                    <a:pt x="76" y="95"/>
                  </a:cubicBezTo>
                  <a:cubicBezTo>
                    <a:pt x="71" y="97"/>
                    <a:pt x="59" y="102"/>
                    <a:pt x="47" y="108"/>
                  </a:cubicBezTo>
                  <a:cubicBezTo>
                    <a:pt x="35" y="114"/>
                    <a:pt x="23" y="120"/>
                    <a:pt x="19" y="124"/>
                  </a:cubicBezTo>
                  <a:cubicBezTo>
                    <a:pt x="9" y="133"/>
                    <a:pt x="0" y="159"/>
                    <a:pt x="8" y="170"/>
                  </a:cubicBezTo>
                  <a:cubicBezTo>
                    <a:pt x="58" y="194"/>
                    <a:pt x="137" y="203"/>
                    <a:pt x="200" y="169"/>
                  </a:cubicBezTo>
                  <a:cubicBezTo>
                    <a:pt x="204" y="160"/>
                    <a:pt x="196" y="140"/>
                    <a:pt x="191" y="13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47"/>
          <p:cNvGrpSpPr>
            <a:grpSpLocks/>
          </p:cNvGrpSpPr>
          <p:nvPr/>
        </p:nvGrpSpPr>
        <p:grpSpPr bwMode="auto">
          <a:xfrm>
            <a:off x="10556753" y="3567112"/>
            <a:ext cx="539750" cy="539750"/>
            <a:chOff x="0" y="0"/>
            <a:chExt cx="540000" cy="540000"/>
          </a:xfrm>
        </p:grpSpPr>
        <p:sp>
          <p:nvSpPr>
            <p:cNvPr id="59" name="Oval 12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60" name="Group 124"/>
            <p:cNvGrpSpPr>
              <a:grpSpLocks/>
            </p:cNvGrpSpPr>
            <p:nvPr/>
          </p:nvGrpSpPr>
          <p:grpSpPr bwMode="auto">
            <a:xfrm>
              <a:off x="99935" y="51066"/>
              <a:ext cx="340130" cy="395997"/>
              <a:chOff x="0" y="0"/>
              <a:chExt cx="340130" cy="395997"/>
            </a:xfrm>
          </p:grpSpPr>
          <p:sp>
            <p:nvSpPr>
              <p:cNvPr id="61" name="Freeform 41"/>
              <p:cNvSpPr>
                <a:spLocks/>
              </p:cNvSpPr>
              <p:nvPr/>
            </p:nvSpPr>
            <p:spPr bwMode="auto">
              <a:xfrm>
                <a:off x="43543" y="0"/>
                <a:ext cx="296587" cy="279334"/>
              </a:xfrm>
              <a:custGeom>
                <a:avLst/>
                <a:gdLst>
                  <a:gd name="T0" fmla="*/ 387040069 w 150"/>
                  <a:gd name="T1" fmla="*/ 81262584 h 142"/>
                  <a:gd name="T2" fmla="*/ 0 w 150"/>
                  <a:gd name="T3" fmla="*/ 208961475 h 142"/>
                  <a:gd name="T4" fmla="*/ 125104331 w 150"/>
                  <a:gd name="T5" fmla="*/ 491444808 h 142"/>
                  <a:gd name="T6" fmla="*/ 586425666 w 150"/>
                  <a:gd name="T7" fmla="*/ 297962819 h 142"/>
                  <a:gd name="T8" fmla="*/ 387040069 w 150"/>
                  <a:gd name="T9" fmla="*/ 81262584 h 1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50"/>
                  <a:gd name="T16" fmla="*/ 0 h 142"/>
                  <a:gd name="T17" fmla="*/ 150 w 150"/>
                  <a:gd name="T18" fmla="*/ 142 h 1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50" h="142">
                    <a:moveTo>
                      <a:pt x="99" y="21"/>
                    </a:moveTo>
                    <a:cubicBezTo>
                      <a:pt x="83" y="0"/>
                      <a:pt x="47" y="80"/>
                      <a:pt x="0" y="54"/>
                    </a:cubicBezTo>
                    <a:cubicBezTo>
                      <a:pt x="17" y="93"/>
                      <a:pt x="26" y="111"/>
                      <a:pt x="32" y="127"/>
                    </a:cubicBezTo>
                    <a:cubicBezTo>
                      <a:pt x="69" y="142"/>
                      <a:pt x="104" y="63"/>
                      <a:pt x="150" y="77"/>
                    </a:cubicBezTo>
                    <a:cubicBezTo>
                      <a:pt x="140" y="46"/>
                      <a:pt x="117" y="45"/>
                      <a:pt x="99" y="21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2" name="Freeform 42"/>
              <p:cNvSpPr>
                <a:spLocks/>
              </p:cNvSpPr>
              <p:nvPr/>
            </p:nvSpPr>
            <p:spPr bwMode="auto">
              <a:xfrm>
                <a:off x="19718" y="112555"/>
                <a:ext cx="136380" cy="283442"/>
              </a:xfrm>
              <a:custGeom>
                <a:avLst/>
                <a:gdLst>
                  <a:gd name="T0" fmla="*/ 0 w 166"/>
                  <a:gd name="T1" fmla="*/ 4724855 h 345"/>
                  <a:gd name="T2" fmla="*/ 99220547 w 166"/>
                  <a:gd name="T3" fmla="*/ 232867752 h 345"/>
                  <a:gd name="T4" fmla="*/ 112045217 w 166"/>
                  <a:gd name="T5" fmla="*/ 226117727 h 345"/>
                  <a:gd name="T6" fmla="*/ 13499157 w 166"/>
                  <a:gd name="T7" fmla="*/ 0 h 345"/>
                  <a:gd name="T8" fmla="*/ 0 w 166"/>
                  <a:gd name="T9" fmla="*/ 4724855 h 3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66"/>
                  <a:gd name="T16" fmla="*/ 0 h 345"/>
                  <a:gd name="T17" fmla="*/ 166 w 166"/>
                  <a:gd name="T18" fmla="*/ 345 h 3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66" h="345">
                    <a:moveTo>
                      <a:pt x="0" y="7"/>
                    </a:moveTo>
                    <a:lnTo>
                      <a:pt x="147" y="345"/>
                    </a:lnTo>
                    <a:lnTo>
                      <a:pt x="166" y="335"/>
                    </a:lnTo>
                    <a:lnTo>
                      <a:pt x="20" y="0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63" name="Freeform 43"/>
              <p:cNvSpPr>
                <a:spLocks/>
              </p:cNvSpPr>
              <p:nvPr/>
            </p:nvSpPr>
            <p:spPr bwMode="auto">
              <a:xfrm>
                <a:off x="0" y="74763"/>
                <a:ext cx="36149" cy="37792"/>
              </a:xfrm>
              <a:custGeom>
                <a:avLst/>
                <a:gdLst>
                  <a:gd name="T0" fmla="*/ 68564614 w 18"/>
                  <a:gd name="T1" fmla="*/ 23737352 h 19"/>
                  <a:gd name="T2" fmla="*/ 24199745 w 18"/>
                  <a:gd name="T3" fmla="*/ 7912450 h 19"/>
                  <a:gd name="T4" fmla="*/ 8067250 w 18"/>
                  <a:gd name="T5" fmla="*/ 51432918 h 19"/>
                  <a:gd name="T6" fmla="*/ 52432110 w 18"/>
                  <a:gd name="T7" fmla="*/ 67257830 h 19"/>
                  <a:gd name="T8" fmla="*/ 68564614 w 18"/>
                  <a:gd name="T9" fmla="*/ 23737352 h 1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"/>
                  <a:gd name="T16" fmla="*/ 0 h 19"/>
                  <a:gd name="T17" fmla="*/ 18 w 18"/>
                  <a:gd name="T18" fmla="*/ 19 h 1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" h="19">
                    <a:moveTo>
                      <a:pt x="17" y="6"/>
                    </a:moveTo>
                    <a:cubicBezTo>
                      <a:pt x="15" y="2"/>
                      <a:pt x="10" y="0"/>
                      <a:pt x="6" y="2"/>
                    </a:cubicBezTo>
                    <a:cubicBezTo>
                      <a:pt x="2" y="4"/>
                      <a:pt x="0" y="9"/>
                      <a:pt x="2" y="13"/>
                    </a:cubicBezTo>
                    <a:cubicBezTo>
                      <a:pt x="4" y="17"/>
                      <a:pt x="9" y="19"/>
                      <a:pt x="13" y="17"/>
                    </a:cubicBezTo>
                    <a:cubicBezTo>
                      <a:pt x="17" y="15"/>
                      <a:pt x="18" y="10"/>
                      <a:pt x="17" y="6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6" name="组合 53"/>
          <p:cNvGrpSpPr>
            <a:grpSpLocks/>
          </p:cNvGrpSpPr>
          <p:nvPr/>
        </p:nvGrpSpPr>
        <p:grpSpPr bwMode="auto">
          <a:xfrm>
            <a:off x="3655890" y="2889250"/>
            <a:ext cx="539750" cy="539750"/>
            <a:chOff x="0" y="0"/>
            <a:chExt cx="540000" cy="540000"/>
          </a:xfrm>
        </p:grpSpPr>
        <p:sp>
          <p:nvSpPr>
            <p:cNvPr id="54" name="Oval 128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grpSp>
          <p:nvGrpSpPr>
            <p:cNvPr id="55" name="Group 129"/>
            <p:cNvGrpSpPr>
              <a:grpSpLocks/>
            </p:cNvGrpSpPr>
            <p:nvPr/>
          </p:nvGrpSpPr>
          <p:grpSpPr bwMode="auto">
            <a:xfrm>
              <a:off x="109510" y="151109"/>
              <a:ext cx="334197" cy="274440"/>
              <a:chOff x="0" y="0"/>
              <a:chExt cx="479426" cy="393701"/>
            </a:xfrm>
          </p:grpSpPr>
          <p:sp>
            <p:nvSpPr>
              <p:cNvPr id="56" name="Freeform 47"/>
              <p:cNvSpPr>
                <a:spLocks/>
              </p:cNvSpPr>
              <p:nvPr/>
            </p:nvSpPr>
            <p:spPr bwMode="auto">
              <a:xfrm>
                <a:off x="33338" y="23813"/>
                <a:ext cx="374650" cy="369888"/>
              </a:xfrm>
              <a:custGeom>
                <a:avLst/>
                <a:gdLst>
                  <a:gd name="T0" fmla="*/ 0 w 152"/>
                  <a:gd name="T1" fmla="*/ 338946513 h 149"/>
                  <a:gd name="T2" fmla="*/ 279461752 w 152"/>
                  <a:gd name="T3" fmla="*/ 363597428 h 149"/>
                  <a:gd name="T4" fmla="*/ 279461752 w 152"/>
                  <a:gd name="T5" fmla="*/ 369758915 h 149"/>
                  <a:gd name="T6" fmla="*/ 334138524 w 152"/>
                  <a:gd name="T7" fmla="*/ 456037118 h 149"/>
                  <a:gd name="T8" fmla="*/ 121504900 w 152"/>
                  <a:gd name="T9" fmla="*/ 850446948 h 149"/>
                  <a:gd name="T10" fmla="*/ 115429164 w 152"/>
                  <a:gd name="T11" fmla="*/ 850446948 h 149"/>
                  <a:gd name="T12" fmla="*/ 85052949 w 152"/>
                  <a:gd name="T13" fmla="*/ 881259351 h 149"/>
                  <a:gd name="T14" fmla="*/ 115429164 w 152"/>
                  <a:gd name="T15" fmla="*/ 918235723 h 149"/>
                  <a:gd name="T16" fmla="*/ 176181634 w 152"/>
                  <a:gd name="T17" fmla="*/ 918235723 h 149"/>
                  <a:gd name="T18" fmla="*/ 212633585 w 152"/>
                  <a:gd name="T19" fmla="*/ 881259351 h 149"/>
                  <a:gd name="T20" fmla="*/ 182257370 w 152"/>
                  <a:gd name="T21" fmla="*/ 850446948 h 149"/>
                  <a:gd name="T22" fmla="*/ 407042427 w 152"/>
                  <a:gd name="T23" fmla="*/ 462198605 h 149"/>
                  <a:gd name="T24" fmla="*/ 413118163 w 152"/>
                  <a:gd name="T25" fmla="*/ 462198605 h 149"/>
                  <a:gd name="T26" fmla="*/ 589299719 w 152"/>
                  <a:gd name="T27" fmla="*/ 856608436 h 149"/>
                  <a:gd name="T28" fmla="*/ 564999240 w 152"/>
                  <a:gd name="T29" fmla="*/ 887423321 h 149"/>
                  <a:gd name="T30" fmla="*/ 601448727 w 152"/>
                  <a:gd name="T31" fmla="*/ 918235723 h 149"/>
                  <a:gd name="T32" fmla="*/ 662201312 w 152"/>
                  <a:gd name="T33" fmla="*/ 918235723 h 149"/>
                  <a:gd name="T34" fmla="*/ 698653263 w 152"/>
                  <a:gd name="T35" fmla="*/ 887423321 h 149"/>
                  <a:gd name="T36" fmla="*/ 668277048 w 152"/>
                  <a:gd name="T37" fmla="*/ 850446948 h 149"/>
                  <a:gd name="T38" fmla="*/ 479943865 w 152"/>
                  <a:gd name="T39" fmla="*/ 449873148 h 149"/>
                  <a:gd name="T40" fmla="*/ 522471552 w 152"/>
                  <a:gd name="T41" fmla="*/ 388248343 h 149"/>
                  <a:gd name="T42" fmla="*/ 923438243 w 152"/>
                  <a:gd name="T43" fmla="*/ 425222233 h 149"/>
                  <a:gd name="T44" fmla="*/ 923438243 w 152"/>
                  <a:gd name="T45" fmla="*/ 0 h 149"/>
                  <a:gd name="T46" fmla="*/ 0 w 152"/>
                  <a:gd name="T47" fmla="*/ 160228504 h 149"/>
                  <a:gd name="T48" fmla="*/ 0 w 152"/>
                  <a:gd name="T49" fmla="*/ 338946513 h 149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152"/>
                  <a:gd name="T76" fmla="*/ 0 h 149"/>
                  <a:gd name="T77" fmla="*/ 152 w 152"/>
                  <a:gd name="T78" fmla="*/ 149 h 149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152" h="149">
                    <a:moveTo>
                      <a:pt x="0" y="55"/>
                    </a:moveTo>
                    <a:cubicBezTo>
                      <a:pt x="46" y="59"/>
                      <a:pt x="46" y="59"/>
                      <a:pt x="46" y="59"/>
                    </a:cubicBezTo>
                    <a:cubicBezTo>
                      <a:pt x="46" y="60"/>
                      <a:pt x="46" y="60"/>
                      <a:pt x="46" y="60"/>
                    </a:cubicBezTo>
                    <a:cubicBezTo>
                      <a:pt x="46" y="66"/>
                      <a:pt x="50" y="72"/>
                      <a:pt x="55" y="74"/>
                    </a:cubicBezTo>
                    <a:cubicBezTo>
                      <a:pt x="41" y="100"/>
                      <a:pt x="24" y="129"/>
                      <a:pt x="20" y="138"/>
                    </a:cubicBezTo>
                    <a:cubicBezTo>
                      <a:pt x="19" y="138"/>
                      <a:pt x="19" y="138"/>
                      <a:pt x="19" y="138"/>
                    </a:cubicBezTo>
                    <a:cubicBezTo>
                      <a:pt x="16" y="138"/>
                      <a:pt x="14" y="140"/>
                      <a:pt x="14" y="143"/>
                    </a:cubicBezTo>
                    <a:cubicBezTo>
                      <a:pt x="14" y="146"/>
                      <a:pt x="16" y="149"/>
                      <a:pt x="19" y="149"/>
                    </a:cubicBezTo>
                    <a:cubicBezTo>
                      <a:pt x="29" y="149"/>
                      <a:pt x="29" y="149"/>
                      <a:pt x="29" y="149"/>
                    </a:cubicBezTo>
                    <a:cubicBezTo>
                      <a:pt x="32" y="149"/>
                      <a:pt x="35" y="146"/>
                      <a:pt x="35" y="143"/>
                    </a:cubicBezTo>
                    <a:cubicBezTo>
                      <a:pt x="35" y="141"/>
                      <a:pt x="33" y="139"/>
                      <a:pt x="30" y="138"/>
                    </a:cubicBezTo>
                    <a:cubicBezTo>
                      <a:pt x="67" y="75"/>
                      <a:pt x="67" y="75"/>
                      <a:pt x="67" y="75"/>
                    </a:cubicBezTo>
                    <a:cubicBezTo>
                      <a:pt x="68" y="75"/>
                      <a:pt x="68" y="75"/>
                      <a:pt x="68" y="75"/>
                    </a:cubicBezTo>
                    <a:cubicBezTo>
                      <a:pt x="97" y="139"/>
                      <a:pt x="97" y="139"/>
                      <a:pt x="97" y="139"/>
                    </a:cubicBezTo>
                    <a:cubicBezTo>
                      <a:pt x="95" y="140"/>
                      <a:pt x="93" y="141"/>
                      <a:pt x="93" y="144"/>
                    </a:cubicBezTo>
                    <a:cubicBezTo>
                      <a:pt x="93" y="146"/>
                      <a:pt x="96" y="149"/>
                      <a:pt x="99" y="149"/>
                    </a:cubicBezTo>
                    <a:cubicBezTo>
                      <a:pt x="109" y="149"/>
                      <a:pt x="109" y="149"/>
                      <a:pt x="109" y="149"/>
                    </a:cubicBezTo>
                    <a:cubicBezTo>
                      <a:pt x="112" y="149"/>
                      <a:pt x="115" y="146"/>
                      <a:pt x="115" y="144"/>
                    </a:cubicBezTo>
                    <a:cubicBezTo>
                      <a:pt x="115" y="141"/>
                      <a:pt x="113" y="139"/>
                      <a:pt x="110" y="138"/>
                    </a:cubicBezTo>
                    <a:cubicBezTo>
                      <a:pt x="79" y="73"/>
                      <a:pt x="79" y="73"/>
                      <a:pt x="79" y="73"/>
                    </a:cubicBezTo>
                    <a:cubicBezTo>
                      <a:pt x="82" y="71"/>
                      <a:pt x="85" y="67"/>
                      <a:pt x="86" y="63"/>
                    </a:cubicBezTo>
                    <a:cubicBezTo>
                      <a:pt x="152" y="69"/>
                      <a:pt x="152" y="69"/>
                      <a:pt x="152" y="69"/>
                    </a:cubicBezTo>
                    <a:cubicBezTo>
                      <a:pt x="152" y="0"/>
                      <a:pt x="152" y="0"/>
                      <a:pt x="152" y="0"/>
                    </a:cubicBezTo>
                    <a:cubicBezTo>
                      <a:pt x="0" y="26"/>
                      <a:pt x="0" y="26"/>
                      <a:pt x="0" y="26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57" name="Freeform 48"/>
              <p:cNvSpPr>
                <a:spLocks/>
              </p:cNvSpPr>
              <p:nvPr/>
            </p:nvSpPr>
            <p:spPr bwMode="auto">
              <a:xfrm>
                <a:off x="420688" y="0"/>
                <a:ext cx="58738" cy="219075"/>
              </a:xfrm>
              <a:custGeom>
                <a:avLst/>
                <a:gdLst>
                  <a:gd name="T0" fmla="*/ 71878176 w 24"/>
                  <a:gd name="T1" fmla="*/ 0 h 89"/>
                  <a:gd name="T2" fmla="*/ 0 w 24"/>
                  <a:gd name="T3" fmla="*/ 72708279 h 89"/>
                  <a:gd name="T4" fmla="*/ 0 w 24"/>
                  <a:gd name="T5" fmla="*/ 466548514 h 89"/>
                  <a:gd name="T6" fmla="*/ 71878176 w 24"/>
                  <a:gd name="T7" fmla="*/ 539256774 h 89"/>
                  <a:gd name="T8" fmla="*/ 143756353 w 24"/>
                  <a:gd name="T9" fmla="*/ 466548514 h 89"/>
                  <a:gd name="T10" fmla="*/ 143756353 w 24"/>
                  <a:gd name="T11" fmla="*/ 72708279 h 89"/>
                  <a:gd name="T12" fmla="*/ 71878176 w 24"/>
                  <a:gd name="T13" fmla="*/ 0 h 8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4"/>
                  <a:gd name="T22" fmla="*/ 0 h 89"/>
                  <a:gd name="T23" fmla="*/ 24 w 24"/>
                  <a:gd name="T24" fmla="*/ 89 h 89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4" h="89">
                    <a:moveTo>
                      <a:pt x="12" y="0"/>
                    </a:moveTo>
                    <a:cubicBezTo>
                      <a:pt x="6" y="0"/>
                      <a:pt x="0" y="6"/>
                      <a:pt x="0" y="12"/>
                    </a:cubicBezTo>
                    <a:cubicBezTo>
                      <a:pt x="0" y="77"/>
                      <a:pt x="0" y="77"/>
                      <a:pt x="0" y="77"/>
                    </a:cubicBezTo>
                    <a:cubicBezTo>
                      <a:pt x="0" y="84"/>
                      <a:pt x="6" y="89"/>
                      <a:pt x="12" y="89"/>
                    </a:cubicBezTo>
                    <a:cubicBezTo>
                      <a:pt x="19" y="89"/>
                      <a:pt x="24" y="84"/>
                      <a:pt x="24" y="77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4" y="6"/>
                      <a:pt x="19" y="0"/>
                      <a:pt x="12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58" name="Freeform 49"/>
              <p:cNvSpPr>
                <a:spLocks/>
              </p:cNvSpPr>
              <p:nvPr/>
            </p:nvSpPr>
            <p:spPr bwMode="auto">
              <a:xfrm>
                <a:off x="0" y="85725"/>
                <a:ext cx="20638" cy="79375"/>
              </a:xfrm>
              <a:custGeom>
                <a:avLst/>
                <a:gdLst>
                  <a:gd name="T0" fmla="*/ 26620438 w 8"/>
                  <a:gd name="T1" fmla="*/ 0 h 32"/>
                  <a:gd name="T2" fmla="*/ 0 w 8"/>
                  <a:gd name="T3" fmla="*/ 24611209 h 32"/>
                  <a:gd name="T4" fmla="*/ 0 w 8"/>
                  <a:gd name="T5" fmla="*/ 172275991 h 32"/>
                  <a:gd name="T6" fmla="*/ 26620438 w 8"/>
                  <a:gd name="T7" fmla="*/ 196887191 h 32"/>
                  <a:gd name="T8" fmla="*/ 53240875 w 8"/>
                  <a:gd name="T9" fmla="*/ 172275991 h 32"/>
                  <a:gd name="T10" fmla="*/ 53240875 w 8"/>
                  <a:gd name="T11" fmla="*/ 24611209 h 32"/>
                  <a:gd name="T12" fmla="*/ 26620438 w 8"/>
                  <a:gd name="T13" fmla="*/ 0 h 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8"/>
                  <a:gd name="T22" fmla="*/ 0 h 32"/>
                  <a:gd name="T23" fmla="*/ 8 w 8"/>
                  <a:gd name="T24" fmla="*/ 32 h 32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8" h="32">
                    <a:moveTo>
                      <a:pt x="4" y="0"/>
                    </a:moveTo>
                    <a:cubicBezTo>
                      <a:pt x="2" y="0"/>
                      <a:pt x="0" y="2"/>
                      <a:pt x="0" y="4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30"/>
                      <a:pt x="2" y="32"/>
                      <a:pt x="4" y="32"/>
                    </a:cubicBezTo>
                    <a:cubicBezTo>
                      <a:pt x="7" y="32"/>
                      <a:pt x="8" y="30"/>
                      <a:pt x="8" y="28"/>
                    </a:cubicBezTo>
                    <a:cubicBezTo>
                      <a:pt x="8" y="4"/>
                      <a:pt x="8" y="4"/>
                      <a:pt x="8" y="4"/>
                    </a:cubicBezTo>
                    <a:cubicBezTo>
                      <a:pt x="8" y="2"/>
                      <a:pt x="7" y="0"/>
                      <a:pt x="4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27" name="组合 59"/>
          <p:cNvGrpSpPr>
            <a:grpSpLocks/>
          </p:cNvGrpSpPr>
          <p:nvPr/>
        </p:nvGrpSpPr>
        <p:grpSpPr bwMode="auto">
          <a:xfrm>
            <a:off x="6541965" y="2889250"/>
            <a:ext cx="539750" cy="539750"/>
            <a:chOff x="0" y="0"/>
            <a:chExt cx="540000" cy="540000"/>
          </a:xfrm>
        </p:grpSpPr>
        <p:sp>
          <p:nvSpPr>
            <p:cNvPr id="52" name="Oval 13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53" name="Group 134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6799" y="121168"/>
              <a:ext cx="426720" cy="2804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8" name="组合 65"/>
          <p:cNvGrpSpPr>
            <a:grpSpLocks/>
          </p:cNvGrpSpPr>
          <p:nvPr/>
        </p:nvGrpSpPr>
        <p:grpSpPr bwMode="auto">
          <a:xfrm>
            <a:off x="7967540" y="4171950"/>
            <a:ext cx="539750" cy="541337"/>
            <a:chOff x="0" y="0"/>
            <a:chExt cx="540000" cy="540000"/>
          </a:xfrm>
        </p:grpSpPr>
        <p:sp>
          <p:nvSpPr>
            <p:cNvPr id="50" name="Oval 138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51" name="Group 139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98253" y="98857"/>
              <a:ext cx="359664" cy="310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9" name="组合 71"/>
          <p:cNvGrpSpPr>
            <a:grpSpLocks/>
          </p:cNvGrpSpPr>
          <p:nvPr/>
        </p:nvGrpSpPr>
        <p:grpSpPr bwMode="auto">
          <a:xfrm>
            <a:off x="5105278" y="4171950"/>
            <a:ext cx="539750" cy="541337"/>
            <a:chOff x="0" y="0"/>
            <a:chExt cx="540000" cy="540000"/>
          </a:xfrm>
        </p:grpSpPr>
        <p:sp>
          <p:nvSpPr>
            <p:cNvPr id="48" name="Oval 143"/>
            <p:cNvSpPr>
              <a:spLocks noChangeArrowheads="1"/>
            </p:cNvSpPr>
            <p:nvPr/>
          </p:nvSpPr>
          <p:spPr bwMode="auto">
            <a:xfrm>
              <a:off x="0" y="0"/>
              <a:ext cx="540000" cy="540000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1" hangingPunct="1"/>
              <a:endPara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  <p:pic>
          <p:nvPicPr>
            <p:cNvPr id="49" name="Group 144"/>
            <p:cNvPicPr>
              <a:picLocks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08167" y="98857"/>
              <a:ext cx="323088" cy="3230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30" name="组合 77"/>
          <p:cNvGrpSpPr>
            <a:grpSpLocks/>
          </p:cNvGrpSpPr>
          <p:nvPr/>
        </p:nvGrpSpPr>
        <p:grpSpPr bwMode="auto">
          <a:xfrm>
            <a:off x="2847853" y="4999037"/>
            <a:ext cx="1974850" cy="788988"/>
            <a:chOff x="0" y="0"/>
            <a:chExt cx="1975134" cy="789993"/>
          </a:xfrm>
        </p:grpSpPr>
        <p:sp>
          <p:nvSpPr>
            <p:cNvPr id="46" name="TextBox 28"/>
            <p:cNvSpPr txBox="1">
              <a:spLocks noChangeArrowheads="1"/>
            </p:cNvSpPr>
            <p:nvPr/>
          </p:nvSpPr>
          <p:spPr bwMode="auto">
            <a:xfrm>
              <a:off x="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80"/>
          <p:cNvGrpSpPr>
            <a:grpSpLocks/>
          </p:cNvGrpSpPr>
          <p:nvPr/>
        </p:nvGrpSpPr>
        <p:grpSpPr bwMode="auto">
          <a:xfrm>
            <a:off x="5830765" y="4999037"/>
            <a:ext cx="1976438" cy="788988"/>
            <a:chOff x="0" y="0"/>
            <a:chExt cx="1975134" cy="789993"/>
          </a:xfrm>
        </p:grpSpPr>
        <p:sp>
          <p:nvSpPr>
            <p:cNvPr id="44" name="TextBox 28"/>
            <p:cNvSpPr txBox="1">
              <a:spLocks noChangeArrowheads="1"/>
            </p:cNvSpPr>
            <p:nvPr/>
          </p:nvSpPr>
          <p:spPr bwMode="auto">
            <a:xfrm>
              <a:off x="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2" name="组合 83"/>
          <p:cNvGrpSpPr>
            <a:grpSpLocks/>
          </p:cNvGrpSpPr>
          <p:nvPr/>
        </p:nvGrpSpPr>
        <p:grpSpPr bwMode="auto">
          <a:xfrm>
            <a:off x="8724778" y="4999037"/>
            <a:ext cx="1976437" cy="788988"/>
            <a:chOff x="0" y="0"/>
            <a:chExt cx="1975134" cy="789993"/>
          </a:xfrm>
        </p:grpSpPr>
        <p:sp>
          <p:nvSpPr>
            <p:cNvPr id="42" name="TextBox 28"/>
            <p:cNvSpPr txBox="1">
              <a:spLocks noChangeArrowheads="1"/>
            </p:cNvSpPr>
            <p:nvPr/>
          </p:nvSpPr>
          <p:spPr bwMode="auto">
            <a:xfrm>
              <a:off x="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3" name="组合 86"/>
          <p:cNvGrpSpPr>
            <a:grpSpLocks/>
          </p:cNvGrpSpPr>
          <p:nvPr/>
        </p:nvGrpSpPr>
        <p:grpSpPr bwMode="auto">
          <a:xfrm>
            <a:off x="1366715" y="2124075"/>
            <a:ext cx="1974850" cy="790575"/>
            <a:chOff x="0" y="0"/>
            <a:chExt cx="1975134" cy="789993"/>
          </a:xfrm>
        </p:grpSpPr>
        <p:sp>
          <p:nvSpPr>
            <p:cNvPr id="40" name="TextBox 28"/>
            <p:cNvSpPr txBox="1">
              <a:spLocks noChangeArrowheads="1"/>
            </p:cNvSpPr>
            <p:nvPr/>
          </p:nvSpPr>
          <p:spPr bwMode="auto">
            <a:xfrm>
              <a:off x="96973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89"/>
          <p:cNvGrpSpPr>
            <a:grpSpLocks/>
          </p:cNvGrpSpPr>
          <p:nvPr/>
        </p:nvGrpSpPr>
        <p:grpSpPr bwMode="auto">
          <a:xfrm>
            <a:off x="4314703" y="2124075"/>
            <a:ext cx="1976437" cy="790575"/>
            <a:chOff x="0" y="0"/>
            <a:chExt cx="1975134" cy="789993"/>
          </a:xfrm>
        </p:grpSpPr>
        <p:sp>
          <p:nvSpPr>
            <p:cNvPr id="38" name="TextBox 28"/>
            <p:cNvSpPr txBox="1">
              <a:spLocks noChangeArrowheads="1"/>
            </p:cNvSpPr>
            <p:nvPr/>
          </p:nvSpPr>
          <p:spPr bwMode="auto">
            <a:xfrm>
              <a:off x="96973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grpSp>
        <p:nvGrpSpPr>
          <p:cNvPr id="35" name="组合 92"/>
          <p:cNvGrpSpPr>
            <a:grpSpLocks/>
          </p:cNvGrpSpPr>
          <p:nvPr/>
        </p:nvGrpSpPr>
        <p:grpSpPr bwMode="auto">
          <a:xfrm>
            <a:off x="7292853" y="2124075"/>
            <a:ext cx="1976437" cy="790575"/>
            <a:chOff x="0" y="0"/>
            <a:chExt cx="1975134" cy="789993"/>
          </a:xfrm>
        </p:grpSpPr>
        <p:sp>
          <p:nvSpPr>
            <p:cNvPr id="36" name="TextBox 28"/>
            <p:cNvSpPr txBox="1">
              <a:spLocks noChangeArrowheads="1"/>
            </p:cNvSpPr>
            <p:nvPr/>
          </p:nvSpPr>
          <p:spPr bwMode="auto">
            <a:xfrm>
              <a:off x="969730" y="0"/>
              <a:ext cx="100540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eaLnBrk="1" hangingPunct="1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添加标题</a:t>
              </a:r>
              <a:endParaRPr lang="id-ID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29"/>
            <p:cNvSpPr txBox="1">
              <a:spLocks noChangeArrowheads="1"/>
            </p:cNvSpPr>
            <p:nvPr/>
          </p:nvSpPr>
          <p:spPr bwMode="auto">
            <a:xfrm>
              <a:off x="0" y="266773"/>
              <a:ext cx="1975134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1" hangingPunct="1"/>
              <a:r>
                <a:rPr lang="zh-CN" alt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  <a:ea typeface="微软雅黑" panose="020B0503020204020204" pitchFamily="34" charset="-122"/>
                </a:rPr>
                <a:t>添加文字添加文字添加文字添加文字添加文字</a:t>
              </a:r>
              <a:endParaRPr lang="id-ID" altLang="en-US" sz="1400" dirty="0">
                <a:solidFill>
                  <a:schemeClr val="tx1">
                    <a:lumMod val="65000"/>
                    <a:lumOff val="35000"/>
                  </a:schemeClr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70" name="矩形 69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15962926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7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空心弧 2"/>
          <p:cNvSpPr>
            <a:spLocks/>
          </p:cNvSpPr>
          <p:nvPr/>
        </p:nvSpPr>
        <p:spPr bwMode="auto">
          <a:xfrm rot="5400000">
            <a:off x="5051425" y="1885950"/>
            <a:ext cx="1858963" cy="1858963"/>
          </a:xfrm>
          <a:custGeom>
            <a:avLst/>
            <a:gdLst>
              <a:gd name="T0" fmla="*/ 628567 w 1858963"/>
              <a:gd name="T1" fmla="*/ 1808905 h 1858963"/>
              <a:gd name="T2" fmla="*/ 22184 w 1858963"/>
              <a:gd name="T3" fmla="*/ 727619 h 1858963"/>
              <a:gd name="T4" fmla="*/ 1029817 w 1858963"/>
              <a:gd name="T5" fmla="*/ 5430 h 1858963"/>
              <a:gd name="T6" fmla="*/ 1858961 w 1858963"/>
              <a:gd name="T7" fmla="*/ 927060 h 1858963"/>
              <a:gd name="T8" fmla="*/ 1858960 w 1858963"/>
              <a:gd name="T9" fmla="*/ 927061 h 1858963"/>
              <a:gd name="T10" fmla="*/ 1029816 w 1858963"/>
              <a:gd name="T11" fmla="*/ 5431 h 1858963"/>
              <a:gd name="T12" fmla="*/ 22183 w 1858963"/>
              <a:gd name="T13" fmla="*/ 727620 h 1858963"/>
              <a:gd name="T14" fmla="*/ 628566 w 1858963"/>
              <a:gd name="T15" fmla="*/ 1808906 h 1858963"/>
              <a:gd name="T16" fmla="*/ 628567 w 1858963"/>
              <a:gd name="T17" fmla="*/ 1808905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58963" h="1858963">
                <a:moveTo>
                  <a:pt x="628567" y="1808905"/>
                </a:moveTo>
                <a:cubicBezTo>
                  <a:pt x="180492" y="1655586"/>
                  <a:pt x="-80667" y="1189895"/>
                  <a:pt x="22184" y="727619"/>
                </a:cubicBezTo>
                <a:cubicBezTo>
                  <a:pt x="125034" y="265343"/>
                  <a:pt x="559005" y="-45692"/>
                  <a:pt x="1029817" y="5430"/>
                </a:cubicBezTo>
                <a:cubicBezTo>
                  <a:pt x="1500629" y="56552"/>
                  <a:pt x="1857727" y="453482"/>
                  <a:pt x="1858961" y="927060"/>
                </a:cubicBezTo>
                <a:lnTo>
                  <a:pt x="1858960" y="927061"/>
                </a:lnTo>
                <a:cubicBezTo>
                  <a:pt x="1857727" y="453483"/>
                  <a:pt x="1500629" y="56553"/>
                  <a:pt x="1029816" y="5431"/>
                </a:cubicBezTo>
                <a:cubicBezTo>
                  <a:pt x="559004" y="-45691"/>
                  <a:pt x="125034" y="265344"/>
                  <a:pt x="22183" y="727620"/>
                </a:cubicBezTo>
                <a:cubicBezTo>
                  <a:pt x="-80667" y="1189896"/>
                  <a:pt x="180492" y="1655588"/>
                  <a:pt x="628566" y="1808906"/>
                </a:cubicBezTo>
                <a:lnTo>
                  <a:pt x="628567" y="1808905"/>
                </a:lnTo>
                <a:close/>
              </a:path>
            </a:pathLst>
          </a:custGeom>
          <a:solidFill>
            <a:schemeClr val="tx1"/>
          </a:solidFill>
          <a:ln w="28575" cap="flat" cmpd="sng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6" name="空心弧 47"/>
          <p:cNvSpPr>
            <a:spLocks/>
          </p:cNvSpPr>
          <p:nvPr/>
        </p:nvSpPr>
        <p:spPr bwMode="auto">
          <a:xfrm rot="16200000" flipH="1">
            <a:off x="5083176" y="3744912"/>
            <a:ext cx="1858962" cy="1858963"/>
          </a:xfrm>
          <a:custGeom>
            <a:avLst/>
            <a:gdLst>
              <a:gd name="T0" fmla="*/ 0 w 1858963"/>
              <a:gd name="T1" fmla="*/ 929482 h 1858963"/>
              <a:gd name="T2" fmla="*/ 798445 w 1858963"/>
              <a:gd name="T3" fmla="*/ 9283 h 1858963"/>
              <a:gd name="T4" fmla="*/ 1822012 w 1858963"/>
              <a:gd name="T5" fmla="*/ 670026 h 1858963"/>
              <a:gd name="T6" fmla="*/ 1312170 w 1858963"/>
              <a:gd name="T7" fmla="*/ 1776526 h 1858963"/>
              <a:gd name="T8" fmla="*/ 1312169 w 1858963"/>
              <a:gd name="T9" fmla="*/ 1776525 h 1858963"/>
              <a:gd name="T10" fmla="*/ 1822011 w 1858963"/>
              <a:gd name="T11" fmla="*/ 670025 h 1858963"/>
              <a:gd name="T12" fmla="*/ 798444 w 1858963"/>
              <a:gd name="T13" fmla="*/ 9282 h 1858963"/>
              <a:gd name="T14" fmla="*/ -1 w 1858963"/>
              <a:gd name="T15" fmla="*/ 929481 h 1858963"/>
              <a:gd name="T16" fmla="*/ 0 w 1858963"/>
              <a:gd name="T17" fmla="*/ 929482 h 185896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0" t="0" r="r" b="b"/>
            <a:pathLst>
              <a:path w="1858963" h="1858963">
                <a:moveTo>
                  <a:pt x="0" y="929482"/>
                </a:moveTo>
                <a:cubicBezTo>
                  <a:pt x="0" y="466767"/>
                  <a:pt x="340351" y="74516"/>
                  <a:pt x="798445" y="9283"/>
                </a:cubicBezTo>
                <a:cubicBezTo>
                  <a:pt x="1256539" y="-55950"/>
                  <a:pt x="1692854" y="225703"/>
                  <a:pt x="1822017" y="670026"/>
                </a:cubicBezTo>
                <a:cubicBezTo>
                  <a:pt x="1951180" y="1114348"/>
                  <a:pt x="1733850" y="1586013"/>
                  <a:pt x="1312175" y="1776526"/>
                </a:cubicBezTo>
                <a:lnTo>
                  <a:pt x="1312174" y="1776525"/>
                </a:lnTo>
                <a:cubicBezTo>
                  <a:pt x="1733849" y="1586013"/>
                  <a:pt x="1951179" y="1114348"/>
                  <a:pt x="1822016" y="670025"/>
                </a:cubicBezTo>
                <a:cubicBezTo>
                  <a:pt x="1692853" y="225703"/>
                  <a:pt x="1256538" y="-55951"/>
                  <a:pt x="798444" y="9282"/>
                </a:cubicBezTo>
                <a:cubicBezTo>
                  <a:pt x="340350" y="74515"/>
                  <a:pt x="-1" y="466766"/>
                  <a:pt x="-1" y="929481"/>
                </a:cubicBezTo>
                <a:lnTo>
                  <a:pt x="0" y="929482"/>
                </a:lnTo>
                <a:close/>
              </a:path>
            </a:pathLst>
          </a:custGeom>
          <a:solidFill>
            <a:schemeClr val="tx1"/>
          </a:solidFill>
          <a:ln w="28575" cap="flat" cmpd="sng">
            <a:solidFill>
              <a:schemeClr val="tx1"/>
            </a:solidFill>
            <a:round/>
            <a:headEnd/>
            <a:tailEnd/>
          </a:ln>
        </p:spPr>
        <p:txBody>
          <a:bodyPr anchor="ctr"/>
          <a:lstStyle/>
          <a:p>
            <a:endParaRPr lang="zh-CN" altLang="en-US"/>
          </a:p>
        </p:txBody>
      </p:sp>
      <p:sp>
        <p:nvSpPr>
          <p:cNvPr id="17" name="椭圆 3"/>
          <p:cNvSpPr>
            <a:spLocks noChangeArrowheads="1"/>
          </p:cNvSpPr>
          <p:nvPr/>
        </p:nvSpPr>
        <p:spPr bwMode="auto">
          <a:xfrm>
            <a:off x="5191125" y="2009775"/>
            <a:ext cx="1581150" cy="158115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方正兰亭黑_GBK"/>
            </a:endParaRPr>
          </a:p>
        </p:txBody>
      </p:sp>
      <p:sp>
        <p:nvSpPr>
          <p:cNvPr id="18" name="椭圆 52"/>
          <p:cNvSpPr>
            <a:spLocks noChangeArrowheads="1"/>
          </p:cNvSpPr>
          <p:nvPr/>
        </p:nvSpPr>
        <p:spPr bwMode="auto">
          <a:xfrm>
            <a:off x="5219700" y="3868738"/>
            <a:ext cx="1581150" cy="158115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solidFill>
                <a:srgbClr val="FFFFFF"/>
              </a:solidFill>
              <a:latin typeface="方正兰亭黑_GBK"/>
            </a:endParaRPr>
          </a:p>
        </p:txBody>
      </p:sp>
      <p:cxnSp>
        <p:nvCxnSpPr>
          <p:cNvPr id="28" name="直接连接符 6"/>
          <p:cNvCxnSpPr>
            <a:cxnSpLocks noChangeShapeType="1"/>
          </p:cNvCxnSpPr>
          <p:nvPr/>
        </p:nvCxnSpPr>
        <p:spPr bwMode="auto">
          <a:xfrm>
            <a:off x="2387600" y="2262188"/>
            <a:ext cx="0" cy="992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29" name="直接连接符 60"/>
          <p:cNvCxnSpPr>
            <a:cxnSpLocks noChangeShapeType="1"/>
          </p:cNvCxnSpPr>
          <p:nvPr/>
        </p:nvCxnSpPr>
        <p:spPr bwMode="auto">
          <a:xfrm>
            <a:off x="7905750" y="4306888"/>
            <a:ext cx="0" cy="992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5" name="文本框 26"/>
          <p:cNvSpPr txBox="1">
            <a:spLocks noChangeArrowheads="1"/>
          </p:cNvSpPr>
          <p:nvPr/>
        </p:nvSpPr>
        <p:spPr bwMode="auto">
          <a:xfrm>
            <a:off x="1833563" y="2374900"/>
            <a:ext cx="8032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endParaRPr lang="zh-CN" altLang="en-US" sz="48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7" name="文本框 28"/>
          <p:cNvSpPr txBox="1">
            <a:spLocks noChangeArrowheads="1"/>
          </p:cNvSpPr>
          <p:nvPr/>
        </p:nvSpPr>
        <p:spPr bwMode="auto">
          <a:xfrm>
            <a:off x="7340600" y="4341813"/>
            <a:ext cx="8032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sz="48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2470581" y="2276822"/>
            <a:ext cx="233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8143875" y="4278313"/>
            <a:ext cx="233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</a:p>
        </p:txBody>
      </p:sp>
      <p:sp>
        <p:nvSpPr>
          <p:cNvPr id="19" name="椭圆 18"/>
          <p:cNvSpPr/>
          <p:nvPr/>
        </p:nvSpPr>
        <p:spPr>
          <a:xfrm>
            <a:off x="5485299" y="2270961"/>
            <a:ext cx="1040618" cy="1040618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5478960" y="4152195"/>
            <a:ext cx="1040618" cy="1040618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724878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  <p:bldP spid="35" grpId="0"/>
      <p:bldP spid="37" grpId="0"/>
      <p:bldP spid="39" grpId="0"/>
      <p:bldP spid="40" grpId="0"/>
      <p:bldP spid="19" grpId="0" animBg="1"/>
      <p:bldP spid="21" grpId="0" animBg="1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椭圆 43"/>
          <p:cNvSpPr/>
          <p:nvPr/>
        </p:nvSpPr>
        <p:spPr>
          <a:xfrm>
            <a:off x="2381079" y="3200886"/>
            <a:ext cx="1526944" cy="1526944"/>
          </a:xfrm>
          <a:prstGeom prst="ellipse">
            <a:avLst/>
          </a:prstGeom>
          <a:solidFill>
            <a:srgbClr val="6ED9DD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580927" y="1799397"/>
            <a:ext cx="5064491" cy="3756224"/>
            <a:chOff x="7016897" y="3146229"/>
            <a:chExt cx="3386138" cy="251142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7653485" y="3531992"/>
              <a:ext cx="1098550" cy="2125663"/>
            </a:xfrm>
            <a:custGeom>
              <a:avLst/>
              <a:gdLst>
                <a:gd name="T0" fmla="*/ 108 w 131"/>
                <a:gd name="T1" fmla="*/ 253 h 253"/>
                <a:gd name="T2" fmla="*/ 91 w 131"/>
                <a:gd name="T3" fmla="*/ 251 h 253"/>
                <a:gd name="T4" fmla="*/ 43 w 131"/>
                <a:gd name="T5" fmla="*/ 223 h 253"/>
                <a:gd name="T6" fmla="*/ 10 w 131"/>
                <a:gd name="T7" fmla="*/ 176 h 253"/>
                <a:gd name="T8" fmla="*/ 2 w 131"/>
                <a:gd name="T9" fmla="*/ 120 h 253"/>
                <a:gd name="T10" fmla="*/ 22 w 131"/>
                <a:gd name="T11" fmla="*/ 65 h 253"/>
                <a:gd name="T12" fmla="*/ 68 w 131"/>
                <a:gd name="T13" fmla="*/ 21 h 253"/>
                <a:gd name="T14" fmla="*/ 125 w 131"/>
                <a:gd name="T15" fmla="*/ 0 h 253"/>
                <a:gd name="T16" fmla="*/ 129 w 131"/>
                <a:gd name="T17" fmla="*/ 1 h 253"/>
                <a:gd name="T18" fmla="*/ 131 w 131"/>
                <a:gd name="T19" fmla="*/ 2 h 253"/>
                <a:gd name="T20" fmla="*/ 129 w 131"/>
                <a:gd name="T21" fmla="*/ 4 h 253"/>
                <a:gd name="T22" fmla="*/ 129 w 131"/>
                <a:gd name="T23" fmla="*/ 4 h 253"/>
                <a:gd name="T24" fmla="*/ 127 w 131"/>
                <a:gd name="T25" fmla="*/ 4 h 253"/>
                <a:gd name="T26" fmla="*/ 104 w 131"/>
                <a:gd name="T27" fmla="*/ 8 h 253"/>
                <a:gd name="T28" fmla="*/ 47 w 131"/>
                <a:gd name="T29" fmla="*/ 42 h 253"/>
                <a:gd name="T30" fmla="*/ 12 w 131"/>
                <a:gd name="T31" fmla="*/ 92 h 253"/>
                <a:gd name="T32" fmla="*/ 6 w 131"/>
                <a:gd name="T33" fmla="*/ 121 h 253"/>
                <a:gd name="T34" fmla="*/ 7 w 131"/>
                <a:gd name="T35" fmla="*/ 151 h 253"/>
                <a:gd name="T36" fmla="*/ 29 w 131"/>
                <a:gd name="T37" fmla="*/ 202 h 253"/>
                <a:gd name="T38" fmla="*/ 73 w 131"/>
                <a:gd name="T39" fmla="*/ 240 h 253"/>
                <a:gd name="T40" fmla="*/ 99 w 131"/>
                <a:gd name="T41" fmla="*/ 248 h 253"/>
                <a:gd name="T42" fmla="*/ 107 w 131"/>
                <a:gd name="T43" fmla="*/ 249 h 253"/>
                <a:gd name="T44" fmla="*/ 126 w 131"/>
                <a:gd name="T45" fmla="*/ 246 h 253"/>
                <a:gd name="T46" fmla="*/ 127 w 131"/>
                <a:gd name="T47" fmla="*/ 246 h 253"/>
                <a:gd name="T48" fmla="*/ 129 w 131"/>
                <a:gd name="T49" fmla="*/ 248 h 253"/>
                <a:gd name="T50" fmla="*/ 127 w 131"/>
                <a:gd name="T51" fmla="*/ 250 h 253"/>
                <a:gd name="T52" fmla="*/ 108 w 131"/>
                <a:gd name="T53" fmla="*/ 25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1" h="253">
                  <a:moveTo>
                    <a:pt x="108" y="253"/>
                  </a:moveTo>
                  <a:cubicBezTo>
                    <a:pt x="103" y="253"/>
                    <a:pt x="97" y="252"/>
                    <a:pt x="91" y="251"/>
                  </a:cubicBezTo>
                  <a:cubicBezTo>
                    <a:pt x="74" y="247"/>
                    <a:pt x="57" y="237"/>
                    <a:pt x="43" y="223"/>
                  </a:cubicBezTo>
                  <a:cubicBezTo>
                    <a:pt x="28" y="210"/>
                    <a:pt x="17" y="193"/>
                    <a:pt x="10" y="176"/>
                  </a:cubicBezTo>
                  <a:cubicBezTo>
                    <a:pt x="3" y="159"/>
                    <a:pt x="0" y="140"/>
                    <a:pt x="2" y="120"/>
                  </a:cubicBezTo>
                  <a:cubicBezTo>
                    <a:pt x="4" y="100"/>
                    <a:pt x="11" y="81"/>
                    <a:pt x="22" y="65"/>
                  </a:cubicBezTo>
                  <a:cubicBezTo>
                    <a:pt x="33" y="49"/>
                    <a:pt x="49" y="34"/>
                    <a:pt x="68" y="21"/>
                  </a:cubicBezTo>
                  <a:cubicBezTo>
                    <a:pt x="90" y="7"/>
                    <a:pt x="108" y="0"/>
                    <a:pt x="125" y="0"/>
                  </a:cubicBezTo>
                  <a:cubicBezTo>
                    <a:pt x="126" y="0"/>
                    <a:pt x="128" y="0"/>
                    <a:pt x="129" y="1"/>
                  </a:cubicBezTo>
                  <a:cubicBezTo>
                    <a:pt x="130" y="1"/>
                    <a:pt x="131" y="2"/>
                    <a:pt x="131" y="2"/>
                  </a:cubicBezTo>
                  <a:cubicBezTo>
                    <a:pt x="131" y="3"/>
                    <a:pt x="130" y="4"/>
                    <a:pt x="129" y="4"/>
                  </a:cubicBezTo>
                  <a:cubicBezTo>
                    <a:pt x="129" y="4"/>
                    <a:pt x="129" y="4"/>
                    <a:pt x="129" y="4"/>
                  </a:cubicBezTo>
                  <a:cubicBezTo>
                    <a:pt x="128" y="4"/>
                    <a:pt x="128" y="4"/>
                    <a:pt x="127" y="4"/>
                  </a:cubicBezTo>
                  <a:cubicBezTo>
                    <a:pt x="119" y="4"/>
                    <a:pt x="112" y="5"/>
                    <a:pt x="104" y="8"/>
                  </a:cubicBezTo>
                  <a:cubicBezTo>
                    <a:pt x="85" y="14"/>
                    <a:pt x="66" y="26"/>
                    <a:pt x="47" y="42"/>
                  </a:cubicBezTo>
                  <a:cubicBezTo>
                    <a:pt x="30" y="58"/>
                    <a:pt x="18" y="75"/>
                    <a:pt x="12" y="92"/>
                  </a:cubicBezTo>
                  <a:cubicBezTo>
                    <a:pt x="9" y="101"/>
                    <a:pt x="7" y="111"/>
                    <a:pt x="6" y="121"/>
                  </a:cubicBezTo>
                  <a:cubicBezTo>
                    <a:pt x="5" y="133"/>
                    <a:pt x="5" y="142"/>
                    <a:pt x="7" y="151"/>
                  </a:cubicBezTo>
                  <a:cubicBezTo>
                    <a:pt x="10" y="168"/>
                    <a:pt x="17" y="186"/>
                    <a:pt x="29" y="202"/>
                  </a:cubicBezTo>
                  <a:cubicBezTo>
                    <a:pt x="42" y="219"/>
                    <a:pt x="57" y="232"/>
                    <a:pt x="73" y="240"/>
                  </a:cubicBezTo>
                  <a:cubicBezTo>
                    <a:pt x="82" y="244"/>
                    <a:pt x="90" y="247"/>
                    <a:pt x="99" y="248"/>
                  </a:cubicBezTo>
                  <a:cubicBezTo>
                    <a:pt x="102" y="248"/>
                    <a:pt x="105" y="249"/>
                    <a:pt x="107" y="249"/>
                  </a:cubicBezTo>
                  <a:cubicBezTo>
                    <a:pt x="113" y="249"/>
                    <a:pt x="120" y="248"/>
                    <a:pt x="126" y="246"/>
                  </a:cubicBezTo>
                  <a:cubicBezTo>
                    <a:pt x="126" y="246"/>
                    <a:pt x="126" y="246"/>
                    <a:pt x="127" y="246"/>
                  </a:cubicBezTo>
                  <a:cubicBezTo>
                    <a:pt x="128" y="246"/>
                    <a:pt x="128" y="247"/>
                    <a:pt x="129" y="248"/>
                  </a:cubicBezTo>
                  <a:cubicBezTo>
                    <a:pt x="129" y="249"/>
                    <a:pt x="128" y="250"/>
                    <a:pt x="127" y="250"/>
                  </a:cubicBezTo>
                  <a:cubicBezTo>
                    <a:pt x="121" y="252"/>
                    <a:pt x="115" y="253"/>
                    <a:pt x="108" y="2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7"/>
            <p:cNvSpPr>
              <a:spLocks noEditPoints="1"/>
            </p:cNvSpPr>
            <p:nvPr/>
          </p:nvSpPr>
          <p:spPr bwMode="auto">
            <a:xfrm>
              <a:off x="8232922" y="3524054"/>
              <a:ext cx="1558925" cy="2108200"/>
            </a:xfrm>
            <a:custGeom>
              <a:avLst/>
              <a:gdLst>
                <a:gd name="T0" fmla="*/ 61 w 186"/>
                <a:gd name="T1" fmla="*/ 194 h 251"/>
                <a:gd name="T2" fmla="*/ 62 w 186"/>
                <a:gd name="T3" fmla="*/ 244 h 251"/>
                <a:gd name="T4" fmla="*/ 58 w 186"/>
                <a:gd name="T5" fmla="*/ 208 h 251"/>
                <a:gd name="T6" fmla="*/ 54 w 186"/>
                <a:gd name="T7" fmla="*/ 185 h 251"/>
                <a:gd name="T8" fmla="*/ 115 w 186"/>
                <a:gd name="T9" fmla="*/ 130 h 251"/>
                <a:gd name="T10" fmla="*/ 70 w 186"/>
                <a:gd name="T11" fmla="*/ 74 h 251"/>
                <a:gd name="T12" fmla="*/ 2 w 186"/>
                <a:gd name="T13" fmla="*/ 136 h 251"/>
                <a:gd name="T14" fmla="*/ 58 w 186"/>
                <a:gd name="T15" fmla="*/ 9 h 251"/>
                <a:gd name="T16" fmla="*/ 64 w 186"/>
                <a:gd name="T17" fmla="*/ 4 h 251"/>
                <a:gd name="T18" fmla="*/ 87 w 186"/>
                <a:gd name="T19" fmla="*/ 44 h 251"/>
                <a:gd name="T20" fmla="*/ 152 w 186"/>
                <a:gd name="T21" fmla="*/ 36 h 251"/>
                <a:gd name="T22" fmla="*/ 137 w 186"/>
                <a:gd name="T23" fmla="*/ 100 h 251"/>
                <a:gd name="T24" fmla="*/ 185 w 186"/>
                <a:gd name="T25" fmla="*/ 135 h 251"/>
                <a:gd name="T26" fmla="*/ 153 w 186"/>
                <a:gd name="T27" fmla="*/ 210 h 251"/>
                <a:gd name="T28" fmla="*/ 90 w 186"/>
                <a:gd name="T29" fmla="*/ 248 h 251"/>
                <a:gd name="T30" fmla="*/ 74 w 186"/>
                <a:gd name="T31" fmla="*/ 235 h 251"/>
                <a:gd name="T32" fmla="*/ 90 w 186"/>
                <a:gd name="T33" fmla="*/ 243 h 251"/>
                <a:gd name="T34" fmla="*/ 70 w 186"/>
                <a:gd name="T35" fmla="*/ 203 h 251"/>
                <a:gd name="T36" fmla="*/ 96 w 186"/>
                <a:gd name="T37" fmla="*/ 228 h 251"/>
                <a:gd name="T38" fmla="*/ 92 w 186"/>
                <a:gd name="T39" fmla="*/ 203 h 251"/>
                <a:gd name="T40" fmla="*/ 94 w 186"/>
                <a:gd name="T41" fmla="*/ 200 h 251"/>
                <a:gd name="T42" fmla="*/ 117 w 186"/>
                <a:gd name="T43" fmla="*/ 190 h 251"/>
                <a:gd name="T44" fmla="*/ 114 w 186"/>
                <a:gd name="T45" fmla="*/ 183 h 251"/>
                <a:gd name="T46" fmla="*/ 148 w 186"/>
                <a:gd name="T47" fmla="*/ 183 h 251"/>
                <a:gd name="T48" fmla="*/ 123 w 186"/>
                <a:gd name="T49" fmla="*/ 162 h 251"/>
                <a:gd name="T50" fmla="*/ 138 w 186"/>
                <a:gd name="T51" fmla="*/ 155 h 251"/>
                <a:gd name="T52" fmla="*/ 158 w 186"/>
                <a:gd name="T53" fmla="*/ 166 h 251"/>
                <a:gd name="T54" fmla="*/ 146 w 186"/>
                <a:gd name="T55" fmla="*/ 135 h 251"/>
                <a:gd name="T56" fmla="*/ 153 w 186"/>
                <a:gd name="T57" fmla="*/ 136 h 251"/>
                <a:gd name="T58" fmla="*/ 147 w 186"/>
                <a:gd name="T59" fmla="*/ 114 h 251"/>
                <a:gd name="T60" fmla="*/ 141 w 186"/>
                <a:gd name="T61" fmla="*/ 108 h 251"/>
                <a:gd name="T62" fmla="*/ 169 w 186"/>
                <a:gd name="T63" fmla="*/ 105 h 251"/>
                <a:gd name="T64" fmla="*/ 121 w 186"/>
                <a:gd name="T65" fmla="*/ 107 h 251"/>
                <a:gd name="T66" fmla="*/ 161 w 186"/>
                <a:gd name="T67" fmla="*/ 98 h 251"/>
                <a:gd name="T68" fmla="*/ 170 w 186"/>
                <a:gd name="T69" fmla="*/ 75 h 251"/>
                <a:gd name="T70" fmla="*/ 162 w 186"/>
                <a:gd name="T71" fmla="*/ 58 h 251"/>
                <a:gd name="T72" fmla="*/ 86 w 186"/>
                <a:gd name="T73" fmla="*/ 67 h 251"/>
                <a:gd name="T74" fmla="*/ 153 w 186"/>
                <a:gd name="T75" fmla="*/ 51 h 251"/>
                <a:gd name="T76" fmla="*/ 171 w 186"/>
                <a:gd name="T77" fmla="*/ 83 h 251"/>
                <a:gd name="T78" fmla="*/ 67 w 186"/>
                <a:gd name="T79" fmla="*/ 68 h 251"/>
                <a:gd name="T80" fmla="*/ 67 w 186"/>
                <a:gd name="T81" fmla="*/ 64 h 251"/>
                <a:gd name="T82" fmla="*/ 89 w 186"/>
                <a:gd name="T83" fmla="*/ 47 h 251"/>
                <a:gd name="T84" fmla="*/ 70 w 186"/>
                <a:gd name="T85" fmla="*/ 57 h 251"/>
                <a:gd name="T86" fmla="*/ 66 w 186"/>
                <a:gd name="T87" fmla="*/ 52 h 251"/>
                <a:gd name="T88" fmla="*/ 98 w 186"/>
                <a:gd name="T89" fmla="*/ 33 h 251"/>
                <a:gd name="T90" fmla="*/ 69 w 186"/>
                <a:gd name="T91" fmla="*/ 51 h 251"/>
                <a:gd name="T92" fmla="*/ 68 w 186"/>
                <a:gd name="T93" fmla="*/ 47 h 251"/>
                <a:gd name="T94" fmla="*/ 76 w 186"/>
                <a:gd name="T95" fmla="*/ 46 h 251"/>
                <a:gd name="T96" fmla="*/ 80 w 186"/>
                <a:gd name="T97" fmla="*/ 45 h 251"/>
                <a:gd name="T98" fmla="*/ 68 w 186"/>
                <a:gd name="T99" fmla="*/ 43 h 251"/>
                <a:gd name="T100" fmla="*/ 84 w 186"/>
                <a:gd name="T101" fmla="*/ 39 h 251"/>
                <a:gd name="T102" fmla="*/ 71 w 186"/>
                <a:gd name="T103" fmla="*/ 38 h 251"/>
                <a:gd name="T104" fmla="*/ 67 w 186"/>
                <a:gd name="T105" fmla="*/ 35 h 251"/>
                <a:gd name="T106" fmla="*/ 69 w 186"/>
                <a:gd name="T107" fmla="*/ 30 h 251"/>
                <a:gd name="T108" fmla="*/ 68 w 186"/>
                <a:gd name="T109" fmla="*/ 26 h 251"/>
                <a:gd name="T110" fmla="*/ 89 w 186"/>
                <a:gd name="T111" fmla="*/ 25 h 251"/>
                <a:gd name="T112" fmla="*/ 67 w 186"/>
                <a:gd name="T113" fmla="*/ 20 h 251"/>
                <a:gd name="T114" fmla="*/ 96 w 186"/>
                <a:gd name="T115" fmla="*/ 11 h 251"/>
                <a:gd name="T116" fmla="*/ 84 w 186"/>
                <a:gd name="T117" fmla="*/ 14 h 251"/>
                <a:gd name="T118" fmla="*/ 69 w 186"/>
                <a:gd name="T119" fmla="*/ 9 h 251"/>
                <a:gd name="T120" fmla="*/ 84 w 186"/>
                <a:gd name="T121" fmla="*/ 8 h 251"/>
                <a:gd name="T122" fmla="*/ 87 w 186"/>
                <a:gd name="T123" fmla="*/ 7 h 251"/>
                <a:gd name="T124" fmla="*/ 81 w 186"/>
                <a:gd name="T125" fmla="*/ 5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251">
                  <a:moveTo>
                    <a:pt x="71" y="251"/>
                  </a:moveTo>
                  <a:cubicBezTo>
                    <a:pt x="70" y="251"/>
                    <a:pt x="69" y="250"/>
                    <a:pt x="68" y="250"/>
                  </a:cubicBezTo>
                  <a:cubicBezTo>
                    <a:pt x="68" y="250"/>
                    <a:pt x="67" y="249"/>
                    <a:pt x="67" y="248"/>
                  </a:cubicBezTo>
                  <a:cubicBezTo>
                    <a:pt x="65" y="239"/>
                    <a:pt x="64" y="229"/>
                    <a:pt x="63" y="219"/>
                  </a:cubicBezTo>
                  <a:cubicBezTo>
                    <a:pt x="63" y="219"/>
                    <a:pt x="62" y="218"/>
                    <a:pt x="62" y="218"/>
                  </a:cubicBezTo>
                  <a:cubicBezTo>
                    <a:pt x="62" y="218"/>
                    <a:pt x="62" y="217"/>
                    <a:pt x="62" y="217"/>
                  </a:cubicBezTo>
                  <a:cubicBezTo>
                    <a:pt x="62" y="217"/>
                    <a:pt x="62" y="217"/>
                    <a:pt x="63" y="217"/>
                  </a:cubicBezTo>
                  <a:cubicBezTo>
                    <a:pt x="62" y="211"/>
                    <a:pt x="62" y="206"/>
                    <a:pt x="61" y="201"/>
                  </a:cubicBezTo>
                  <a:cubicBezTo>
                    <a:pt x="61" y="200"/>
                    <a:pt x="61" y="197"/>
                    <a:pt x="61" y="195"/>
                  </a:cubicBezTo>
                  <a:cubicBezTo>
                    <a:pt x="61" y="194"/>
                    <a:pt x="61" y="194"/>
                    <a:pt x="61" y="194"/>
                  </a:cubicBezTo>
                  <a:cubicBezTo>
                    <a:pt x="61" y="194"/>
                    <a:pt x="61" y="194"/>
                    <a:pt x="61" y="194"/>
                  </a:cubicBezTo>
                  <a:cubicBezTo>
                    <a:pt x="61" y="193"/>
                    <a:pt x="61" y="193"/>
                    <a:pt x="61" y="193"/>
                  </a:cubicBezTo>
                  <a:cubicBezTo>
                    <a:pt x="61" y="196"/>
                    <a:pt x="61" y="199"/>
                    <a:pt x="61" y="202"/>
                  </a:cubicBezTo>
                  <a:cubicBezTo>
                    <a:pt x="61" y="203"/>
                    <a:pt x="61" y="205"/>
                    <a:pt x="61" y="206"/>
                  </a:cubicBezTo>
                  <a:cubicBezTo>
                    <a:pt x="61" y="207"/>
                    <a:pt x="61" y="207"/>
                    <a:pt x="61" y="207"/>
                  </a:cubicBezTo>
                  <a:cubicBezTo>
                    <a:pt x="62" y="209"/>
                    <a:pt x="62" y="212"/>
                    <a:pt x="62" y="215"/>
                  </a:cubicBezTo>
                  <a:cubicBezTo>
                    <a:pt x="62" y="216"/>
                    <a:pt x="62" y="217"/>
                    <a:pt x="62" y="218"/>
                  </a:cubicBezTo>
                  <a:cubicBezTo>
                    <a:pt x="62" y="220"/>
                    <a:pt x="62" y="221"/>
                    <a:pt x="62" y="223"/>
                  </a:cubicBezTo>
                  <a:cubicBezTo>
                    <a:pt x="62" y="229"/>
                    <a:pt x="62" y="234"/>
                    <a:pt x="62" y="240"/>
                  </a:cubicBezTo>
                  <a:cubicBezTo>
                    <a:pt x="62" y="241"/>
                    <a:pt x="62" y="243"/>
                    <a:pt x="62" y="244"/>
                  </a:cubicBezTo>
                  <a:cubicBezTo>
                    <a:pt x="62" y="245"/>
                    <a:pt x="62" y="245"/>
                    <a:pt x="62" y="245"/>
                  </a:cubicBezTo>
                  <a:cubicBezTo>
                    <a:pt x="62" y="245"/>
                    <a:pt x="62" y="245"/>
                    <a:pt x="62" y="246"/>
                  </a:cubicBezTo>
                  <a:cubicBezTo>
                    <a:pt x="62" y="246"/>
                    <a:pt x="62" y="246"/>
                    <a:pt x="62" y="246"/>
                  </a:cubicBezTo>
                  <a:cubicBezTo>
                    <a:pt x="62" y="246"/>
                    <a:pt x="62" y="247"/>
                    <a:pt x="62" y="247"/>
                  </a:cubicBezTo>
                  <a:cubicBezTo>
                    <a:pt x="62" y="249"/>
                    <a:pt x="61" y="249"/>
                    <a:pt x="60" y="249"/>
                  </a:cubicBezTo>
                  <a:cubicBezTo>
                    <a:pt x="60" y="249"/>
                    <a:pt x="60" y="249"/>
                    <a:pt x="59" y="249"/>
                  </a:cubicBezTo>
                  <a:cubicBezTo>
                    <a:pt x="58" y="248"/>
                    <a:pt x="58" y="246"/>
                    <a:pt x="58" y="245"/>
                  </a:cubicBezTo>
                  <a:cubicBezTo>
                    <a:pt x="58" y="245"/>
                    <a:pt x="58" y="245"/>
                    <a:pt x="58" y="245"/>
                  </a:cubicBezTo>
                  <a:cubicBezTo>
                    <a:pt x="59" y="239"/>
                    <a:pt x="59" y="234"/>
                    <a:pt x="58" y="230"/>
                  </a:cubicBezTo>
                  <a:cubicBezTo>
                    <a:pt x="58" y="222"/>
                    <a:pt x="58" y="215"/>
                    <a:pt x="58" y="208"/>
                  </a:cubicBezTo>
                  <a:cubicBezTo>
                    <a:pt x="58" y="207"/>
                    <a:pt x="58" y="206"/>
                    <a:pt x="58" y="205"/>
                  </a:cubicBezTo>
                  <a:cubicBezTo>
                    <a:pt x="58" y="200"/>
                    <a:pt x="57" y="194"/>
                    <a:pt x="58" y="189"/>
                  </a:cubicBezTo>
                  <a:cubicBezTo>
                    <a:pt x="58" y="189"/>
                    <a:pt x="57" y="189"/>
                    <a:pt x="57" y="189"/>
                  </a:cubicBezTo>
                  <a:cubicBezTo>
                    <a:pt x="56" y="189"/>
                    <a:pt x="55" y="189"/>
                    <a:pt x="54" y="189"/>
                  </a:cubicBezTo>
                  <a:cubicBezTo>
                    <a:pt x="46" y="189"/>
                    <a:pt x="37" y="185"/>
                    <a:pt x="30" y="180"/>
                  </a:cubicBezTo>
                  <a:cubicBezTo>
                    <a:pt x="15" y="168"/>
                    <a:pt x="6" y="149"/>
                    <a:pt x="6" y="131"/>
                  </a:cubicBezTo>
                  <a:cubicBezTo>
                    <a:pt x="6" y="131"/>
                    <a:pt x="6" y="130"/>
                    <a:pt x="7" y="130"/>
                  </a:cubicBezTo>
                  <a:cubicBezTo>
                    <a:pt x="8" y="130"/>
                    <a:pt x="9" y="131"/>
                    <a:pt x="9" y="131"/>
                  </a:cubicBezTo>
                  <a:cubicBezTo>
                    <a:pt x="10" y="140"/>
                    <a:pt x="12" y="146"/>
                    <a:pt x="14" y="152"/>
                  </a:cubicBezTo>
                  <a:cubicBezTo>
                    <a:pt x="21" y="167"/>
                    <a:pt x="35" y="184"/>
                    <a:pt x="54" y="185"/>
                  </a:cubicBezTo>
                  <a:cubicBezTo>
                    <a:pt x="55" y="185"/>
                    <a:pt x="56" y="185"/>
                    <a:pt x="57" y="185"/>
                  </a:cubicBezTo>
                  <a:cubicBezTo>
                    <a:pt x="67" y="185"/>
                    <a:pt x="76" y="182"/>
                    <a:pt x="82" y="179"/>
                  </a:cubicBezTo>
                  <a:cubicBezTo>
                    <a:pt x="91" y="174"/>
                    <a:pt x="98" y="169"/>
                    <a:pt x="104" y="162"/>
                  </a:cubicBezTo>
                  <a:cubicBezTo>
                    <a:pt x="105" y="160"/>
                    <a:pt x="107" y="157"/>
                    <a:pt x="108" y="155"/>
                  </a:cubicBezTo>
                  <a:cubicBezTo>
                    <a:pt x="108" y="155"/>
                    <a:pt x="108" y="154"/>
                    <a:pt x="108" y="154"/>
                  </a:cubicBezTo>
                  <a:cubicBezTo>
                    <a:pt x="109" y="153"/>
                    <a:pt x="109" y="153"/>
                    <a:pt x="109" y="153"/>
                  </a:cubicBezTo>
                  <a:cubicBezTo>
                    <a:pt x="112" y="147"/>
                    <a:pt x="114" y="140"/>
                    <a:pt x="115" y="133"/>
                  </a:cubicBezTo>
                  <a:cubicBezTo>
                    <a:pt x="115" y="133"/>
                    <a:pt x="114" y="132"/>
                    <a:pt x="114" y="131"/>
                  </a:cubicBezTo>
                  <a:cubicBezTo>
                    <a:pt x="114" y="131"/>
                    <a:pt x="114" y="131"/>
                    <a:pt x="114" y="130"/>
                  </a:cubicBezTo>
                  <a:cubicBezTo>
                    <a:pt x="115" y="130"/>
                    <a:pt x="115" y="130"/>
                    <a:pt x="115" y="130"/>
                  </a:cubicBezTo>
                  <a:cubicBezTo>
                    <a:pt x="115" y="123"/>
                    <a:pt x="115" y="116"/>
                    <a:pt x="112" y="109"/>
                  </a:cubicBezTo>
                  <a:cubicBezTo>
                    <a:pt x="112" y="109"/>
                    <a:pt x="111" y="109"/>
                    <a:pt x="111" y="109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0" y="109"/>
                    <a:pt x="110" y="109"/>
                    <a:pt x="109" y="108"/>
                  </a:cubicBezTo>
                  <a:cubicBezTo>
                    <a:pt x="109" y="107"/>
                    <a:pt x="110" y="107"/>
                    <a:pt x="110" y="107"/>
                  </a:cubicBezTo>
                  <a:cubicBezTo>
                    <a:pt x="111" y="106"/>
                    <a:pt x="111" y="106"/>
                    <a:pt x="112" y="106"/>
                  </a:cubicBezTo>
                  <a:cubicBezTo>
                    <a:pt x="106" y="90"/>
                    <a:pt x="94" y="79"/>
                    <a:pt x="79" y="75"/>
                  </a:cubicBezTo>
                  <a:cubicBezTo>
                    <a:pt x="77" y="74"/>
                    <a:pt x="74" y="74"/>
                    <a:pt x="72" y="73"/>
                  </a:cubicBezTo>
                  <a:cubicBezTo>
                    <a:pt x="71" y="73"/>
                    <a:pt x="71" y="73"/>
                    <a:pt x="71" y="73"/>
                  </a:cubicBezTo>
                  <a:cubicBezTo>
                    <a:pt x="71" y="74"/>
                    <a:pt x="71" y="74"/>
                    <a:pt x="70" y="74"/>
                  </a:cubicBezTo>
                  <a:cubicBezTo>
                    <a:pt x="70" y="74"/>
                    <a:pt x="70" y="74"/>
                    <a:pt x="69" y="73"/>
                  </a:cubicBezTo>
                  <a:cubicBezTo>
                    <a:pt x="69" y="73"/>
                    <a:pt x="69" y="73"/>
                    <a:pt x="69" y="73"/>
                  </a:cubicBezTo>
                  <a:cubicBezTo>
                    <a:pt x="67" y="73"/>
                    <a:pt x="65" y="73"/>
                    <a:pt x="64" y="73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3" y="74"/>
                    <a:pt x="62" y="74"/>
                  </a:cubicBezTo>
                  <a:cubicBezTo>
                    <a:pt x="62" y="74"/>
                    <a:pt x="61" y="73"/>
                    <a:pt x="61" y="73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48" y="73"/>
                    <a:pt x="35" y="78"/>
                    <a:pt x="26" y="85"/>
                  </a:cubicBezTo>
                  <a:cubicBezTo>
                    <a:pt x="12" y="96"/>
                    <a:pt x="4" y="114"/>
                    <a:pt x="4" y="135"/>
                  </a:cubicBezTo>
                  <a:cubicBezTo>
                    <a:pt x="4" y="136"/>
                    <a:pt x="3" y="136"/>
                    <a:pt x="2" y="136"/>
                  </a:cubicBezTo>
                  <a:cubicBezTo>
                    <a:pt x="1" y="136"/>
                    <a:pt x="1" y="136"/>
                    <a:pt x="1" y="135"/>
                  </a:cubicBezTo>
                  <a:cubicBezTo>
                    <a:pt x="0" y="118"/>
                    <a:pt x="6" y="102"/>
                    <a:pt x="15" y="90"/>
                  </a:cubicBezTo>
                  <a:cubicBezTo>
                    <a:pt x="26" y="78"/>
                    <a:pt x="42" y="70"/>
                    <a:pt x="60" y="69"/>
                  </a:cubicBezTo>
                  <a:cubicBezTo>
                    <a:pt x="60" y="67"/>
                    <a:pt x="60" y="65"/>
                    <a:pt x="60" y="63"/>
                  </a:cubicBezTo>
                  <a:cubicBezTo>
                    <a:pt x="59" y="58"/>
                    <a:pt x="60" y="53"/>
                    <a:pt x="60" y="47"/>
                  </a:cubicBezTo>
                  <a:cubicBezTo>
                    <a:pt x="60" y="45"/>
                    <a:pt x="60" y="43"/>
                    <a:pt x="60" y="41"/>
                  </a:cubicBezTo>
                  <a:cubicBezTo>
                    <a:pt x="60" y="36"/>
                    <a:pt x="59" y="31"/>
                    <a:pt x="59" y="27"/>
                  </a:cubicBezTo>
                  <a:cubicBezTo>
                    <a:pt x="59" y="24"/>
                    <a:pt x="59" y="22"/>
                    <a:pt x="58" y="20"/>
                  </a:cubicBezTo>
                  <a:cubicBezTo>
                    <a:pt x="58" y="16"/>
                    <a:pt x="58" y="13"/>
                    <a:pt x="58" y="10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7"/>
                    <a:pt x="58" y="4"/>
                    <a:pt x="60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0" y="3"/>
                    <a:pt x="61" y="4"/>
                    <a:pt x="61" y="4"/>
                  </a:cubicBezTo>
                  <a:cubicBezTo>
                    <a:pt x="62" y="5"/>
                    <a:pt x="62" y="6"/>
                    <a:pt x="62" y="8"/>
                  </a:cubicBezTo>
                  <a:cubicBezTo>
                    <a:pt x="62" y="9"/>
                    <a:pt x="62" y="9"/>
                    <a:pt x="62" y="9"/>
                  </a:cubicBezTo>
                  <a:cubicBezTo>
                    <a:pt x="62" y="12"/>
                    <a:pt x="62" y="16"/>
                    <a:pt x="62" y="19"/>
                  </a:cubicBezTo>
                  <a:cubicBezTo>
                    <a:pt x="62" y="21"/>
                    <a:pt x="62" y="24"/>
                    <a:pt x="63" y="26"/>
                  </a:cubicBezTo>
                  <a:cubicBezTo>
                    <a:pt x="63" y="27"/>
                    <a:pt x="63" y="29"/>
                    <a:pt x="63" y="30"/>
                  </a:cubicBezTo>
                  <a:cubicBezTo>
                    <a:pt x="63" y="29"/>
                    <a:pt x="63" y="27"/>
                    <a:pt x="63" y="25"/>
                  </a:cubicBezTo>
                  <a:cubicBezTo>
                    <a:pt x="63" y="18"/>
                    <a:pt x="63" y="11"/>
                    <a:pt x="64" y="4"/>
                  </a:cubicBezTo>
                  <a:cubicBezTo>
                    <a:pt x="64" y="4"/>
                    <a:pt x="64" y="4"/>
                    <a:pt x="64" y="4"/>
                  </a:cubicBezTo>
                  <a:cubicBezTo>
                    <a:pt x="64" y="3"/>
                    <a:pt x="64" y="3"/>
                    <a:pt x="64" y="2"/>
                  </a:cubicBezTo>
                  <a:cubicBezTo>
                    <a:pt x="64" y="2"/>
                    <a:pt x="64" y="1"/>
                    <a:pt x="65" y="1"/>
                  </a:cubicBezTo>
                  <a:cubicBezTo>
                    <a:pt x="67" y="1"/>
                    <a:pt x="70" y="0"/>
                    <a:pt x="72" y="0"/>
                  </a:cubicBezTo>
                  <a:cubicBezTo>
                    <a:pt x="76" y="0"/>
                    <a:pt x="79" y="1"/>
                    <a:pt x="83" y="1"/>
                  </a:cubicBezTo>
                  <a:cubicBezTo>
                    <a:pt x="90" y="3"/>
                    <a:pt x="95" y="5"/>
                    <a:pt x="100" y="8"/>
                  </a:cubicBezTo>
                  <a:cubicBezTo>
                    <a:pt x="101" y="9"/>
                    <a:pt x="101" y="9"/>
                    <a:pt x="101" y="10"/>
                  </a:cubicBezTo>
                  <a:cubicBezTo>
                    <a:pt x="101" y="10"/>
                    <a:pt x="101" y="11"/>
                    <a:pt x="101" y="11"/>
                  </a:cubicBezTo>
                  <a:cubicBezTo>
                    <a:pt x="94" y="21"/>
                    <a:pt x="91" y="32"/>
                    <a:pt x="87" y="43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7" y="44"/>
                    <a:pt x="87" y="44"/>
                    <a:pt x="87" y="44"/>
                  </a:cubicBezTo>
                  <a:cubicBezTo>
                    <a:pt x="88" y="44"/>
                    <a:pt x="89" y="44"/>
                    <a:pt x="90" y="44"/>
                  </a:cubicBezTo>
                  <a:cubicBezTo>
                    <a:pt x="90" y="44"/>
                    <a:pt x="90" y="44"/>
                    <a:pt x="90" y="44"/>
                  </a:cubicBezTo>
                  <a:cubicBezTo>
                    <a:pt x="90" y="43"/>
                    <a:pt x="91" y="42"/>
                    <a:pt x="91" y="41"/>
                  </a:cubicBezTo>
                  <a:cubicBezTo>
                    <a:pt x="92" y="38"/>
                    <a:pt x="94" y="35"/>
                    <a:pt x="95" y="32"/>
                  </a:cubicBezTo>
                  <a:cubicBezTo>
                    <a:pt x="97" y="26"/>
                    <a:pt x="100" y="19"/>
                    <a:pt x="102" y="12"/>
                  </a:cubicBezTo>
                  <a:cubicBezTo>
                    <a:pt x="103" y="11"/>
                    <a:pt x="103" y="10"/>
                    <a:pt x="104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12" y="11"/>
                    <a:pt x="120" y="14"/>
                    <a:pt x="129" y="20"/>
                  </a:cubicBezTo>
                  <a:cubicBezTo>
                    <a:pt x="138" y="25"/>
                    <a:pt x="146" y="30"/>
                    <a:pt x="152" y="36"/>
                  </a:cubicBezTo>
                  <a:cubicBezTo>
                    <a:pt x="158" y="43"/>
                    <a:pt x="163" y="51"/>
                    <a:pt x="167" y="58"/>
                  </a:cubicBezTo>
                  <a:cubicBezTo>
                    <a:pt x="170" y="65"/>
                    <a:pt x="175" y="73"/>
                    <a:pt x="176" y="81"/>
                  </a:cubicBezTo>
                  <a:cubicBezTo>
                    <a:pt x="176" y="82"/>
                    <a:pt x="176" y="82"/>
                    <a:pt x="177" y="82"/>
                  </a:cubicBezTo>
                  <a:cubicBezTo>
                    <a:pt x="177" y="83"/>
                    <a:pt x="177" y="83"/>
                    <a:pt x="176" y="84"/>
                  </a:cubicBezTo>
                  <a:cubicBezTo>
                    <a:pt x="175" y="85"/>
                    <a:pt x="173" y="86"/>
                    <a:pt x="171" y="87"/>
                  </a:cubicBezTo>
                  <a:cubicBezTo>
                    <a:pt x="171" y="87"/>
                    <a:pt x="170" y="87"/>
                    <a:pt x="170" y="87"/>
                  </a:cubicBezTo>
                  <a:cubicBezTo>
                    <a:pt x="167" y="88"/>
                    <a:pt x="165" y="89"/>
                    <a:pt x="162" y="91"/>
                  </a:cubicBezTo>
                  <a:cubicBezTo>
                    <a:pt x="160" y="91"/>
                    <a:pt x="158" y="92"/>
                    <a:pt x="156" y="92"/>
                  </a:cubicBezTo>
                  <a:cubicBezTo>
                    <a:pt x="153" y="94"/>
                    <a:pt x="149" y="95"/>
                    <a:pt x="145" y="96"/>
                  </a:cubicBezTo>
                  <a:cubicBezTo>
                    <a:pt x="142" y="98"/>
                    <a:pt x="139" y="99"/>
                    <a:pt x="137" y="100"/>
                  </a:cubicBezTo>
                  <a:cubicBezTo>
                    <a:pt x="134" y="102"/>
                    <a:pt x="131" y="103"/>
                    <a:pt x="127" y="105"/>
                  </a:cubicBezTo>
                  <a:cubicBezTo>
                    <a:pt x="130" y="104"/>
                    <a:pt x="132" y="103"/>
                    <a:pt x="134" y="103"/>
                  </a:cubicBezTo>
                  <a:cubicBezTo>
                    <a:pt x="137" y="102"/>
                    <a:pt x="139" y="101"/>
                    <a:pt x="141" y="101"/>
                  </a:cubicBezTo>
                  <a:cubicBezTo>
                    <a:pt x="145" y="100"/>
                    <a:pt x="148" y="99"/>
                    <a:pt x="151" y="98"/>
                  </a:cubicBezTo>
                  <a:cubicBezTo>
                    <a:pt x="154" y="97"/>
                    <a:pt x="156" y="96"/>
                    <a:pt x="159" y="95"/>
                  </a:cubicBezTo>
                  <a:cubicBezTo>
                    <a:pt x="166" y="93"/>
                    <a:pt x="173" y="91"/>
                    <a:pt x="179" y="87"/>
                  </a:cubicBezTo>
                  <a:cubicBezTo>
                    <a:pt x="179" y="87"/>
                    <a:pt x="179" y="87"/>
                    <a:pt x="180" y="87"/>
                  </a:cubicBezTo>
                  <a:cubicBezTo>
                    <a:pt x="181" y="87"/>
                    <a:pt x="181" y="88"/>
                    <a:pt x="182" y="88"/>
                  </a:cubicBezTo>
                  <a:cubicBezTo>
                    <a:pt x="183" y="95"/>
                    <a:pt x="185" y="102"/>
                    <a:pt x="185" y="110"/>
                  </a:cubicBezTo>
                  <a:cubicBezTo>
                    <a:pt x="186" y="118"/>
                    <a:pt x="186" y="126"/>
                    <a:pt x="185" y="135"/>
                  </a:cubicBezTo>
                  <a:cubicBezTo>
                    <a:pt x="186" y="135"/>
                    <a:pt x="186" y="136"/>
                    <a:pt x="186" y="136"/>
                  </a:cubicBezTo>
                  <a:cubicBezTo>
                    <a:pt x="186" y="136"/>
                    <a:pt x="186" y="137"/>
                    <a:pt x="186" y="137"/>
                  </a:cubicBezTo>
                  <a:cubicBezTo>
                    <a:pt x="186" y="138"/>
                    <a:pt x="185" y="138"/>
                    <a:pt x="185" y="138"/>
                  </a:cubicBezTo>
                  <a:cubicBezTo>
                    <a:pt x="183" y="153"/>
                    <a:pt x="179" y="167"/>
                    <a:pt x="173" y="180"/>
                  </a:cubicBezTo>
                  <a:cubicBezTo>
                    <a:pt x="173" y="180"/>
                    <a:pt x="173" y="180"/>
                    <a:pt x="173" y="180"/>
                  </a:cubicBezTo>
                  <a:cubicBezTo>
                    <a:pt x="173" y="181"/>
                    <a:pt x="173" y="182"/>
                    <a:pt x="173" y="182"/>
                  </a:cubicBezTo>
                  <a:cubicBezTo>
                    <a:pt x="172" y="183"/>
                    <a:pt x="172" y="183"/>
                    <a:pt x="171" y="183"/>
                  </a:cubicBezTo>
                  <a:cubicBezTo>
                    <a:pt x="170" y="187"/>
                    <a:pt x="167" y="191"/>
                    <a:pt x="165" y="194"/>
                  </a:cubicBezTo>
                  <a:cubicBezTo>
                    <a:pt x="165" y="194"/>
                    <a:pt x="165" y="195"/>
                    <a:pt x="165" y="195"/>
                  </a:cubicBezTo>
                  <a:cubicBezTo>
                    <a:pt x="161" y="200"/>
                    <a:pt x="158" y="206"/>
                    <a:pt x="153" y="210"/>
                  </a:cubicBezTo>
                  <a:cubicBezTo>
                    <a:pt x="147" y="218"/>
                    <a:pt x="139" y="225"/>
                    <a:pt x="131" y="231"/>
                  </a:cubicBezTo>
                  <a:cubicBezTo>
                    <a:pt x="131" y="231"/>
                    <a:pt x="131" y="232"/>
                    <a:pt x="131" y="232"/>
                  </a:cubicBezTo>
                  <a:cubicBezTo>
                    <a:pt x="131" y="233"/>
                    <a:pt x="130" y="233"/>
                    <a:pt x="129" y="233"/>
                  </a:cubicBezTo>
                  <a:cubicBezTo>
                    <a:pt x="129" y="233"/>
                    <a:pt x="129" y="233"/>
                    <a:pt x="129" y="233"/>
                  </a:cubicBezTo>
                  <a:cubicBezTo>
                    <a:pt x="129" y="233"/>
                    <a:pt x="128" y="233"/>
                    <a:pt x="128" y="233"/>
                  </a:cubicBezTo>
                  <a:cubicBezTo>
                    <a:pt x="122" y="237"/>
                    <a:pt x="116" y="240"/>
                    <a:pt x="110" y="242"/>
                  </a:cubicBezTo>
                  <a:cubicBezTo>
                    <a:pt x="105" y="244"/>
                    <a:pt x="98" y="246"/>
                    <a:pt x="91" y="247"/>
                  </a:cubicBezTo>
                  <a:cubicBezTo>
                    <a:pt x="91" y="248"/>
                    <a:pt x="91" y="248"/>
                    <a:pt x="90" y="248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90" y="248"/>
                    <a:pt x="90" y="248"/>
                    <a:pt x="90" y="248"/>
                  </a:cubicBezTo>
                  <a:cubicBezTo>
                    <a:pt x="86" y="248"/>
                    <a:pt x="83" y="249"/>
                    <a:pt x="80" y="249"/>
                  </a:cubicBezTo>
                  <a:cubicBezTo>
                    <a:pt x="78" y="249"/>
                    <a:pt x="77" y="250"/>
                    <a:pt x="76" y="250"/>
                  </a:cubicBezTo>
                  <a:cubicBezTo>
                    <a:pt x="74" y="250"/>
                    <a:pt x="73" y="250"/>
                    <a:pt x="71" y="250"/>
                  </a:cubicBezTo>
                  <a:cubicBezTo>
                    <a:pt x="71" y="250"/>
                    <a:pt x="71" y="251"/>
                    <a:pt x="71" y="251"/>
                  </a:cubicBezTo>
                  <a:close/>
                  <a:moveTo>
                    <a:pt x="71" y="246"/>
                  </a:moveTo>
                  <a:cubicBezTo>
                    <a:pt x="71" y="246"/>
                    <a:pt x="71" y="246"/>
                    <a:pt x="72" y="246"/>
                  </a:cubicBezTo>
                  <a:cubicBezTo>
                    <a:pt x="73" y="246"/>
                    <a:pt x="75" y="246"/>
                    <a:pt x="77" y="246"/>
                  </a:cubicBezTo>
                  <a:cubicBezTo>
                    <a:pt x="80" y="245"/>
                    <a:pt x="82" y="245"/>
                    <a:pt x="85" y="244"/>
                  </a:cubicBezTo>
                  <a:cubicBezTo>
                    <a:pt x="84" y="244"/>
                    <a:pt x="83" y="243"/>
                    <a:pt x="82" y="242"/>
                  </a:cubicBezTo>
                  <a:cubicBezTo>
                    <a:pt x="80" y="240"/>
                    <a:pt x="77" y="237"/>
                    <a:pt x="74" y="235"/>
                  </a:cubicBezTo>
                  <a:cubicBezTo>
                    <a:pt x="72" y="232"/>
                    <a:pt x="70" y="230"/>
                    <a:pt x="68" y="227"/>
                  </a:cubicBezTo>
                  <a:cubicBezTo>
                    <a:pt x="68" y="230"/>
                    <a:pt x="69" y="234"/>
                    <a:pt x="69" y="237"/>
                  </a:cubicBezTo>
                  <a:cubicBezTo>
                    <a:pt x="70" y="239"/>
                    <a:pt x="70" y="242"/>
                    <a:pt x="70" y="245"/>
                  </a:cubicBezTo>
                  <a:cubicBezTo>
                    <a:pt x="70" y="245"/>
                    <a:pt x="71" y="245"/>
                    <a:pt x="71" y="245"/>
                  </a:cubicBezTo>
                  <a:cubicBezTo>
                    <a:pt x="71" y="245"/>
                    <a:pt x="71" y="246"/>
                    <a:pt x="71" y="246"/>
                  </a:cubicBezTo>
                  <a:close/>
                  <a:moveTo>
                    <a:pt x="67" y="221"/>
                  </a:moveTo>
                  <a:cubicBezTo>
                    <a:pt x="70" y="225"/>
                    <a:pt x="74" y="229"/>
                    <a:pt x="78" y="233"/>
                  </a:cubicBezTo>
                  <a:cubicBezTo>
                    <a:pt x="80" y="235"/>
                    <a:pt x="83" y="237"/>
                    <a:pt x="85" y="240"/>
                  </a:cubicBezTo>
                  <a:cubicBezTo>
                    <a:pt x="87" y="241"/>
                    <a:pt x="88" y="242"/>
                    <a:pt x="89" y="243"/>
                  </a:cubicBezTo>
                  <a:cubicBezTo>
                    <a:pt x="89" y="243"/>
                    <a:pt x="90" y="243"/>
                    <a:pt x="90" y="243"/>
                  </a:cubicBezTo>
                  <a:cubicBezTo>
                    <a:pt x="90" y="243"/>
                    <a:pt x="90" y="243"/>
                    <a:pt x="90" y="244"/>
                  </a:cubicBezTo>
                  <a:cubicBezTo>
                    <a:pt x="93" y="243"/>
                    <a:pt x="96" y="242"/>
                    <a:pt x="98" y="242"/>
                  </a:cubicBezTo>
                  <a:cubicBezTo>
                    <a:pt x="100" y="241"/>
                    <a:pt x="101" y="241"/>
                    <a:pt x="103" y="240"/>
                  </a:cubicBezTo>
                  <a:cubicBezTo>
                    <a:pt x="101" y="239"/>
                    <a:pt x="100" y="238"/>
                    <a:pt x="99" y="237"/>
                  </a:cubicBezTo>
                  <a:cubicBezTo>
                    <a:pt x="99" y="237"/>
                    <a:pt x="99" y="237"/>
                    <a:pt x="99" y="237"/>
                  </a:cubicBezTo>
                  <a:cubicBezTo>
                    <a:pt x="97" y="235"/>
                    <a:pt x="95" y="233"/>
                    <a:pt x="92" y="231"/>
                  </a:cubicBezTo>
                  <a:cubicBezTo>
                    <a:pt x="89" y="226"/>
                    <a:pt x="85" y="222"/>
                    <a:pt x="81" y="216"/>
                  </a:cubicBezTo>
                  <a:cubicBezTo>
                    <a:pt x="81" y="216"/>
                    <a:pt x="80" y="215"/>
                    <a:pt x="80" y="214"/>
                  </a:cubicBezTo>
                  <a:cubicBezTo>
                    <a:pt x="79" y="213"/>
                    <a:pt x="77" y="211"/>
                    <a:pt x="76" y="209"/>
                  </a:cubicBezTo>
                  <a:cubicBezTo>
                    <a:pt x="74" y="207"/>
                    <a:pt x="72" y="205"/>
                    <a:pt x="70" y="203"/>
                  </a:cubicBezTo>
                  <a:cubicBezTo>
                    <a:pt x="70" y="202"/>
                    <a:pt x="70" y="202"/>
                    <a:pt x="70" y="202"/>
                  </a:cubicBezTo>
                  <a:cubicBezTo>
                    <a:pt x="69" y="202"/>
                    <a:pt x="69" y="201"/>
                    <a:pt x="68" y="201"/>
                  </a:cubicBezTo>
                  <a:cubicBezTo>
                    <a:pt x="67" y="200"/>
                    <a:pt x="66" y="199"/>
                    <a:pt x="65" y="198"/>
                  </a:cubicBezTo>
                  <a:cubicBezTo>
                    <a:pt x="65" y="199"/>
                    <a:pt x="65" y="200"/>
                    <a:pt x="65" y="202"/>
                  </a:cubicBezTo>
                  <a:cubicBezTo>
                    <a:pt x="65" y="207"/>
                    <a:pt x="66" y="213"/>
                    <a:pt x="66" y="217"/>
                  </a:cubicBezTo>
                  <a:cubicBezTo>
                    <a:pt x="67" y="218"/>
                    <a:pt x="67" y="219"/>
                    <a:pt x="67" y="221"/>
                  </a:cubicBezTo>
                  <a:close/>
                  <a:moveTo>
                    <a:pt x="65" y="192"/>
                  </a:moveTo>
                  <a:cubicBezTo>
                    <a:pt x="68" y="195"/>
                    <a:pt x="71" y="198"/>
                    <a:pt x="73" y="201"/>
                  </a:cubicBezTo>
                  <a:cubicBezTo>
                    <a:pt x="78" y="205"/>
                    <a:pt x="81" y="210"/>
                    <a:pt x="84" y="214"/>
                  </a:cubicBezTo>
                  <a:cubicBezTo>
                    <a:pt x="88" y="219"/>
                    <a:pt x="92" y="224"/>
                    <a:pt x="96" y="228"/>
                  </a:cubicBezTo>
                  <a:cubicBezTo>
                    <a:pt x="97" y="230"/>
                    <a:pt x="99" y="232"/>
                    <a:pt x="102" y="234"/>
                  </a:cubicBezTo>
                  <a:cubicBezTo>
                    <a:pt x="103" y="235"/>
                    <a:pt x="104" y="236"/>
                    <a:pt x="104" y="237"/>
                  </a:cubicBezTo>
                  <a:cubicBezTo>
                    <a:pt x="105" y="237"/>
                    <a:pt x="106" y="238"/>
                    <a:pt x="107" y="239"/>
                  </a:cubicBezTo>
                  <a:cubicBezTo>
                    <a:pt x="107" y="239"/>
                    <a:pt x="107" y="239"/>
                    <a:pt x="107" y="239"/>
                  </a:cubicBezTo>
                  <a:cubicBezTo>
                    <a:pt x="113" y="237"/>
                    <a:pt x="118" y="234"/>
                    <a:pt x="123" y="231"/>
                  </a:cubicBezTo>
                  <a:cubicBezTo>
                    <a:pt x="120" y="229"/>
                    <a:pt x="117" y="227"/>
                    <a:pt x="115" y="225"/>
                  </a:cubicBezTo>
                  <a:cubicBezTo>
                    <a:pt x="114" y="224"/>
                    <a:pt x="114" y="224"/>
                    <a:pt x="114" y="224"/>
                  </a:cubicBezTo>
                  <a:cubicBezTo>
                    <a:pt x="113" y="222"/>
                    <a:pt x="111" y="220"/>
                    <a:pt x="109" y="218"/>
                  </a:cubicBezTo>
                  <a:cubicBezTo>
                    <a:pt x="106" y="216"/>
                    <a:pt x="104" y="213"/>
                    <a:pt x="101" y="211"/>
                  </a:cubicBezTo>
                  <a:cubicBezTo>
                    <a:pt x="98" y="208"/>
                    <a:pt x="95" y="206"/>
                    <a:pt x="92" y="203"/>
                  </a:cubicBezTo>
                  <a:cubicBezTo>
                    <a:pt x="90" y="202"/>
                    <a:pt x="87" y="200"/>
                    <a:pt x="85" y="199"/>
                  </a:cubicBezTo>
                  <a:cubicBezTo>
                    <a:pt x="82" y="196"/>
                    <a:pt x="77" y="191"/>
                    <a:pt x="74" y="186"/>
                  </a:cubicBezTo>
                  <a:cubicBezTo>
                    <a:pt x="70" y="188"/>
                    <a:pt x="66" y="189"/>
                    <a:pt x="62" y="189"/>
                  </a:cubicBezTo>
                  <a:cubicBezTo>
                    <a:pt x="63" y="189"/>
                    <a:pt x="63" y="190"/>
                    <a:pt x="63" y="190"/>
                  </a:cubicBezTo>
                  <a:cubicBezTo>
                    <a:pt x="63" y="190"/>
                    <a:pt x="63" y="190"/>
                    <a:pt x="63" y="190"/>
                  </a:cubicBezTo>
                  <a:cubicBezTo>
                    <a:pt x="64" y="190"/>
                    <a:pt x="64" y="190"/>
                    <a:pt x="64" y="190"/>
                  </a:cubicBezTo>
                  <a:cubicBezTo>
                    <a:pt x="64" y="191"/>
                    <a:pt x="65" y="191"/>
                    <a:pt x="65" y="192"/>
                  </a:cubicBezTo>
                  <a:close/>
                  <a:moveTo>
                    <a:pt x="78" y="185"/>
                  </a:moveTo>
                  <a:cubicBezTo>
                    <a:pt x="80" y="190"/>
                    <a:pt x="85" y="194"/>
                    <a:pt x="89" y="197"/>
                  </a:cubicBezTo>
                  <a:cubicBezTo>
                    <a:pt x="91" y="198"/>
                    <a:pt x="92" y="199"/>
                    <a:pt x="94" y="200"/>
                  </a:cubicBezTo>
                  <a:cubicBezTo>
                    <a:pt x="97" y="203"/>
                    <a:pt x="101" y="205"/>
                    <a:pt x="104" y="208"/>
                  </a:cubicBezTo>
                  <a:cubicBezTo>
                    <a:pt x="107" y="210"/>
                    <a:pt x="109" y="213"/>
                    <a:pt x="112" y="216"/>
                  </a:cubicBezTo>
                  <a:cubicBezTo>
                    <a:pt x="116" y="221"/>
                    <a:pt x="121" y="226"/>
                    <a:pt x="127" y="229"/>
                  </a:cubicBezTo>
                  <a:cubicBezTo>
                    <a:pt x="134" y="224"/>
                    <a:pt x="140" y="218"/>
                    <a:pt x="146" y="212"/>
                  </a:cubicBezTo>
                  <a:cubicBezTo>
                    <a:pt x="146" y="212"/>
                    <a:pt x="146" y="212"/>
                    <a:pt x="146" y="212"/>
                  </a:cubicBezTo>
                  <a:cubicBezTo>
                    <a:pt x="146" y="211"/>
                    <a:pt x="145" y="210"/>
                    <a:pt x="144" y="210"/>
                  </a:cubicBezTo>
                  <a:cubicBezTo>
                    <a:pt x="142" y="208"/>
                    <a:pt x="140" y="207"/>
                    <a:pt x="138" y="205"/>
                  </a:cubicBezTo>
                  <a:cubicBezTo>
                    <a:pt x="136" y="204"/>
                    <a:pt x="135" y="203"/>
                    <a:pt x="133" y="202"/>
                  </a:cubicBezTo>
                  <a:cubicBezTo>
                    <a:pt x="130" y="200"/>
                    <a:pt x="127" y="199"/>
                    <a:pt x="125" y="197"/>
                  </a:cubicBezTo>
                  <a:cubicBezTo>
                    <a:pt x="122" y="195"/>
                    <a:pt x="119" y="192"/>
                    <a:pt x="117" y="190"/>
                  </a:cubicBezTo>
                  <a:cubicBezTo>
                    <a:pt x="115" y="189"/>
                    <a:pt x="113" y="187"/>
                    <a:pt x="111" y="185"/>
                  </a:cubicBezTo>
                  <a:cubicBezTo>
                    <a:pt x="110" y="185"/>
                    <a:pt x="109" y="184"/>
                    <a:pt x="108" y="183"/>
                  </a:cubicBezTo>
                  <a:cubicBezTo>
                    <a:pt x="104" y="180"/>
                    <a:pt x="100" y="177"/>
                    <a:pt x="97" y="174"/>
                  </a:cubicBezTo>
                  <a:cubicBezTo>
                    <a:pt x="93" y="177"/>
                    <a:pt x="88" y="181"/>
                    <a:pt x="83" y="183"/>
                  </a:cubicBezTo>
                  <a:cubicBezTo>
                    <a:pt x="81" y="184"/>
                    <a:pt x="79" y="184"/>
                    <a:pt x="78" y="185"/>
                  </a:cubicBezTo>
                  <a:close/>
                  <a:moveTo>
                    <a:pt x="100" y="172"/>
                  </a:moveTo>
                  <a:cubicBezTo>
                    <a:pt x="101" y="173"/>
                    <a:pt x="102" y="174"/>
                    <a:pt x="103" y="175"/>
                  </a:cubicBezTo>
                  <a:cubicBezTo>
                    <a:pt x="104" y="176"/>
                    <a:pt x="105" y="176"/>
                    <a:pt x="106" y="177"/>
                  </a:cubicBezTo>
                  <a:cubicBezTo>
                    <a:pt x="109" y="179"/>
                    <a:pt x="111" y="181"/>
                    <a:pt x="113" y="182"/>
                  </a:cubicBezTo>
                  <a:cubicBezTo>
                    <a:pt x="114" y="183"/>
                    <a:pt x="114" y="183"/>
                    <a:pt x="114" y="183"/>
                  </a:cubicBezTo>
                  <a:cubicBezTo>
                    <a:pt x="116" y="185"/>
                    <a:pt x="118" y="186"/>
                    <a:pt x="120" y="188"/>
                  </a:cubicBezTo>
                  <a:cubicBezTo>
                    <a:pt x="123" y="190"/>
                    <a:pt x="125" y="192"/>
                    <a:pt x="128" y="194"/>
                  </a:cubicBezTo>
                  <a:cubicBezTo>
                    <a:pt x="130" y="196"/>
                    <a:pt x="132" y="197"/>
                    <a:pt x="134" y="198"/>
                  </a:cubicBezTo>
                  <a:cubicBezTo>
                    <a:pt x="137" y="200"/>
                    <a:pt x="140" y="201"/>
                    <a:pt x="142" y="203"/>
                  </a:cubicBezTo>
                  <a:cubicBezTo>
                    <a:pt x="144" y="205"/>
                    <a:pt x="146" y="206"/>
                    <a:pt x="148" y="208"/>
                  </a:cubicBezTo>
                  <a:cubicBezTo>
                    <a:pt x="148" y="208"/>
                    <a:pt x="148" y="208"/>
                    <a:pt x="148" y="208"/>
                  </a:cubicBezTo>
                  <a:cubicBezTo>
                    <a:pt x="149" y="209"/>
                    <a:pt x="149" y="209"/>
                    <a:pt x="149" y="209"/>
                  </a:cubicBezTo>
                  <a:cubicBezTo>
                    <a:pt x="153" y="204"/>
                    <a:pt x="157" y="199"/>
                    <a:pt x="161" y="194"/>
                  </a:cubicBezTo>
                  <a:cubicBezTo>
                    <a:pt x="157" y="190"/>
                    <a:pt x="152" y="187"/>
                    <a:pt x="148" y="184"/>
                  </a:cubicBezTo>
                  <a:cubicBezTo>
                    <a:pt x="148" y="183"/>
                    <a:pt x="148" y="183"/>
                    <a:pt x="148" y="183"/>
                  </a:cubicBezTo>
                  <a:cubicBezTo>
                    <a:pt x="146" y="182"/>
                    <a:pt x="145" y="181"/>
                    <a:pt x="144" y="180"/>
                  </a:cubicBezTo>
                  <a:cubicBezTo>
                    <a:pt x="141" y="177"/>
                    <a:pt x="137" y="175"/>
                    <a:pt x="134" y="172"/>
                  </a:cubicBezTo>
                  <a:cubicBezTo>
                    <a:pt x="131" y="170"/>
                    <a:pt x="128" y="168"/>
                    <a:pt x="125" y="167"/>
                  </a:cubicBezTo>
                  <a:cubicBezTo>
                    <a:pt x="123" y="166"/>
                    <a:pt x="121" y="165"/>
                    <a:pt x="120" y="164"/>
                  </a:cubicBezTo>
                  <a:cubicBezTo>
                    <a:pt x="119" y="164"/>
                    <a:pt x="119" y="163"/>
                    <a:pt x="119" y="163"/>
                  </a:cubicBezTo>
                  <a:cubicBezTo>
                    <a:pt x="116" y="162"/>
                    <a:pt x="113" y="160"/>
                    <a:pt x="111" y="158"/>
                  </a:cubicBezTo>
                  <a:cubicBezTo>
                    <a:pt x="108" y="163"/>
                    <a:pt x="104" y="168"/>
                    <a:pt x="100" y="172"/>
                  </a:cubicBezTo>
                  <a:close/>
                  <a:moveTo>
                    <a:pt x="114" y="156"/>
                  </a:moveTo>
                  <a:cubicBezTo>
                    <a:pt x="115" y="156"/>
                    <a:pt x="116" y="157"/>
                    <a:pt x="117" y="158"/>
                  </a:cubicBezTo>
                  <a:cubicBezTo>
                    <a:pt x="119" y="159"/>
                    <a:pt x="121" y="161"/>
                    <a:pt x="123" y="162"/>
                  </a:cubicBezTo>
                  <a:cubicBezTo>
                    <a:pt x="124" y="162"/>
                    <a:pt x="125" y="163"/>
                    <a:pt x="126" y="163"/>
                  </a:cubicBezTo>
                  <a:cubicBezTo>
                    <a:pt x="130" y="165"/>
                    <a:pt x="133" y="167"/>
                    <a:pt x="137" y="170"/>
                  </a:cubicBezTo>
                  <a:cubicBezTo>
                    <a:pt x="143" y="174"/>
                    <a:pt x="149" y="180"/>
                    <a:pt x="155" y="185"/>
                  </a:cubicBezTo>
                  <a:cubicBezTo>
                    <a:pt x="158" y="187"/>
                    <a:pt x="160" y="189"/>
                    <a:pt x="163" y="190"/>
                  </a:cubicBezTo>
                  <a:cubicBezTo>
                    <a:pt x="165" y="187"/>
                    <a:pt x="166" y="184"/>
                    <a:pt x="168" y="180"/>
                  </a:cubicBezTo>
                  <a:cubicBezTo>
                    <a:pt x="168" y="180"/>
                    <a:pt x="168" y="180"/>
                    <a:pt x="167" y="180"/>
                  </a:cubicBezTo>
                  <a:cubicBezTo>
                    <a:pt x="167" y="179"/>
                    <a:pt x="167" y="179"/>
                    <a:pt x="166" y="178"/>
                  </a:cubicBezTo>
                  <a:cubicBezTo>
                    <a:pt x="165" y="177"/>
                    <a:pt x="164" y="176"/>
                    <a:pt x="163" y="175"/>
                  </a:cubicBezTo>
                  <a:cubicBezTo>
                    <a:pt x="160" y="172"/>
                    <a:pt x="157" y="170"/>
                    <a:pt x="155" y="168"/>
                  </a:cubicBezTo>
                  <a:cubicBezTo>
                    <a:pt x="149" y="163"/>
                    <a:pt x="143" y="158"/>
                    <a:pt x="138" y="155"/>
                  </a:cubicBezTo>
                  <a:cubicBezTo>
                    <a:pt x="137" y="154"/>
                    <a:pt x="136" y="153"/>
                    <a:pt x="134" y="152"/>
                  </a:cubicBezTo>
                  <a:cubicBezTo>
                    <a:pt x="131" y="149"/>
                    <a:pt x="127" y="147"/>
                    <a:pt x="124" y="144"/>
                  </a:cubicBezTo>
                  <a:cubicBezTo>
                    <a:pt x="121" y="142"/>
                    <a:pt x="120" y="141"/>
                    <a:pt x="118" y="139"/>
                  </a:cubicBezTo>
                  <a:cubicBezTo>
                    <a:pt x="118" y="141"/>
                    <a:pt x="118" y="142"/>
                    <a:pt x="117" y="144"/>
                  </a:cubicBezTo>
                  <a:cubicBezTo>
                    <a:pt x="116" y="148"/>
                    <a:pt x="115" y="151"/>
                    <a:pt x="113" y="155"/>
                  </a:cubicBezTo>
                  <a:cubicBezTo>
                    <a:pt x="113" y="155"/>
                    <a:pt x="113" y="155"/>
                    <a:pt x="114" y="156"/>
                  </a:cubicBezTo>
                  <a:close/>
                  <a:moveTo>
                    <a:pt x="119" y="134"/>
                  </a:moveTo>
                  <a:cubicBezTo>
                    <a:pt x="124" y="140"/>
                    <a:pt x="130" y="145"/>
                    <a:pt x="137" y="149"/>
                  </a:cubicBezTo>
                  <a:cubicBezTo>
                    <a:pt x="138" y="150"/>
                    <a:pt x="140" y="151"/>
                    <a:pt x="141" y="153"/>
                  </a:cubicBezTo>
                  <a:cubicBezTo>
                    <a:pt x="148" y="157"/>
                    <a:pt x="153" y="161"/>
                    <a:pt x="158" y="166"/>
                  </a:cubicBezTo>
                  <a:cubicBezTo>
                    <a:pt x="162" y="169"/>
                    <a:pt x="164" y="171"/>
                    <a:pt x="166" y="173"/>
                  </a:cubicBezTo>
                  <a:cubicBezTo>
                    <a:pt x="167" y="173"/>
                    <a:pt x="167" y="174"/>
                    <a:pt x="168" y="174"/>
                  </a:cubicBezTo>
                  <a:cubicBezTo>
                    <a:pt x="168" y="175"/>
                    <a:pt x="169" y="176"/>
                    <a:pt x="170" y="177"/>
                  </a:cubicBezTo>
                  <a:cubicBezTo>
                    <a:pt x="172" y="171"/>
                    <a:pt x="175" y="165"/>
                    <a:pt x="176" y="159"/>
                  </a:cubicBezTo>
                  <a:cubicBezTo>
                    <a:pt x="176" y="158"/>
                    <a:pt x="175" y="158"/>
                    <a:pt x="175" y="158"/>
                  </a:cubicBezTo>
                  <a:cubicBezTo>
                    <a:pt x="175" y="158"/>
                    <a:pt x="175" y="158"/>
                    <a:pt x="175" y="158"/>
                  </a:cubicBezTo>
                  <a:cubicBezTo>
                    <a:pt x="172" y="156"/>
                    <a:pt x="170" y="155"/>
                    <a:pt x="167" y="153"/>
                  </a:cubicBezTo>
                  <a:cubicBezTo>
                    <a:pt x="162" y="149"/>
                    <a:pt x="157" y="144"/>
                    <a:pt x="151" y="140"/>
                  </a:cubicBezTo>
                  <a:cubicBezTo>
                    <a:pt x="151" y="139"/>
                    <a:pt x="150" y="139"/>
                    <a:pt x="150" y="138"/>
                  </a:cubicBezTo>
                  <a:cubicBezTo>
                    <a:pt x="148" y="137"/>
                    <a:pt x="147" y="136"/>
                    <a:pt x="146" y="135"/>
                  </a:cubicBezTo>
                  <a:cubicBezTo>
                    <a:pt x="142" y="132"/>
                    <a:pt x="138" y="130"/>
                    <a:pt x="135" y="128"/>
                  </a:cubicBezTo>
                  <a:cubicBezTo>
                    <a:pt x="134" y="127"/>
                    <a:pt x="134" y="127"/>
                    <a:pt x="134" y="127"/>
                  </a:cubicBezTo>
                  <a:cubicBezTo>
                    <a:pt x="130" y="125"/>
                    <a:pt x="127" y="123"/>
                    <a:pt x="123" y="121"/>
                  </a:cubicBezTo>
                  <a:cubicBezTo>
                    <a:pt x="122" y="120"/>
                    <a:pt x="120" y="119"/>
                    <a:pt x="118" y="117"/>
                  </a:cubicBezTo>
                  <a:cubicBezTo>
                    <a:pt x="119" y="123"/>
                    <a:pt x="120" y="129"/>
                    <a:pt x="119" y="134"/>
                  </a:cubicBezTo>
                  <a:close/>
                  <a:moveTo>
                    <a:pt x="119" y="113"/>
                  </a:moveTo>
                  <a:cubicBezTo>
                    <a:pt x="121" y="115"/>
                    <a:pt x="123" y="117"/>
                    <a:pt x="126" y="119"/>
                  </a:cubicBezTo>
                  <a:cubicBezTo>
                    <a:pt x="129" y="121"/>
                    <a:pt x="133" y="123"/>
                    <a:pt x="136" y="125"/>
                  </a:cubicBezTo>
                  <a:cubicBezTo>
                    <a:pt x="137" y="125"/>
                    <a:pt x="137" y="125"/>
                    <a:pt x="137" y="125"/>
                  </a:cubicBezTo>
                  <a:cubicBezTo>
                    <a:pt x="143" y="129"/>
                    <a:pt x="148" y="132"/>
                    <a:pt x="153" y="136"/>
                  </a:cubicBezTo>
                  <a:cubicBezTo>
                    <a:pt x="154" y="137"/>
                    <a:pt x="154" y="137"/>
                    <a:pt x="154" y="137"/>
                  </a:cubicBezTo>
                  <a:cubicBezTo>
                    <a:pt x="159" y="141"/>
                    <a:pt x="163" y="145"/>
                    <a:pt x="168" y="149"/>
                  </a:cubicBezTo>
                  <a:cubicBezTo>
                    <a:pt x="168" y="149"/>
                    <a:pt x="168" y="149"/>
                    <a:pt x="168" y="149"/>
                  </a:cubicBezTo>
                  <a:cubicBezTo>
                    <a:pt x="171" y="151"/>
                    <a:pt x="174" y="154"/>
                    <a:pt x="178" y="155"/>
                  </a:cubicBezTo>
                  <a:cubicBezTo>
                    <a:pt x="179" y="149"/>
                    <a:pt x="180" y="143"/>
                    <a:pt x="181" y="137"/>
                  </a:cubicBezTo>
                  <a:cubicBezTo>
                    <a:pt x="180" y="136"/>
                    <a:pt x="180" y="135"/>
                    <a:pt x="178" y="134"/>
                  </a:cubicBezTo>
                  <a:cubicBezTo>
                    <a:pt x="177" y="133"/>
                    <a:pt x="174" y="131"/>
                    <a:pt x="172" y="129"/>
                  </a:cubicBezTo>
                  <a:cubicBezTo>
                    <a:pt x="169" y="127"/>
                    <a:pt x="166" y="125"/>
                    <a:pt x="163" y="123"/>
                  </a:cubicBezTo>
                  <a:cubicBezTo>
                    <a:pt x="162" y="122"/>
                    <a:pt x="160" y="121"/>
                    <a:pt x="158" y="120"/>
                  </a:cubicBezTo>
                  <a:cubicBezTo>
                    <a:pt x="155" y="118"/>
                    <a:pt x="151" y="116"/>
                    <a:pt x="147" y="114"/>
                  </a:cubicBezTo>
                  <a:cubicBezTo>
                    <a:pt x="146" y="114"/>
                    <a:pt x="145" y="114"/>
                    <a:pt x="144" y="113"/>
                  </a:cubicBezTo>
                  <a:cubicBezTo>
                    <a:pt x="144" y="113"/>
                    <a:pt x="144" y="113"/>
                    <a:pt x="144" y="113"/>
                  </a:cubicBezTo>
                  <a:cubicBezTo>
                    <a:pt x="140" y="112"/>
                    <a:pt x="136" y="110"/>
                    <a:pt x="133" y="107"/>
                  </a:cubicBezTo>
                  <a:cubicBezTo>
                    <a:pt x="132" y="107"/>
                    <a:pt x="131" y="107"/>
                    <a:pt x="130" y="107"/>
                  </a:cubicBezTo>
                  <a:cubicBezTo>
                    <a:pt x="128" y="108"/>
                    <a:pt x="126" y="109"/>
                    <a:pt x="124" y="110"/>
                  </a:cubicBezTo>
                  <a:cubicBezTo>
                    <a:pt x="123" y="110"/>
                    <a:pt x="123" y="110"/>
                    <a:pt x="123" y="110"/>
                  </a:cubicBezTo>
                  <a:cubicBezTo>
                    <a:pt x="122" y="110"/>
                    <a:pt x="121" y="111"/>
                    <a:pt x="120" y="112"/>
                  </a:cubicBezTo>
                  <a:cubicBezTo>
                    <a:pt x="120" y="113"/>
                    <a:pt x="119" y="113"/>
                    <a:pt x="119" y="113"/>
                  </a:cubicBezTo>
                  <a:close/>
                  <a:moveTo>
                    <a:pt x="137" y="106"/>
                  </a:moveTo>
                  <a:cubicBezTo>
                    <a:pt x="138" y="107"/>
                    <a:pt x="139" y="108"/>
                    <a:pt x="141" y="108"/>
                  </a:cubicBezTo>
                  <a:cubicBezTo>
                    <a:pt x="143" y="110"/>
                    <a:pt x="146" y="111"/>
                    <a:pt x="148" y="111"/>
                  </a:cubicBezTo>
                  <a:cubicBezTo>
                    <a:pt x="152" y="113"/>
                    <a:pt x="157" y="115"/>
                    <a:pt x="161" y="118"/>
                  </a:cubicBezTo>
                  <a:cubicBezTo>
                    <a:pt x="163" y="119"/>
                    <a:pt x="164" y="120"/>
                    <a:pt x="165" y="121"/>
                  </a:cubicBezTo>
                  <a:cubicBezTo>
                    <a:pt x="169" y="123"/>
                    <a:pt x="172" y="125"/>
                    <a:pt x="175" y="127"/>
                  </a:cubicBezTo>
                  <a:cubicBezTo>
                    <a:pt x="178" y="129"/>
                    <a:pt x="180" y="131"/>
                    <a:pt x="181" y="132"/>
                  </a:cubicBezTo>
                  <a:cubicBezTo>
                    <a:pt x="182" y="126"/>
                    <a:pt x="182" y="119"/>
                    <a:pt x="182" y="112"/>
                  </a:cubicBezTo>
                  <a:cubicBezTo>
                    <a:pt x="180" y="111"/>
                    <a:pt x="179" y="111"/>
                    <a:pt x="178" y="110"/>
                  </a:cubicBezTo>
                  <a:cubicBezTo>
                    <a:pt x="177" y="110"/>
                    <a:pt x="177" y="109"/>
                    <a:pt x="176" y="109"/>
                  </a:cubicBezTo>
                  <a:cubicBezTo>
                    <a:pt x="176" y="109"/>
                    <a:pt x="176" y="109"/>
                    <a:pt x="176" y="109"/>
                  </a:cubicBezTo>
                  <a:cubicBezTo>
                    <a:pt x="174" y="108"/>
                    <a:pt x="171" y="107"/>
                    <a:pt x="169" y="105"/>
                  </a:cubicBezTo>
                  <a:cubicBezTo>
                    <a:pt x="167" y="104"/>
                    <a:pt x="164" y="103"/>
                    <a:pt x="161" y="102"/>
                  </a:cubicBezTo>
                  <a:cubicBezTo>
                    <a:pt x="161" y="102"/>
                    <a:pt x="160" y="102"/>
                    <a:pt x="160" y="102"/>
                  </a:cubicBezTo>
                  <a:cubicBezTo>
                    <a:pt x="158" y="101"/>
                    <a:pt x="157" y="101"/>
                    <a:pt x="156" y="100"/>
                  </a:cubicBezTo>
                  <a:cubicBezTo>
                    <a:pt x="154" y="100"/>
                    <a:pt x="154" y="100"/>
                    <a:pt x="154" y="100"/>
                  </a:cubicBezTo>
                  <a:cubicBezTo>
                    <a:pt x="151" y="102"/>
                    <a:pt x="147" y="103"/>
                    <a:pt x="144" y="104"/>
                  </a:cubicBezTo>
                  <a:cubicBezTo>
                    <a:pt x="141" y="105"/>
                    <a:pt x="139" y="105"/>
                    <a:pt x="137" y="106"/>
                  </a:cubicBezTo>
                  <a:close/>
                  <a:moveTo>
                    <a:pt x="116" y="108"/>
                  </a:moveTo>
                  <a:cubicBezTo>
                    <a:pt x="117" y="109"/>
                    <a:pt x="117" y="110"/>
                    <a:pt x="117" y="111"/>
                  </a:cubicBezTo>
                  <a:cubicBezTo>
                    <a:pt x="117" y="111"/>
                    <a:pt x="117" y="111"/>
                    <a:pt x="117" y="111"/>
                  </a:cubicBezTo>
                  <a:cubicBezTo>
                    <a:pt x="118" y="109"/>
                    <a:pt x="119" y="108"/>
                    <a:pt x="121" y="107"/>
                  </a:cubicBezTo>
                  <a:cubicBezTo>
                    <a:pt x="119" y="108"/>
                    <a:pt x="118" y="108"/>
                    <a:pt x="116" y="108"/>
                  </a:cubicBezTo>
                  <a:close/>
                  <a:moveTo>
                    <a:pt x="161" y="98"/>
                  </a:moveTo>
                  <a:cubicBezTo>
                    <a:pt x="161" y="99"/>
                    <a:pt x="162" y="99"/>
                    <a:pt x="162" y="99"/>
                  </a:cubicBezTo>
                  <a:cubicBezTo>
                    <a:pt x="165" y="100"/>
                    <a:pt x="167" y="101"/>
                    <a:pt x="170" y="102"/>
                  </a:cubicBezTo>
                  <a:cubicBezTo>
                    <a:pt x="172" y="103"/>
                    <a:pt x="175" y="105"/>
                    <a:pt x="178" y="106"/>
                  </a:cubicBezTo>
                  <a:cubicBezTo>
                    <a:pt x="178" y="106"/>
                    <a:pt x="179" y="107"/>
                    <a:pt x="179" y="107"/>
                  </a:cubicBezTo>
                  <a:cubicBezTo>
                    <a:pt x="180" y="107"/>
                    <a:pt x="181" y="107"/>
                    <a:pt x="181" y="108"/>
                  </a:cubicBezTo>
                  <a:cubicBezTo>
                    <a:pt x="181" y="102"/>
                    <a:pt x="180" y="97"/>
                    <a:pt x="178" y="92"/>
                  </a:cubicBezTo>
                  <a:cubicBezTo>
                    <a:pt x="173" y="94"/>
                    <a:pt x="167" y="97"/>
                    <a:pt x="161" y="98"/>
                  </a:cubicBezTo>
                  <a:cubicBezTo>
                    <a:pt x="161" y="98"/>
                    <a:pt x="161" y="98"/>
                    <a:pt x="161" y="98"/>
                  </a:cubicBezTo>
                  <a:close/>
                  <a:moveTo>
                    <a:pt x="114" y="103"/>
                  </a:moveTo>
                  <a:cubicBezTo>
                    <a:pt x="115" y="104"/>
                    <a:pt x="115" y="104"/>
                    <a:pt x="115" y="105"/>
                  </a:cubicBezTo>
                  <a:cubicBezTo>
                    <a:pt x="122" y="103"/>
                    <a:pt x="128" y="100"/>
                    <a:pt x="134" y="97"/>
                  </a:cubicBezTo>
                  <a:cubicBezTo>
                    <a:pt x="138" y="96"/>
                    <a:pt x="141" y="94"/>
                    <a:pt x="144" y="93"/>
                  </a:cubicBezTo>
                  <a:cubicBezTo>
                    <a:pt x="148" y="92"/>
                    <a:pt x="151" y="90"/>
                    <a:pt x="155" y="89"/>
                  </a:cubicBezTo>
                  <a:cubicBezTo>
                    <a:pt x="155" y="89"/>
                    <a:pt x="155" y="89"/>
                    <a:pt x="155" y="89"/>
                  </a:cubicBezTo>
                  <a:cubicBezTo>
                    <a:pt x="156" y="86"/>
                    <a:pt x="158" y="84"/>
                    <a:pt x="160" y="82"/>
                  </a:cubicBezTo>
                  <a:cubicBezTo>
                    <a:pt x="162" y="79"/>
                    <a:pt x="165" y="76"/>
                    <a:pt x="168" y="74"/>
                  </a:cubicBezTo>
                  <a:cubicBezTo>
                    <a:pt x="168" y="74"/>
                    <a:pt x="168" y="74"/>
                    <a:pt x="169" y="74"/>
                  </a:cubicBezTo>
                  <a:cubicBezTo>
                    <a:pt x="169" y="74"/>
                    <a:pt x="170" y="74"/>
                    <a:pt x="170" y="75"/>
                  </a:cubicBezTo>
                  <a:cubicBezTo>
                    <a:pt x="170" y="76"/>
                    <a:pt x="170" y="76"/>
                    <a:pt x="169" y="77"/>
                  </a:cubicBezTo>
                  <a:cubicBezTo>
                    <a:pt x="167" y="79"/>
                    <a:pt x="165" y="81"/>
                    <a:pt x="162" y="84"/>
                  </a:cubicBezTo>
                  <a:cubicBezTo>
                    <a:pt x="162" y="85"/>
                    <a:pt x="161" y="86"/>
                    <a:pt x="160" y="87"/>
                  </a:cubicBezTo>
                  <a:cubicBezTo>
                    <a:pt x="160" y="87"/>
                    <a:pt x="160" y="87"/>
                    <a:pt x="160" y="87"/>
                  </a:cubicBezTo>
                  <a:cubicBezTo>
                    <a:pt x="160" y="87"/>
                    <a:pt x="160" y="87"/>
                    <a:pt x="160" y="87"/>
                  </a:cubicBezTo>
                  <a:cubicBezTo>
                    <a:pt x="162" y="86"/>
                    <a:pt x="164" y="86"/>
                    <a:pt x="166" y="85"/>
                  </a:cubicBezTo>
                  <a:cubicBezTo>
                    <a:pt x="167" y="84"/>
                    <a:pt x="167" y="83"/>
                    <a:pt x="168" y="83"/>
                  </a:cubicBezTo>
                  <a:cubicBezTo>
                    <a:pt x="168" y="82"/>
                    <a:pt x="168" y="82"/>
                    <a:pt x="169" y="82"/>
                  </a:cubicBezTo>
                  <a:cubicBezTo>
                    <a:pt x="170" y="80"/>
                    <a:pt x="170" y="79"/>
                    <a:pt x="171" y="78"/>
                  </a:cubicBezTo>
                  <a:cubicBezTo>
                    <a:pt x="169" y="71"/>
                    <a:pt x="166" y="64"/>
                    <a:pt x="162" y="58"/>
                  </a:cubicBezTo>
                  <a:cubicBezTo>
                    <a:pt x="158" y="52"/>
                    <a:pt x="154" y="44"/>
                    <a:pt x="148" y="39"/>
                  </a:cubicBezTo>
                  <a:cubicBezTo>
                    <a:pt x="142" y="33"/>
                    <a:pt x="135" y="27"/>
                    <a:pt x="127" y="23"/>
                  </a:cubicBezTo>
                  <a:cubicBezTo>
                    <a:pt x="122" y="20"/>
                    <a:pt x="118" y="18"/>
                    <a:pt x="114" y="17"/>
                  </a:cubicBezTo>
                  <a:cubicBezTo>
                    <a:pt x="112" y="20"/>
                    <a:pt x="111" y="24"/>
                    <a:pt x="109" y="27"/>
                  </a:cubicBezTo>
                  <a:cubicBezTo>
                    <a:pt x="108" y="28"/>
                    <a:pt x="108" y="28"/>
                    <a:pt x="107" y="29"/>
                  </a:cubicBezTo>
                  <a:cubicBezTo>
                    <a:pt x="105" y="34"/>
                    <a:pt x="102" y="38"/>
                    <a:pt x="99" y="44"/>
                  </a:cubicBezTo>
                  <a:cubicBezTo>
                    <a:pt x="98" y="46"/>
                    <a:pt x="97" y="47"/>
                    <a:pt x="96" y="49"/>
                  </a:cubicBezTo>
                  <a:cubicBezTo>
                    <a:pt x="94" y="52"/>
                    <a:pt x="93" y="55"/>
                    <a:pt x="91" y="58"/>
                  </a:cubicBezTo>
                  <a:cubicBezTo>
                    <a:pt x="90" y="61"/>
                    <a:pt x="88" y="63"/>
                    <a:pt x="87" y="65"/>
                  </a:cubicBezTo>
                  <a:cubicBezTo>
                    <a:pt x="87" y="66"/>
                    <a:pt x="87" y="66"/>
                    <a:pt x="86" y="67"/>
                  </a:cubicBezTo>
                  <a:cubicBezTo>
                    <a:pt x="86" y="68"/>
                    <a:pt x="85" y="69"/>
                    <a:pt x="84" y="70"/>
                  </a:cubicBezTo>
                  <a:cubicBezTo>
                    <a:pt x="83" y="71"/>
                    <a:pt x="83" y="71"/>
                    <a:pt x="83" y="71"/>
                  </a:cubicBezTo>
                  <a:cubicBezTo>
                    <a:pt x="83" y="71"/>
                    <a:pt x="82" y="71"/>
                    <a:pt x="82" y="70"/>
                  </a:cubicBezTo>
                  <a:cubicBezTo>
                    <a:pt x="82" y="71"/>
                    <a:pt x="82" y="71"/>
                    <a:pt x="82" y="72"/>
                  </a:cubicBezTo>
                  <a:cubicBezTo>
                    <a:pt x="92" y="75"/>
                    <a:pt x="102" y="82"/>
                    <a:pt x="108" y="91"/>
                  </a:cubicBezTo>
                  <a:cubicBezTo>
                    <a:pt x="110" y="93"/>
                    <a:pt x="111" y="96"/>
                    <a:pt x="113" y="99"/>
                  </a:cubicBezTo>
                  <a:cubicBezTo>
                    <a:pt x="115" y="95"/>
                    <a:pt x="118" y="91"/>
                    <a:pt x="120" y="88"/>
                  </a:cubicBezTo>
                  <a:cubicBezTo>
                    <a:pt x="124" y="84"/>
                    <a:pt x="128" y="80"/>
                    <a:pt x="132" y="77"/>
                  </a:cubicBezTo>
                  <a:cubicBezTo>
                    <a:pt x="133" y="76"/>
                    <a:pt x="133" y="76"/>
                    <a:pt x="133" y="76"/>
                  </a:cubicBezTo>
                  <a:cubicBezTo>
                    <a:pt x="140" y="68"/>
                    <a:pt x="148" y="61"/>
                    <a:pt x="153" y="51"/>
                  </a:cubicBezTo>
                  <a:cubicBezTo>
                    <a:pt x="153" y="51"/>
                    <a:pt x="153" y="51"/>
                    <a:pt x="154" y="51"/>
                  </a:cubicBezTo>
                  <a:cubicBezTo>
                    <a:pt x="154" y="51"/>
                    <a:pt x="155" y="51"/>
                    <a:pt x="155" y="51"/>
                  </a:cubicBezTo>
                  <a:cubicBezTo>
                    <a:pt x="155" y="52"/>
                    <a:pt x="155" y="52"/>
                    <a:pt x="155" y="53"/>
                  </a:cubicBezTo>
                  <a:cubicBezTo>
                    <a:pt x="150" y="62"/>
                    <a:pt x="143" y="70"/>
                    <a:pt x="135" y="78"/>
                  </a:cubicBezTo>
                  <a:cubicBezTo>
                    <a:pt x="134" y="79"/>
                    <a:pt x="134" y="79"/>
                    <a:pt x="134" y="79"/>
                  </a:cubicBezTo>
                  <a:cubicBezTo>
                    <a:pt x="131" y="82"/>
                    <a:pt x="127" y="86"/>
                    <a:pt x="124" y="90"/>
                  </a:cubicBezTo>
                  <a:cubicBezTo>
                    <a:pt x="122" y="92"/>
                    <a:pt x="120" y="95"/>
                    <a:pt x="118" y="97"/>
                  </a:cubicBezTo>
                  <a:cubicBezTo>
                    <a:pt x="118" y="98"/>
                    <a:pt x="117" y="99"/>
                    <a:pt x="117" y="100"/>
                  </a:cubicBezTo>
                  <a:cubicBezTo>
                    <a:pt x="116" y="101"/>
                    <a:pt x="115" y="102"/>
                    <a:pt x="114" y="103"/>
                  </a:cubicBezTo>
                  <a:close/>
                  <a:moveTo>
                    <a:pt x="171" y="83"/>
                  </a:moveTo>
                  <a:cubicBezTo>
                    <a:pt x="171" y="82"/>
                    <a:pt x="172" y="82"/>
                    <a:pt x="172" y="82"/>
                  </a:cubicBezTo>
                  <a:cubicBezTo>
                    <a:pt x="172" y="82"/>
                    <a:pt x="172" y="82"/>
                    <a:pt x="172" y="81"/>
                  </a:cubicBezTo>
                  <a:cubicBezTo>
                    <a:pt x="172" y="82"/>
                    <a:pt x="171" y="82"/>
                    <a:pt x="171" y="83"/>
                  </a:cubicBezTo>
                  <a:close/>
                  <a:moveTo>
                    <a:pt x="74" y="70"/>
                  </a:moveTo>
                  <a:cubicBezTo>
                    <a:pt x="74" y="70"/>
                    <a:pt x="74" y="70"/>
                    <a:pt x="74" y="70"/>
                  </a:cubicBezTo>
                  <a:cubicBezTo>
                    <a:pt x="74" y="70"/>
                    <a:pt x="74" y="70"/>
                    <a:pt x="74" y="70"/>
                  </a:cubicBezTo>
                  <a:cubicBezTo>
                    <a:pt x="74" y="70"/>
                    <a:pt x="74" y="70"/>
                    <a:pt x="74" y="70"/>
                  </a:cubicBezTo>
                  <a:close/>
                  <a:moveTo>
                    <a:pt x="66" y="67"/>
                  </a:moveTo>
                  <a:cubicBezTo>
                    <a:pt x="66" y="67"/>
                    <a:pt x="66" y="67"/>
                    <a:pt x="66" y="68"/>
                  </a:cubicBezTo>
                  <a:cubicBezTo>
                    <a:pt x="66" y="68"/>
                    <a:pt x="67" y="68"/>
                    <a:pt x="67" y="68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7" y="67"/>
                    <a:pt x="67" y="67"/>
                  </a:cubicBezTo>
                  <a:cubicBezTo>
                    <a:pt x="67" y="67"/>
                    <a:pt x="66" y="67"/>
                    <a:pt x="66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6" y="67"/>
                    <a:pt x="66" y="67"/>
                    <a:pt x="66" y="67"/>
                  </a:cubicBezTo>
                  <a:close/>
                  <a:moveTo>
                    <a:pt x="66" y="64"/>
                  </a:move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7" y="64"/>
                    <a:pt x="67" y="64"/>
                  </a:cubicBezTo>
                  <a:cubicBezTo>
                    <a:pt x="67" y="64"/>
                    <a:pt x="67" y="64"/>
                    <a:pt x="67" y="64"/>
                  </a:cubicBezTo>
                  <a:cubicBezTo>
                    <a:pt x="67" y="64"/>
                    <a:pt x="67" y="64"/>
                    <a:pt x="66" y="64"/>
                  </a:cubicBezTo>
                  <a:cubicBezTo>
                    <a:pt x="66" y="64"/>
                    <a:pt x="66" y="64"/>
                    <a:pt x="66" y="64"/>
                  </a:cubicBezTo>
                  <a:cubicBezTo>
                    <a:pt x="66" y="64"/>
                    <a:pt x="66" y="64"/>
                    <a:pt x="66" y="64"/>
                  </a:cubicBezTo>
                  <a:close/>
                  <a:moveTo>
                    <a:pt x="86" y="49"/>
                  </a:moveTo>
                  <a:cubicBezTo>
                    <a:pt x="84" y="54"/>
                    <a:pt x="83" y="58"/>
                    <a:pt x="82" y="63"/>
                  </a:cubicBezTo>
                  <a:cubicBezTo>
                    <a:pt x="82" y="63"/>
                    <a:pt x="81" y="63"/>
                    <a:pt x="81" y="64"/>
                  </a:cubicBezTo>
                  <a:cubicBezTo>
                    <a:pt x="82" y="63"/>
                    <a:pt x="82" y="63"/>
                    <a:pt x="82" y="62"/>
                  </a:cubicBezTo>
                  <a:cubicBezTo>
                    <a:pt x="83" y="60"/>
                    <a:pt x="84" y="59"/>
                    <a:pt x="85" y="57"/>
                  </a:cubicBezTo>
                  <a:cubicBezTo>
                    <a:pt x="86" y="54"/>
                    <a:pt x="87" y="52"/>
                    <a:pt x="88" y="49"/>
                  </a:cubicBezTo>
                  <a:cubicBezTo>
                    <a:pt x="88" y="49"/>
                    <a:pt x="89" y="48"/>
                    <a:pt x="89" y="47"/>
                  </a:cubicBezTo>
                  <a:cubicBezTo>
                    <a:pt x="88" y="47"/>
                    <a:pt x="87" y="47"/>
                    <a:pt x="86" y="47"/>
                  </a:cubicBezTo>
                  <a:cubicBezTo>
                    <a:pt x="86" y="48"/>
                    <a:pt x="86" y="48"/>
                    <a:pt x="86" y="49"/>
                  </a:cubicBezTo>
                  <a:close/>
                  <a:moveTo>
                    <a:pt x="72" y="62"/>
                  </a:moveTo>
                  <a:cubicBezTo>
                    <a:pt x="72" y="62"/>
                    <a:pt x="72" y="62"/>
                    <a:pt x="72" y="62"/>
                  </a:cubicBezTo>
                  <a:cubicBezTo>
                    <a:pt x="72" y="62"/>
                    <a:pt x="72" y="62"/>
                    <a:pt x="73" y="62"/>
                  </a:cubicBezTo>
                  <a:cubicBezTo>
                    <a:pt x="73" y="62"/>
                    <a:pt x="73" y="62"/>
                    <a:pt x="73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lose/>
                  <a:moveTo>
                    <a:pt x="70" y="54"/>
                  </a:moveTo>
                  <a:cubicBezTo>
                    <a:pt x="70" y="55"/>
                    <a:pt x="70" y="56"/>
                    <a:pt x="70" y="57"/>
                  </a:cubicBezTo>
                  <a:cubicBezTo>
                    <a:pt x="70" y="57"/>
                    <a:pt x="71" y="57"/>
                    <a:pt x="72" y="57"/>
                  </a:cubicBezTo>
                  <a:cubicBezTo>
                    <a:pt x="71" y="56"/>
                    <a:pt x="71" y="56"/>
                    <a:pt x="71" y="56"/>
                  </a:cubicBezTo>
                  <a:cubicBezTo>
                    <a:pt x="71" y="56"/>
                    <a:pt x="71" y="55"/>
                    <a:pt x="71" y="54"/>
                  </a:cubicBezTo>
                  <a:cubicBezTo>
                    <a:pt x="71" y="54"/>
                    <a:pt x="70" y="54"/>
                    <a:pt x="70" y="54"/>
                  </a:cubicBezTo>
                  <a:close/>
                  <a:moveTo>
                    <a:pt x="66" y="54"/>
                  </a:moveTo>
                  <a:cubicBezTo>
                    <a:pt x="66" y="55"/>
                    <a:pt x="67" y="55"/>
                    <a:pt x="67" y="56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67" y="55"/>
                    <a:pt x="67" y="54"/>
                    <a:pt x="67" y="54"/>
                  </a:cubicBezTo>
                  <a:cubicBezTo>
                    <a:pt x="67" y="54"/>
                    <a:pt x="66" y="53"/>
                    <a:pt x="66" y="53"/>
                  </a:cubicBezTo>
                  <a:cubicBezTo>
                    <a:pt x="66" y="53"/>
                    <a:pt x="66" y="52"/>
                    <a:pt x="66" y="52"/>
                  </a:cubicBezTo>
                  <a:cubicBezTo>
                    <a:pt x="66" y="52"/>
                    <a:pt x="66" y="51"/>
                    <a:pt x="66" y="51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6" y="51"/>
                    <a:pt x="66" y="53"/>
                    <a:pt x="66" y="54"/>
                  </a:cubicBezTo>
                  <a:close/>
                  <a:moveTo>
                    <a:pt x="78" y="54"/>
                  </a:moveTo>
                  <a:cubicBezTo>
                    <a:pt x="78" y="54"/>
                    <a:pt x="78" y="54"/>
                    <a:pt x="79" y="54"/>
                  </a:cubicBezTo>
                  <a:cubicBezTo>
                    <a:pt x="79" y="53"/>
                    <a:pt x="78" y="53"/>
                    <a:pt x="78" y="52"/>
                  </a:cubicBezTo>
                  <a:cubicBezTo>
                    <a:pt x="78" y="52"/>
                    <a:pt x="78" y="52"/>
                    <a:pt x="78" y="53"/>
                  </a:cubicBezTo>
                  <a:cubicBezTo>
                    <a:pt x="78" y="53"/>
                    <a:pt x="78" y="54"/>
                    <a:pt x="78" y="54"/>
                  </a:cubicBezTo>
                  <a:close/>
                  <a:moveTo>
                    <a:pt x="105" y="14"/>
                  </a:moveTo>
                  <a:cubicBezTo>
                    <a:pt x="104" y="20"/>
                    <a:pt x="101" y="26"/>
                    <a:pt x="98" y="33"/>
                  </a:cubicBezTo>
                  <a:cubicBezTo>
                    <a:pt x="97" y="36"/>
                    <a:pt x="96" y="39"/>
                    <a:pt x="95" y="42"/>
                  </a:cubicBezTo>
                  <a:cubicBezTo>
                    <a:pt x="94" y="44"/>
                    <a:pt x="93" y="47"/>
                    <a:pt x="91" y="50"/>
                  </a:cubicBezTo>
                  <a:cubicBezTo>
                    <a:pt x="91" y="51"/>
                    <a:pt x="90" y="52"/>
                    <a:pt x="90" y="53"/>
                  </a:cubicBezTo>
                  <a:cubicBezTo>
                    <a:pt x="91" y="52"/>
                    <a:pt x="92" y="50"/>
                    <a:pt x="92" y="49"/>
                  </a:cubicBezTo>
                  <a:cubicBezTo>
                    <a:pt x="94" y="47"/>
                    <a:pt x="95" y="44"/>
                    <a:pt x="97" y="42"/>
                  </a:cubicBezTo>
                  <a:cubicBezTo>
                    <a:pt x="99" y="37"/>
                    <a:pt x="102" y="32"/>
                    <a:pt x="105" y="27"/>
                  </a:cubicBezTo>
                  <a:cubicBezTo>
                    <a:pt x="106" y="25"/>
                    <a:pt x="107" y="24"/>
                    <a:pt x="108" y="22"/>
                  </a:cubicBezTo>
                  <a:cubicBezTo>
                    <a:pt x="109" y="20"/>
                    <a:pt x="110" y="18"/>
                    <a:pt x="111" y="16"/>
                  </a:cubicBezTo>
                  <a:cubicBezTo>
                    <a:pt x="109" y="15"/>
                    <a:pt x="107" y="15"/>
                    <a:pt x="105" y="14"/>
                  </a:cubicBezTo>
                  <a:close/>
                  <a:moveTo>
                    <a:pt x="69" y="51"/>
                  </a:moveTo>
                  <a:cubicBezTo>
                    <a:pt x="69" y="51"/>
                    <a:pt x="70" y="51"/>
                    <a:pt x="70" y="51"/>
                  </a:cubicBezTo>
                  <a:cubicBezTo>
                    <a:pt x="70" y="50"/>
                    <a:pt x="70" y="50"/>
                    <a:pt x="70" y="50"/>
                  </a:cubicBezTo>
                  <a:cubicBezTo>
                    <a:pt x="70" y="50"/>
                    <a:pt x="69" y="50"/>
                    <a:pt x="69" y="50"/>
                  </a:cubicBezTo>
                  <a:cubicBezTo>
                    <a:pt x="69" y="50"/>
                    <a:pt x="69" y="51"/>
                    <a:pt x="69" y="51"/>
                  </a:cubicBezTo>
                  <a:close/>
                  <a:moveTo>
                    <a:pt x="81" y="48"/>
                  </a:moveTo>
                  <a:cubicBezTo>
                    <a:pt x="81" y="49"/>
                    <a:pt x="81" y="49"/>
                    <a:pt x="82" y="49"/>
                  </a:cubicBezTo>
                  <a:cubicBezTo>
                    <a:pt x="82" y="49"/>
                    <a:pt x="82" y="48"/>
                    <a:pt x="82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lose/>
                  <a:moveTo>
                    <a:pt x="68" y="47"/>
                  </a:moveTo>
                  <a:cubicBezTo>
                    <a:pt x="68" y="47"/>
                    <a:pt x="69" y="47"/>
                    <a:pt x="69" y="47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6"/>
                    <a:pt x="68" y="46"/>
                    <a:pt x="68" y="46"/>
                  </a:cubicBezTo>
                  <a:cubicBezTo>
                    <a:pt x="68" y="46"/>
                    <a:pt x="68" y="47"/>
                    <a:pt x="68" y="47"/>
                  </a:cubicBezTo>
                  <a:close/>
                  <a:moveTo>
                    <a:pt x="72" y="45"/>
                  </a:moveTo>
                  <a:cubicBezTo>
                    <a:pt x="72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6"/>
                  </a:cubicBezTo>
                  <a:cubicBezTo>
                    <a:pt x="73" y="46"/>
                    <a:pt x="73" y="46"/>
                    <a:pt x="73" y="45"/>
                  </a:cubicBezTo>
                  <a:cubicBezTo>
                    <a:pt x="73" y="45"/>
                    <a:pt x="73" y="45"/>
                    <a:pt x="72" y="45"/>
                  </a:cubicBezTo>
                  <a:close/>
                  <a:moveTo>
                    <a:pt x="76" y="46"/>
                  </a:moveTo>
                  <a:cubicBezTo>
                    <a:pt x="77" y="46"/>
                    <a:pt x="77" y="46"/>
                    <a:pt x="77" y="46"/>
                  </a:cubicBezTo>
                  <a:cubicBezTo>
                    <a:pt x="77" y="45"/>
                    <a:pt x="77" y="45"/>
                    <a:pt x="77" y="44"/>
                  </a:cubicBezTo>
                  <a:cubicBezTo>
                    <a:pt x="76" y="45"/>
                    <a:pt x="76" y="45"/>
                    <a:pt x="76" y="45"/>
                  </a:cubicBezTo>
                  <a:cubicBezTo>
                    <a:pt x="76" y="45"/>
                    <a:pt x="76" y="45"/>
                    <a:pt x="76" y="46"/>
                  </a:cubicBezTo>
                  <a:close/>
                  <a:moveTo>
                    <a:pt x="80" y="45"/>
                  </a:moveTo>
                  <a:cubicBezTo>
                    <a:pt x="80" y="45"/>
                    <a:pt x="81" y="45"/>
                    <a:pt x="81" y="45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0" y="44"/>
                    <a:pt x="80" y="44"/>
                    <a:pt x="80" y="44"/>
                  </a:cubicBezTo>
                  <a:cubicBezTo>
                    <a:pt x="80" y="44"/>
                    <a:pt x="80" y="45"/>
                    <a:pt x="80" y="45"/>
                  </a:cubicBezTo>
                  <a:close/>
                  <a:moveTo>
                    <a:pt x="83" y="43"/>
                  </a:moveTo>
                  <a:cubicBezTo>
                    <a:pt x="83" y="44"/>
                    <a:pt x="83" y="44"/>
                    <a:pt x="83" y="44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83" y="44"/>
                    <a:pt x="83" y="44"/>
                    <a:pt x="83" y="44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83" y="43"/>
                    <a:pt x="83" y="43"/>
                  </a:cubicBezTo>
                  <a:cubicBezTo>
                    <a:pt x="83" y="43"/>
                    <a:pt x="83" y="43"/>
                    <a:pt x="83" y="43"/>
                  </a:cubicBezTo>
                  <a:close/>
                  <a:moveTo>
                    <a:pt x="67" y="42"/>
                  </a:moveTo>
                  <a:cubicBezTo>
                    <a:pt x="67" y="42"/>
                    <a:pt x="67" y="43"/>
                    <a:pt x="67" y="43"/>
                  </a:cubicBezTo>
                  <a:cubicBezTo>
                    <a:pt x="68" y="43"/>
                    <a:pt x="68" y="43"/>
                    <a:pt x="68" y="43"/>
                  </a:cubicBezTo>
                  <a:cubicBezTo>
                    <a:pt x="68" y="43"/>
                    <a:pt x="68" y="42"/>
                    <a:pt x="67" y="42"/>
                  </a:cubicBezTo>
                  <a:cubicBezTo>
                    <a:pt x="67" y="42"/>
                    <a:pt x="67" y="42"/>
                    <a:pt x="67" y="42"/>
                  </a:cubicBezTo>
                  <a:close/>
                  <a:moveTo>
                    <a:pt x="72" y="42"/>
                  </a:moveTo>
                  <a:cubicBezTo>
                    <a:pt x="72" y="42"/>
                    <a:pt x="72" y="42"/>
                    <a:pt x="72" y="42"/>
                  </a:cubicBezTo>
                  <a:cubicBezTo>
                    <a:pt x="72" y="42"/>
                    <a:pt x="72" y="42"/>
                    <a:pt x="72" y="42"/>
                  </a:cubicBezTo>
                  <a:close/>
                  <a:moveTo>
                    <a:pt x="82" y="40"/>
                  </a:moveTo>
                  <a:cubicBezTo>
                    <a:pt x="83" y="40"/>
                    <a:pt x="83" y="40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39"/>
                    <a:pt x="84" y="39"/>
                    <a:pt x="83" y="39"/>
                  </a:cubicBezTo>
                  <a:cubicBezTo>
                    <a:pt x="82" y="40"/>
                    <a:pt x="82" y="40"/>
                    <a:pt x="82" y="40"/>
                  </a:cubicBezTo>
                  <a:cubicBezTo>
                    <a:pt x="82" y="40"/>
                    <a:pt x="82" y="40"/>
                    <a:pt x="82" y="40"/>
                  </a:cubicBezTo>
                  <a:close/>
                  <a:moveTo>
                    <a:pt x="67" y="37"/>
                  </a:moveTo>
                  <a:cubicBezTo>
                    <a:pt x="67" y="38"/>
                    <a:pt x="67" y="38"/>
                    <a:pt x="67" y="39"/>
                  </a:cubicBezTo>
                  <a:cubicBezTo>
                    <a:pt x="67" y="39"/>
                    <a:pt x="67" y="39"/>
                    <a:pt x="68" y="39"/>
                  </a:cubicBezTo>
                  <a:cubicBezTo>
                    <a:pt x="68" y="38"/>
                    <a:pt x="67" y="38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ubicBezTo>
                    <a:pt x="67" y="37"/>
                    <a:pt x="67" y="37"/>
                    <a:pt x="67" y="37"/>
                  </a:cubicBezTo>
                  <a:close/>
                  <a:moveTo>
                    <a:pt x="71" y="38"/>
                  </a:moveTo>
                  <a:cubicBezTo>
                    <a:pt x="71" y="37"/>
                    <a:pt x="71" y="37"/>
                    <a:pt x="71" y="37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7"/>
                    <a:pt x="71" y="37"/>
                    <a:pt x="70" y="37"/>
                  </a:cubicBezTo>
                  <a:cubicBezTo>
                    <a:pt x="71" y="37"/>
                    <a:pt x="71" y="37"/>
                    <a:pt x="71" y="38"/>
                  </a:cubicBezTo>
                  <a:close/>
                  <a:moveTo>
                    <a:pt x="85" y="35"/>
                  </a:moveTo>
                  <a:cubicBezTo>
                    <a:pt x="85" y="35"/>
                    <a:pt x="85" y="35"/>
                    <a:pt x="86" y="35"/>
                  </a:cubicBezTo>
                  <a:cubicBezTo>
                    <a:pt x="86" y="35"/>
                    <a:pt x="86" y="35"/>
                    <a:pt x="86" y="35"/>
                  </a:cubicBezTo>
                  <a:cubicBezTo>
                    <a:pt x="86" y="35"/>
                    <a:pt x="85" y="35"/>
                    <a:pt x="85" y="35"/>
                  </a:cubicBezTo>
                  <a:cubicBezTo>
                    <a:pt x="85" y="35"/>
                    <a:pt x="85" y="35"/>
                    <a:pt x="85" y="35"/>
                  </a:cubicBezTo>
                  <a:close/>
                  <a:moveTo>
                    <a:pt x="67" y="35"/>
                  </a:move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7" y="34"/>
                    <a:pt x="67" y="34"/>
                  </a:cubicBezTo>
                  <a:cubicBezTo>
                    <a:pt x="67" y="34"/>
                    <a:pt x="67" y="34"/>
                    <a:pt x="67" y="34"/>
                  </a:cubicBezTo>
                  <a:lnTo>
                    <a:pt x="67" y="35"/>
                  </a:lnTo>
                  <a:close/>
                  <a:moveTo>
                    <a:pt x="85" y="32"/>
                  </a:moveTo>
                  <a:cubicBezTo>
                    <a:pt x="86" y="32"/>
                    <a:pt x="86" y="32"/>
                    <a:pt x="86" y="33"/>
                  </a:cubicBezTo>
                  <a:cubicBezTo>
                    <a:pt x="87" y="32"/>
                    <a:pt x="87" y="32"/>
                    <a:pt x="87" y="31"/>
                  </a:cubicBezTo>
                  <a:cubicBezTo>
                    <a:pt x="86" y="32"/>
                    <a:pt x="86" y="32"/>
                    <a:pt x="85" y="32"/>
                  </a:cubicBezTo>
                  <a:close/>
                  <a:moveTo>
                    <a:pt x="69" y="30"/>
                  </a:moveTo>
                  <a:cubicBezTo>
                    <a:pt x="70" y="30"/>
                    <a:pt x="71" y="30"/>
                    <a:pt x="72" y="30"/>
                  </a:cubicBezTo>
                  <a:cubicBezTo>
                    <a:pt x="72" y="29"/>
                    <a:pt x="72" y="29"/>
                    <a:pt x="72" y="29"/>
                  </a:cubicBezTo>
                  <a:cubicBezTo>
                    <a:pt x="71" y="29"/>
                    <a:pt x="70" y="29"/>
                    <a:pt x="69" y="30"/>
                  </a:cubicBezTo>
                  <a:cubicBezTo>
                    <a:pt x="69" y="30"/>
                    <a:pt x="69" y="30"/>
                    <a:pt x="69" y="30"/>
                  </a:cubicBezTo>
                  <a:close/>
                  <a:moveTo>
                    <a:pt x="77" y="28"/>
                  </a:moveTo>
                  <a:cubicBezTo>
                    <a:pt x="77" y="28"/>
                    <a:pt x="77" y="28"/>
                    <a:pt x="77" y="28"/>
                  </a:cubicBezTo>
                  <a:cubicBezTo>
                    <a:pt x="77" y="28"/>
                    <a:pt x="77" y="27"/>
                    <a:pt x="77" y="27"/>
                  </a:cubicBezTo>
                  <a:cubicBezTo>
                    <a:pt x="77" y="27"/>
                    <a:pt x="77" y="27"/>
                    <a:pt x="77" y="27"/>
                  </a:cubicBezTo>
                  <a:lnTo>
                    <a:pt x="77" y="28"/>
                  </a:lnTo>
                  <a:close/>
                  <a:moveTo>
                    <a:pt x="68" y="26"/>
                  </a:moveTo>
                  <a:cubicBezTo>
                    <a:pt x="69" y="26"/>
                    <a:pt x="70" y="26"/>
                    <a:pt x="70" y="26"/>
                  </a:cubicBezTo>
                  <a:cubicBezTo>
                    <a:pt x="69" y="26"/>
                    <a:pt x="69" y="26"/>
                    <a:pt x="68" y="26"/>
                  </a:cubicBezTo>
                  <a:cubicBezTo>
                    <a:pt x="68" y="26"/>
                    <a:pt x="68" y="26"/>
                    <a:pt x="68" y="26"/>
                  </a:cubicBezTo>
                  <a:close/>
                  <a:moveTo>
                    <a:pt x="88" y="24"/>
                  </a:moveTo>
                  <a:cubicBezTo>
                    <a:pt x="88" y="24"/>
                    <a:pt x="88" y="25"/>
                    <a:pt x="88" y="25"/>
                  </a:cubicBezTo>
                  <a:cubicBezTo>
                    <a:pt x="88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5"/>
                    <a:pt x="89" y="25"/>
                    <a:pt x="89" y="25"/>
                  </a:cubicBezTo>
                  <a:cubicBezTo>
                    <a:pt x="89" y="24"/>
                    <a:pt x="89" y="24"/>
                    <a:pt x="89" y="24"/>
                  </a:cubicBezTo>
                  <a:cubicBezTo>
                    <a:pt x="88" y="24"/>
                    <a:pt x="88" y="24"/>
                    <a:pt x="88" y="24"/>
                  </a:cubicBezTo>
                  <a:close/>
                  <a:moveTo>
                    <a:pt x="91" y="20"/>
                  </a:move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1"/>
                  </a:cubicBezTo>
                  <a:cubicBezTo>
                    <a:pt x="91" y="21"/>
                    <a:pt x="91" y="21"/>
                    <a:pt x="91" y="20"/>
                  </a:cubicBezTo>
                  <a:close/>
                  <a:moveTo>
                    <a:pt x="67" y="21"/>
                  </a:moveTo>
                  <a:cubicBezTo>
                    <a:pt x="68" y="21"/>
                    <a:pt x="68" y="20"/>
                    <a:pt x="69" y="20"/>
                  </a:cubicBezTo>
                  <a:cubicBezTo>
                    <a:pt x="69" y="20"/>
                    <a:pt x="69" y="20"/>
                    <a:pt x="69" y="20"/>
                  </a:cubicBezTo>
                  <a:cubicBezTo>
                    <a:pt x="68" y="20"/>
                    <a:pt x="67" y="20"/>
                    <a:pt x="67" y="20"/>
                  </a:cubicBezTo>
                  <a:lnTo>
                    <a:pt x="67" y="21"/>
                  </a:lnTo>
                  <a:close/>
                  <a:moveTo>
                    <a:pt x="74" y="18"/>
                  </a:moveTo>
                  <a:cubicBezTo>
                    <a:pt x="74" y="18"/>
                    <a:pt x="75" y="18"/>
                    <a:pt x="75" y="18"/>
                  </a:cubicBezTo>
                  <a:cubicBezTo>
                    <a:pt x="75" y="18"/>
                    <a:pt x="75" y="18"/>
                    <a:pt x="75" y="18"/>
                  </a:cubicBezTo>
                  <a:cubicBezTo>
                    <a:pt x="75" y="18"/>
                    <a:pt x="74" y="18"/>
                    <a:pt x="74" y="18"/>
                  </a:cubicBezTo>
                  <a:cubicBezTo>
                    <a:pt x="74" y="18"/>
                    <a:pt x="74" y="18"/>
                    <a:pt x="74" y="18"/>
                  </a:cubicBezTo>
                  <a:close/>
                  <a:moveTo>
                    <a:pt x="90" y="11"/>
                  </a:moveTo>
                  <a:cubicBezTo>
                    <a:pt x="90" y="11"/>
                    <a:pt x="91" y="12"/>
                    <a:pt x="91" y="12"/>
                  </a:cubicBezTo>
                  <a:cubicBezTo>
                    <a:pt x="91" y="14"/>
                    <a:pt x="92" y="16"/>
                    <a:pt x="92" y="18"/>
                  </a:cubicBezTo>
                  <a:cubicBezTo>
                    <a:pt x="94" y="15"/>
                    <a:pt x="95" y="13"/>
                    <a:pt x="96" y="11"/>
                  </a:cubicBezTo>
                  <a:cubicBezTo>
                    <a:pt x="94" y="9"/>
                    <a:pt x="92" y="8"/>
                    <a:pt x="89" y="7"/>
                  </a:cubicBezTo>
                  <a:cubicBezTo>
                    <a:pt x="89" y="7"/>
                    <a:pt x="89" y="7"/>
                    <a:pt x="89" y="8"/>
                  </a:cubicBezTo>
                  <a:cubicBezTo>
                    <a:pt x="90" y="8"/>
                    <a:pt x="90" y="8"/>
                    <a:pt x="90" y="8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0" y="10"/>
                    <a:pt x="90" y="10"/>
                    <a:pt x="90" y="11"/>
                  </a:cubicBezTo>
                  <a:close/>
                  <a:moveTo>
                    <a:pt x="85" y="14"/>
                  </a:moveTo>
                  <a:cubicBezTo>
                    <a:pt x="85" y="14"/>
                    <a:pt x="85" y="14"/>
                    <a:pt x="86" y="14"/>
                  </a:cubicBezTo>
                  <a:cubicBezTo>
                    <a:pt x="86" y="14"/>
                    <a:pt x="86" y="14"/>
                    <a:pt x="86" y="14"/>
                  </a:cubicBezTo>
                  <a:cubicBezTo>
                    <a:pt x="85" y="14"/>
                    <a:pt x="85" y="14"/>
                    <a:pt x="84" y="14"/>
                  </a:cubicBezTo>
                  <a:cubicBezTo>
                    <a:pt x="84" y="14"/>
                    <a:pt x="85" y="14"/>
                    <a:pt x="85" y="14"/>
                  </a:cubicBezTo>
                  <a:close/>
                  <a:moveTo>
                    <a:pt x="73" y="13"/>
                  </a:moveTo>
                  <a:cubicBezTo>
                    <a:pt x="73" y="13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2"/>
                    <a:pt x="73" y="12"/>
                  </a:cubicBezTo>
                  <a:cubicBezTo>
                    <a:pt x="73" y="12"/>
                    <a:pt x="73" y="13"/>
                    <a:pt x="73" y="13"/>
                  </a:cubicBezTo>
                  <a:close/>
                  <a:moveTo>
                    <a:pt x="69" y="10"/>
                  </a:moveTo>
                  <a:cubicBezTo>
                    <a:pt x="69" y="10"/>
                    <a:pt x="69" y="10"/>
                    <a:pt x="69" y="10"/>
                  </a:cubicBezTo>
                  <a:cubicBezTo>
                    <a:pt x="69" y="10"/>
                    <a:pt x="69" y="10"/>
                    <a:pt x="69" y="10"/>
                  </a:cubicBezTo>
                  <a:cubicBezTo>
                    <a:pt x="69" y="10"/>
                    <a:pt x="69" y="10"/>
                    <a:pt x="69" y="9"/>
                  </a:cubicBezTo>
                  <a:cubicBezTo>
                    <a:pt x="69" y="9"/>
                    <a:pt x="68" y="9"/>
                    <a:pt x="68" y="9"/>
                  </a:cubicBezTo>
                  <a:cubicBezTo>
                    <a:pt x="68" y="9"/>
                    <a:pt x="69" y="9"/>
                    <a:pt x="69" y="10"/>
                  </a:cubicBezTo>
                  <a:close/>
                  <a:moveTo>
                    <a:pt x="72" y="10"/>
                  </a:moveTo>
                  <a:cubicBezTo>
                    <a:pt x="72" y="10"/>
                    <a:pt x="72" y="10"/>
                    <a:pt x="72" y="10"/>
                  </a:cubicBezTo>
                  <a:cubicBezTo>
                    <a:pt x="72" y="9"/>
                    <a:pt x="72" y="9"/>
                    <a:pt x="72" y="8"/>
                  </a:cubicBezTo>
                  <a:cubicBezTo>
                    <a:pt x="72" y="8"/>
                    <a:pt x="72" y="9"/>
                    <a:pt x="72" y="9"/>
                  </a:cubicBezTo>
                  <a:cubicBezTo>
                    <a:pt x="72" y="9"/>
                    <a:pt x="72" y="9"/>
                    <a:pt x="72" y="10"/>
                  </a:cubicBezTo>
                  <a:close/>
                  <a:moveTo>
                    <a:pt x="84" y="7"/>
                  </a:moveTo>
                  <a:cubicBezTo>
                    <a:pt x="84" y="8"/>
                    <a:pt x="83" y="8"/>
                    <a:pt x="82" y="9"/>
                  </a:cubicBezTo>
                  <a:cubicBezTo>
                    <a:pt x="83" y="8"/>
                    <a:pt x="84" y="8"/>
                    <a:pt x="84" y="8"/>
                  </a:cubicBezTo>
                  <a:cubicBezTo>
                    <a:pt x="84" y="8"/>
                    <a:pt x="84" y="8"/>
                    <a:pt x="84" y="7"/>
                  </a:cubicBezTo>
                  <a:close/>
                  <a:moveTo>
                    <a:pt x="77" y="8"/>
                  </a:moveTo>
                  <a:cubicBezTo>
                    <a:pt x="77" y="7"/>
                    <a:pt x="77" y="7"/>
                    <a:pt x="77" y="7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7" y="7"/>
                    <a:pt x="77" y="7"/>
                    <a:pt x="77" y="7"/>
                  </a:cubicBezTo>
                  <a:cubicBezTo>
                    <a:pt x="77" y="7"/>
                    <a:pt x="77" y="7"/>
                    <a:pt x="77" y="8"/>
                  </a:cubicBezTo>
                  <a:close/>
                  <a:moveTo>
                    <a:pt x="86" y="6"/>
                  </a:moveTo>
                  <a:cubicBezTo>
                    <a:pt x="86" y="6"/>
                    <a:pt x="86" y="6"/>
                    <a:pt x="86" y="6"/>
                  </a:cubicBezTo>
                  <a:cubicBezTo>
                    <a:pt x="86" y="7"/>
                    <a:pt x="86" y="7"/>
                    <a:pt x="86" y="7"/>
                  </a:cubicBezTo>
                  <a:cubicBezTo>
                    <a:pt x="87" y="7"/>
                    <a:pt x="87" y="7"/>
                    <a:pt x="87" y="7"/>
                  </a:cubicBezTo>
                  <a:cubicBezTo>
                    <a:pt x="87" y="7"/>
                    <a:pt x="87" y="7"/>
                    <a:pt x="87" y="6"/>
                  </a:cubicBezTo>
                  <a:cubicBezTo>
                    <a:pt x="86" y="6"/>
                    <a:pt x="86" y="6"/>
                    <a:pt x="86" y="6"/>
                  </a:cubicBezTo>
                  <a:close/>
                  <a:moveTo>
                    <a:pt x="68" y="4"/>
                  </a:moveTo>
                  <a:cubicBezTo>
                    <a:pt x="68" y="5"/>
                    <a:pt x="68" y="6"/>
                    <a:pt x="68" y="7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6"/>
                    <a:pt x="68" y="5"/>
                    <a:pt x="68" y="4"/>
                  </a:cubicBezTo>
                  <a:cubicBezTo>
                    <a:pt x="68" y="4"/>
                    <a:pt x="68" y="4"/>
                    <a:pt x="68" y="4"/>
                  </a:cubicBezTo>
                  <a:close/>
                  <a:moveTo>
                    <a:pt x="80" y="6"/>
                  </a:moveTo>
                  <a:cubicBezTo>
                    <a:pt x="81" y="6"/>
                    <a:pt x="82" y="6"/>
                    <a:pt x="83" y="5"/>
                  </a:cubicBezTo>
                  <a:cubicBezTo>
                    <a:pt x="82" y="5"/>
                    <a:pt x="81" y="5"/>
                    <a:pt x="81" y="5"/>
                  </a:cubicBezTo>
                  <a:cubicBezTo>
                    <a:pt x="80" y="5"/>
                    <a:pt x="80" y="5"/>
                    <a:pt x="80" y="5"/>
                  </a:cubicBezTo>
                  <a:cubicBezTo>
                    <a:pt x="80" y="6"/>
                    <a:pt x="80" y="6"/>
                    <a:pt x="80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8953647" y="3674867"/>
              <a:ext cx="293688" cy="461963"/>
            </a:xfrm>
            <a:custGeom>
              <a:avLst/>
              <a:gdLst>
                <a:gd name="T0" fmla="*/ 2 w 35"/>
                <a:gd name="T1" fmla="*/ 55 h 55"/>
                <a:gd name="T2" fmla="*/ 1 w 35"/>
                <a:gd name="T3" fmla="*/ 54 h 55"/>
                <a:gd name="T4" fmla="*/ 1 w 35"/>
                <a:gd name="T5" fmla="*/ 53 h 55"/>
                <a:gd name="T6" fmla="*/ 3 w 35"/>
                <a:gd name="T7" fmla="*/ 49 h 55"/>
                <a:gd name="T8" fmla="*/ 5 w 35"/>
                <a:gd name="T9" fmla="*/ 46 h 55"/>
                <a:gd name="T10" fmla="*/ 9 w 35"/>
                <a:gd name="T11" fmla="*/ 39 h 55"/>
                <a:gd name="T12" fmla="*/ 11 w 35"/>
                <a:gd name="T13" fmla="*/ 36 h 55"/>
                <a:gd name="T14" fmla="*/ 16 w 35"/>
                <a:gd name="T15" fmla="*/ 26 h 55"/>
                <a:gd name="T16" fmla="*/ 21 w 35"/>
                <a:gd name="T17" fmla="*/ 19 h 55"/>
                <a:gd name="T18" fmla="*/ 33 w 35"/>
                <a:gd name="T19" fmla="*/ 1 h 55"/>
                <a:gd name="T20" fmla="*/ 34 w 35"/>
                <a:gd name="T21" fmla="*/ 0 h 55"/>
                <a:gd name="T22" fmla="*/ 35 w 35"/>
                <a:gd name="T23" fmla="*/ 1 h 55"/>
                <a:gd name="T24" fmla="*/ 35 w 35"/>
                <a:gd name="T25" fmla="*/ 2 h 55"/>
                <a:gd name="T26" fmla="*/ 24 w 35"/>
                <a:gd name="T27" fmla="*/ 21 h 55"/>
                <a:gd name="T28" fmla="*/ 19 w 35"/>
                <a:gd name="T29" fmla="*/ 28 h 55"/>
                <a:gd name="T30" fmla="*/ 13 w 35"/>
                <a:gd name="T31" fmla="*/ 38 h 55"/>
                <a:gd name="T32" fmla="*/ 11 w 35"/>
                <a:gd name="T33" fmla="*/ 42 h 55"/>
                <a:gd name="T34" fmla="*/ 10 w 35"/>
                <a:gd name="T35" fmla="*/ 44 h 55"/>
                <a:gd name="T36" fmla="*/ 3 w 35"/>
                <a:gd name="T37" fmla="*/ 55 h 55"/>
                <a:gd name="T38" fmla="*/ 2 w 35"/>
                <a:gd name="T39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55">
                  <a:moveTo>
                    <a:pt x="2" y="55"/>
                  </a:moveTo>
                  <a:cubicBezTo>
                    <a:pt x="1" y="55"/>
                    <a:pt x="1" y="55"/>
                    <a:pt x="1" y="54"/>
                  </a:cubicBezTo>
                  <a:cubicBezTo>
                    <a:pt x="0" y="54"/>
                    <a:pt x="0" y="53"/>
                    <a:pt x="1" y="53"/>
                  </a:cubicBezTo>
                  <a:cubicBezTo>
                    <a:pt x="1" y="52"/>
                    <a:pt x="2" y="50"/>
                    <a:pt x="3" y="49"/>
                  </a:cubicBezTo>
                  <a:cubicBezTo>
                    <a:pt x="4" y="48"/>
                    <a:pt x="4" y="47"/>
                    <a:pt x="5" y="46"/>
                  </a:cubicBezTo>
                  <a:cubicBezTo>
                    <a:pt x="6" y="44"/>
                    <a:pt x="8" y="42"/>
                    <a:pt x="9" y="39"/>
                  </a:cubicBezTo>
                  <a:cubicBezTo>
                    <a:pt x="10" y="38"/>
                    <a:pt x="10" y="37"/>
                    <a:pt x="11" y="36"/>
                  </a:cubicBezTo>
                  <a:cubicBezTo>
                    <a:pt x="12" y="33"/>
                    <a:pt x="14" y="29"/>
                    <a:pt x="16" y="26"/>
                  </a:cubicBezTo>
                  <a:cubicBezTo>
                    <a:pt x="18" y="24"/>
                    <a:pt x="20" y="22"/>
                    <a:pt x="21" y="19"/>
                  </a:cubicBezTo>
                  <a:cubicBezTo>
                    <a:pt x="25" y="14"/>
                    <a:pt x="30" y="8"/>
                    <a:pt x="33" y="1"/>
                  </a:cubicBezTo>
                  <a:cubicBezTo>
                    <a:pt x="33" y="0"/>
                    <a:pt x="33" y="0"/>
                    <a:pt x="34" y="0"/>
                  </a:cubicBezTo>
                  <a:cubicBezTo>
                    <a:pt x="34" y="0"/>
                    <a:pt x="35" y="0"/>
                    <a:pt x="35" y="1"/>
                  </a:cubicBezTo>
                  <a:cubicBezTo>
                    <a:pt x="35" y="1"/>
                    <a:pt x="35" y="1"/>
                    <a:pt x="35" y="2"/>
                  </a:cubicBezTo>
                  <a:cubicBezTo>
                    <a:pt x="33" y="9"/>
                    <a:pt x="28" y="15"/>
                    <a:pt x="24" y="21"/>
                  </a:cubicBezTo>
                  <a:cubicBezTo>
                    <a:pt x="22" y="23"/>
                    <a:pt x="20" y="25"/>
                    <a:pt x="19" y="28"/>
                  </a:cubicBezTo>
                  <a:cubicBezTo>
                    <a:pt x="17" y="31"/>
                    <a:pt x="15" y="34"/>
                    <a:pt x="13" y="38"/>
                  </a:cubicBezTo>
                  <a:cubicBezTo>
                    <a:pt x="13" y="39"/>
                    <a:pt x="12" y="40"/>
                    <a:pt x="11" y="42"/>
                  </a:cubicBezTo>
                  <a:cubicBezTo>
                    <a:pt x="11" y="43"/>
                    <a:pt x="10" y="43"/>
                    <a:pt x="10" y="44"/>
                  </a:cubicBezTo>
                  <a:cubicBezTo>
                    <a:pt x="8" y="47"/>
                    <a:pt x="6" y="52"/>
                    <a:pt x="3" y="55"/>
                  </a:cubicBezTo>
                  <a:cubicBezTo>
                    <a:pt x="3" y="55"/>
                    <a:pt x="2" y="55"/>
                    <a:pt x="2" y="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9020322" y="3717729"/>
              <a:ext cx="276225" cy="444500"/>
            </a:xfrm>
            <a:custGeom>
              <a:avLst/>
              <a:gdLst>
                <a:gd name="T0" fmla="*/ 1 w 33"/>
                <a:gd name="T1" fmla="*/ 53 h 53"/>
                <a:gd name="T2" fmla="*/ 0 w 33"/>
                <a:gd name="T3" fmla="*/ 53 h 53"/>
                <a:gd name="T4" fmla="*/ 0 w 33"/>
                <a:gd name="T5" fmla="*/ 52 h 53"/>
                <a:gd name="T6" fmla="*/ 3 w 33"/>
                <a:gd name="T7" fmla="*/ 44 h 53"/>
                <a:gd name="T8" fmla="*/ 4 w 33"/>
                <a:gd name="T9" fmla="*/ 42 h 53"/>
                <a:gd name="T10" fmla="*/ 8 w 33"/>
                <a:gd name="T11" fmla="*/ 33 h 53"/>
                <a:gd name="T12" fmla="*/ 18 w 33"/>
                <a:gd name="T13" fmla="*/ 17 h 53"/>
                <a:gd name="T14" fmla="*/ 22 w 33"/>
                <a:gd name="T15" fmla="*/ 12 h 53"/>
                <a:gd name="T16" fmla="*/ 25 w 33"/>
                <a:gd name="T17" fmla="*/ 8 h 53"/>
                <a:gd name="T18" fmla="*/ 26 w 33"/>
                <a:gd name="T19" fmla="*/ 6 h 53"/>
                <a:gd name="T20" fmla="*/ 28 w 33"/>
                <a:gd name="T21" fmla="*/ 3 h 53"/>
                <a:gd name="T22" fmla="*/ 29 w 33"/>
                <a:gd name="T23" fmla="*/ 1 h 53"/>
                <a:gd name="T24" fmla="*/ 30 w 33"/>
                <a:gd name="T25" fmla="*/ 1 h 53"/>
                <a:gd name="T26" fmla="*/ 30 w 33"/>
                <a:gd name="T27" fmla="*/ 1 h 53"/>
                <a:gd name="T28" fmla="*/ 31 w 33"/>
                <a:gd name="T29" fmla="*/ 0 h 53"/>
                <a:gd name="T30" fmla="*/ 32 w 33"/>
                <a:gd name="T31" fmla="*/ 0 h 53"/>
                <a:gd name="T32" fmla="*/ 29 w 33"/>
                <a:gd name="T33" fmla="*/ 7 h 53"/>
                <a:gd name="T34" fmla="*/ 29 w 33"/>
                <a:gd name="T35" fmla="*/ 8 h 53"/>
                <a:gd name="T36" fmla="*/ 26 w 33"/>
                <a:gd name="T37" fmla="*/ 11 h 53"/>
                <a:gd name="T38" fmla="*/ 22 w 33"/>
                <a:gd name="T39" fmla="*/ 18 h 53"/>
                <a:gd name="T40" fmla="*/ 19 w 33"/>
                <a:gd name="T41" fmla="*/ 22 h 53"/>
                <a:gd name="T42" fmla="*/ 17 w 33"/>
                <a:gd name="T43" fmla="*/ 26 h 53"/>
                <a:gd name="T44" fmla="*/ 11 w 33"/>
                <a:gd name="T45" fmla="*/ 35 h 53"/>
                <a:gd name="T46" fmla="*/ 7 w 33"/>
                <a:gd name="T47" fmla="*/ 44 h 53"/>
                <a:gd name="T48" fmla="*/ 6 w 33"/>
                <a:gd name="T49" fmla="*/ 46 h 53"/>
                <a:gd name="T50" fmla="*/ 2 w 33"/>
                <a:gd name="T51" fmla="*/ 53 h 53"/>
                <a:gd name="T52" fmla="*/ 1 w 33"/>
                <a:gd name="T53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53">
                  <a:moveTo>
                    <a:pt x="1" y="53"/>
                  </a:moveTo>
                  <a:cubicBezTo>
                    <a:pt x="1" y="53"/>
                    <a:pt x="0" y="53"/>
                    <a:pt x="0" y="53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1" y="49"/>
                    <a:pt x="2" y="47"/>
                    <a:pt x="3" y="44"/>
                  </a:cubicBezTo>
                  <a:cubicBezTo>
                    <a:pt x="3" y="44"/>
                    <a:pt x="4" y="43"/>
                    <a:pt x="4" y="42"/>
                  </a:cubicBezTo>
                  <a:cubicBezTo>
                    <a:pt x="5" y="40"/>
                    <a:pt x="7" y="36"/>
                    <a:pt x="8" y="33"/>
                  </a:cubicBezTo>
                  <a:cubicBezTo>
                    <a:pt x="12" y="27"/>
                    <a:pt x="15" y="21"/>
                    <a:pt x="18" y="17"/>
                  </a:cubicBezTo>
                  <a:cubicBezTo>
                    <a:pt x="20" y="15"/>
                    <a:pt x="21" y="14"/>
                    <a:pt x="22" y="12"/>
                  </a:cubicBezTo>
                  <a:cubicBezTo>
                    <a:pt x="23" y="11"/>
                    <a:pt x="24" y="9"/>
                    <a:pt x="25" y="8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7" y="5"/>
                    <a:pt x="27" y="4"/>
                    <a:pt x="28" y="3"/>
                  </a:cubicBezTo>
                  <a:cubicBezTo>
                    <a:pt x="29" y="2"/>
                    <a:pt x="29" y="2"/>
                    <a:pt x="29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31" y="0"/>
                  </a:cubicBezTo>
                  <a:cubicBezTo>
                    <a:pt x="31" y="0"/>
                    <a:pt x="31" y="0"/>
                    <a:pt x="32" y="0"/>
                  </a:cubicBezTo>
                  <a:cubicBezTo>
                    <a:pt x="33" y="2"/>
                    <a:pt x="31" y="5"/>
                    <a:pt x="29" y="7"/>
                  </a:cubicBezTo>
                  <a:cubicBezTo>
                    <a:pt x="29" y="7"/>
                    <a:pt x="29" y="8"/>
                    <a:pt x="29" y="8"/>
                  </a:cubicBezTo>
                  <a:cubicBezTo>
                    <a:pt x="28" y="9"/>
                    <a:pt x="27" y="10"/>
                    <a:pt x="26" y="11"/>
                  </a:cubicBezTo>
                  <a:cubicBezTo>
                    <a:pt x="25" y="13"/>
                    <a:pt x="23" y="15"/>
                    <a:pt x="22" y="18"/>
                  </a:cubicBezTo>
                  <a:cubicBezTo>
                    <a:pt x="21" y="19"/>
                    <a:pt x="20" y="21"/>
                    <a:pt x="19" y="22"/>
                  </a:cubicBezTo>
                  <a:cubicBezTo>
                    <a:pt x="18" y="23"/>
                    <a:pt x="17" y="24"/>
                    <a:pt x="17" y="26"/>
                  </a:cubicBezTo>
                  <a:cubicBezTo>
                    <a:pt x="15" y="29"/>
                    <a:pt x="13" y="32"/>
                    <a:pt x="11" y="35"/>
                  </a:cubicBezTo>
                  <a:cubicBezTo>
                    <a:pt x="10" y="38"/>
                    <a:pt x="8" y="41"/>
                    <a:pt x="7" y="44"/>
                  </a:cubicBezTo>
                  <a:cubicBezTo>
                    <a:pt x="6" y="45"/>
                    <a:pt x="6" y="46"/>
                    <a:pt x="6" y="46"/>
                  </a:cubicBezTo>
                  <a:cubicBezTo>
                    <a:pt x="5" y="49"/>
                    <a:pt x="4" y="51"/>
                    <a:pt x="2" y="53"/>
                  </a:cubicBezTo>
                  <a:cubicBezTo>
                    <a:pt x="2" y="53"/>
                    <a:pt x="2" y="53"/>
                    <a:pt x="1" y="5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0"/>
            <p:cNvSpPr>
              <a:spLocks/>
            </p:cNvSpPr>
            <p:nvPr/>
          </p:nvSpPr>
          <p:spPr bwMode="auto">
            <a:xfrm>
              <a:off x="9037785" y="3743129"/>
              <a:ext cx="334963" cy="452438"/>
            </a:xfrm>
            <a:custGeom>
              <a:avLst/>
              <a:gdLst>
                <a:gd name="T0" fmla="*/ 2 w 40"/>
                <a:gd name="T1" fmla="*/ 54 h 54"/>
                <a:gd name="T2" fmla="*/ 1 w 40"/>
                <a:gd name="T3" fmla="*/ 53 h 54"/>
                <a:gd name="T4" fmla="*/ 1 w 40"/>
                <a:gd name="T5" fmla="*/ 52 h 54"/>
                <a:gd name="T6" fmla="*/ 7 w 40"/>
                <a:gd name="T7" fmla="*/ 41 h 54"/>
                <a:gd name="T8" fmla="*/ 9 w 40"/>
                <a:gd name="T9" fmla="*/ 38 h 54"/>
                <a:gd name="T10" fmla="*/ 18 w 40"/>
                <a:gd name="T11" fmla="*/ 25 h 54"/>
                <a:gd name="T12" fmla="*/ 28 w 40"/>
                <a:gd name="T13" fmla="*/ 12 h 54"/>
                <a:gd name="T14" fmla="*/ 28 w 40"/>
                <a:gd name="T15" fmla="*/ 11 h 54"/>
                <a:gd name="T16" fmla="*/ 38 w 40"/>
                <a:gd name="T17" fmla="*/ 0 h 54"/>
                <a:gd name="T18" fmla="*/ 39 w 40"/>
                <a:gd name="T19" fmla="*/ 0 h 54"/>
                <a:gd name="T20" fmla="*/ 40 w 40"/>
                <a:gd name="T21" fmla="*/ 1 h 54"/>
                <a:gd name="T22" fmla="*/ 40 w 40"/>
                <a:gd name="T23" fmla="*/ 2 h 54"/>
                <a:gd name="T24" fmla="*/ 34 w 40"/>
                <a:gd name="T25" fmla="*/ 9 h 54"/>
                <a:gd name="T26" fmla="*/ 30 w 40"/>
                <a:gd name="T27" fmla="*/ 15 h 54"/>
                <a:gd name="T28" fmla="*/ 20 w 40"/>
                <a:gd name="T29" fmla="*/ 27 h 54"/>
                <a:gd name="T30" fmla="*/ 11 w 40"/>
                <a:gd name="T31" fmla="*/ 41 h 54"/>
                <a:gd name="T32" fmla="*/ 9 w 40"/>
                <a:gd name="T33" fmla="*/ 45 h 54"/>
                <a:gd name="T34" fmla="*/ 3 w 40"/>
                <a:gd name="T35" fmla="*/ 53 h 54"/>
                <a:gd name="T36" fmla="*/ 2 w 40"/>
                <a:gd name="T37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0" h="54">
                  <a:moveTo>
                    <a:pt x="2" y="54"/>
                  </a:moveTo>
                  <a:cubicBezTo>
                    <a:pt x="1" y="54"/>
                    <a:pt x="1" y="54"/>
                    <a:pt x="1" y="53"/>
                  </a:cubicBezTo>
                  <a:cubicBezTo>
                    <a:pt x="0" y="53"/>
                    <a:pt x="0" y="52"/>
                    <a:pt x="1" y="52"/>
                  </a:cubicBezTo>
                  <a:cubicBezTo>
                    <a:pt x="2" y="48"/>
                    <a:pt x="5" y="45"/>
                    <a:pt x="7" y="41"/>
                  </a:cubicBezTo>
                  <a:cubicBezTo>
                    <a:pt x="8" y="40"/>
                    <a:pt x="8" y="39"/>
                    <a:pt x="9" y="38"/>
                  </a:cubicBezTo>
                  <a:cubicBezTo>
                    <a:pt x="12" y="33"/>
                    <a:pt x="15" y="29"/>
                    <a:pt x="18" y="25"/>
                  </a:cubicBezTo>
                  <a:cubicBezTo>
                    <a:pt x="21" y="20"/>
                    <a:pt x="24" y="16"/>
                    <a:pt x="28" y="12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31" y="7"/>
                    <a:pt x="34" y="4"/>
                    <a:pt x="38" y="0"/>
                  </a:cubicBezTo>
                  <a:cubicBezTo>
                    <a:pt x="38" y="0"/>
                    <a:pt x="39" y="0"/>
                    <a:pt x="39" y="0"/>
                  </a:cubicBezTo>
                  <a:cubicBezTo>
                    <a:pt x="39" y="0"/>
                    <a:pt x="40" y="0"/>
                    <a:pt x="40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38" y="4"/>
                    <a:pt x="36" y="7"/>
                    <a:pt x="34" y="9"/>
                  </a:cubicBezTo>
                  <a:cubicBezTo>
                    <a:pt x="33" y="11"/>
                    <a:pt x="31" y="13"/>
                    <a:pt x="30" y="15"/>
                  </a:cubicBezTo>
                  <a:cubicBezTo>
                    <a:pt x="27" y="19"/>
                    <a:pt x="24" y="23"/>
                    <a:pt x="20" y="27"/>
                  </a:cubicBezTo>
                  <a:cubicBezTo>
                    <a:pt x="17" y="31"/>
                    <a:pt x="14" y="36"/>
                    <a:pt x="11" y="41"/>
                  </a:cubicBezTo>
                  <a:cubicBezTo>
                    <a:pt x="10" y="42"/>
                    <a:pt x="10" y="44"/>
                    <a:pt x="9" y="45"/>
                  </a:cubicBezTo>
                  <a:cubicBezTo>
                    <a:pt x="7" y="48"/>
                    <a:pt x="5" y="51"/>
                    <a:pt x="3" y="53"/>
                  </a:cubicBezTo>
                  <a:cubicBezTo>
                    <a:pt x="3" y="54"/>
                    <a:pt x="2" y="54"/>
                    <a:pt x="2" y="5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1"/>
            <p:cNvSpPr>
              <a:spLocks/>
            </p:cNvSpPr>
            <p:nvPr/>
          </p:nvSpPr>
          <p:spPr bwMode="auto">
            <a:xfrm>
              <a:off x="9094935" y="3801867"/>
              <a:ext cx="327025" cy="411163"/>
            </a:xfrm>
            <a:custGeom>
              <a:avLst/>
              <a:gdLst>
                <a:gd name="T0" fmla="*/ 2 w 39"/>
                <a:gd name="T1" fmla="*/ 49 h 49"/>
                <a:gd name="T2" fmla="*/ 1 w 39"/>
                <a:gd name="T3" fmla="*/ 49 h 49"/>
                <a:gd name="T4" fmla="*/ 0 w 39"/>
                <a:gd name="T5" fmla="*/ 48 h 49"/>
                <a:gd name="T6" fmla="*/ 4 w 39"/>
                <a:gd name="T7" fmla="*/ 43 h 49"/>
                <a:gd name="T8" fmla="*/ 5 w 39"/>
                <a:gd name="T9" fmla="*/ 42 h 49"/>
                <a:gd name="T10" fmla="*/ 10 w 39"/>
                <a:gd name="T11" fmla="*/ 36 h 49"/>
                <a:gd name="T12" fmla="*/ 19 w 39"/>
                <a:gd name="T13" fmla="*/ 24 h 49"/>
                <a:gd name="T14" fmla="*/ 28 w 39"/>
                <a:gd name="T15" fmla="*/ 12 h 49"/>
                <a:gd name="T16" fmla="*/ 32 w 39"/>
                <a:gd name="T17" fmla="*/ 7 h 49"/>
                <a:gd name="T18" fmla="*/ 37 w 39"/>
                <a:gd name="T19" fmla="*/ 0 h 49"/>
                <a:gd name="T20" fmla="*/ 38 w 39"/>
                <a:gd name="T21" fmla="*/ 0 h 49"/>
                <a:gd name="T22" fmla="*/ 39 w 39"/>
                <a:gd name="T23" fmla="*/ 0 h 49"/>
                <a:gd name="T24" fmla="*/ 39 w 39"/>
                <a:gd name="T25" fmla="*/ 2 h 49"/>
                <a:gd name="T26" fmla="*/ 31 w 39"/>
                <a:gd name="T27" fmla="*/ 14 h 49"/>
                <a:gd name="T28" fmla="*/ 31 w 39"/>
                <a:gd name="T29" fmla="*/ 14 h 49"/>
                <a:gd name="T30" fmla="*/ 22 w 39"/>
                <a:gd name="T31" fmla="*/ 26 h 49"/>
                <a:gd name="T32" fmla="*/ 12 w 39"/>
                <a:gd name="T33" fmla="*/ 39 h 49"/>
                <a:gd name="T34" fmla="*/ 10 w 39"/>
                <a:gd name="T35" fmla="*/ 40 h 49"/>
                <a:gd name="T36" fmla="*/ 7 w 39"/>
                <a:gd name="T37" fmla="*/ 45 h 49"/>
                <a:gd name="T38" fmla="*/ 6 w 39"/>
                <a:gd name="T39" fmla="*/ 46 h 49"/>
                <a:gd name="T40" fmla="*/ 2 w 39"/>
                <a:gd name="T41" fmla="*/ 49 h 49"/>
                <a:gd name="T42" fmla="*/ 2 w 39"/>
                <a:gd name="T43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9" h="49">
                  <a:moveTo>
                    <a:pt x="2" y="49"/>
                  </a:moveTo>
                  <a:cubicBezTo>
                    <a:pt x="1" y="49"/>
                    <a:pt x="1" y="49"/>
                    <a:pt x="1" y="49"/>
                  </a:cubicBezTo>
                  <a:cubicBezTo>
                    <a:pt x="0" y="49"/>
                    <a:pt x="0" y="48"/>
                    <a:pt x="0" y="48"/>
                  </a:cubicBezTo>
                  <a:cubicBezTo>
                    <a:pt x="1" y="46"/>
                    <a:pt x="2" y="44"/>
                    <a:pt x="4" y="43"/>
                  </a:cubicBezTo>
                  <a:cubicBezTo>
                    <a:pt x="4" y="43"/>
                    <a:pt x="4" y="42"/>
                    <a:pt x="5" y="42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2" y="32"/>
                    <a:pt x="16" y="28"/>
                    <a:pt x="19" y="24"/>
                  </a:cubicBezTo>
                  <a:cubicBezTo>
                    <a:pt x="23" y="19"/>
                    <a:pt x="26" y="16"/>
                    <a:pt x="28" y="12"/>
                  </a:cubicBezTo>
                  <a:cubicBezTo>
                    <a:pt x="29" y="11"/>
                    <a:pt x="31" y="9"/>
                    <a:pt x="32" y="7"/>
                  </a:cubicBezTo>
                  <a:cubicBezTo>
                    <a:pt x="33" y="5"/>
                    <a:pt x="35" y="3"/>
                    <a:pt x="37" y="0"/>
                  </a:cubicBezTo>
                  <a:cubicBezTo>
                    <a:pt x="37" y="0"/>
                    <a:pt x="38" y="0"/>
                    <a:pt x="38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1"/>
                    <a:pt x="39" y="1"/>
                    <a:pt x="39" y="2"/>
                  </a:cubicBezTo>
                  <a:cubicBezTo>
                    <a:pt x="37" y="6"/>
                    <a:pt x="34" y="10"/>
                    <a:pt x="31" y="14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28" y="18"/>
                    <a:pt x="25" y="22"/>
                    <a:pt x="22" y="26"/>
                  </a:cubicBezTo>
                  <a:cubicBezTo>
                    <a:pt x="18" y="30"/>
                    <a:pt x="15" y="34"/>
                    <a:pt x="12" y="39"/>
                  </a:cubicBezTo>
                  <a:cubicBezTo>
                    <a:pt x="10" y="40"/>
                    <a:pt x="10" y="40"/>
                    <a:pt x="10" y="40"/>
                  </a:cubicBezTo>
                  <a:cubicBezTo>
                    <a:pt x="9" y="42"/>
                    <a:pt x="8" y="43"/>
                    <a:pt x="7" y="45"/>
                  </a:cubicBezTo>
                  <a:cubicBezTo>
                    <a:pt x="6" y="45"/>
                    <a:pt x="6" y="45"/>
                    <a:pt x="6" y="46"/>
                  </a:cubicBezTo>
                  <a:cubicBezTo>
                    <a:pt x="5" y="47"/>
                    <a:pt x="4" y="48"/>
                    <a:pt x="2" y="49"/>
                  </a:cubicBezTo>
                  <a:cubicBezTo>
                    <a:pt x="2" y="49"/>
                    <a:pt x="2" y="49"/>
                    <a:pt x="2" y="4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2"/>
            <p:cNvSpPr>
              <a:spLocks/>
            </p:cNvSpPr>
            <p:nvPr/>
          </p:nvSpPr>
          <p:spPr bwMode="auto">
            <a:xfrm>
              <a:off x="9120335" y="3851079"/>
              <a:ext cx="352425" cy="428625"/>
            </a:xfrm>
            <a:custGeom>
              <a:avLst/>
              <a:gdLst>
                <a:gd name="T0" fmla="*/ 1 w 42"/>
                <a:gd name="T1" fmla="*/ 51 h 51"/>
                <a:gd name="T2" fmla="*/ 0 w 42"/>
                <a:gd name="T3" fmla="*/ 51 h 51"/>
                <a:gd name="T4" fmla="*/ 0 w 42"/>
                <a:gd name="T5" fmla="*/ 49 h 51"/>
                <a:gd name="T6" fmla="*/ 1 w 42"/>
                <a:gd name="T7" fmla="*/ 46 h 51"/>
                <a:gd name="T8" fmla="*/ 2 w 42"/>
                <a:gd name="T9" fmla="*/ 45 h 51"/>
                <a:gd name="T10" fmla="*/ 6 w 42"/>
                <a:gd name="T11" fmla="*/ 39 h 51"/>
                <a:gd name="T12" fmla="*/ 13 w 42"/>
                <a:gd name="T13" fmla="*/ 32 h 51"/>
                <a:gd name="T14" fmla="*/ 17 w 42"/>
                <a:gd name="T15" fmla="*/ 27 h 51"/>
                <a:gd name="T16" fmla="*/ 26 w 42"/>
                <a:gd name="T17" fmla="*/ 16 h 51"/>
                <a:gd name="T18" fmla="*/ 40 w 42"/>
                <a:gd name="T19" fmla="*/ 1 h 51"/>
                <a:gd name="T20" fmla="*/ 41 w 42"/>
                <a:gd name="T21" fmla="*/ 0 h 51"/>
                <a:gd name="T22" fmla="*/ 42 w 42"/>
                <a:gd name="T23" fmla="*/ 1 h 51"/>
                <a:gd name="T24" fmla="*/ 42 w 42"/>
                <a:gd name="T25" fmla="*/ 3 h 51"/>
                <a:gd name="T26" fmla="*/ 20 w 42"/>
                <a:gd name="T27" fmla="*/ 30 h 51"/>
                <a:gd name="T28" fmla="*/ 16 w 42"/>
                <a:gd name="T29" fmla="*/ 34 h 51"/>
                <a:gd name="T30" fmla="*/ 9 w 42"/>
                <a:gd name="T31" fmla="*/ 42 h 51"/>
                <a:gd name="T32" fmla="*/ 5 w 42"/>
                <a:gd name="T33" fmla="*/ 47 h 51"/>
                <a:gd name="T34" fmla="*/ 5 w 42"/>
                <a:gd name="T35" fmla="*/ 48 h 51"/>
                <a:gd name="T36" fmla="*/ 4 w 42"/>
                <a:gd name="T37" fmla="*/ 49 h 51"/>
                <a:gd name="T38" fmla="*/ 3 w 42"/>
                <a:gd name="T39" fmla="*/ 50 h 51"/>
                <a:gd name="T40" fmla="*/ 3 w 42"/>
                <a:gd name="T41" fmla="*/ 50 h 51"/>
                <a:gd name="T42" fmla="*/ 2 w 42"/>
                <a:gd name="T43" fmla="*/ 51 h 51"/>
                <a:gd name="T44" fmla="*/ 1 w 42"/>
                <a:gd name="T45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42" h="51">
                  <a:moveTo>
                    <a:pt x="1" y="51"/>
                  </a:moveTo>
                  <a:cubicBezTo>
                    <a:pt x="1" y="51"/>
                    <a:pt x="1" y="51"/>
                    <a:pt x="0" y="51"/>
                  </a:cubicBezTo>
                  <a:cubicBezTo>
                    <a:pt x="0" y="50"/>
                    <a:pt x="0" y="50"/>
                    <a:pt x="0" y="49"/>
                  </a:cubicBezTo>
                  <a:cubicBezTo>
                    <a:pt x="0" y="48"/>
                    <a:pt x="1" y="47"/>
                    <a:pt x="1" y="46"/>
                  </a:cubicBezTo>
                  <a:cubicBezTo>
                    <a:pt x="2" y="46"/>
                    <a:pt x="2" y="45"/>
                    <a:pt x="2" y="45"/>
                  </a:cubicBezTo>
                  <a:cubicBezTo>
                    <a:pt x="3" y="43"/>
                    <a:pt x="5" y="41"/>
                    <a:pt x="6" y="39"/>
                  </a:cubicBezTo>
                  <a:cubicBezTo>
                    <a:pt x="8" y="37"/>
                    <a:pt x="11" y="34"/>
                    <a:pt x="13" y="32"/>
                  </a:cubicBezTo>
                  <a:cubicBezTo>
                    <a:pt x="14" y="30"/>
                    <a:pt x="16" y="29"/>
                    <a:pt x="17" y="27"/>
                  </a:cubicBezTo>
                  <a:cubicBezTo>
                    <a:pt x="20" y="24"/>
                    <a:pt x="23" y="20"/>
                    <a:pt x="26" y="16"/>
                  </a:cubicBezTo>
                  <a:cubicBezTo>
                    <a:pt x="31" y="11"/>
                    <a:pt x="35" y="6"/>
                    <a:pt x="40" y="1"/>
                  </a:cubicBezTo>
                  <a:cubicBezTo>
                    <a:pt x="40" y="1"/>
                    <a:pt x="40" y="0"/>
                    <a:pt x="41" y="0"/>
                  </a:cubicBezTo>
                  <a:cubicBezTo>
                    <a:pt x="41" y="0"/>
                    <a:pt x="42" y="1"/>
                    <a:pt x="42" y="1"/>
                  </a:cubicBezTo>
                  <a:cubicBezTo>
                    <a:pt x="42" y="2"/>
                    <a:pt x="42" y="2"/>
                    <a:pt x="42" y="3"/>
                  </a:cubicBezTo>
                  <a:cubicBezTo>
                    <a:pt x="35" y="12"/>
                    <a:pt x="27" y="21"/>
                    <a:pt x="20" y="30"/>
                  </a:cubicBezTo>
                  <a:cubicBezTo>
                    <a:pt x="18" y="31"/>
                    <a:pt x="17" y="33"/>
                    <a:pt x="16" y="34"/>
                  </a:cubicBezTo>
                  <a:cubicBezTo>
                    <a:pt x="13" y="36"/>
                    <a:pt x="11" y="39"/>
                    <a:pt x="9" y="42"/>
                  </a:cubicBezTo>
                  <a:cubicBezTo>
                    <a:pt x="8" y="43"/>
                    <a:pt x="7" y="45"/>
                    <a:pt x="5" y="47"/>
                  </a:cubicBezTo>
                  <a:cubicBezTo>
                    <a:pt x="5" y="48"/>
                    <a:pt x="5" y="48"/>
                    <a:pt x="5" y="48"/>
                  </a:cubicBezTo>
                  <a:cubicBezTo>
                    <a:pt x="4" y="48"/>
                    <a:pt x="4" y="49"/>
                    <a:pt x="4" y="49"/>
                  </a:cubicBezTo>
                  <a:cubicBezTo>
                    <a:pt x="4" y="50"/>
                    <a:pt x="3" y="50"/>
                    <a:pt x="3" y="50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3" y="50"/>
                    <a:pt x="3" y="51"/>
                    <a:pt x="2" y="51"/>
                  </a:cubicBezTo>
                  <a:cubicBezTo>
                    <a:pt x="2" y="51"/>
                    <a:pt x="2" y="51"/>
                    <a:pt x="1" y="51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13"/>
            <p:cNvSpPr>
              <a:spLocks/>
            </p:cNvSpPr>
            <p:nvPr/>
          </p:nvSpPr>
          <p:spPr bwMode="auto">
            <a:xfrm>
              <a:off x="9171135" y="3927279"/>
              <a:ext cx="344488" cy="403225"/>
            </a:xfrm>
            <a:custGeom>
              <a:avLst/>
              <a:gdLst>
                <a:gd name="T0" fmla="*/ 1 w 41"/>
                <a:gd name="T1" fmla="*/ 48 h 48"/>
                <a:gd name="T2" fmla="*/ 0 w 41"/>
                <a:gd name="T3" fmla="*/ 48 h 48"/>
                <a:gd name="T4" fmla="*/ 0 w 41"/>
                <a:gd name="T5" fmla="*/ 46 h 48"/>
                <a:gd name="T6" fmla="*/ 7 w 41"/>
                <a:gd name="T7" fmla="*/ 36 h 48"/>
                <a:gd name="T8" fmla="*/ 8 w 41"/>
                <a:gd name="T9" fmla="*/ 34 h 48"/>
                <a:gd name="T10" fmla="*/ 18 w 41"/>
                <a:gd name="T11" fmla="*/ 23 h 48"/>
                <a:gd name="T12" fmla="*/ 30 w 41"/>
                <a:gd name="T13" fmla="*/ 10 h 48"/>
                <a:gd name="T14" fmla="*/ 39 w 41"/>
                <a:gd name="T15" fmla="*/ 1 h 48"/>
                <a:gd name="T16" fmla="*/ 40 w 41"/>
                <a:gd name="T17" fmla="*/ 0 h 48"/>
                <a:gd name="T18" fmla="*/ 41 w 41"/>
                <a:gd name="T19" fmla="*/ 1 h 48"/>
                <a:gd name="T20" fmla="*/ 41 w 41"/>
                <a:gd name="T21" fmla="*/ 3 h 48"/>
                <a:gd name="T22" fmla="*/ 27 w 41"/>
                <a:gd name="T23" fmla="*/ 18 h 48"/>
                <a:gd name="T24" fmla="*/ 21 w 41"/>
                <a:gd name="T25" fmla="*/ 25 h 48"/>
                <a:gd name="T26" fmla="*/ 11 w 41"/>
                <a:gd name="T27" fmla="*/ 37 h 48"/>
                <a:gd name="T28" fmla="*/ 8 w 41"/>
                <a:gd name="T29" fmla="*/ 41 h 48"/>
                <a:gd name="T30" fmla="*/ 2 w 41"/>
                <a:gd name="T31" fmla="*/ 48 h 48"/>
                <a:gd name="T32" fmla="*/ 1 w 41"/>
                <a:gd name="T3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1" h="48">
                  <a:moveTo>
                    <a:pt x="1" y="48"/>
                  </a:moveTo>
                  <a:cubicBezTo>
                    <a:pt x="1" y="48"/>
                    <a:pt x="0" y="48"/>
                    <a:pt x="0" y="48"/>
                  </a:cubicBezTo>
                  <a:cubicBezTo>
                    <a:pt x="0" y="47"/>
                    <a:pt x="0" y="47"/>
                    <a:pt x="0" y="46"/>
                  </a:cubicBezTo>
                  <a:cubicBezTo>
                    <a:pt x="2" y="43"/>
                    <a:pt x="4" y="39"/>
                    <a:pt x="7" y="36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11" y="31"/>
                    <a:pt x="14" y="27"/>
                    <a:pt x="18" y="23"/>
                  </a:cubicBezTo>
                  <a:cubicBezTo>
                    <a:pt x="22" y="18"/>
                    <a:pt x="26" y="14"/>
                    <a:pt x="30" y="10"/>
                  </a:cubicBezTo>
                  <a:cubicBezTo>
                    <a:pt x="33" y="7"/>
                    <a:pt x="36" y="4"/>
                    <a:pt x="39" y="1"/>
                  </a:cubicBezTo>
                  <a:cubicBezTo>
                    <a:pt x="39" y="1"/>
                    <a:pt x="39" y="0"/>
                    <a:pt x="40" y="0"/>
                  </a:cubicBezTo>
                  <a:cubicBezTo>
                    <a:pt x="40" y="0"/>
                    <a:pt x="41" y="1"/>
                    <a:pt x="41" y="1"/>
                  </a:cubicBezTo>
                  <a:cubicBezTo>
                    <a:pt x="41" y="2"/>
                    <a:pt x="41" y="2"/>
                    <a:pt x="41" y="3"/>
                  </a:cubicBezTo>
                  <a:cubicBezTo>
                    <a:pt x="36" y="8"/>
                    <a:pt x="32" y="13"/>
                    <a:pt x="27" y="18"/>
                  </a:cubicBezTo>
                  <a:cubicBezTo>
                    <a:pt x="25" y="20"/>
                    <a:pt x="23" y="23"/>
                    <a:pt x="21" y="25"/>
                  </a:cubicBezTo>
                  <a:cubicBezTo>
                    <a:pt x="17" y="29"/>
                    <a:pt x="14" y="33"/>
                    <a:pt x="11" y="37"/>
                  </a:cubicBezTo>
                  <a:cubicBezTo>
                    <a:pt x="10" y="38"/>
                    <a:pt x="9" y="40"/>
                    <a:pt x="8" y="41"/>
                  </a:cubicBezTo>
                  <a:cubicBezTo>
                    <a:pt x="6" y="43"/>
                    <a:pt x="4" y="46"/>
                    <a:pt x="2" y="48"/>
                  </a:cubicBezTo>
                  <a:cubicBezTo>
                    <a:pt x="2" y="48"/>
                    <a:pt x="1" y="48"/>
                    <a:pt x="1" y="4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14"/>
            <p:cNvSpPr>
              <a:spLocks/>
            </p:cNvSpPr>
            <p:nvPr/>
          </p:nvSpPr>
          <p:spPr bwMode="auto">
            <a:xfrm>
              <a:off x="9280672" y="4011417"/>
              <a:ext cx="276225" cy="361950"/>
            </a:xfrm>
            <a:custGeom>
              <a:avLst/>
              <a:gdLst>
                <a:gd name="T0" fmla="*/ 1 w 33"/>
                <a:gd name="T1" fmla="*/ 43 h 43"/>
                <a:gd name="T2" fmla="*/ 0 w 33"/>
                <a:gd name="T3" fmla="*/ 43 h 43"/>
                <a:gd name="T4" fmla="*/ 0 w 33"/>
                <a:gd name="T5" fmla="*/ 42 h 43"/>
                <a:gd name="T6" fmla="*/ 6 w 33"/>
                <a:gd name="T7" fmla="*/ 32 h 43"/>
                <a:gd name="T8" fmla="*/ 7 w 33"/>
                <a:gd name="T9" fmla="*/ 31 h 43"/>
                <a:gd name="T10" fmla="*/ 14 w 33"/>
                <a:gd name="T11" fmla="*/ 20 h 43"/>
                <a:gd name="T12" fmla="*/ 23 w 33"/>
                <a:gd name="T13" fmla="*/ 10 h 43"/>
                <a:gd name="T14" fmla="*/ 31 w 33"/>
                <a:gd name="T15" fmla="*/ 0 h 43"/>
                <a:gd name="T16" fmla="*/ 32 w 33"/>
                <a:gd name="T17" fmla="*/ 0 h 43"/>
                <a:gd name="T18" fmla="*/ 33 w 33"/>
                <a:gd name="T19" fmla="*/ 1 h 43"/>
                <a:gd name="T20" fmla="*/ 33 w 33"/>
                <a:gd name="T21" fmla="*/ 2 h 43"/>
                <a:gd name="T22" fmla="*/ 28 w 33"/>
                <a:gd name="T23" fmla="*/ 8 h 43"/>
                <a:gd name="T24" fmla="*/ 17 w 33"/>
                <a:gd name="T25" fmla="*/ 23 h 43"/>
                <a:gd name="T26" fmla="*/ 9 w 33"/>
                <a:gd name="T27" fmla="*/ 33 h 43"/>
                <a:gd name="T28" fmla="*/ 7 w 33"/>
                <a:gd name="T29" fmla="*/ 36 h 43"/>
                <a:gd name="T30" fmla="*/ 2 w 33"/>
                <a:gd name="T31" fmla="*/ 43 h 43"/>
                <a:gd name="T32" fmla="*/ 1 w 33"/>
                <a:gd name="T33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3" h="43">
                  <a:moveTo>
                    <a:pt x="1" y="43"/>
                  </a:moveTo>
                  <a:cubicBezTo>
                    <a:pt x="1" y="43"/>
                    <a:pt x="0" y="43"/>
                    <a:pt x="0" y="43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1" y="38"/>
                    <a:pt x="4" y="35"/>
                    <a:pt x="6" y="32"/>
                  </a:cubicBezTo>
                  <a:cubicBezTo>
                    <a:pt x="6" y="32"/>
                    <a:pt x="6" y="31"/>
                    <a:pt x="7" y="31"/>
                  </a:cubicBezTo>
                  <a:cubicBezTo>
                    <a:pt x="9" y="27"/>
                    <a:pt x="12" y="23"/>
                    <a:pt x="14" y="20"/>
                  </a:cubicBezTo>
                  <a:cubicBezTo>
                    <a:pt x="17" y="17"/>
                    <a:pt x="20" y="13"/>
                    <a:pt x="23" y="10"/>
                  </a:cubicBezTo>
                  <a:cubicBezTo>
                    <a:pt x="26" y="7"/>
                    <a:pt x="28" y="3"/>
                    <a:pt x="31" y="0"/>
                  </a:cubicBezTo>
                  <a:cubicBezTo>
                    <a:pt x="31" y="0"/>
                    <a:pt x="31" y="0"/>
                    <a:pt x="32" y="0"/>
                  </a:cubicBezTo>
                  <a:cubicBezTo>
                    <a:pt x="32" y="0"/>
                    <a:pt x="33" y="0"/>
                    <a:pt x="33" y="1"/>
                  </a:cubicBezTo>
                  <a:cubicBezTo>
                    <a:pt x="33" y="1"/>
                    <a:pt x="33" y="2"/>
                    <a:pt x="33" y="2"/>
                  </a:cubicBezTo>
                  <a:cubicBezTo>
                    <a:pt x="31" y="4"/>
                    <a:pt x="30" y="6"/>
                    <a:pt x="28" y="8"/>
                  </a:cubicBezTo>
                  <a:cubicBezTo>
                    <a:pt x="25" y="13"/>
                    <a:pt x="21" y="18"/>
                    <a:pt x="17" y="23"/>
                  </a:cubicBezTo>
                  <a:cubicBezTo>
                    <a:pt x="14" y="26"/>
                    <a:pt x="12" y="29"/>
                    <a:pt x="9" y="33"/>
                  </a:cubicBezTo>
                  <a:cubicBezTo>
                    <a:pt x="9" y="34"/>
                    <a:pt x="8" y="35"/>
                    <a:pt x="7" y="36"/>
                  </a:cubicBezTo>
                  <a:cubicBezTo>
                    <a:pt x="6" y="38"/>
                    <a:pt x="4" y="41"/>
                    <a:pt x="2" y="43"/>
                  </a:cubicBezTo>
                  <a:cubicBezTo>
                    <a:pt x="2" y="43"/>
                    <a:pt x="1" y="43"/>
                    <a:pt x="1" y="4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15"/>
            <p:cNvSpPr>
              <a:spLocks/>
            </p:cNvSpPr>
            <p:nvPr/>
          </p:nvSpPr>
          <p:spPr bwMode="auto">
            <a:xfrm>
              <a:off x="9398147" y="4044754"/>
              <a:ext cx="217488" cy="277813"/>
            </a:xfrm>
            <a:custGeom>
              <a:avLst/>
              <a:gdLst>
                <a:gd name="T0" fmla="*/ 1 w 26"/>
                <a:gd name="T1" fmla="*/ 33 h 33"/>
                <a:gd name="T2" fmla="*/ 0 w 26"/>
                <a:gd name="T3" fmla="*/ 33 h 33"/>
                <a:gd name="T4" fmla="*/ 0 w 26"/>
                <a:gd name="T5" fmla="*/ 32 h 33"/>
                <a:gd name="T6" fmla="*/ 4 w 26"/>
                <a:gd name="T7" fmla="*/ 23 h 33"/>
                <a:gd name="T8" fmla="*/ 10 w 26"/>
                <a:gd name="T9" fmla="*/ 15 h 33"/>
                <a:gd name="T10" fmla="*/ 14 w 26"/>
                <a:gd name="T11" fmla="*/ 11 h 33"/>
                <a:gd name="T12" fmla="*/ 24 w 26"/>
                <a:gd name="T13" fmla="*/ 0 h 33"/>
                <a:gd name="T14" fmla="*/ 25 w 26"/>
                <a:gd name="T15" fmla="*/ 0 h 33"/>
                <a:gd name="T16" fmla="*/ 26 w 26"/>
                <a:gd name="T17" fmla="*/ 1 h 33"/>
                <a:gd name="T18" fmla="*/ 26 w 26"/>
                <a:gd name="T19" fmla="*/ 2 h 33"/>
                <a:gd name="T20" fmla="*/ 16 w 26"/>
                <a:gd name="T21" fmla="*/ 14 h 33"/>
                <a:gd name="T22" fmla="*/ 14 w 26"/>
                <a:gd name="T23" fmla="*/ 17 h 33"/>
                <a:gd name="T24" fmla="*/ 7 w 26"/>
                <a:gd name="T25" fmla="*/ 24 h 33"/>
                <a:gd name="T26" fmla="*/ 4 w 26"/>
                <a:gd name="T27" fmla="*/ 29 h 33"/>
                <a:gd name="T28" fmla="*/ 2 w 26"/>
                <a:gd name="T29" fmla="*/ 33 h 33"/>
                <a:gd name="T30" fmla="*/ 1 w 26"/>
                <a:gd name="T31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" h="33">
                  <a:moveTo>
                    <a:pt x="1" y="33"/>
                  </a:moveTo>
                  <a:cubicBezTo>
                    <a:pt x="1" y="33"/>
                    <a:pt x="0" y="33"/>
                    <a:pt x="0" y="33"/>
                  </a:cubicBezTo>
                  <a:cubicBezTo>
                    <a:pt x="0" y="33"/>
                    <a:pt x="0" y="32"/>
                    <a:pt x="0" y="32"/>
                  </a:cubicBezTo>
                  <a:cubicBezTo>
                    <a:pt x="0" y="29"/>
                    <a:pt x="2" y="26"/>
                    <a:pt x="4" y="23"/>
                  </a:cubicBezTo>
                  <a:cubicBezTo>
                    <a:pt x="5" y="21"/>
                    <a:pt x="7" y="18"/>
                    <a:pt x="10" y="15"/>
                  </a:cubicBezTo>
                  <a:cubicBezTo>
                    <a:pt x="12" y="14"/>
                    <a:pt x="13" y="13"/>
                    <a:pt x="14" y="11"/>
                  </a:cubicBezTo>
                  <a:cubicBezTo>
                    <a:pt x="18" y="8"/>
                    <a:pt x="21" y="4"/>
                    <a:pt x="24" y="0"/>
                  </a:cubicBezTo>
                  <a:cubicBezTo>
                    <a:pt x="24" y="0"/>
                    <a:pt x="25" y="0"/>
                    <a:pt x="25" y="0"/>
                  </a:cubicBezTo>
                  <a:cubicBezTo>
                    <a:pt x="25" y="0"/>
                    <a:pt x="26" y="0"/>
                    <a:pt x="26" y="1"/>
                  </a:cubicBezTo>
                  <a:cubicBezTo>
                    <a:pt x="26" y="1"/>
                    <a:pt x="26" y="1"/>
                    <a:pt x="26" y="2"/>
                  </a:cubicBezTo>
                  <a:cubicBezTo>
                    <a:pt x="23" y="6"/>
                    <a:pt x="19" y="10"/>
                    <a:pt x="16" y="14"/>
                  </a:cubicBezTo>
                  <a:cubicBezTo>
                    <a:pt x="15" y="15"/>
                    <a:pt x="14" y="16"/>
                    <a:pt x="14" y="17"/>
                  </a:cubicBezTo>
                  <a:cubicBezTo>
                    <a:pt x="11" y="19"/>
                    <a:pt x="9" y="22"/>
                    <a:pt x="7" y="24"/>
                  </a:cubicBezTo>
                  <a:cubicBezTo>
                    <a:pt x="6" y="26"/>
                    <a:pt x="5" y="27"/>
                    <a:pt x="4" y="29"/>
                  </a:cubicBezTo>
                  <a:cubicBezTo>
                    <a:pt x="4" y="30"/>
                    <a:pt x="3" y="31"/>
                    <a:pt x="2" y="33"/>
                  </a:cubicBezTo>
                  <a:cubicBezTo>
                    <a:pt x="2" y="33"/>
                    <a:pt x="1" y="33"/>
                    <a:pt x="1" y="3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6"/>
            <p:cNvSpPr>
              <a:spLocks/>
            </p:cNvSpPr>
            <p:nvPr/>
          </p:nvSpPr>
          <p:spPr bwMode="auto">
            <a:xfrm>
              <a:off x="9464822" y="4095554"/>
              <a:ext cx="150813" cy="193675"/>
            </a:xfrm>
            <a:custGeom>
              <a:avLst/>
              <a:gdLst>
                <a:gd name="T0" fmla="*/ 2 w 18"/>
                <a:gd name="T1" fmla="*/ 23 h 23"/>
                <a:gd name="T2" fmla="*/ 1 w 18"/>
                <a:gd name="T3" fmla="*/ 22 h 23"/>
                <a:gd name="T4" fmla="*/ 7 w 18"/>
                <a:gd name="T5" fmla="*/ 11 h 23"/>
                <a:gd name="T6" fmla="*/ 7 w 18"/>
                <a:gd name="T7" fmla="*/ 11 h 23"/>
                <a:gd name="T8" fmla="*/ 10 w 18"/>
                <a:gd name="T9" fmla="*/ 7 h 23"/>
                <a:gd name="T10" fmla="*/ 16 w 18"/>
                <a:gd name="T11" fmla="*/ 0 h 23"/>
                <a:gd name="T12" fmla="*/ 17 w 18"/>
                <a:gd name="T13" fmla="*/ 0 h 23"/>
                <a:gd name="T14" fmla="*/ 18 w 18"/>
                <a:gd name="T15" fmla="*/ 1 h 23"/>
                <a:gd name="T16" fmla="*/ 18 w 18"/>
                <a:gd name="T17" fmla="*/ 2 h 23"/>
                <a:gd name="T18" fmla="*/ 11 w 18"/>
                <a:gd name="T19" fmla="*/ 10 h 23"/>
                <a:gd name="T20" fmla="*/ 10 w 18"/>
                <a:gd name="T21" fmla="*/ 12 h 23"/>
                <a:gd name="T22" fmla="*/ 6 w 18"/>
                <a:gd name="T23" fmla="*/ 17 h 23"/>
                <a:gd name="T24" fmla="*/ 5 w 18"/>
                <a:gd name="T25" fmla="*/ 19 h 23"/>
                <a:gd name="T26" fmla="*/ 3 w 18"/>
                <a:gd name="T27" fmla="*/ 22 h 23"/>
                <a:gd name="T28" fmla="*/ 2 w 18"/>
                <a:gd name="T2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" h="23">
                  <a:moveTo>
                    <a:pt x="2" y="23"/>
                  </a:moveTo>
                  <a:cubicBezTo>
                    <a:pt x="1" y="23"/>
                    <a:pt x="1" y="22"/>
                    <a:pt x="1" y="22"/>
                  </a:cubicBezTo>
                  <a:cubicBezTo>
                    <a:pt x="0" y="17"/>
                    <a:pt x="4" y="13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8"/>
                    <a:pt x="10" y="7"/>
                  </a:cubicBezTo>
                  <a:cubicBezTo>
                    <a:pt x="12" y="5"/>
                    <a:pt x="14" y="3"/>
                    <a:pt x="16" y="0"/>
                  </a:cubicBezTo>
                  <a:cubicBezTo>
                    <a:pt x="16" y="0"/>
                    <a:pt x="17" y="0"/>
                    <a:pt x="17" y="0"/>
                  </a:cubicBezTo>
                  <a:cubicBezTo>
                    <a:pt x="17" y="0"/>
                    <a:pt x="18" y="0"/>
                    <a:pt x="18" y="1"/>
                  </a:cubicBezTo>
                  <a:cubicBezTo>
                    <a:pt x="18" y="1"/>
                    <a:pt x="18" y="2"/>
                    <a:pt x="18" y="2"/>
                  </a:cubicBezTo>
                  <a:cubicBezTo>
                    <a:pt x="16" y="5"/>
                    <a:pt x="14" y="8"/>
                    <a:pt x="11" y="10"/>
                  </a:cubicBezTo>
                  <a:cubicBezTo>
                    <a:pt x="11" y="11"/>
                    <a:pt x="11" y="11"/>
                    <a:pt x="10" y="12"/>
                  </a:cubicBezTo>
                  <a:cubicBezTo>
                    <a:pt x="9" y="14"/>
                    <a:pt x="7" y="15"/>
                    <a:pt x="6" y="17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4" y="20"/>
                    <a:pt x="4" y="21"/>
                    <a:pt x="3" y="22"/>
                  </a:cubicBezTo>
                  <a:cubicBezTo>
                    <a:pt x="3" y="23"/>
                    <a:pt x="2" y="23"/>
                    <a:pt x="2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7"/>
            <p:cNvSpPr>
              <a:spLocks/>
            </p:cNvSpPr>
            <p:nvPr/>
          </p:nvSpPr>
          <p:spPr bwMode="auto">
            <a:xfrm>
              <a:off x="8994922" y="3590729"/>
              <a:ext cx="25400" cy="68263"/>
            </a:xfrm>
            <a:custGeom>
              <a:avLst/>
              <a:gdLst>
                <a:gd name="T0" fmla="*/ 2 w 3"/>
                <a:gd name="T1" fmla="*/ 8 h 8"/>
                <a:gd name="T2" fmla="*/ 1 w 3"/>
                <a:gd name="T3" fmla="*/ 7 h 8"/>
                <a:gd name="T4" fmla="*/ 0 w 3"/>
                <a:gd name="T5" fmla="*/ 2 h 8"/>
                <a:gd name="T6" fmla="*/ 0 w 3"/>
                <a:gd name="T7" fmla="*/ 1 h 8"/>
                <a:gd name="T8" fmla="*/ 1 w 3"/>
                <a:gd name="T9" fmla="*/ 0 h 8"/>
                <a:gd name="T10" fmla="*/ 2 w 3"/>
                <a:gd name="T11" fmla="*/ 1 h 8"/>
                <a:gd name="T12" fmla="*/ 3 w 3"/>
                <a:gd name="T13" fmla="*/ 7 h 8"/>
                <a:gd name="T14" fmla="*/ 2 w 3"/>
                <a:gd name="T1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" h="8">
                  <a:moveTo>
                    <a:pt x="2" y="8"/>
                  </a:moveTo>
                  <a:cubicBezTo>
                    <a:pt x="1" y="8"/>
                    <a:pt x="1" y="8"/>
                    <a:pt x="1" y="7"/>
                  </a:cubicBezTo>
                  <a:cubicBezTo>
                    <a:pt x="1" y="5"/>
                    <a:pt x="0" y="4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3" y="3"/>
                    <a:pt x="3" y="5"/>
                    <a:pt x="3" y="7"/>
                  </a:cubicBezTo>
                  <a:cubicBezTo>
                    <a:pt x="3" y="8"/>
                    <a:pt x="3" y="8"/>
                    <a:pt x="2" y="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8"/>
            <p:cNvSpPr>
              <a:spLocks/>
            </p:cNvSpPr>
            <p:nvPr/>
          </p:nvSpPr>
          <p:spPr bwMode="auto">
            <a:xfrm>
              <a:off x="7016897" y="4381304"/>
              <a:ext cx="150813" cy="301625"/>
            </a:xfrm>
            <a:custGeom>
              <a:avLst/>
              <a:gdLst>
                <a:gd name="T0" fmla="*/ 9 w 18"/>
                <a:gd name="T1" fmla="*/ 36 h 36"/>
                <a:gd name="T2" fmla="*/ 3 w 18"/>
                <a:gd name="T3" fmla="*/ 33 h 36"/>
                <a:gd name="T4" fmla="*/ 2 w 18"/>
                <a:gd name="T5" fmla="*/ 29 h 36"/>
                <a:gd name="T6" fmla="*/ 3 w 18"/>
                <a:gd name="T7" fmla="*/ 27 h 36"/>
                <a:gd name="T8" fmla="*/ 4 w 18"/>
                <a:gd name="T9" fmla="*/ 28 h 36"/>
                <a:gd name="T10" fmla="*/ 6 w 18"/>
                <a:gd name="T11" fmla="*/ 30 h 36"/>
                <a:gd name="T12" fmla="*/ 7 w 18"/>
                <a:gd name="T13" fmla="*/ 32 h 36"/>
                <a:gd name="T14" fmla="*/ 9 w 18"/>
                <a:gd name="T15" fmla="*/ 32 h 36"/>
                <a:gd name="T16" fmla="*/ 10 w 18"/>
                <a:gd name="T17" fmla="*/ 32 h 36"/>
                <a:gd name="T18" fmla="*/ 14 w 18"/>
                <a:gd name="T19" fmla="*/ 25 h 36"/>
                <a:gd name="T20" fmla="*/ 11 w 18"/>
                <a:gd name="T21" fmla="*/ 16 h 36"/>
                <a:gd name="T22" fmla="*/ 9 w 18"/>
                <a:gd name="T23" fmla="*/ 16 h 36"/>
                <a:gd name="T24" fmla="*/ 6 w 18"/>
                <a:gd name="T25" fmla="*/ 21 h 36"/>
                <a:gd name="T26" fmla="*/ 4 w 18"/>
                <a:gd name="T27" fmla="*/ 22 h 36"/>
                <a:gd name="T28" fmla="*/ 3 w 18"/>
                <a:gd name="T29" fmla="*/ 20 h 36"/>
                <a:gd name="T30" fmla="*/ 1 w 18"/>
                <a:gd name="T31" fmla="*/ 7 h 36"/>
                <a:gd name="T32" fmla="*/ 0 w 18"/>
                <a:gd name="T33" fmla="*/ 1 h 36"/>
                <a:gd name="T34" fmla="*/ 0 w 18"/>
                <a:gd name="T35" fmla="*/ 0 h 36"/>
                <a:gd name="T36" fmla="*/ 1 w 18"/>
                <a:gd name="T37" fmla="*/ 0 h 36"/>
                <a:gd name="T38" fmla="*/ 2 w 18"/>
                <a:gd name="T39" fmla="*/ 1 h 36"/>
                <a:gd name="T40" fmla="*/ 4 w 18"/>
                <a:gd name="T41" fmla="*/ 7 h 36"/>
                <a:gd name="T42" fmla="*/ 5 w 18"/>
                <a:gd name="T43" fmla="*/ 15 h 36"/>
                <a:gd name="T44" fmla="*/ 9 w 18"/>
                <a:gd name="T45" fmla="*/ 12 h 36"/>
                <a:gd name="T46" fmla="*/ 12 w 18"/>
                <a:gd name="T47" fmla="*/ 13 h 36"/>
                <a:gd name="T48" fmla="*/ 17 w 18"/>
                <a:gd name="T49" fmla="*/ 25 h 36"/>
                <a:gd name="T50" fmla="*/ 10 w 18"/>
                <a:gd name="T51" fmla="*/ 35 h 36"/>
                <a:gd name="T52" fmla="*/ 9 w 18"/>
                <a:gd name="T5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8" h="36">
                  <a:moveTo>
                    <a:pt x="9" y="36"/>
                  </a:moveTo>
                  <a:cubicBezTo>
                    <a:pt x="7" y="36"/>
                    <a:pt x="4" y="35"/>
                    <a:pt x="3" y="33"/>
                  </a:cubicBezTo>
                  <a:cubicBezTo>
                    <a:pt x="2" y="32"/>
                    <a:pt x="2" y="30"/>
                    <a:pt x="2" y="29"/>
                  </a:cubicBezTo>
                  <a:cubicBezTo>
                    <a:pt x="2" y="28"/>
                    <a:pt x="3" y="27"/>
                    <a:pt x="3" y="27"/>
                  </a:cubicBezTo>
                  <a:cubicBezTo>
                    <a:pt x="4" y="27"/>
                    <a:pt x="4" y="28"/>
                    <a:pt x="4" y="28"/>
                  </a:cubicBezTo>
                  <a:cubicBezTo>
                    <a:pt x="5" y="28"/>
                    <a:pt x="5" y="29"/>
                    <a:pt x="6" y="30"/>
                  </a:cubicBezTo>
                  <a:cubicBezTo>
                    <a:pt x="6" y="30"/>
                    <a:pt x="6" y="31"/>
                    <a:pt x="7" y="32"/>
                  </a:cubicBezTo>
                  <a:cubicBezTo>
                    <a:pt x="7" y="32"/>
                    <a:pt x="8" y="32"/>
                    <a:pt x="9" y="32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2" y="31"/>
                    <a:pt x="14" y="28"/>
                    <a:pt x="14" y="25"/>
                  </a:cubicBezTo>
                  <a:cubicBezTo>
                    <a:pt x="14" y="23"/>
                    <a:pt x="13" y="18"/>
                    <a:pt x="11" y="16"/>
                  </a:cubicBezTo>
                  <a:cubicBezTo>
                    <a:pt x="10" y="16"/>
                    <a:pt x="10" y="16"/>
                    <a:pt x="9" y="16"/>
                  </a:cubicBezTo>
                  <a:cubicBezTo>
                    <a:pt x="8" y="16"/>
                    <a:pt x="7" y="17"/>
                    <a:pt x="6" y="21"/>
                  </a:cubicBezTo>
                  <a:cubicBezTo>
                    <a:pt x="6" y="21"/>
                    <a:pt x="5" y="22"/>
                    <a:pt x="4" y="22"/>
                  </a:cubicBezTo>
                  <a:cubicBezTo>
                    <a:pt x="4" y="22"/>
                    <a:pt x="3" y="21"/>
                    <a:pt x="3" y="20"/>
                  </a:cubicBezTo>
                  <a:cubicBezTo>
                    <a:pt x="2" y="16"/>
                    <a:pt x="1" y="11"/>
                    <a:pt x="1" y="7"/>
                  </a:cubicBezTo>
                  <a:cubicBezTo>
                    <a:pt x="0" y="5"/>
                    <a:pt x="0" y="3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1"/>
                  </a:cubicBezTo>
                  <a:cubicBezTo>
                    <a:pt x="3" y="3"/>
                    <a:pt x="3" y="5"/>
                    <a:pt x="4" y="7"/>
                  </a:cubicBezTo>
                  <a:cubicBezTo>
                    <a:pt x="4" y="10"/>
                    <a:pt x="4" y="12"/>
                    <a:pt x="5" y="15"/>
                  </a:cubicBezTo>
                  <a:cubicBezTo>
                    <a:pt x="6" y="13"/>
                    <a:pt x="8" y="12"/>
                    <a:pt x="9" y="12"/>
                  </a:cubicBezTo>
                  <a:cubicBezTo>
                    <a:pt x="10" y="12"/>
                    <a:pt x="11" y="13"/>
                    <a:pt x="12" y="13"/>
                  </a:cubicBezTo>
                  <a:cubicBezTo>
                    <a:pt x="16" y="15"/>
                    <a:pt x="18" y="21"/>
                    <a:pt x="17" y="25"/>
                  </a:cubicBezTo>
                  <a:cubicBezTo>
                    <a:pt x="17" y="29"/>
                    <a:pt x="15" y="34"/>
                    <a:pt x="10" y="35"/>
                  </a:cubicBezTo>
                  <a:cubicBezTo>
                    <a:pt x="10" y="36"/>
                    <a:pt x="9" y="36"/>
                    <a:pt x="9" y="3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9"/>
            <p:cNvSpPr>
              <a:spLocks/>
            </p:cNvSpPr>
            <p:nvPr/>
          </p:nvSpPr>
          <p:spPr bwMode="auto">
            <a:xfrm>
              <a:off x="7042297" y="4322567"/>
              <a:ext cx="150813" cy="74613"/>
            </a:xfrm>
            <a:custGeom>
              <a:avLst/>
              <a:gdLst>
                <a:gd name="T0" fmla="*/ 1 w 18"/>
                <a:gd name="T1" fmla="*/ 9 h 9"/>
                <a:gd name="T2" fmla="*/ 0 w 18"/>
                <a:gd name="T3" fmla="*/ 9 h 9"/>
                <a:gd name="T4" fmla="*/ 0 w 18"/>
                <a:gd name="T5" fmla="*/ 8 h 9"/>
                <a:gd name="T6" fmla="*/ 7 w 18"/>
                <a:gd name="T7" fmla="*/ 2 h 9"/>
                <a:gd name="T8" fmla="*/ 14 w 18"/>
                <a:gd name="T9" fmla="*/ 0 h 9"/>
                <a:gd name="T10" fmla="*/ 17 w 18"/>
                <a:gd name="T11" fmla="*/ 1 h 9"/>
                <a:gd name="T12" fmla="*/ 18 w 18"/>
                <a:gd name="T13" fmla="*/ 2 h 9"/>
                <a:gd name="T14" fmla="*/ 17 w 18"/>
                <a:gd name="T15" fmla="*/ 3 h 9"/>
                <a:gd name="T16" fmla="*/ 12 w 18"/>
                <a:gd name="T17" fmla="*/ 4 h 9"/>
                <a:gd name="T18" fmla="*/ 9 w 18"/>
                <a:gd name="T19" fmla="*/ 5 h 9"/>
                <a:gd name="T20" fmla="*/ 8 w 18"/>
                <a:gd name="T21" fmla="*/ 5 h 9"/>
                <a:gd name="T22" fmla="*/ 3 w 18"/>
                <a:gd name="T23" fmla="*/ 9 h 9"/>
                <a:gd name="T24" fmla="*/ 1 w 18"/>
                <a:gd name="T25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8" h="9">
                  <a:moveTo>
                    <a:pt x="1" y="9"/>
                  </a:moveTo>
                  <a:cubicBezTo>
                    <a:pt x="1" y="9"/>
                    <a:pt x="1" y="9"/>
                    <a:pt x="0" y="9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1" y="4"/>
                    <a:pt x="4" y="3"/>
                    <a:pt x="7" y="2"/>
                  </a:cubicBezTo>
                  <a:cubicBezTo>
                    <a:pt x="9" y="1"/>
                    <a:pt x="12" y="0"/>
                    <a:pt x="14" y="0"/>
                  </a:cubicBezTo>
                  <a:cubicBezTo>
                    <a:pt x="15" y="0"/>
                    <a:pt x="16" y="0"/>
                    <a:pt x="17" y="1"/>
                  </a:cubicBezTo>
                  <a:cubicBezTo>
                    <a:pt x="18" y="1"/>
                    <a:pt x="18" y="1"/>
                    <a:pt x="18" y="2"/>
                  </a:cubicBezTo>
                  <a:cubicBezTo>
                    <a:pt x="18" y="2"/>
                    <a:pt x="17" y="3"/>
                    <a:pt x="17" y="3"/>
                  </a:cubicBezTo>
                  <a:cubicBezTo>
                    <a:pt x="16" y="3"/>
                    <a:pt x="14" y="4"/>
                    <a:pt x="12" y="4"/>
                  </a:cubicBezTo>
                  <a:cubicBezTo>
                    <a:pt x="11" y="4"/>
                    <a:pt x="10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6" y="6"/>
                    <a:pt x="4" y="7"/>
                    <a:pt x="3" y="9"/>
                  </a:cubicBezTo>
                  <a:cubicBezTo>
                    <a:pt x="2" y="9"/>
                    <a:pt x="2" y="9"/>
                    <a:pt x="1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20"/>
            <p:cNvSpPr>
              <a:spLocks noEditPoints="1"/>
            </p:cNvSpPr>
            <p:nvPr/>
          </p:nvSpPr>
          <p:spPr bwMode="auto">
            <a:xfrm>
              <a:off x="7167710" y="4289229"/>
              <a:ext cx="201613" cy="268288"/>
            </a:xfrm>
            <a:custGeom>
              <a:avLst/>
              <a:gdLst>
                <a:gd name="T0" fmla="*/ 10 w 24"/>
                <a:gd name="T1" fmla="*/ 32 h 32"/>
                <a:gd name="T2" fmla="*/ 6 w 24"/>
                <a:gd name="T3" fmla="*/ 30 h 32"/>
                <a:gd name="T4" fmla="*/ 2 w 24"/>
                <a:gd name="T5" fmla="*/ 21 h 32"/>
                <a:gd name="T6" fmla="*/ 4 w 24"/>
                <a:gd name="T7" fmla="*/ 5 h 32"/>
                <a:gd name="T8" fmla="*/ 13 w 24"/>
                <a:gd name="T9" fmla="*/ 0 h 32"/>
                <a:gd name="T10" fmla="*/ 21 w 24"/>
                <a:gd name="T11" fmla="*/ 5 h 32"/>
                <a:gd name="T12" fmla="*/ 19 w 24"/>
                <a:gd name="T13" fmla="*/ 24 h 32"/>
                <a:gd name="T14" fmla="*/ 10 w 24"/>
                <a:gd name="T15" fmla="*/ 32 h 32"/>
                <a:gd name="T16" fmla="*/ 6 w 24"/>
                <a:gd name="T17" fmla="*/ 23 h 32"/>
                <a:gd name="T18" fmla="*/ 8 w 24"/>
                <a:gd name="T19" fmla="*/ 28 h 32"/>
                <a:gd name="T20" fmla="*/ 10 w 24"/>
                <a:gd name="T21" fmla="*/ 28 h 32"/>
                <a:gd name="T22" fmla="*/ 19 w 24"/>
                <a:gd name="T23" fmla="*/ 19 h 32"/>
                <a:gd name="T24" fmla="*/ 19 w 24"/>
                <a:gd name="T25" fmla="*/ 8 h 32"/>
                <a:gd name="T26" fmla="*/ 13 w 24"/>
                <a:gd name="T27" fmla="*/ 4 h 32"/>
                <a:gd name="T28" fmla="*/ 11 w 24"/>
                <a:gd name="T29" fmla="*/ 4 h 32"/>
                <a:gd name="T30" fmla="*/ 6 w 24"/>
                <a:gd name="T31" fmla="*/ 9 h 32"/>
                <a:gd name="T32" fmla="*/ 9 w 24"/>
                <a:gd name="T33" fmla="*/ 8 h 32"/>
                <a:gd name="T34" fmla="*/ 10 w 24"/>
                <a:gd name="T35" fmla="*/ 8 h 32"/>
                <a:gd name="T36" fmla="*/ 11 w 24"/>
                <a:gd name="T37" fmla="*/ 9 h 32"/>
                <a:gd name="T38" fmla="*/ 10 w 24"/>
                <a:gd name="T39" fmla="*/ 10 h 32"/>
                <a:gd name="T40" fmla="*/ 6 w 24"/>
                <a:gd name="T41" fmla="*/ 15 h 32"/>
                <a:gd name="T42" fmla="*/ 5 w 24"/>
                <a:gd name="T43" fmla="*/ 21 h 32"/>
                <a:gd name="T44" fmla="*/ 6 w 24"/>
                <a:gd name="T45" fmla="*/ 22 h 32"/>
                <a:gd name="T46" fmla="*/ 6 w 24"/>
                <a:gd name="T47" fmla="*/ 23 h 32"/>
                <a:gd name="T48" fmla="*/ 6 w 24"/>
                <a:gd name="T49" fmla="*/ 23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" h="32">
                  <a:moveTo>
                    <a:pt x="10" y="32"/>
                  </a:moveTo>
                  <a:cubicBezTo>
                    <a:pt x="9" y="32"/>
                    <a:pt x="7" y="31"/>
                    <a:pt x="6" y="30"/>
                  </a:cubicBezTo>
                  <a:cubicBezTo>
                    <a:pt x="4" y="28"/>
                    <a:pt x="3" y="25"/>
                    <a:pt x="2" y="21"/>
                  </a:cubicBezTo>
                  <a:cubicBezTo>
                    <a:pt x="0" y="16"/>
                    <a:pt x="1" y="9"/>
                    <a:pt x="4" y="5"/>
                  </a:cubicBezTo>
                  <a:cubicBezTo>
                    <a:pt x="6" y="2"/>
                    <a:pt x="10" y="0"/>
                    <a:pt x="13" y="0"/>
                  </a:cubicBezTo>
                  <a:cubicBezTo>
                    <a:pt x="16" y="0"/>
                    <a:pt x="19" y="2"/>
                    <a:pt x="21" y="5"/>
                  </a:cubicBezTo>
                  <a:cubicBezTo>
                    <a:pt x="24" y="11"/>
                    <a:pt x="23" y="19"/>
                    <a:pt x="19" y="24"/>
                  </a:cubicBezTo>
                  <a:cubicBezTo>
                    <a:pt x="17" y="27"/>
                    <a:pt x="14" y="32"/>
                    <a:pt x="10" y="32"/>
                  </a:cubicBezTo>
                  <a:close/>
                  <a:moveTo>
                    <a:pt x="6" y="23"/>
                  </a:moveTo>
                  <a:cubicBezTo>
                    <a:pt x="6" y="25"/>
                    <a:pt x="7" y="27"/>
                    <a:pt x="8" y="28"/>
                  </a:cubicBezTo>
                  <a:cubicBezTo>
                    <a:pt x="9" y="28"/>
                    <a:pt x="9" y="28"/>
                    <a:pt x="10" y="28"/>
                  </a:cubicBezTo>
                  <a:cubicBezTo>
                    <a:pt x="13" y="28"/>
                    <a:pt x="18" y="21"/>
                    <a:pt x="19" y="19"/>
                  </a:cubicBezTo>
                  <a:cubicBezTo>
                    <a:pt x="19" y="16"/>
                    <a:pt x="20" y="12"/>
                    <a:pt x="19" y="8"/>
                  </a:cubicBezTo>
                  <a:cubicBezTo>
                    <a:pt x="18" y="5"/>
                    <a:pt x="15" y="4"/>
                    <a:pt x="13" y="4"/>
                  </a:cubicBezTo>
                  <a:cubicBezTo>
                    <a:pt x="12" y="4"/>
                    <a:pt x="12" y="4"/>
                    <a:pt x="11" y="4"/>
                  </a:cubicBezTo>
                  <a:cubicBezTo>
                    <a:pt x="8" y="5"/>
                    <a:pt x="7" y="7"/>
                    <a:pt x="6" y="9"/>
                  </a:cubicBezTo>
                  <a:cubicBezTo>
                    <a:pt x="7" y="8"/>
                    <a:pt x="8" y="8"/>
                    <a:pt x="9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1" y="8"/>
                    <a:pt x="11" y="8"/>
                    <a:pt x="11" y="9"/>
                  </a:cubicBezTo>
                  <a:cubicBezTo>
                    <a:pt x="11" y="10"/>
                    <a:pt x="11" y="10"/>
                    <a:pt x="10" y="10"/>
                  </a:cubicBezTo>
                  <a:cubicBezTo>
                    <a:pt x="8" y="11"/>
                    <a:pt x="7" y="12"/>
                    <a:pt x="6" y="15"/>
                  </a:cubicBezTo>
                  <a:cubicBezTo>
                    <a:pt x="6" y="17"/>
                    <a:pt x="5" y="19"/>
                    <a:pt x="5" y="21"/>
                  </a:cubicBezTo>
                  <a:cubicBezTo>
                    <a:pt x="6" y="21"/>
                    <a:pt x="6" y="21"/>
                    <a:pt x="6" y="22"/>
                  </a:cubicBezTo>
                  <a:cubicBezTo>
                    <a:pt x="6" y="22"/>
                    <a:pt x="6" y="23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21"/>
            <p:cNvSpPr>
              <a:spLocks noEditPoints="1"/>
            </p:cNvSpPr>
            <p:nvPr/>
          </p:nvSpPr>
          <p:spPr bwMode="auto">
            <a:xfrm>
              <a:off x="7343922" y="4154292"/>
              <a:ext cx="234950" cy="219075"/>
            </a:xfrm>
            <a:custGeom>
              <a:avLst/>
              <a:gdLst>
                <a:gd name="T0" fmla="*/ 10 w 28"/>
                <a:gd name="T1" fmla="*/ 26 h 26"/>
                <a:gd name="T2" fmla="*/ 9 w 28"/>
                <a:gd name="T3" fmla="*/ 26 h 26"/>
                <a:gd name="T4" fmla="*/ 8 w 28"/>
                <a:gd name="T5" fmla="*/ 24 h 26"/>
                <a:gd name="T6" fmla="*/ 12 w 28"/>
                <a:gd name="T7" fmla="*/ 13 h 26"/>
                <a:gd name="T8" fmla="*/ 13 w 28"/>
                <a:gd name="T9" fmla="*/ 12 h 26"/>
                <a:gd name="T10" fmla="*/ 14 w 28"/>
                <a:gd name="T11" fmla="*/ 8 h 26"/>
                <a:gd name="T12" fmla="*/ 11 w 28"/>
                <a:gd name="T13" fmla="*/ 10 h 26"/>
                <a:gd name="T14" fmla="*/ 10 w 28"/>
                <a:gd name="T15" fmla="*/ 11 h 26"/>
                <a:gd name="T16" fmla="*/ 5 w 28"/>
                <a:gd name="T17" fmla="*/ 15 h 26"/>
                <a:gd name="T18" fmla="*/ 4 w 28"/>
                <a:gd name="T19" fmla="*/ 15 h 26"/>
                <a:gd name="T20" fmla="*/ 1 w 28"/>
                <a:gd name="T21" fmla="*/ 14 h 26"/>
                <a:gd name="T22" fmla="*/ 1 w 28"/>
                <a:gd name="T23" fmla="*/ 10 h 26"/>
                <a:gd name="T24" fmla="*/ 4 w 28"/>
                <a:gd name="T25" fmla="*/ 6 h 26"/>
                <a:gd name="T26" fmla="*/ 5 w 28"/>
                <a:gd name="T27" fmla="*/ 6 h 26"/>
                <a:gd name="T28" fmla="*/ 6 w 28"/>
                <a:gd name="T29" fmla="*/ 6 h 26"/>
                <a:gd name="T30" fmla="*/ 6 w 28"/>
                <a:gd name="T31" fmla="*/ 6 h 26"/>
                <a:gd name="T32" fmla="*/ 8 w 28"/>
                <a:gd name="T33" fmla="*/ 5 h 26"/>
                <a:gd name="T34" fmla="*/ 10 w 28"/>
                <a:gd name="T35" fmla="*/ 5 h 26"/>
                <a:gd name="T36" fmla="*/ 11 w 28"/>
                <a:gd name="T37" fmla="*/ 7 h 26"/>
                <a:gd name="T38" fmla="*/ 16 w 28"/>
                <a:gd name="T39" fmla="*/ 3 h 26"/>
                <a:gd name="T40" fmla="*/ 16 w 28"/>
                <a:gd name="T41" fmla="*/ 1 h 26"/>
                <a:gd name="T42" fmla="*/ 18 w 28"/>
                <a:gd name="T43" fmla="*/ 0 h 26"/>
                <a:gd name="T44" fmla="*/ 19 w 28"/>
                <a:gd name="T45" fmla="*/ 2 h 26"/>
                <a:gd name="T46" fmla="*/ 16 w 28"/>
                <a:gd name="T47" fmla="*/ 12 h 26"/>
                <a:gd name="T48" fmla="*/ 15 w 28"/>
                <a:gd name="T49" fmla="*/ 15 h 26"/>
                <a:gd name="T50" fmla="*/ 12 w 28"/>
                <a:gd name="T51" fmla="*/ 22 h 26"/>
                <a:gd name="T52" fmla="*/ 20 w 28"/>
                <a:gd name="T53" fmla="*/ 11 h 26"/>
                <a:gd name="T54" fmla="*/ 20 w 28"/>
                <a:gd name="T55" fmla="*/ 10 h 26"/>
                <a:gd name="T56" fmla="*/ 21 w 28"/>
                <a:gd name="T57" fmla="*/ 9 h 26"/>
                <a:gd name="T58" fmla="*/ 22 w 28"/>
                <a:gd name="T59" fmla="*/ 10 h 26"/>
                <a:gd name="T60" fmla="*/ 24 w 28"/>
                <a:gd name="T61" fmla="*/ 9 h 26"/>
                <a:gd name="T62" fmla="*/ 26 w 28"/>
                <a:gd name="T63" fmla="*/ 10 h 26"/>
                <a:gd name="T64" fmla="*/ 26 w 28"/>
                <a:gd name="T65" fmla="*/ 19 h 26"/>
                <a:gd name="T66" fmla="*/ 24 w 28"/>
                <a:gd name="T67" fmla="*/ 20 h 26"/>
                <a:gd name="T68" fmla="*/ 24 w 28"/>
                <a:gd name="T69" fmla="*/ 20 h 26"/>
                <a:gd name="T70" fmla="*/ 21 w 28"/>
                <a:gd name="T71" fmla="*/ 19 h 26"/>
                <a:gd name="T72" fmla="*/ 20 w 28"/>
                <a:gd name="T73" fmla="*/ 18 h 26"/>
                <a:gd name="T74" fmla="*/ 10 w 28"/>
                <a:gd name="T75" fmla="*/ 26 h 26"/>
                <a:gd name="T76" fmla="*/ 10 w 28"/>
                <a:gd name="T77" fmla="*/ 26 h 26"/>
                <a:gd name="T78" fmla="*/ 23 w 28"/>
                <a:gd name="T79" fmla="*/ 14 h 26"/>
                <a:gd name="T80" fmla="*/ 23 w 28"/>
                <a:gd name="T81" fmla="*/ 15 h 26"/>
                <a:gd name="T82" fmla="*/ 24 w 28"/>
                <a:gd name="T83" fmla="*/ 17 h 26"/>
                <a:gd name="T84" fmla="*/ 23 w 28"/>
                <a:gd name="T85" fmla="*/ 13 h 26"/>
                <a:gd name="T86" fmla="*/ 23 w 28"/>
                <a:gd name="T87" fmla="*/ 14 h 26"/>
                <a:gd name="T88" fmla="*/ 6 w 28"/>
                <a:gd name="T89" fmla="*/ 9 h 26"/>
                <a:gd name="T90" fmla="*/ 5 w 28"/>
                <a:gd name="T91" fmla="*/ 10 h 26"/>
                <a:gd name="T92" fmla="*/ 4 w 28"/>
                <a:gd name="T93" fmla="*/ 10 h 26"/>
                <a:gd name="T94" fmla="*/ 3 w 28"/>
                <a:gd name="T95" fmla="*/ 12 h 26"/>
                <a:gd name="T96" fmla="*/ 5 w 28"/>
                <a:gd name="T97" fmla="*/ 12 h 26"/>
                <a:gd name="T98" fmla="*/ 5 w 28"/>
                <a:gd name="T99" fmla="*/ 12 h 26"/>
                <a:gd name="T100" fmla="*/ 7 w 28"/>
                <a:gd name="T101" fmla="*/ 10 h 26"/>
                <a:gd name="T102" fmla="*/ 7 w 28"/>
                <a:gd name="T103" fmla="*/ 10 h 26"/>
                <a:gd name="T104" fmla="*/ 7 w 28"/>
                <a:gd name="T105" fmla="*/ 10 h 26"/>
                <a:gd name="T106" fmla="*/ 6 w 28"/>
                <a:gd name="T107" fmla="*/ 9 h 26"/>
                <a:gd name="T108" fmla="*/ 6 w 28"/>
                <a:gd name="T109" fmla="*/ 9 h 26"/>
                <a:gd name="T110" fmla="*/ 6 w 28"/>
                <a:gd name="T111" fmla="*/ 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8" h="26">
                  <a:moveTo>
                    <a:pt x="10" y="26"/>
                  </a:moveTo>
                  <a:cubicBezTo>
                    <a:pt x="9" y="26"/>
                    <a:pt x="9" y="26"/>
                    <a:pt x="9" y="26"/>
                  </a:cubicBezTo>
                  <a:cubicBezTo>
                    <a:pt x="8" y="25"/>
                    <a:pt x="8" y="25"/>
                    <a:pt x="8" y="24"/>
                  </a:cubicBezTo>
                  <a:cubicBezTo>
                    <a:pt x="9" y="20"/>
                    <a:pt x="10" y="17"/>
                    <a:pt x="12" y="13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0"/>
                    <a:pt x="14" y="9"/>
                    <a:pt x="14" y="8"/>
                  </a:cubicBezTo>
                  <a:cubicBezTo>
                    <a:pt x="13" y="9"/>
                    <a:pt x="12" y="10"/>
                    <a:pt x="11" y="10"/>
                  </a:cubicBezTo>
                  <a:cubicBezTo>
                    <a:pt x="11" y="10"/>
                    <a:pt x="11" y="10"/>
                    <a:pt x="10" y="11"/>
                  </a:cubicBezTo>
                  <a:cubicBezTo>
                    <a:pt x="10" y="13"/>
                    <a:pt x="7" y="15"/>
                    <a:pt x="5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3" y="15"/>
                    <a:pt x="2" y="15"/>
                    <a:pt x="1" y="14"/>
                  </a:cubicBezTo>
                  <a:cubicBezTo>
                    <a:pt x="0" y="13"/>
                    <a:pt x="0" y="11"/>
                    <a:pt x="1" y="10"/>
                  </a:cubicBezTo>
                  <a:cubicBezTo>
                    <a:pt x="1" y="9"/>
                    <a:pt x="3" y="7"/>
                    <a:pt x="4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5" y="6"/>
                    <a:pt x="5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5"/>
                    <a:pt x="7" y="5"/>
                    <a:pt x="8" y="5"/>
                  </a:cubicBezTo>
                  <a:cubicBezTo>
                    <a:pt x="9" y="5"/>
                    <a:pt x="9" y="5"/>
                    <a:pt x="10" y="5"/>
                  </a:cubicBezTo>
                  <a:cubicBezTo>
                    <a:pt x="10" y="6"/>
                    <a:pt x="11" y="6"/>
                    <a:pt x="11" y="7"/>
                  </a:cubicBezTo>
                  <a:cubicBezTo>
                    <a:pt x="13" y="7"/>
                    <a:pt x="15" y="5"/>
                    <a:pt x="16" y="3"/>
                  </a:cubicBezTo>
                  <a:cubicBezTo>
                    <a:pt x="16" y="2"/>
                    <a:pt x="16" y="2"/>
                    <a:pt x="16" y="1"/>
                  </a:cubicBezTo>
                  <a:cubicBezTo>
                    <a:pt x="16" y="1"/>
                    <a:pt x="17" y="0"/>
                    <a:pt x="18" y="0"/>
                  </a:cubicBezTo>
                  <a:cubicBezTo>
                    <a:pt x="18" y="0"/>
                    <a:pt x="19" y="1"/>
                    <a:pt x="19" y="2"/>
                  </a:cubicBezTo>
                  <a:cubicBezTo>
                    <a:pt x="19" y="5"/>
                    <a:pt x="18" y="9"/>
                    <a:pt x="16" y="12"/>
                  </a:cubicBezTo>
                  <a:cubicBezTo>
                    <a:pt x="15" y="15"/>
                    <a:pt x="15" y="15"/>
                    <a:pt x="15" y="15"/>
                  </a:cubicBezTo>
                  <a:cubicBezTo>
                    <a:pt x="14" y="17"/>
                    <a:pt x="13" y="19"/>
                    <a:pt x="12" y="22"/>
                  </a:cubicBezTo>
                  <a:cubicBezTo>
                    <a:pt x="17" y="19"/>
                    <a:pt x="19" y="13"/>
                    <a:pt x="20" y="11"/>
                  </a:cubicBezTo>
                  <a:cubicBezTo>
                    <a:pt x="20" y="11"/>
                    <a:pt x="20" y="11"/>
                    <a:pt x="20" y="10"/>
                  </a:cubicBezTo>
                  <a:cubicBezTo>
                    <a:pt x="20" y="10"/>
                    <a:pt x="21" y="9"/>
                    <a:pt x="21" y="9"/>
                  </a:cubicBezTo>
                  <a:cubicBezTo>
                    <a:pt x="22" y="9"/>
                    <a:pt x="22" y="10"/>
                    <a:pt x="22" y="10"/>
                  </a:cubicBezTo>
                  <a:cubicBezTo>
                    <a:pt x="23" y="10"/>
                    <a:pt x="23" y="9"/>
                    <a:pt x="24" y="9"/>
                  </a:cubicBezTo>
                  <a:cubicBezTo>
                    <a:pt x="24" y="9"/>
                    <a:pt x="25" y="10"/>
                    <a:pt x="26" y="10"/>
                  </a:cubicBezTo>
                  <a:cubicBezTo>
                    <a:pt x="28" y="12"/>
                    <a:pt x="28" y="17"/>
                    <a:pt x="26" y="19"/>
                  </a:cubicBezTo>
                  <a:cubicBezTo>
                    <a:pt x="26" y="20"/>
                    <a:pt x="25" y="20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1" y="19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7" y="22"/>
                    <a:pt x="14" y="25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lose/>
                  <a:moveTo>
                    <a:pt x="23" y="14"/>
                  </a:moveTo>
                  <a:cubicBezTo>
                    <a:pt x="23" y="15"/>
                    <a:pt x="23" y="15"/>
                    <a:pt x="23" y="15"/>
                  </a:cubicBezTo>
                  <a:cubicBezTo>
                    <a:pt x="23" y="16"/>
                    <a:pt x="23" y="16"/>
                    <a:pt x="24" y="17"/>
                  </a:cubicBezTo>
                  <a:cubicBezTo>
                    <a:pt x="24" y="16"/>
                    <a:pt x="24" y="14"/>
                    <a:pt x="23" y="13"/>
                  </a:cubicBezTo>
                  <a:cubicBezTo>
                    <a:pt x="23" y="13"/>
                    <a:pt x="23" y="14"/>
                    <a:pt x="23" y="14"/>
                  </a:cubicBezTo>
                  <a:close/>
                  <a:moveTo>
                    <a:pt x="6" y="9"/>
                  </a:move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3" y="11"/>
                    <a:pt x="3" y="12"/>
                  </a:cubicBezTo>
                  <a:cubicBezTo>
                    <a:pt x="4" y="12"/>
                    <a:pt x="4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6" y="12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6" y="9"/>
                    <a:pt x="6" y="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22"/>
            <p:cNvSpPr>
              <a:spLocks/>
            </p:cNvSpPr>
            <p:nvPr/>
          </p:nvSpPr>
          <p:spPr bwMode="auto">
            <a:xfrm>
              <a:off x="8828235" y="3222429"/>
              <a:ext cx="100013" cy="201613"/>
            </a:xfrm>
            <a:custGeom>
              <a:avLst/>
              <a:gdLst>
                <a:gd name="T0" fmla="*/ 7 w 12"/>
                <a:gd name="T1" fmla="*/ 24 h 24"/>
                <a:gd name="T2" fmla="*/ 3 w 12"/>
                <a:gd name="T3" fmla="*/ 21 h 24"/>
                <a:gd name="T4" fmla="*/ 4 w 12"/>
                <a:gd name="T5" fmla="*/ 20 h 24"/>
                <a:gd name="T6" fmla="*/ 5 w 12"/>
                <a:gd name="T7" fmla="*/ 19 h 24"/>
                <a:gd name="T8" fmla="*/ 5 w 12"/>
                <a:gd name="T9" fmla="*/ 20 h 24"/>
                <a:gd name="T10" fmla="*/ 5 w 12"/>
                <a:gd name="T11" fmla="*/ 20 h 24"/>
                <a:gd name="T12" fmla="*/ 7 w 12"/>
                <a:gd name="T13" fmla="*/ 21 h 24"/>
                <a:gd name="T14" fmla="*/ 8 w 12"/>
                <a:gd name="T15" fmla="*/ 20 h 24"/>
                <a:gd name="T16" fmla="*/ 9 w 12"/>
                <a:gd name="T17" fmla="*/ 15 h 24"/>
                <a:gd name="T18" fmla="*/ 8 w 12"/>
                <a:gd name="T19" fmla="*/ 12 h 24"/>
                <a:gd name="T20" fmla="*/ 7 w 12"/>
                <a:gd name="T21" fmla="*/ 12 h 24"/>
                <a:gd name="T22" fmla="*/ 4 w 12"/>
                <a:gd name="T23" fmla="*/ 14 h 24"/>
                <a:gd name="T24" fmla="*/ 3 w 12"/>
                <a:gd name="T25" fmla="*/ 15 h 24"/>
                <a:gd name="T26" fmla="*/ 2 w 12"/>
                <a:gd name="T27" fmla="*/ 16 h 24"/>
                <a:gd name="T28" fmla="*/ 1 w 12"/>
                <a:gd name="T29" fmla="*/ 15 h 24"/>
                <a:gd name="T30" fmla="*/ 1 w 12"/>
                <a:gd name="T31" fmla="*/ 14 h 24"/>
                <a:gd name="T32" fmla="*/ 1 w 12"/>
                <a:gd name="T33" fmla="*/ 7 h 24"/>
                <a:gd name="T34" fmla="*/ 1 w 12"/>
                <a:gd name="T35" fmla="*/ 6 h 24"/>
                <a:gd name="T36" fmla="*/ 0 w 12"/>
                <a:gd name="T37" fmla="*/ 2 h 24"/>
                <a:gd name="T38" fmla="*/ 0 w 12"/>
                <a:gd name="T39" fmla="*/ 0 h 24"/>
                <a:gd name="T40" fmla="*/ 1 w 12"/>
                <a:gd name="T41" fmla="*/ 0 h 24"/>
                <a:gd name="T42" fmla="*/ 2 w 12"/>
                <a:gd name="T43" fmla="*/ 0 h 24"/>
                <a:gd name="T44" fmla="*/ 4 w 12"/>
                <a:gd name="T45" fmla="*/ 6 h 24"/>
                <a:gd name="T46" fmla="*/ 4 w 12"/>
                <a:gd name="T47" fmla="*/ 6 h 24"/>
                <a:gd name="T48" fmla="*/ 4 w 12"/>
                <a:gd name="T49" fmla="*/ 10 h 24"/>
                <a:gd name="T50" fmla="*/ 7 w 12"/>
                <a:gd name="T51" fmla="*/ 8 h 24"/>
                <a:gd name="T52" fmla="*/ 9 w 12"/>
                <a:gd name="T53" fmla="*/ 9 h 24"/>
                <a:gd name="T54" fmla="*/ 12 w 12"/>
                <a:gd name="T55" fmla="*/ 15 h 24"/>
                <a:gd name="T56" fmla="*/ 10 w 12"/>
                <a:gd name="T57" fmla="*/ 23 h 24"/>
                <a:gd name="T58" fmla="*/ 7 w 12"/>
                <a:gd name="T59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" h="24">
                  <a:moveTo>
                    <a:pt x="7" y="24"/>
                  </a:moveTo>
                  <a:cubicBezTo>
                    <a:pt x="6" y="24"/>
                    <a:pt x="4" y="23"/>
                    <a:pt x="3" y="21"/>
                  </a:cubicBezTo>
                  <a:cubicBezTo>
                    <a:pt x="3" y="21"/>
                    <a:pt x="3" y="20"/>
                    <a:pt x="4" y="20"/>
                  </a:cubicBezTo>
                  <a:cubicBezTo>
                    <a:pt x="4" y="20"/>
                    <a:pt x="4" y="19"/>
                    <a:pt x="5" y="19"/>
                  </a:cubicBezTo>
                  <a:cubicBezTo>
                    <a:pt x="5" y="19"/>
                    <a:pt x="5" y="20"/>
                    <a:pt x="5" y="20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6" y="20"/>
                    <a:pt x="7" y="21"/>
                    <a:pt x="7" y="21"/>
                  </a:cubicBezTo>
                  <a:cubicBezTo>
                    <a:pt x="7" y="21"/>
                    <a:pt x="8" y="21"/>
                    <a:pt x="8" y="20"/>
                  </a:cubicBezTo>
                  <a:cubicBezTo>
                    <a:pt x="9" y="19"/>
                    <a:pt x="9" y="17"/>
                    <a:pt x="9" y="15"/>
                  </a:cubicBezTo>
                  <a:cubicBezTo>
                    <a:pt x="9" y="15"/>
                    <a:pt x="9" y="12"/>
                    <a:pt x="8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6" y="12"/>
                    <a:pt x="5" y="13"/>
                    <a:pt x="4" y="14"/>
                  </a:cubicBezTo>
                  <a:cubicBezTo>
                    <a:pt x="4" y="15"/>
                    <a:pt x="4" y="15"/>
                    <a:pt x="3" y="15"/>
                  </a:cubicBezTo>
                  <a:cubicBezTo>
                    <a:pt x="3" y="15"/>
                    <a:pt x="3" y="16"/>
                    <a:pt x="2" y="16"/>
                  </a:cubicBezTo>
                  <a:cubicBezTo>
                    <a:pt x="2" y="16"/>
                    <a:pt x="2" y="15"/>
                    <a:pt x="1" y="15"/>
                  </a:cubicBezTo>
                  <a:cubicBezTo>
                    <a:pt x="1" y="15"/>
                    <a:pt x="1" y="14"/>
                    <a:pt x="1" y="14"/>
                  </a:cubicBezTo>
                  <a:cubicBezTo>
                    <a:pt x="1" y="11"/>
                    <a:pt x="1" y="9"/>
                    <a:pt x="1" y="7"/>
                  </a:cubicBezTo>
                  <a:cubicBezTo>
                    <a:pt x="1" y="7"/>
                    <a:pt x="1" y="7"/>
                    <a:pt x="1" y="6"/>
                  </a:cubicBezTo>
                  <a:cubicBezTo>
                    <a:pt x="1" y="5"/>
                    <a:pt x="1" y="3"/>
                    <a:pt x="0" y="2"/>
                  </a:cubicBezTo>
                  <a:cubicBezTo>
                    <a:pt x="0" y="1"/>
                    <a:pt x="0" y="1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2"/>
                    <a:pt x="4" y="4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8"/>
                    <a:pt x="4" y="9"/>
                    <a:pt x="4" y="10"/>
                  </a:cubicBezTo>
                  <a:cubicBezTo>
                    <a:pt x="5" y="9"/>
                    <a:pt x="6" y="8"/>
                    <a:pt x="7" y="8"/>
                  </a:cubicBezTo>
                  <a:cubicBezTo>
                    <a:pt x="8" y="8"/>
                    <a:pt x="8" y="8"/>
                    <a:pt x="9" y="9"/>
                  </a:cubicBezTo>
                  <a:cubicBezTo>
                    <a:pt x="11" y="10"/>
                    <a:pt x="12" y="12"/>
                    <a:pt x="12" y="15"/>
                  </a:cubicBezTo>
                  <a:cubicBezTo>
                    <a:pt x="12" y="19"/>
                    <a:pt x="11" y="21"/>
                    <a:pt x="10" y="23"/>
                  </a:cubicBezTo>
                  <a:cubicBezTo>
                    <a:pt x="9" y="24"/>
                    <a:pt x="8" y="24"/>
                    <a:pt x="7" y="2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23"/>
            <p:cNvSpPr>
              <a:spLocks/>
            </p:cNvSpPr>
            <p:nvPr/>
          </p:nvSpPr>
          <p:spPr bwMode="auto">
            <a:xfrm>
              <a:off x="8836172" y="3154167"/>
              <a:ext cx="142875" cy="109538"/>
            </a:xfrm>
            <a:custGeom>
              <a:avLst/>
              <a:gdLst>
                <a:gd name="T0" fmla="*/ 3 w 17"/>
                <a:gd name="T1" fmla="*/ 13 h 13"/>
                <a:gd name="T2" fmla="*/ 2 w 17"/>
                <a:gd name="T3" fmla="*/ 12 h 13"/>
                <a:gd name="T4" fmla="*/ 5 w 17"/>
                <a:gd name="T5" fmla="*/ 3 h 13"/>
                <a:gd name="T6" fmla="*/ 13 w 17"/>
                <a:gd name="T7" fmla="*/ 0 h 13"/>
                <a:gd name="T8" fmla="*/ 16 w 17"/>
                <a:gd name="T9" fmla="*/ 1 h 13"/>
                <a:gd name="T10" fmla="*/ 17 w 17"/>
                <a:gd name="T11" fmla="*/ 2 h 13"/>
                <a:gd name="T12" fmla="*/ 16 w 17"/>
                <a:gd name="T13" fmla="*/ 3 h 13"/>
                <a:gd name="T14" fmla="*/ 12 w 17"/>
                <a:gd name="T15" fmla="*/ 4 h 13"/>
                <a:gd name="T16" fmla="*/ 8 w 17"/>
                <a:gd name="T17" fmla="*/ 6 h 13"/>
                <a:gd name="T18" fmla="*/ 4 w 17"/>
                <a:gd name="T19" fmla="*/ 11 h 13"/>
                <a:gd name="T20" fmla="*/ 4 w 17"/>
                <a:gd name="T21" fmla="*/ 12 h 13"/>
                <a:gd name="T22" fmla="*/ 3 w 17"/>
                <a:gd name="T2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" h="13">
                  <a:moveTo>
                    <a:pt x="3" y="13"/>
                  </a:moveTo>
                  <a:cubicBezTo>
                    <a:pt x="3" y="13"/>
                    <a:pt x="2" y="12"/>
                    <a:pt x="2" y="12"/>
                  </a:cubicBezTo>
                  <a:cubicBezTo>
                    <a:pt x="0" y="9"/>
                    <a:pt x="1" y="5"/>
                    <a:pt x="5" y="3"/>
                  </a:cubicBezTo>
                  <a:cubicBezTo>
                    <a:pt x="9" y="1"/>
                    <a:pt x="11" y="0"/>
                    <a:pt x="13" y="0"/>
                  </a:cubicBezTo>
                  <a:cubicBezTo>
                    <a:pt x="14" y="0"/>
                    <a:pt x="15" y="0"/>
                    <a:pt x="16" y="1"/>
                  </a:cubicBezTo>
                  <a:cubicBezTo>
                    <a:pt x="16" y="1"/>
                    <a:pt x="17" y="1"/>
                    <a:pt x="17" y="2"/>
                  </a:cubicBezTo>
                  <a:cubicBezTo>
                    <a:pt x="17" y="2"/>
                    <a:pt x="16" y="3"/>
                    <a:pt x="16" y="3"/>
                  </a:cubicBezTo>
                  <a:cubicBezTo>
                    <a:pt x="15" y="4"/>
                    <a:pt x="13" y="4"/>
                    <a:pt x="12" y="4"/>
                  </a:cubicBezTo>
                  <a:cubicBezTo>
                    <a:pt x="11" y="5"/>
                    <a:pt x="9" y="5"/>
                    <a:pt x="8" y="6"/>
                  </a:cubicBezTo>
                  <a:cubicBezTo>
                    <a:pt x="5" y="7"/>
                    <a:pt x="4" y="9"/>
                    <a:pt x="4" y="11"/>
                  </a:cubicBezTo>
                  <a:cubicBezTo>
                    <a:pt x="4" y="11"/>
                    <a:pt x="4" y="12"/>
                    <a:pt x="4" y="12"/>
                  </a:cubicBezTo>
                  <a:cubicBezTo>
                    <a:pt x="4" y="12"/>
                    <a:pt x="3" y="13"/>
                    <a:pt x="3" y="13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24"/>
            <p:cNvSpPr>
              <a:spLocks noEditPoints="1"/>
            </p:cNvSpPr>
            <p:nvPr/>
          </p:nvSpPr>
          <p:spPr bwMode="auto">
            <a:xfrm>
              <a:off x="9002860" y="3146229"/>
              <a:ext cx="185738" cy="260350"/>
            </a:xfrm>
            <a:custGeom>
              <a:avLst/>
              <a:gdLst>
                <a:gd name="T0" fmla="*/ 3 w 22"/>
                <a:gd name="T1" fmla="*/ 31 h 31"/>
                <a:gd name="T2" fmla="*/ 1 w 22"/>
                <a:gd name="T3" fmla="*/ 30 h 31"/>
                <a:gd name="T4" fmla="*/ 1 w 22"/>
                <a:gd name="T5" fmla="*/ 29 h 31"/>
                <a:gd name="T6" fmla="*/ 7 w 22"/>
                <a:gd name="T7" fmla="*/ 14 h 31"/>
                <a:gd name="T8" fmla="*/ 9 w 22"/>
                <a:gd name="T9" fmla="*/ 9 h 31"/>
                <a:gd name="T10" fmla="*/ 6 w 22"/>
                <a:gd name="T11" fmla="*/ 10 h 31"/>
                <a:gd name="T12" fmla="*/ 3 w 22"/>
                <a:gd name="T13" fmla="*/ 9 h 31"/>
                <a:gd name="T14" fmla="*/ 1 w 22"/>
                <a:gd name="T15" fmla="*/ 3 h 31"/>
                <a:gd name="T16" fmla="*/ 4 w 22"/>
                <a:gd name="T17" fmla="*/ 0 h 31"/>
                <a:gd name="T18" fmla="*/ 5 w 22"/>
                <a:gd name="T19" fmla="*/ 0 h 31"/>
                <a:gd name="T20" fmla="*/ 6 w 22"/>
                <a:gd name="T21" fmla="*/ 1 h 31"/>
                <a:gd name="T22" fmla="*/ 7 w 22"/>
                <a:gd name="T23" fmla="*/ 1 h 31"/>
                <a:gd name="T24" fmla="*/ 7 w 22"/>
                <a:gd name="T25" fmla="*/ 1 h 31"/>
                <a:gd name="T26" fmla="*/ 8 w 22"/>
                <a:gd name="T27" fmla="*/ 1 h 31"/>
                <a:gd name="T28" fmla="*/ 9 w 22"/>
                <a:gd name="T29" fmla="*/ 1 h 31"/>
                <a:gd name="T30" fmla="*/ 10 w 22"/>
                <a:gd name="T31" fmla="*/ 3 h 31"/>
                <a:gd name="T32" fmla="*/ 12 w 22"/>
                <a:gd name="T33" fmla="*/ 0 h 31"/>
                <a:gd name="T34" fmla="*/ 14 w 22"/>
                <a:gd name="T35" fmla="*/ 0 h 31"/>
                <a:gd name="T36" fmla="*/ 15 w 22"/>
                <a:gd name="T37" fmla="*/ 0 h 31"/>
                <a:gd name="T38" fmla="*/ 16 w 22"/>
                <a:gd name="T39" fmla="*/ 2 h 31"/>
                <a:gd name="T40" fmla="*/ 10 w 22"/>
                <a:gd name="T41" fmla="*/ 15 h 31"/>
                <a:gd name="T42" fmla="*/ 5 w 22"/>
                <a:gd name="T43" fmla="*/ 27 h 31"/>
                <a:gd name="T44" fmla="*/ 11 w 22"/>
                <a:gd name="T45" fmla="*/ 22 h 31"/>
                <a:gd name="T46" fmla="*/ 11 w 22"/>
                <a:gd name="T47" fmla="*/ 20 h 31"/>
                <a:gd name="T48" fmla="*/ 13 w 22"/>
                <a:gd name="T49" fmla="*/ 17 h 31"/>
                <a:gd name="T50" fmla="*/ 16 w 22"/>
                <a:gd name="T51" fmla="*/ 15 h 31"/>
                <a:gd name="T52" fmla="*/ 17 w 22"/>
                <a:gd name="T53" fmla="*/ 14 h 31"/>
                <a:gd name="T54" fmla="*/ 18 w 22"/>
                <a:gd name="T55" fmla="*/ 15 h 31"/>
                <a:gd name="T56" fmla="*/ 18 w 22"/>
                <a:gd name="T57" fmla="*/ 16 h 31"/>
                <a:gd name="T58" fmla="*/ 21 w 22"/>
                <a:gd name="T59" fmla="*/ 19 h 31"/>
                <a:gd name="T60" fmla="*/ 21 w 22"/>
                <a:gd name="T61" fmla="*/ 25 h 31"/>
                <a:gd name="T62" fmla="*/ 17 w 22"/>
                <a:gd name="T63" fmla="*/ 27 h 31"/>
                <a:gd name="T64" fmla="*/ 17 w 22"/>
                <a:gd name="T65" fmla="*/ 27 h 31"/>
                <a:gd name="T66" fmla="*/ 13 w 22"/>
                <a:gd name="T67" fmla="*/ 25 h 31"/>
                <a:gd name="T68" fmla="*/ 3 w 22"/>
                <a:gd name="T69" fmla="*/ 31 h 31"/>
                <a:gd name="T70" fmla="*/ 3 w 22"/>
                <a:gd name="T71" fmla="*/ 31 h 31"/>
                <a:gd name="T72" fmla="*/ 15 w 22"/>
                <a:gd name="T73" fmla="*/ 22 h 31"/>
                <a:gd name="T74" fmla="*/ 15 w 22"/>
                <a:gd name="T75" fmla="*/ 22 h 31"/>
                <a:gd name="T76" fmla="*/ 17 w 22"/>
                <a:gd name="T77" fmla="*/ 23 h 31"/>
                <a:gd name="T78" fmla="*/ 18 w 22"/>
                <a:gd name="T79" fmla="*/ 23 h 31"/>
                <a:gd name="T80" fmla="*/ 18 w 22"/>
                <a:gd name="T81" fmla="*/ 21 h 31"/>
                <a:gd name="T82" fmla="*/ 17 w 22"/>
                <a:gd name="T83" fmla="*/ 20 h 31"/>
                <a:gd name="T84" fmla="*/ 15 w 22"/>
                <a:gd name="T85" fmla="*/ 22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" h="31">
                  <a:moveTo>
                    <a:pt x="3" y="31"/>
                  </a:moveTo>
                  <a:cubicBezTo>
                    <a:pt x="2" y="31"/>
                    <a:pt x="2" y="31"/>
                    <a:pt x="1" y="30"/>
                  </a:cubicBezTo>
                  <a:cubicBezTo>
                    <a:pt x="1" y="30"/>
                    <a:pt x="1" y="29"/>
                    <a:pt x="1" y="29"/>
                  </a:cubicBezTo>
                  <a:cubicBezTo>
                    <a:pt x="2" y="23"/>
                    <a:pt x="4" y="19"/>
                    <a:pt x="7" y="14"/>
                  </a:cubicBezTo>
                  <a:cubicBezTo>
                    <a:pt x="8" y="12"/>
                    <a:pt x="8" y="11"/>
                    <a:pt x="9" y="9"/>
                  </a:cubicBezTo>
                  <a:cubicBezTo>
                    <a:pt x="8" y="10"/>
                    <a:pt x="7" y="10"/>
                    <a:pt x="6" y="10"/>
                  </a:cubicBezTo>
                  <a:cubicBezTo>
                    <a:pt x="5" y="10"/>
                    <a:pt x="4" y="10"/>
                    <a:pt x="3" y="9"/>
                  </a:cubicBezTo>
                  <a:cubicBezTo>
                    <a:pt x="1" y="8"/>
                    <a:pt x="0" y="6"/>
                    <a:pt x="1" y="3"/>
                  </a:cubicBezTo>
                  <a:cubicBezTo>
                    <a:pt x="2" y="2"/>
                    <a:pt x="3" y="0"/>
                    <a:pt x="4" y="0"/>
                  </a:cubicBezTo>
                  <a:cubicBezTo>
                    <a:pt x="4" y="0"/>
                    <a:pt x="5" y="0"/>
                    <a:pt x="5" y="0"/>
                  </a:cubicBezTo>
                  <a:cubicBezTo>
                    <a:pt x="5" y="0"/>
                    <a:pt x="6" y="0"/>
                    <a:pt x="6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7" y="1"/>
                    <a:pt x="8" y="1"/>
                  </a:cubicBezTo>
                  <a:cubicBezTo>
                    <a:pt x="8" y="1"/>
                    <a:pt x="9" y="1"/>
                    <a:pt x="9" y="1"/>
                  </a:cubicBezTo>
                  <a:cubicBezTo>
                    <a:pt x="9" y="2"/>
                    <a:pt x="10" y="2"/>
                    <a:pt x="10" y="3"/>
                  </a:cubicBezTo>
                  <a:cubicBezTo>
                    <a:pt x="11" y="2"/>
                    <a:pt x="12" y="1"/>
                    <a:pt x="12" y="0"/>
                  </a:cubicBezTo>
                  <a:cubicBezTo>
                    <a:pt x="13" y="0"/>
                    <a:pt x="13" y="0"/>
                    <a:pt x="14" y="0"/>
                  </a:cubicBezTo>
                  <a:cubicBezTo>
                    <a:pt x="14" y="0"/>
                    <a:pt x="15" y="0"/>
                    <a:pt x="15" y="0"/>
                  </a:cubicBezTo>
                  <a:cubicBezTo>
                    <a:pt x="16" y="1"/>
                    <a:pt x="16" y="1"/>
                    <a:pt x="16" y="2"/>
                  </a:cubicBezTo>
                  <a:cubicBezTo>
                    <a:pt x="14" y="7"/>
                    <a:pt x="12" y="11"/>
                    <a:pt x="10" y="15"/>
                  </a:cubicBezTo>
                  <a:cubicBezTo>
                    <a:pt x="8" y="19"/>
                    <a:pt x="6" y="23"/>
                    <a:pt x="5" y="27"/>
                  </a:cubicBezTo>
                  <a:cubicBezTo>
                    <a:pt x="7" y="25"/>
                    <a:pt x="9" y="24"/>
                    <a:pt x="11" y="22"/>
                  </a:cubicBezTo>
                  <a:cubicBezTo>
                    <a:pt x="11" y="21"/>
                    <a:pt x="11" y="21"/>
                    <a:pt x="11" y="20"/>
                  </a:cubicBezTo>
                  <a:cubicBezTo>
                    <a:pt x="12" y="19"/>
                    <a:pt x="12" y="18"/>
                    <a:pt x="13" y="17"/>
                  </a:cubicBezTo>
                  <a:cubicBezTo>
                    <a:pt x="14" y="16"/>
                    <a:pt x="15" y="15"/>
                    <a:pt x="16" y="15"/>
                  </a:cubicBezTo>
                  <a:cubicBezTo>
                    <a:pt x="16" y="15"/>
                    <a:pt x="16" y="14"/>
                    <a:pt x="17" y="14"/>
                  </a:cubicBezTo>
                  <a:cubicBezTo>
                    <a:pt x="17" y="14"/>
                    <a:pt x="18" y="15"/>
                    <a:pt x="18" y="15"/>
                  </a:cubicBezTo>
                  <a:cubicBezTo>
                    <a:pt x="18" y="15"/>
                    <a:pt x="18" y="16"/>
                    <a:pt x="18" y="16"/>
                  </a:cubicBezTo>
                  <a:cubicBezTo>
                    <a:pt x="20" y="16"/>
                    <a:pt x="21" y="18"/>
                    <a:pt x="21" y="19"/>
                  </a:cubicBezTo>
                  <a:cubicBezTo>
                    <a:pt x="22" y="21"/>
                    <a:pt x="22" y="23"/>
                    <a:pt x="21" y="25"/>
                  </a:cubicBezTo>
                  <a:cubicBezTo>
                    <a:pt x="20" y="26"/>
                    <a:pt x="19" y="27"/>
                    <a:pt x="17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6" y="27"/>
                    <a:pt x="14" y="26"/>
                    <a:pt x="13" y="25"/>
                  </a:cubicBezTo>
                  <a:cubicBezTo>
                    <a:pt x="10" y="28"/>
                    <a:pt x="7" y="30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lose/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6" y="23"/>
                    <a:pt x="16" y="23"/>
                    <a:pt x="17" y="23"/>
                  </a:cubicBezTo>
                  <a:cubicBezTo>
                    <a:pt x="17" y="23"/>
                    <a:pt x="17" y="23"/>
                    <a:pt x="18" y="23"/>
                  </a:cubicBezTo>
                  <a:cubicBezTo>
                    <a:pt x="18" y="23"/>
                    <a:pt x="18" y="22"/>
                    <a:pt x="18" y="21"/>
                  </a:cubicBezTo>
                  <a:cubicBezTo>
                    <a:pt x="18" y="20"/>
                    <a:pt x="18" y="20"/>
                    <a:pt x="17" y="20"/>
                  </a:cubicBezTo>
                  <a:cubicBezTo>
                    <a:pt x="16" y="20"/>
                    <a:pt x="16" y="21"/>
                    <a:pt x="15" y="2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25"/>
            <p:cNvSpPr>
              <a:spLocks/>
            </p:cNvSpPr>
            <p:nvPr/>
          </p:nvSpPr>
          <p:spPr bwMode="auto">
            <a:xfrm>
              <a:off x="9548960" y="3508179"/>
              <a:ext cx="49213" cy="217488"/>
            </a:xfrm>
            <a:custGeom>
              <a:avLst/>
              <a:gdLst>
                <a:gd name="T0" fmla="*/ 4 w 6"/>
                <a:gd name="T1" fmla="*/ 26 h 26"/>
                <a:gd name="T2" fmla="*/ 3 w 6"/>
                <a:gd name="T3" fmla="*/ 26 h 26"/>
                <a:gd name="T4" fmla="*/ 2 w 6"/>
                <a:gd name="T5" fmla="*/ 21 h 26"/>
                <a:gd name="T6" fmla="*/ 2 w 6"/>
                <a:gd name="T7" fmla="*/ 20 h 26"/>
                <a:gd name="T8" fmla="*/ 1 w 6"/>
                <a:gd name="T9" fmla="*/ 13 h 26"/>
                <a:gd name="T10" fmla="*/ 1 w 6"/>
                <a:gd name="T11" fmla="*/ 11 h 26"/>
                <a:gd name="T12" fmla="*/ 1 w 6"/>
                <a:gd name="T13" fmla="*/ 6 h 26"/>
                <a:gd name="T14" fmla="*/ 1 w 6"/>
                <a:gd name="T15" fmla="*/ 5 h 26"/>
                <a:gd name="T16" fmla="*/ 1 w 6"/>
                <a:gd name="T17" fmla="*/ 2 h 26"/>
                <a:gd name="T18" fmla="*/ 0 w 6"/>
                <a:gd name="T19" fmla="*/ 1 h 26"/>
                <a:gd name="T20" fmla="*/ 1 w 6"/>
                <a:gd name="T21" fmla="*/ 0 h 26"/>
                <a:gd name="T22" fmla="*/ 2 w 6"/>
                <a:gd name="T23" fmla="*/ 0 h 26"/>
                <a:gd name="T24" fmla="*/ 4 w 6"/>
                <a:gd name="T25" fmla="*/ 3 h 26"/>
                <a:gd name="T26" fmla="*/ 4 w 6"/>
                <a:gd name="T27" fmla="*/ 3 h 26"/>
                <a:gd name="T28" fmla="*/ 4 w 6"/>
                <a:gd name="T29" fmla="*/ 10 h 26"/>
                <a:gd name="T30" fmla="*/ 5 w 6"/>
                <a:gd name="T31" fmla="*/ 12 h 26"/>
                <a:gd name="T32" fmla="*/ 5 w 6"/>
                <a:gd name="T33" fmla="*/ 19 h 26"/>
                <a:gd name="T34" fmla="*/ 5 w 6"/>
                <a:gd name="T35" fmla="*/ 21 h 26"/>
                <a:gd name="T36" fmla="*/ 6 w 6"/>
                <a:gd name="T37" fmla="*/ 25 h 26"/>
                <a:gd name="T38" fmla="*/ 5 w 6"/>
                <a:gd name="T39" fmla="*/ 26 h 26"/>
                <a:gd name="T40" fmla="*/ 4 w 6"/>
                <a:gd name="T41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" h="26">
                  <a:moveTo>
                    <a:pt x="4" y="26"/>
                  </a:moveTo>
                  <a:cubicBezTo>
                    <a:pt x="4" y="26"/>
                    <a:pt x="3" y="26"/>
                    <a:pt x="3" y="26"/>
                  </a:cubicBezTo>
                  <a:cubicBezTo>
                    <a:pt x="2" y="25"/>
                    <a:pt x="2" y="23"/>
                    <a:pt x="2" y="21"/>
                  </a:cubicBezTo>
                  <a:cubicBezTo>
                    <a:pt x="2" y="21"/>
                    <a:pt x="2" y="20"/>
                    <a:pt x="2" y="20"/>
                  </a:cubicBezTo>
                  <a:cubicBezTo>
                    <a:pt x="1" y="18"/>
                    <a:pt x="1" y="15"/>
                    <a:pt x="1" y="13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0"/>
                    <a:pt x="1" y="8"/>
                    <a:pt x="1" y="6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3"/>
                    <a:pt x="1" y="2"/>
                  </a:cubicBezTo>
                  <a:cubicBezTo>
                    <a:pt x="0" y="2"/>
                    <a:pt x="0" y="2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4" y="2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5"/>
                    <a:pt x="4" y="8"/>
                    <a:pt x="4" y="10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5"/>
                    <a:pt x="5" y="17"/>
                    <a:pt x="5" y="19"/>
                  </a:cubicBezTo>
                  <a:cubicBezTo>
                    <a:pt x="5" y="20"/>
                    <a:pt x="5" y="20"/>
                    <a:pt x="5" y="21"/>
                  </a:cubicBezTo>
                  <a:cubicBezTo>
                    <a:pt x="6" y="22"/>
                    <a:pt x="6" y="24"/>
                    <a:pt x="6" y="25"/>
                  </a:cubicBezTo>
                  <a:cubicBezTo>
                    <a:pt x="6" y="25"/>
                    <a:pt x="6" y="26"/>
                    <a:pt x="5" y="26"/>
                  </a:cubicBezTo>
                  <a:cubicBezTo>
                    <a:pt x="5" y="26"/>
                    <a:pt x="5" y="26"/>
                    <a:pt x="4" y="2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26"/>
            <p:cNvSpPr>
              <a:spLocks/>
            </p:cNvSpPr>
            <p:nvPr/>
          </p:nvSpPr>
          <p:spPr bwMode="auto">
            <a:xfrm>
              <a:off x="9631510" y="3516117"/>
              <a:ext cx="58738" cy="158750"/>
            </a:xfrm>
            <a:custGeom>
              <a:avLst/>
              <a:gdLst>
                <a:gd name="T0" fmla="*/ 4 w 7"/>
                <a:gd name="T1" fmla="*/ 19 h 19"/>
                <a:gd name="T2" fmla="*/ 1 w 7"/>
                <a:gd name="T3" fmla="*/ 16 h 19"/>
                <a:gd name="T4" fmla="*/ 2 w 7"/>
                <a:gd name="T5" fmla="*/ 15 h 19"/>
                <a:gd name="T6" fmla="*/ 2 w 7"/>
                <a:gd name="T7" fmla="*/ 15 h 19"/>
                <a:gd name="T8" fmla="*/ 2 w 7"/>
                <a:gd name="T9" fmla="*/ 11 h 19"/>
                <a:gd name="T10" fmla="*/ 1 w 7"/>
                <a:gd name="T11" fmla="*/ 9 h 19"/>
                <a:gd name="T12" fmla="*/ 1 w 7"/>
                <a:gd name="T13" fmla="*/ 8 h 19"/>
                <a:gd name="T14" fmla="*/ 1 w 7"/>
                <a:gd name="T15" fmla="*/ 1 h 19"/>
                <a:gd name="T16" fmla="*/ 3 w 7"/>
                <a:gd name="T17" fmla="*/ 0 h 19"/>
                <a:gd name="T18" fmla="*/ 3 w 7"/>
                <a:gd name="T19" fmla="*/ 0 h 19"/>
                <a:gd name="T20" fmla="*/ 5 w 7"/>
                <a:gd name="T21" fmla="*/ 1 h 19"/>
                <a:gd name="T22" fmla="*/ 4 w 7"/>
                <a:gd name="T23" fmla="*/ 3 h 19"/>
                <a:gd name="T24" fmla="*/ 5 w 7"/>
                <a:gd name="T25" fmla="*/ 13 h 19"/>
                <a:gd name="T26" fmla="*/ 6 w 7"/>
                <a:gd name="T27" fmla="*/ 14 h 19"/>
                <a:gd name="T28" fmla="*/ 6 w 7"/>
                <a:gd name="T29" fmla="*/ 14 h 19"/>
                <a:gd name="T30" fmla="*/ 6 w 7"/>
                <a:gd name="T31" fmla="*/ 18 h 19"/>
                <a:gd name="T32" fmla="*/ 4 w 7"/>
                <a:gd name="T3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19">
                  <a:moveTo>
                    <a:pt x="4" y="19"/>
                  </a:moveTo>
                  <a:cubicBezTo>
                    <a:pt x="3" y="19"/>
                    <a:pt x="2" y="17"/>
                    <a:pt x="1" y="16"/>
                  </a:cubicBezTo>
                  <a:cubicBezTo>
                    <a:pt x="1" y="16"/>
                    <a:pt x="1" y="15"/>
                    <a:pt x="2" y="15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2" y="13"/>
                    <a:pt x="2" y="11"/>
                  </a:cubicBezTo>
                  <a:cubicBezTo>
                    <a:pt x="1" y="11"/>
                    <a:pt x="1" y="10"/>
                    <a:pt x="1" y="9"/>
                  </a:cubicBezTo>
                  <a:cubicBezTo>
                    <a:pt x="1" y="9"/>
                    <a:pt x="1" y="9"/>
                    <a:pt x="1" y="8"/>
                  </a:cubicBezTo>
                  <a:cubicBezTo>
                    <a:pt x="1" y="6"/>
                    <a:pt x="0" y="3"/>
                    <a:pt x="1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2"/>
                    <a:pt x="4" y="3"/>
                    <a:pt x="4" y="3"/>
                  </a:cubicBezTo>
                  <a:cubicBezTo>
                    <a:pt x="3" y="3"/>
                    <a:pt x="3" y="5"/>
                    <a:pt x="5" y="13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5"/>
                    <a:pt x="7" y="17"/>
                    <a:pt x="6" y="18"/>
                  </a:cubicBezTo>
                  <a:cubicBezTo>
                    <a:pt x="5" y="19"/>
                    <a:pt x="5" y="19"/>
                    <a:pt x="4" y="19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27"/>
            <p:cNvSpPr>
              <a:spLocks/>
            </p:cNvSpPr>
            <p:nvPr/>
          </p:nvSpPr>
          <p:spPr bwMode="auto">
            <a:xfrm>
              <a:off x="9648972" y="3482779"/>
              <a:ext cx="100013" cy="41275"/>
            </a:xfrm>
            <a:custGeom>
              <a:avLst/>
              <a:gdLst>
                <a:gd name="T0" fmla="*/ 2 w 12"/>
                <a:gd name="T1" fmla="*/ 5 h 5"/>
                <a:gd name="T2" fmla="*/ 0 w 12"/>
                <a:gd name="T3" fmla="*/ 4 h 5"/>
                <a:gd name="T4" fmla="*/ 1 w 12"/>
                <a:gd name="T5" fmla="*/ 2 h 5"/>
                <a:gd name="T6" fmla="*/ 9 w 12"/>
                <a:gd name="T7" fmla="*/ 0 h 5"/>
                <a:gd name="T8" fmla="*/ 11 w 12"/>
                <a:gd name="T9" fmla="*/ 0 h 5"/>
                <a:gd name="T10" fmla="*/ 12 w 12"/>
                <a:gd name="T11" fmla="*/ 2 h 5"/>
                <a:gd name="T12" fmla="*/ 11 w 12"/>
                <a:gd name="T13" fmla="*/ 3 h 5"/>
                <a:gd name="T14" fmla="*/ 7 w 12"/>
                <a:gd name="T15" fmla="*/ 4 h 5"/>
                <a:gd name="T16" fmla="*/ 2 w 12"/>
                <a:gd name="T17" fmla="*/ 5 h 5"/>
                <a:gd name="T18" fmla="*/ 2 w 12"/>
                <a:gd name="T1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">
                  <a:moveTo>
                    <a:pt x="2" y="5"/>
                  </a:moveTo>
                  <a:cubicBezTo>
                    <a:pt x="1" y="5"/>
                    <a:pt x="0" y="4"/>
                    <a:pt x="0" y="4"/>
                  </a:cubicBezTo>
                  <a:cubicBezTo>
                    <a:pt x="0" y="3"/>
                    <a:pt x="0" y="2"/>
                    <a:pt x="1" y="2"/>
                  </a:cubicBezTo>
                  <a:cubicBezTo>
                    <a:pt x="3" y="1"/>
                    <a:pt x="6" y="0"/>
                    <a:pt x="9" y="0"/>
                  </a:cubicBezTo>
                  <a:cubicBezTo>
                    <a:pt x="9" y="0"/>
                    <a:pt x="10" y="0"/>
                    <a:pt x="11" y="0"/>
                  </a:cubicBezTo>
                  <a:cubicBezTo>
                    <a:pt x="12" y="0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0" y="3"/>
                    <a:pt x="9" y="3"/>
                    <a:pt x="7" y="4"/>
                  </a:cubicBezTo>
                  <a:cubicBezTo>
                    <a:pt x="6" y="4"/>
                    <a:pt x="4" y="4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28"/>
            <p:cNvSpPr>
              <a:spLocks noEditPoints="1"/>
            </p:cNvSpPr>
            <p:nvPr/>
          </p:nvSpPr>
          <p:spPr bwMode="auto">
            <a:xfrm>
              <a:off x="9774385" y="3439917"/>
              <a:ext cx="201613" cy="260350"/>
            </a:xfrm>
            <a:custGeom>
              <a:avLst/>
              <a:gdLst>
                <a:gd name="T0" fmla="*/ 2 w 24"/>
                <a:gd name="T1" fmla="*/ 31 h 31"/>
                <a:gd name="T2" fmla="*/ 0 w 24"/>
                <a:gd name="T3" fmla="*/ 30 h 31"/>
                <a:gd name="T4" fmla="*/ 0 w 24"/>
                <a:gd name="T5" fmla="*/ 29 h 31"/>
                <a:gd name="T6" fmla="*/ 10 w 24"/>
                <a:gd name="T7" fmla="*/ 10 h 31"/>
                <a:gd name="T8" fmla="*/ 10 w 24"/>
                <a:gd name="T9" fmla="*/ 10 h 31"/>
                <a:gd name="T10" fmla="*/ 8 w 24"/>
                <a:gd name="T11" fmla="*/ 10 h 31"/>
                <a:gd name="T12" fmla="*/ 3 w 24"/>
                <a:gd name="T13" fmla="*/ 12 h 31"/>
                <a:gd name="T14" fmla="*/ 2 w 24"/>
                <a:gd name="T15" fmla="*/ 12 h 31"/>
                <a:gd name="T16" fmla="*/ 0 w 24"/>
                <a:gd name="T17" fmla="*/ 11 h 31"/>
                <a:gd name="T18" fmla="*/ 2 w 24"/>
                <a:gd name="T19" fmla="*/ 4 h 31"/>
                <a:gd name="T20" fmla="*/ 7 w 24"/>
                <a:gd name="T21" fmla="*/ 2 h 31"/>
                <a:gd name="T22" fmla="*/ 10 w 24"/>
                <a:gd name="T23" fmla="*/ 2 h 31"/>
                <a:gd name="T24" fmla="*/ 10 w 24"/>
                <a:gd name="T25" fmla="*/ 3 h 31"/>
                <a:gd name="T26" fmla="*/ 11 w 24"/>
                <a:gd name="T27" fmla="*/ 5 h 31"/>
                <a:gd name="T28" fmla="*/ 10 w 24"/>
                <a:gd name="T29" fmla="*/ 6 h 31"/>
                <a:gd name="T30" fmla="*/ 14 w 24"/>
                <a:gd name="T31" fmla="*/ 5 h 31"/>
                <a:gd name="T32" fmla="*/ 18 w 24"/>
                <a:gd name="T33" fmla="*/ 1 h 31"/>
                <a:gd name="T34" fmla="*/ 20 w 24"/>
                <a:gd name="T35" fmla="*/ 0 h 31"/>
                <a:gd name="T36" fmla="*/ 21 w 24"/>
                <a:gd name="T37" fmla="*/ 1 h 31"/>
                <a:gd name="T38" fmla="*/ 21 w 24"/>
                <a:gd name="T39" fmla="*/ 3 h 31"/>
                <a:gd name="T40" fmla="*/ 21 w 24"/>
                <a:gd name="T41" fmla="*/ 3 h 31"/>
                <a:gd name="T42" fmla="*/ 21 w 24"/>
                <a:gd name="T43" fmla="*/ 3 h 31"/>
                <a:gd name="T44" fmla="*/ 18 w 24"/>
                <a:gd name="T45" fmla="*/ 7 h 31"/>
                <a:gd name="T46" fmla="*/ 5 w 24"/>
                <a:gd name="T47" fmla="*/ 26 h 31"/>
                <a:gd name="T48" fmla="*/ 12 w 24"/>
                <a:gd name="T49" fmla="*/ 21 h 31"/>
                <a:gd name="T50" fmla="*/ 15 w 24"/>
                <a:gd name="T51" fmla="*/ 19 h 31"/>
                <a:gd name="T52" fmla="*/ 17 w 24"/>
                <a:gd name="T53" fmla="*/ 16 h 31"/>
                <a:gd name="T54" fmla="*/ 22 w 24"/>
                <a:gd name="T55" fmla="*/ 13 h 31"/>
                <a:gd name="T56" fmla="*/ 23 w 24"/>
                <a:gd name="T57" fmla="*/ 13 h 31"/>
                <a:gd name="T58" fmla="*/ 24 w 24"/>
                <a:gd name="T59" fmla="*/ 14 h 31"/>
                <a:gd name="T60" fmla="*/ 24 w 24"/>
                <a:gd name="T61" fmla="*/ 16 h 31"/>
                <a:gd name="T62" fmla="*/ 23 w 24"/>
                <a:gd name="T63" fmla="*/ 16 h 31"/>
                <a:gd name="T64" fmla="*/ 24 w 24"/>
                <a:gd name="T65" fmla="*/ 18 h 31"/>
                <a:gd name="T66" fmla="*/ 17 w 24"/>
                <a:gd name="T67" fmla="*/ 26 h 31"/>
                <a:gd name="T68" fmla="*/ 17 w 24"/>
                <a:gd name="T69" fmla="*/ 26 h 31"/>
                <a:gd name="T70" fmla="*/ 15 w 24"/>
                <a:gd name="T71" fmla="*/ 26 h 31"/>
                <a:gd name="T72" fmla="*/ 13 w 24"/>
                <a:gd name="T73" fmla="*/ 24 h 31"/>
                <a:gd name="T74" fmla="*/ 13 w 24"/>
                <a:gd name="T75" fmla="*/ 24 h 31"/>
                <a:gd name="T76" fmla="*/ 2 w 24"/>
                <a:gd name="T77" fmla="*/ 31 h 31"/>
                <a:gd name="T78" fmla="*/ 2 w 24"/>
                <a:gd name="T79" fmla="*/ 31 h 31"/>
                <a:gd name="T80" fmla="*/ 19 w 24"/>
                <a:gd name="T81" fmla="*/ 20 h 31"/>
                <a:gd name="T82" fmla="*/ 17 w 24"/>
                <a:gd name="T83" fmla="*/ 22 h 31"/>
                <a:gd name="T84" fmla="*/ 21 w 24"/>
                <a:gd name="T85" fmla="*/ 19 h 31"/>
                <a:gd name="T86" fmla="*/ 20 w 24"/>
                <a:gd name="T87" fmla="*/ 19 h 31"/>
                <a:gd name="T88" fmla="*/ 19 w 24"/>
                <a:gd name="T89" fmla="*/ 20 h 31"/>
                <a:gd name="T90" fmla="*/ 5 w 24"/>
                <a:gd name="T91" fmla="*/ 6 h 31"/>
                <a:gd name="T92" fmla="*/ 4 w 24"/>
                <a:gd name="T93" fmla="*/ 9 h 31"/>
                <a:gd name="T94" fmla="*/ 5 w 24"/>
                <a:gd name="T95" fmla="*/ 8 h 31"/>
                <a:gd name="T96" fmla="*/ 5 w 24"/>
                <a:gd name="T97" fmla="*/ 7 h 31"/>
                <a:gd name="T98" fmla="*/ 5 w 24"/>
                <a:gd name="T99" fmla="*/ 6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" h="31">
                  <a:moveTo>
                    <a:pt x="2" y="31"/>
                  </a:moveTo>
                  <a:cubicBezTo>
                    <a:pt x="1" y="31"/>
                    <a:pt x="1" y="30"/>
                    <a:pt x="0" y="30"/>
                  </a:cubicBezTo>
                  <a:cubicBezTo>
                    <a:pt x="0" y="30"/>
                    <a:pt x="0" y="29"/>
                    <a:pt x="0" y="29"/>
                  </a:cubicBezTo>
                  <a:cubicBezTo>
                    <a:pt x="2" y="22"/>
                    <a:pt x="5" y="16"/>
                    <a:pt x="10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9" y="10"/>
                    <a:pt x="9" y="10"/>
                    <a:pt x="8" y="10"/>
                  </a:cubicBezTo>
                  <a:cubicBezTo>
                    <a:pt x="7" y="11"/>
                    <a:pt x="5" y="12"/>
                    <a:pt x="3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1" y="12"/>
                    <a:pt x="0" y="11"/>
                    <a:pt x="0" y="11"/>
                  </a:cubicBezTo>
                  <a:cubicBezTo>
                    <a:pt x="0" y="8"/>
                    <a:pt x="1" y="6"/>
                    <a:pt x="2" y="4"/>
                  </a:cubicBezTo>
                  <a:cubicBezTo>
                    <a:pt x="3" y="3"/>
                    <a:pt x="5" y="2"/>
                    <a:pt x="7" y="2"/>
                  </a:cubicBezTo>
                  <a:cubicBezTo>
                    <a:pt x="8" y="2"/>
                    <a:pt x="9" y="2"/>
                    <a:pt x="10" y="2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1" y="4"/>
                    <a:pt x="11" y="4"/>
                    <a:pt x="11" y="5"/>
                  </a:cubicBezTo>
                  <a:cubicBezTo>
                    <a:pt x="11" y="5"/>
                    <a:pt x="11" y="6"/>
                    <a:pt x="10" y="6"/>
                  </a:cubicBezTo>
                  <a:cubicBezTo>
                    <a:pt x="12" y="6"/>
                    <a:pt x="13" y="6"/>
                    <a:pt x="14" y="5"/>
                  </a:cubicBezTo>
                  <a:cubicBezTo>
                    <a:pt x="16" y="4"/>
                    <a:pt x="17" y="2"/>
                    <a:pt x="18" y="1"/>
                  </a:cubicBezTo>
                  <a:cubicBezTo>
                    <a:pt x="19" y="1"/>
                    <a:pt x="19" y="0"/>
                    <a:pt x="20" y="0"/>
                  </a:cubicBezTo>
                  <a:cubicBezTo>
                    <a:pt x="20" y="0"/>
                    <a:pt x="21" y="1"/>
                    <a:pt x="21" y="1"/>
                  </a:cubicBezTo>
                  <a:cubicBezTo>
                    <a:pt x="22" y="2"/>
                    <a:pt x="22" y="2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0" y="5"/>
                    <a:pt x="19" y="6"/>
                    <a:pt x="18" y="7"/>
                  </a:cubicBezTo>
                  <a:cubicBezTo>
                    <a:pt x="14" y="12"/>
                    <a:pt x="8" y="18"/>
                    <a:pt x="5" y="26"/>
                  </a:cubicBezTo>
                  <a:cubicBezTo>
                    <a:pt x="8" y="24"/>
                    <a:pt x="10" y="22"/>
                    <a:pt x="12" y="21"/>
                  </a:cubicBezTo>
                  <a:cubicBezTo>
                    <a:pt x="13" y="20"/>
                    <a:pt x="14" y="19"/>
                    <a:pt x="15" y="19"/>
                  </a:cubicBezTo>
                  <a:cubicBezTo>
                    <a:pt x="15" y="18"/>
                    <a:pt x="16" y="17"/>
                    <a:pt x="17" y="16"/>
                  </a:cubicBezTo>
                  <a:cubicBezTo>
                    <a:pt x="18" y="15"/>
                    <a:pt x="20" y="14"/>
                    <a:pt x="22" y="13"/>
                  </a:cubicBezTo>
                  <a:cubicBezTo>
                    <a:pt x="22" y="13"/>
                    <a:pt x="22" y="13"/>
                    <a:pt x="23" y="13"/>
                  </a:cubicBezTo>
                  <a:cubicBezTo>
                    <a:pt x="23" y="13"/>
                    <a:pt x="24" y="13"/>
                    <a:pt x="24" y="14"/>
                  </a:cubicBezTo>
                  <a:cubicBezTo>
                    <a:pt x="24" y="15"/>
                    <a:pt x="24" y="15"/>
                    <a:pt x="24" y="16"/>
                  </a:cubicBezTo>
                  <a:cubicBezTo>
                    <a:pt x="23" y="16"/>
                    <a:pt x="23" y="16"/>
                    <a:pt x="23" y="16"/>
                  </a:cubicBezTo>
                  <a:cubicBezTo>
                    <a:pt x="24" y="16"/>
                    <a:pt x="24" y="17"/>
                    <a:pt x="24" y="18"/>
                  </a:cubicBezTo>
                  <a:cubicBezTo>
                    <a:pt x="24" y="22"/>
                    <a:pt x="22" y="26"/>
                    <a:pt x="17" y="26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6" y="26"/>
                    <a:pt x="16" y="26"/>
                    <a:pt x="15" y="26"/>
                  </a:cubicBezTo>
                  <a:cubicBezTo>
                    <a:pt x="14" y="25"/>
                    <a:pt x="13" y="25"/>
                    <a:pt x="13" y="24"/>
                  </a:cubicBezTo>
                  <a:cubicBezTo>
                    <a:pt x="13" y="24"/>
                    <a:pt x="13" y="24"/>
                    <a:pt x="13" y="24"/>
                  </a:cubicBezTo>
                  <a:cubicBezTo>
                    <a:pt x="10" y="27"/>
                    <a:pt x="6" y="29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lose/>
                  <a:moveTo>
                    <a:pt x="19" y="20"/>
                  </a:moveTo>
                  <a:cubicBezTo>
                    <a:pt x="18" y="21"/>
                    <a:pt x="18" y="21"/>
                    <a:pt x="17" y="22"/>
                  </a:cubicBezTo>
                  <a:cubicBezTo>
                    <a:pt x="19" y="22"/>
                    <a:pt x="20" y="21"/>
                    <a:pt x="21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0" y="19"/>
                    <a:pt x="19" y="19"/>
                    <a:pt x="19" y="20"/>
                  </a:cubicBezTo>
                  <a:close/>
                  <a:moveTo>
                    <a:pt x="5" y="6"/>
                  </a:moveTo>
                  <a:cubicBezTo>
                    <a:pt x="4" y="7"/>
                    <a:pt x="4" y="8"/>
                    <a:pt x="4" y="9"/>
                  </a:cubicBezTo>
                  <a:cubicBezTo>
                    <a:pt x="4" y="9"/>
                    <a:pt x="5" y="8"/>
                    <a:pt x="5" y="8"/>
                  </a:cubicBezTo>
                  <a:cubicBezTo>
                    <a:pt x="5" y="8"/>
                    <a:pt x="5" y="8"/>
                    <a:pt x="5" y="7"/>
                  </a:cubicBezTo>
                  <a:cubicBezTo>
                    <a:pt x="4" y="7"/>
                    <a:pt x="5" y="6"/>
                    <a:pt x="5" y="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29"/>
            <p:cNvSpPr>
              <a:spLocks/>
            </p:cNvSpPr>
            <p:nvPr/>
          </p:nvSpPr>
          <p:spPr bwMode="auto">
            <a:xfrm>
              <a:off x="9758510" y="4986142"/>
              <a:ext cx="192088" cy="234950"/>
            </a:xfrm>
            <a:custGeom>
              <a:avLst/>
              <a:gdLst>
                <a:gd name="T0" fmla="*/ 8 w 23"/>
                <a:gd name="T1" fmla="*/ 28 h 28"/>
                <a:gd name="T2" fmla="*/ 3 w 23"/>
                <a:gd name="T3" fmla="*/ 26 h 28"/>
                <a:gd name="T4" fmla="*/ 1 w 23"/>
                <a:gd name="T5" fmla="*/ 20 h 28"/>
                <a:gd name="T6" fmla="*/ 4 w 23"/>
                <a:gd name="T7" fmla="*/ 18 h 28"/>
                <a:gd name="T8" fmla="*/ 6 w 23"/>
                <a:gd name="T9" fmla="*/ 18 h 28"/>
                <a:gd name="T10" fmla="*/ 7 w 23"/>
                <a:gd name="T11" fmla="*/ 20 h 28"/>
                <a:gd name="T12" fmla="*/ 6 w 23"/>
                <a:gd name="T13" fmla="*/ 21 h 28"/>
                <a:gd name="T14" fmla="*/ 4 w 23"/>
                <a:gd name="T15" fmla="*/ 22 h 28"/>
                <a:gd name="T16" fmla="*/ 4 w 23"/>
                <a:gd name="T17" fmla="*/ 22 h 28"/>
                <a:gd name="T18" fmla="*/ 8 w 23"/>
                <a:gd name="T19" fmla="*/ 24 h 28"/>
                <a:gd name="T20" fmla="*/ 8 w 23"/>
                <a:gd name="T21" fmla="*/ 24 h 28"/>
                <a:gd name="T22" fmla="*/ 14 w 23"/>
                <a:gd name="T23" fmla="*/ 21 h 28"/>
                <a:gd name="T24" fmla="*/ 15 w 23"/>
                <a:gd name="T25" fmla="*/ 16 h 28"/>
                <a:gd name="T26" fmla="*/ 14 w 23"/>
                <a:gd name="T27" fmla="*/ 16 h 28"/>
                <a:gd name="T28" fmla="*/ 13 w 23"/>
                <a:gd name="T29" fmla="*/ 16 h 28"/>
                <a:gd name="T30" fmla="*/ 9 w 23"/>
                <a:gd name="T31" fmla="*/ 18 h 28"/>
                <a:gd name="T32" fmla="*/ 9 w 23"/>
                <a:gd name="T33" fmla="*/ 18 h 28"/>
                <a:gd name="T34" fmla="*/ 7 w 23"/>
                <a:gd name="T35" fmla="*/ 17 h 28"/>
                <a:gd name="T36" fmla="*/ 8 w 23"/>
                <a:gd name="T37" fmla="*/ 15 h 28"/>
                <a:gd name="T38" fmla="*/ 11 w 23"/>
                <a:gd name="T39" fmla="*/ 13 h 28"/>
                <a:gd name="T40" fmla="*/ 20 w 23"/>
                <a:gd name="T41" fmla="*/ 3 h 28"/>
                <a:gd name="T42" fmla="*/ 8 w 23"/>
                <a:gd name="T43" fmla="*/ 11 h 28"/>
                <a:gd name="T44" fmla="*/ 7 w 23"/>
                <a:gd name="T45" fmla="*/ 11 h 28"/>
                <a:gd name="T46" fmla="*/ 5 w 23"/>
                <a:gd name="T47" fmla="*/ 11 h 28"/>
                <a:gd name="T48" fmla="*/ 6 w 23"/>
                <a:gd name="T49" fmla="*/ 9 h 28"/>
                <a:gd name="T50" fmla="*/ 21 w 23"/>
                <a:gd name="T51" fmla="*/ 0 h 28"/>
                <a:gd name="T52" fmla="*/ 22 w 23"/>
                <a:gd name="T53" fmla="*/ 0 h 28"/>
                <a:gd name="T54" fmla="*/ 23 w 23"/>
                <a:gd name="T55" fmla="*/ 1 h 28"/>
                <a:gd name="T56" fmla="*/ 23 w 23"/>
                <a:gd name="T57" fmla="*/ 2 h 28"/>
                <a:gd name="T58" fmla="*/ 17 w 23"/>
                <a:gd name="T59" fmla="*/ 13 h 28"/>
                <a:gd name="T60" fmla="*/ 18 w 23"/>
                <a:gd name="T61" fmla="*/ 15 h 28"/>
                <a:gd name="T62" fmla="*/ 15 w 23"/>
                <a:gd name="T63" fmla="*/ 25 h 28"/>
                <a:gd name="T64" fmla="*/ 8 w 23"/>
                <a:gd name="T6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3" h="28">
                  <a:moveTo>
                    <a:pt x="8" y="28"/>
                  </a:moveTo>
                  <a:cubicBezTo>
                    <a:pt x="6" y="28"/>
                    <a:pt x="4" y="27"/>
                    <a:pt x="3" y="26"/>
                  </a:cubicBezTo>
                  <a:cubicBezTo>
                    <a:pt x="2" y="25"/>
                    <a:pt x="0" y="23"/>
                    <a:pt x="1" y="20"/>
                  </a:cubicBezTo>
                  <a:cubicBezTo>
                    <a:pt x="1" y="19"/>
                    <a:pt x="2" y="18"/>
                    <a:pt x="4" y="18"/>
                  </a:cubicBezTo>
                  <a:cubicBezTo>
                    <a:pt x="5" y="18"/>
                    <a:pt x="6" y="18"/>
                    <a:pt x="6" y="18"/>
                  </a:cubicBezTo>
                  <a:cubicBezTo>
                    <a:pt x="7" y="18"/>
                    <a:pt x="7" y="19"/>
                    <a:pt x="7" y="20"/>
                  </a:cubicBezTo>
                  <a:cubicBezTo>
                    <a:pt x="7" y="20"/>
                    <a:pt x="7" y="21"/>
                    <a:pt x="6" y="21"/>
                  </a:cubicBezTo>
                  <a:cubicBezTo>
                    <a:pt x="5" y="21"/>
                    <a:pt x="4" y="21"/>
                    <a:pt x="4" y="22"/>
                  </a:cubicBezTo>
                  <a:cubicBezTo>
                    <a:pt x="4" y="22"/>
                    <a:pt x="4" y="22"/>
                    <a:pt x="4" y="22"/>
                  </a:cubicBezTo>
                  <a:cubicBezTo>
                    <a:pt x="5" y="23"/>
                    <a:pt x="6" y="24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10" y="24"/>
                    <a:pt x="12" y="23"/>
                    <a:pt x="14" y="21"/>
                  </a:cubicBezTo>
                  <a:cubicBezTo>
                    <a:pt x="15" y="20"/>
                    <a:pt x="16" y="18"/>
                    <a:pt x="15" y="16"/>
                  </a:cubicBezTo>
                  <a:cubicBezTo>
                    <a:pt x="15" y="16"/>
                    <a:pt x="15" y="16"/>
                    <a:pt x="14" y="16"/>
                  </a:cubicBezTo>
                  <a:cubicBezTo>
                    <a:pt x="14" y="16"/>
                    <a:pt x="13" y="16"/>
                    <a:pt x="13" y="16"/>
                  </a:cubicBezTo>
                  <a:cubicBezTo>
                    <a:pt x="12" y="17"/>
                    <a:pt x="11" y="17"/>
                    <a:pt x="9" y="18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7" y="17"/>
                  </a:cubicBezTo>
                  <a:cubicBezTo>
                    <a:pt x="7" y="16"/>
                    <a:pt x="7" y="15"/>
                    <a:pt x="8" y="15"/>
                  </a:cubicBezTo>
                  <a:cubicBezTo>
                    <a:pt x="9" y="14"/>
                    <a:pt x="10" y="14"/>
                    <a:pt x="11" y="13"/>
                  </a:cubicBezTo>
                  <a:cubicBezTo>
                    <a:pt x="16" y="11"/>
                    <a:pt x="19" y="7"/>
                    <a:pt x="20" y="3"/>
                  </a:cubicBezTo>
                  <a:cubicBezTo>
                    <a:pt x="15" y="4"/>
                    <a:pt x="11" y="8"/>
                    <a:pt x="8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6" y="11"/>
                    <a:pt x="6" y="11"/>
                    <a:pt x="5" y="11"/>
                  </a:cubicBezTo>
                  <a:cubicBezTo>
                    <a:pt x="5" y="10"/>
                    <a:pt x="5" y="10"/>
                    <a:pt x="6" y="9"/>
                  </a:cubicBezTo>
                  <a:cubicBezTo>
                    <a:pt x="9" y="5"/>
                    <a:pt x="15" y="0"/>
                    <a:pt x="21" y="0"/>
                  </a:cubicBezTo>
                  <a:cubicBezTo>
                    <a:pt x="21" y="0"/>
                    <a:pt x="22" y="0"/>
                    <a:pt x="22" y="0"/>
                  </a:cubicBezTo>
                  <a:cubicBezTo>
                    <a:pt x="22" y="0"/>
                    <a:pt x="23" y="0"/>
                    <a:pt x="23" y="1"/>
                  </a:cubicBezTo>
                  <a:cubicBezTo>
                    <a:pt x="23" y="1"/>
                    <a:pt x="23" y="1"/>
                    <a:pt x="23" y="2"/>
                  </a:cubicBezTo>
                  <a:cubicBezTo>
                    <a:pt x="23" y="7"/>
                    <a:pt x="20" y="11"/>
                    <a:pt x="17" y="13"/>
                  </a:cubicBezTo>
                  <a:cubicBezTo>
                    <a:pt x="17" y="14"/>
                    <a:pt x="18" y="14"/>
                    <a:pt x="18" y="15"/>
                  </a:cubicBezTo>
                  <a:cubicBezTo>
                    <a:pt x="19" y="18"/>
                    <a:pt x="18" y="22"/>
                    <a:pt x="15" y="25"/>
                  </a:cubicBezTo>
                  <a:cubicBezTo>
                    <a:pt x="13" y="26"/>
                    <a:pt x="10" y="28"/>
                    <a:pt x="8" y="28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30"/>
            <p:cNvSpPr>
              <a:spLocks noEditPoints="1"/>
            </p:cNvSpPr>
            <p:nvPr/>
          </p:nvSpPr>
          <p:spPr bwMode="auto">
            <a:xfrm>
              <a:off x="9925197" y="4986142"/>
              <a:ext cx="219075" cy="227013"/>
            </a:xfrm>
            <a:custGeom>
              <a:avLst/>
              <a:gdLst>
                <a:gd name="T0" fmla="*/ 10 w 26"/>
                <a:gd name="T1" fmla="*/ 27 h 27"/>
                <a:gd name="T2" fmla="*/ 9 w 26"/>
                <a:gd name="T3" fmla="*/ 27 h 27"/>
                <a:gd name="T4" fmla="*/ 2 w 26"/>
                <a:gd name="T5" fmla="*/ 22 h 27"/>
                <a:gd name="T6" fmla="*/ 8 w 26"/>
                <a:gd name="T7" fmla="*/ 6 h 27"/>
                <a:gd name="T8" fmla="*/ 17 w 26"/>
                <a:gd name="T9" fmla="*/ 0 h 27"/>
                <a:gd name="T10" fmla="*/ 23 w 26"/>
                <a:gd name="T11" fmla="*/ 3 h 27"/>
                <a:gd name="T12" fmla="*/ 26 w 26"/>
                <a:gd name="T13" fmla="*/ 9 h 27"/>
                <a:gd name="T14" fmla="*/ 19 w 26"/>
                <a:gd name="T15" fmla="*/ 22 h 27"/>
                <a:gd name="T16" fmla="*/ 10 w 26"/>
                <a:gd name="T17" fmla="*/ 27 h 27"/>
                <a:gd name="T18" fmla="*/ 6 w 26"/>
                <a:gd name="T19" fmla="*/ 14 h 27"/>
                <a:gd name="T20" fmla="*/ 6 w 26"/>
                <a:gd name="T21" fmla="*/ 14 h 27"/>
                <a:gd name="T22" fmla="*/ 6 w 26"/>
                <a:gd name="T23" fmla="*/ 22 h 27"/>
                <a:gd name="T24" fmla="*/ 9 w 26"/>
                <a:gd name="T25" fmla="*/ 23 h 27"/>
                <a:gd name="T26" fmla="*/ 14 w 26"/>
                <a:gd name="T27" fmla="*/ 22 h 27"/>
                <a:gd name="T28" fmla="*/ 21 w 26"/>
                <a:gd name="T29" fmla="*/ 13 h 27"/>
                <a:gd name="T30" fmla="*/ 20 w 26"/>
                <a:gd name="T31" fmla="*/ 5 h 27"/>
                <a:gd name="T32" fmla="*/ 18 w 26"/>
                <a:gd name="T33" fmla="*/ 4 h 27"/>
                <a:gd name="T34" fmla="*/ 19 w 26"/>
                <a:gd name="T35" fmla="*/ 5 h 27"/>
                <a:gd name="T36" fmla="*/ 15 w 26"/>
                <a:gd name="T37" fmla="*/ 10 h 27"/>
                <a:gd name="T38" fmla="*/ 15 w 26"/>
                <a:gd name="T39" fmla="*/ 10 h 27"/>
                <a:gd name="T40" fmla="*/ 14 w 26"/>
                <a:gd name="T41" fmla="*/ 10 h 27"/>
                <a:gd name="T42" fmla="*/ 14 w 26"/>
                <a:gd name="T43" fmla="*/ 9 h 27"/>
                <a:gd name="T44" fmla="*/ 16 w 26"/>
                <a:gd name="T45" fmla="*/ 6 h 27"/>
                <a:gd name="T46" fmla="*/ 15 w 26"/>
                <a:gd name="T47" fmla="*/ 5 h 27"/>
                <a:gd name="T48" fmla="*/ 15 w 26"/>
                <a:gd name="T49" fmla="*/ 5 h 27"/>
                <a:gd name="T50" fmla="*/ 12 w 26"/>
                <a:gd name="T51" fmla="*/ 7 h 27"/>
                <a:gd name="T52" fmla="*/ 11 w 26"/>
                <a:gd name="T53" fmla="*/ 7 h 27"/>
                <a:gd name="T54" fmla="*/ 11 w 26"/>
                <a:gd name="T55" fmla="*/ 16 h 27"/>
                <a:gd name="T56" fmla="*/ 11 w 26"/>
                <a:gd name="T57" fmla="*/ 17 h 27"/>
                <a:gd name="T58" fmla="*/ 10 w 26"/>
                <a:gd name="T59" fmla="*/ 18 h 27"/>
                <a:gd name="T60" fmla="*/ 9 w 26"/>
                <a:gd name="T61" fmla="*/ 17 h 27"/>
                <a:gd name="T62" fmla="*/ 6 w 26"/>
                <a:gd name="T63" fmla="*/ 1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" h="27">
                  <a:moveTo>
                    <a:pt x="10" y="27"/>
                  </a:moveTo>
                  <a:cubicBezTo>
                    <a:pt x="10" y="27"/>
                    <a:pt x="9" y="27"/>
                    <a:pt x="9" y="27"/>
                  </a:cubicBezTo>
                  <a:cubicBezTo>
                    <a:pt x="7" y="27"/>
                    <a:pt x="3" y="25"/>
                    <a:pt x="2" y="22"/>
                  </a:cubicBezTo>
                  <a:cubicBezTo>
                    <a:pt x="0" y="16"/>
                    <a:pt x="4" y="10"/>
                    <a:pt x="8" y="6"/>
                  </a:cubicBezTo>
                  <a:cubicBezTo>
                    <a:pt x="10" y="2"/>
                    <a:pt x="14" y="0"/>
                    <a:pt x="17" y="0"/>
                  </a:cubicBezTo>
                  <a:cubicBezTo>
                    <a:pt x="20" y="0"/>
                    <a:pt x="22" y="1"/>
                    <a:pt x="23" y="3"/>
                  </a:cubicBezTo>
                  <a:cubicBezTo>
                    <a:pt x="25" y="5"/>
                    <a:pt x="26" y="7"/>
                    <a:pt x="26" y="9"/>
                  </a:cubicBezTo>
                  <a:cubicBezTo>
                    <a:pt x="25" y="14"/>
                    <a:pt x="22" y="19"/>
                    <a:pt x="19" y="22"/>
                  </a:cubicBezTo>
                  <a:cubicBezTo>
                    <a:pt x="16" y="25"/>
                    <a:pt x="13" y="27"/>
                    <a:pt x="10" y="27"/>
                  </a:cubicBezTo>
                  <a:close/>
                  <a:moveTo>
                    <a:pt x="6" y="14"/>
                  </a:moveTo>
                  <a:cubicBezTo>
                    <a:pt x="6" y="14"/>
                    <a:pt x="6" y="14"/>
                    <a:pt x="6" y="14"/>
                  </a:cubicBezTo>
                  <a:cubicBezTo>
                    <a:pt x="5" y="16"/>
                    <a:pt x="4" y="20"/>
                    <a:pt x="6" y="22"/>
                  </a:cubicBezTo>
                  <a:cubicBezTo>
                    <a:pt x="7" y="23"/>
                    <a:pt x="8" y="23"/>
                    <a:pt x="9" y="23"/>
                  </a:cubicBezTo>
                  <a:cubicBezTo>
                    <a:pt x="11" y="23"/>
                    <a:pt x="12" y="23"/>
                    <a:pt x="14" y="22"/>
                  </a:cubicBezTo>
                  <a:cubicBezTo>
                    <a:pt x="17" y="20"/>
                    <a:pt x="20" y="17"/>
                    <a:pt x="21" y="13"/>
                  </a:cubicBezTo>
                  <a:cubicBezTo>
                    <a:pt x="22" y="11"/>
                    <a:pt x="23" y="7"/>
                    <a:pt x="20" y="5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9" y="5"/>
                    <a:pt x="19" y="5"/>
                  </a:cubicBezTo>
                  <a:cubicBezTo>
                    <a:pt x="19" y="8"/>
                    <a:pt x="16" y="9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9"/>
                    <a:pt x="14" y="9"/>
                  </a:cubicBezTo>
                  <a:cubicBezTo>
                    <a:pt x="15" y="8"/>
                    <a:pt x="16" y="6"/>
                    <a:pt x="16" y="6"/>
                  </a:cubicBezTo>
                  <a:cubicBezTo>
                    <a:pt x="16" y="6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4" y="5"/>
                    <a:pt x="13" y="6"/>
                    <a:pt x="12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9" y="10"/>
                    <a:pt x="9" y="13"/>
                    <a:pt x="11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8"/>
                    <a:pt x="10" y="18"/>
                  </a:cubicBezTo>
                  <a:cubicBezTo>
                    <a:pt x="9" y="18"/>
                    <a:pt x="9" y="17"/>
                    <a:pt x="9" y="17"/>
                  </a:cubicBezTo>
                  <a:cubicBezTo>
                    <a:pt x="8" y="16"/>
                    <a:pt x="7" y="15"/>
                    <a:pt x="6" y="1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31"/>
            <p:cNvSpPr>
              <a:spLocks noEditPoints="1"/>
            </p:cNvSpPr>
            <p:nvPr/>
          </p:nvSpPr>
          <p:spPr bwMode="auto">
            <a:xfrm>
              <a:off x="10085535" y="4978204"/>
              <a:ext cx="317500" cy="293688"/>
            </a:xfrm>
            <a:custGeom>
              <a:avLst/>
              <a:gdLst>
                <a:gd name="T0" fmla="*/ 2 w 38"/>
                <a:gd name="T1" fmla="*/ 35 h 35"/>
                <a:gd name="T2" fmla="*/ 1 w 38"/>
                <a:gd name="T3" fmla="*/ 34 h 35"/>
                <a:gd name="T4" fmla="*/ 1 w 38"/>
                <a:gd name="T5" fmla="*/ 32 h 35"/>
                <a:gd name="T6" fmla="*/ 1 w 38"/>
                <a:gd name="T7" fmla="*/ 32 h 35"/>
                <a:gd name="T8" fmla="*/ 17 w 38"/>
                <a:gd name="T9" fmla="*/ 14 h 35"/>
                <a:gd name="T10" fmla="*/ 18 w 38"/>
                <a:gd name="T11" fmla="*/ 13 h 35"/>
                <a:gd name="T12" fmla="*/ 15 w 38"/>
                <a:gd name="T13" fmla="*/ 13 h 35"/>
                <a:gd name="T14" fmla="*/ 14 w 38"/>
                <a:gd name="T15" fmla="*/ 11 h 35"/>
                <a:gd name="T16" fmla="*/ 24 w 38"/>
                <a:gd name="T17" fmla="*/ 0 h 35"/>
                <a:gd name="T18" fmla="*/ 26 w 38"/>
                <a:gd name="T19" fmla="*/ 0 h 35"/>
                <a:gd name="T20" fmla="*/ 28 w 38"/>
                <a:gd name="T21" fmla="*/ 0 h 35"/>
                <a:gd name="T22" fmla="*/ 29 w 38"/>
                <a:gd name="T23" fmla="*/ 0 h 35"/>
                <a:gd name="T24" fmla="*/ 30 w 38"/>
                <a:gd name="T25" fmla="*/ 2 h 35"/>
                <a:gd name="T26" fmla="*/ 30 w 38"/>
                <a:gd name="T27" fmla="*/ 3 h 35"/>
                <a:gd name="T28" fmla="*/ 35 w 38"/>
                <a:gd name="T29" fmla="*/ 0 h 35"/>
                <a:gd name="T30" fmla="*/ 36 w 38"/>
                <a:gd name="T31" fmla="*/ 0 h 35"/>
                <a:gd name="T32" fmla="*/ 37 w 38"/>
                <a:gd name="T33" fmla="*/ 1 h 35"/>
                <a:gd name="T34" fmla="*/ 38 w 38"/>
                <a:gd name="T35" fmla="*/ 3 h 35"/>
                <a:gd name="T36" fmla="*/ 26 w 38"/>
                <a:gd name="T37" fmla="*/ 12 h 35"/>
                <a:gd name="T38" fmla="*/ 26 w 38"/>
                <a:gd name="T39" fmla="*/ 12 h 35"/>
                <a:gd name="T40" fmla="*/ 24 w 38"/>
                <a:gd name="T41" fmla="*/ 12 h 35"/>
                <a:gd name="T42" fmla="*/ 19 w 38"/>
                <a:gd name="T43" fmla="*/ 18 h 35"/>
                <a:gd name="T44" fmla="*/ 13 w 38"/>
                <a:gd name="T45" fmla="*/ 23 h 35"/>
                <a:gd name="T46" fmla="*/ 29 w 38"/>
                <a:gd name="T47" fmla="*/ 15 h 35"/>
                <a:gd name="T48" fmla="*/ 29 w 38"/>
                <a:gd name="T49" fmla="*/ 15 h 35"/>
                <a:gd name="T50" fmla="*/ 30 w 38"/>
                <a:gd name="T51" fmla="*/ 16 h 35"/>
                <a:gd name="T52" fmla="*/ 33 w 38"/>
                <a:gd name="T53" fmla="*/ 18 h 35"/>
                <a:gd name="T54" fmla="*/ 31 w 38"/>
                <a:gd name="T55" fmla="*/ 25 h 35"/>
                <a:gd name="T56" fmla="*/ 21 w 38"/>
                <a:gd name="T57" fmla="*/ 31 h 35"/>
                <a:gd name="T58" fmla="*/ 16 w 38"/>
                <a:gd name="T59" fmla="*/ 27 h 35"/>
                <a:gd name="T60" fmla="*/ 16 w 38"/>
                <a:gd name="T61" fmla="*/ 26 h 35"/>
                <a:gd name="T62" fmla="*/ 13 w 38"/>
                <a:gd name="T63" fmla="*/ 29 h 35"/>
                <a:gd name="T64" fmla="*/ 3 w 38"/>
                <a:gd name="T65" fmla="*/ 35 h 35"/>
                <a:gd name="T66" fmla="*/ 2 w 38"/>
                <a:gd name="T67" fmla="*/ 35 h 35"/>
                <a:gd name="T68" fmla="*/ 21 w 38"/>
                <a:gd name="T69" fmla="*/ 24 h 35"/>
                <a:gd name="T70" fmla="*/ 20 w 38"/>
                <a:gd name="T71" fmla="*/ 25 h 35"/>
                <a:gd name="T72" fmla="*/ 20 w 38"/>
                <a:gd name="T73" fmla="*/ 26 h 35"/>
                <a:gd name="T74" fmla="*/ 21 w 38"/>
                <a:gd name="T75" fmla="*/ 27 h 35"/>
                <a:gd name="T76" fmla="*/ 22 w 38"/>
                <a:gd name="T77" fmla="*/ 27 h 35"/>
                <a:gd name="T78" fmla="*/ 21 w 38"/>
                <a:gd name="T79" fmla="*/ 24 h 35"/>
                <a:gd name="T80" fmla="*/ 29 w 38"/>
                <a:gd name="T81" fmla="*/ 20 h 35"/>
                <a:gd name="T82" fmla="*/ 28 w 38"/>
                <a:gd name="T83" fmla="*/ 20 h 35"/>
                <a:gd name="T84" fmla="*/ 25 w 38"/>
                <a:gd name="T85" fmla="*/ 25 h 35"/>
                <a:gd name="T86" fmla="*/ 27 w 38"/>
                <a:gd name="T87" fmla="*/ 24 h 35"/>
                <a:gd name="T88" fmla="*/ 29 w 38"/>
                <a:gd name="T89" fmla="*/ 20 h 35"/>
                <a:gd name="T90" fmla="*/ 29 w 38"/>
                <a:gd name="T91" fmla="*/ 20 h 35"/>
                <a:gd name="T92" fmla="*/ 29 w 38"/>
                <a:gd name="T93" fmla="*/ 20 h 35"/>
                <a:gd name="T94" fmla="*/ 29 w 38"/>
                <a:gd name="T95" fmla="*/ 20 h 35"/>
                <a:gd name="T96" fmla="*/ 17 w 38"/>
                <a:gd name="T97" fmla="*/ 10 h 35"/>
                <a:gd name="T98" fmla="*/ 18 w 38"/>
                <a:gd name="T99" fmla="*/ 10 h 35"/>
                <a:gd name="T100" fmla="*/ 21 w 38"/>
                <a:gd name="T101" fmla="*/ 9 h 35"/>
                <a:gd name="T102" fmla="*/ 20 w 38"/>
                <a:gd name="T103" fmla="*/ 7 h 35"/>
                <a:gd name="T104" fmla="*/ 22 w 38"/>
                <a:gd name="T105" fmla="*/ 4 h 35"/>
                <a:gd name="T106" fmla="*/ 17 w 38"/>
                <a:gd name="T107" fmla="*/ 10 h 35"/>
                <a:gd name="T108" fmla="*/ 27 w 38"/>
                <a:gd name="T109" fmla="*/ 4 h 35"/>
                <a:gd name="T110" fmla="*/ 24 w 38"/>
                <a:gd name="T111" fmla="*/ 6 h 35"/>
                <a:gd name="T112" fmla="*/ 24 w 38"/>
                <a:gd name="T113" fmla="*/ 8 h 35"/>
                <a:gd name="T114" fmla="*/ 27 w 38"/>
                <a:gd name="T115" fmla="*/ 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8" h="35">
                  <a:moveTo>
                    <a:pt x="2" y="35"/>
                  </a:moveTo>
                  <a:cubicBezTo>
                    <a:pt x="2" y="35"/>
                    <a:pt x="1" y="35"/>
                    <a:pt x="1" y="34"/>
                  </a:cubicBezTo>
                  <a:cubicBezTo>
                    <a:pt x="0" y="34"/>
                    <a:pt x="1" y="33"/>
                    <a:pt x="1" y="32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6" y="26"/>
                    <a:pt x="11" y="20"/>
                    <a:pt x="17" y="14"/>
                  </a:cubicBezTo>
                  <a:cubicBezTo>
                    <a:pt x="17" y="14"/>
                    <a:pt x="18" y="14"/>
                    <a:pt x="18" y="13"/>
                  </a:cubicBezTo>
                  <a:cubicBezTo>
                    <a:pt x="17" y="13"/>
                    <a:pt x="16" y="13"/>
                    <a:pt x="15" y="13"/>
                  </a:cubicBezTo>
                  <a:cubicBezTo>
                    <a:pt x="14" y="12"/>
                    <a:pt x="14" y="12"/>
                    <a:pt x="14" y="11"/>
                  </a:cubicBezTo>
                  <a:cubicBezTo>
                    <a:pt x="14" y="6"/>
                    <a:pt x="19" y="0"/>
                    <a:pt x="24" y="0"/>
                  </a:cubicBezTo>
                  <a:cubicBezTo>
                    <a:pt x="25" y="0"/>
                    <a:pt x="25" y="0"/>
                    <a:pt x="26" y="0"/>
                  </a:cubicBezTo>
                  <a:cubicBezTo>
                    <a:pt x="27" y="0"/>
                    <a:pt x="28" y="0"/>
                    <a:pt x="28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30" y="0"/>
                    <a:pt x="30" y="1"/>
                    <a:pt x="30" y="2"/>
                  </a:cubicBezTo>
                  <a:cubicBezTo>
                    <a:pt x="30" y="2"/>
                    <a:pt x="30" y="3"/>
                    <a:pt x="30" y="3"/>
                  </a:cubicBezTo>
                  <a:cubicBezTo>
                    <a:pt x="32" y="2"/>
                    <a:pt x="34" y="1"/>
                    <a:pt x="35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7" y="0"/>
                    <a:pt x="37" y="1"/>
                    <a:pt x="37" y="1"/>
                  </a:cubicBezTo>
                  <a:cubicBezTo>
                    <a:pt x="38" y="2"/>
                    <a:pt x="38" y="2"/>
                    <a:pt x="38" y="3"/>
                  </a:cubicBezTo>
                  <a:cubicBezTo>
                    <a:pt x="36" y="7"/>
                    <a:pt x="31" y="12"/>
                    <a:pt x="26" y="12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5" y="12"/>
                    <a:pt x="24" y="12"/>
                  </a:cubicBezTo>
                  <a:cubicBezTo>
                    <a:pt x="23" y="14"/>
                    <a:pt x="21" y="16"/>
                    <a:pt x="19" y="18"/>
                  </a:cubicBezTo>
                  <a:cubicBezTo>
                    <a:pt x="17" y="20"/>
                    <a:pt x="15" y="21"/>
                    <a:pt x="13" y="23"/>
                  </a:cubicBezTo>
                  <a:cubicBezTo>
                    <a:pt x="18" y="20"/>
                    <a:pt x="23" y="17"/>
                    <a:pt x="29" y="15"/>
                  </a:cubicBezTo>
                  <a:cubicBezTo>
                    <a:pt x="29" y="15"/>
                    <a:pt x="29" y="15"/>
                    <a:pt x="29" y="15"/>
                  </a:cubicBezTo>
                  <a:cubicBezTo>
                    <a:pt x="30" y="15"/>
                    <a:pt x="30" y="16"/>
                    <a:pt x="30" y="16"/>
                  </a:cubicBezTo>
                  <a:cubicBezTo>
                    <a:pt x="32" y="16"/>
                    <a:pt x="32" y="17"/>
                    <a:pt x="33" y="18"/>
                  </a:cubicBezTo>
                  <a:cubicBezTo>
                    <a:pt x="33" y="21"/>
                    <a:pt x="33" y="24"/>
                    <a:pt x="31" y="25"/>
                  </a:cubicBezTo>
                  <a:cubicBezTo>
                    <a:pt x="29" y="28"/>
                    <a:pt x="25" y="31"/>
                    <a:pt x="21" y="31"/>
                  </a:cubicBezTo>
                  <a:cubicBezTo>
                    <a:pt x="19" y="31"/>
                    <a:pt x="17" y="30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7"/>
                    <a:pt x="14" y="28"/>
                    <a:pt x="13" y="29"/>
                  </a:cubicBezTo>
                  <a:cubicBezTo>
                    <a:pt x="10" y="31"/>
                    <a:pt x="7" y="33"/>
                    <a:pt x="3" y="35"/>
                  </a:cubicBezTo>
                  <a:cubicBezTo>
                    <a:pt x="3" y="35"/>
                    <a:pt x="3" y="35"/>
                    <a:pt x="2" y="35"/>
                  </a:cubicBezTo>
                  <a:close/>
                  <a:moveTo>
                    <a:pt x="21" y="24"/>
                  </a:moveTo>
                  <a:cubicBezTo>
                    <a:pt x="21" y="25"/>
                    <a:pt x="21" y="25"/>
                    <a:pt x="20" y="25"/>
                  </a:cubicBezTo>
                  <a:cubicBezTo>
                    <a:pt x="20" y="25"/>
                    <a:pt x="20" y="26"/>
                    <a:pt x="20" y="26"/>
                  </a:cubicBezTo>
                  <a:cubicBezTo>
                    <a:pt x="20" y="27"/>
                    <a:pt x="21" y="27"/>
                    <a:pt x="21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1" y="25"/>
                    <a:pt x="21" y="24"/>
                  </a:cubicBezTo>
                  <a:close/>
                  <a:moveTo>
                    <a:pt x="29" y="20"/>
                  </a:moveTo>
                  <a:cubicBezTo>
                    <a:pt x="29" y="20"/>
                    <a:pt x="29" y="20"/>
                    <a:pt x="28" y="20"/>
                  </a:cubicBezTo>
                  <a:cubicBezTo>
                    <a:pt x="26" y="21"/>
                    <a:pt x="25" y="23"/>
                    <a:pt x="25" y="25"/>
                  </a:cubicBezTo>
                  <a:cubicBezTo>
                    <a:pt x="26" y="25"/>
                    <a:pt x="27" y="25"/>
                    <a:pt x="27" y="24"/>
                  </a:cubicBezTo>
                  <a:cubicBezTo>
                    <a:pt x="29" y="23"/>
                    <a:pt x="30" y="21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20"/>
                  </a:cubicBezTo>
                  <a:close/>
                  <a:moveTo>
                    <a:pt x="17" y="10"/>
                  </a:moveTo>
                  <a:cubicBezTo>
                    <a:pt x="17" y="10"/>
                    <a:pt x="18" y="10"/>
                    <a:pt x="18" y="10"/>
                  </a:cubicBezTo>
                  <a:cubicBezTo>
                    <a:pt x="19" y="10"/>
                    <a:pt x="20" y="10"/>
                    <a:pt x="21" y="9"/>
                  </a:cubicBezTo>
                  <a:cubicBezTo>
                    <a:pt x="20" y="9"/>
                    <a:pt x="20" y="8"/>
                    <a:pt x="20" y="7"/>
                  </a:cubicBezTo>
                  <a:cubicBezTo>
                    <a:pt x="20" y="6"/>
                    <a:pt x="21" y="5"/>
                    <a:pt x="22" y="4"/>
                  </a:cubicBezTo>
                  <a:cubicBezTo>
                    <a:pt x="20" y="5"/>
                    <a:pt x="18" y="7"/>
                    <a:pt x="17" y="10"/>
                  </a:cubicBezTo>
                  <a:close/>
                  <a:moveTo>
                    <a:pt x="27" y="4"/>
                  </a:moveTo>
                  <a:cubicBezTo>
                    <a:pt x="26" y="4"/>
                    <a:pt x="25" y="5"/>
                    <a:pt x="24" y="6"/>
                  </a:cubicBezTo>
                  <a:cubicBezTo>
                    <a:pt x="24" y="7"/>
                    <a:pt x="24" y="7"/>
                    <a:pt x="24" y="8"/>
                  </a:cubicBezTo>
                  <a:cubicBezTo>
                    <a:pt x="25" y="7"/>
                    <a:pt x="26" y="5"/>
                    <a:pt x="27" y="4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78DC5363-325C-4C93-B657-9570C6F8AF91}"/>
              </a:ext>
            </a:extLst>
          </p:cNvPr>
          <p:cNvSpPr/>
          <p:nvPr/>
        </p:nvSpPr>
        <p:spPr>
          <a:xfrm>
            <a:off x="6040196" y="1178478"/>
            <a:ext cx="4702582" cy="125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</a:t>
            </a:r>
            <a:endParaRPr lang="en-US" altLang="zh-CN" sz="3793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</a:t>
            </a:r>
          </a:p>
        </p:txBody>
      </p:sp>
      <p:sp>
        <p:nvSpPr>
          <p:cNvPr id="38" name="Rectangle 23">
            <a:extLst>
              <a:ext uri="{FF2B5EF4-FFF2-40B4-BE49-F238E27FC236}">
                <a16:creationId xmlns:a16="http://schemas.microsoft.com/office/drawing/2014/main" xmlns="" id="{0AF387AC-B2B2-45F2-A6FE-367D97A45027}"/>
              </a:ext>
            </a:extLst>
          </p:cNvPr>
          <p:cNvSpPr/>
          <p:nvPr/>
        </p:nvSpPr>
        <p:spPr>
          <a:xfrm>
            <a:off x="6040196" y="2959058"/>
            <a:ext cx="5441777" cy="71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Lorem ipsum dolor sit amet, consectetuer adipiscing elit, sed diam nonummy nibh euismod tincidunt ut laoreet dolore magna aliquam erat volutpat.</a:t>
            </a:r>
            <a:endParaRPr lang="en-US" sz="13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xmlns="" id="{12E57D21-8A78-439A-A694-EC21E2633EC6}"/>
              </a:ext>
            </a:extLst>
          </p:cNvPr>
          <p:cNvSpPr txBox="1"/>
          <p:nvPr/>
        </p:nvSpPr>
        <p:spPr>
          <a:xfrm>
            <a:off x="6040197" y="2564813"/>
            <a:ext cx="3042161" cy="46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TITLE</a:t>
            </a:r>
            <a:r>
              <a:rPr lang="en-US" altLang="zh-CN" sz="24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01</a:t>
            </a:r>
            <a:endParaRPr lang="zh-CN" altLang="en-US" sz="2438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Rectangle 23">
            <a:extLst>
              <a:ext uri="{FF2B5EF4-FFF2-40B4-BE49-F238E27FC236}">
                <a16:creationId xmlns:a16="http://schemas.microsoft.com/office/drawing/2014/main" xmlns="" id="{7A139A57-7BCA-476B-9300-1EEA14C5D873}"/>
              </a:ext>
            </a:extLst>
          </p:cNvPr>
          <p:cNvSpPr/>
          <p:nvPr/>
        </p:nvSpPr>
        <p:spPr>
          <a:xfrm>
            <a:off x="6040196" y="4133615"/>
            <a:ext cx="5441777" cy="71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Lorem ipsum dolor sit amet, consectetuer adipiscing elit, sed diam nonummy nibh euismod tincidunt ut laoreet dolore magna aliquam erat volutpat.</a:t>
            </a:r>
            <a:endParaRPr lang="en-US" sz="13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xmlns="" id="{C919AAE9-35F9-4C56-AE34-2B8FF0A1D66B}"/>
              </a:ext>
            </a:extLst>
          </p:cNvPr>
          <p:cNvSpPr txBox="1"/>
          <p:nvPr/>
        </p:nvSpPr>
        <p:spPr>
          <a:xfrm>
            <a:off x="6040197" y="3739371"/>
            <a:ext cx="3042161" cy="46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TITLE</a:t>
            </a:r>
            <a:r>
              <a:rPr lang="en-US" altLang="zh-CN" sz="24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02</a:t>
            </a:r>
            <a:endParaRPr lang="zh-CN" altLang="en-US" sz="2438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ectangle 23">
            <a:extLst>
              <a:ext uri="{FF2B5EF4-FFF2-40B4-BE49-F238E27FC236}">
                <a16:creationId xmlns:a16="http://schemas.microsoft.com/office/drawing/2014/main" xmlns="" id="{3EA0CB18-DC24-42C1-9E9E-8E9FA8C766EF}"/>
              </a:ext>
            </a:extLst>
          </p:cNvPr>
          <p:cNvSpPr/>
          <p:nvPr/>
        </p:nvSpPr>
        <p:spPr>
          <a:xfrm>
            <a:off x="6040196" y="5243783"/>
            <a:ext cx="5441777" cy="7178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CN" sz="1355" noProof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Lorem ipsum dolor sit amet, consectetuer adipiscing elit, sed diam nonummy nibh euismod tincidunt ut laoreet dolore magna aliquam erat volutpat.</a:t>
            </a:r>
            <a:endParaRPr lang="en-US" sz="1355" noProof="1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Open Sans" panose="020B0606030504020204" pitchFamily="34" charset="0"/>
              <a:sym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xmlns="" id="{B7103337-4B71-4B6B-A4E8-EC4FE3E8D581}"/>
              </a:ext>
            </a:extLst>
          </p:cNvPr>
          <p:cNvSpPr txBox="1"/>
          <p:nvPr/>
        </p:nvSpPr>
        <p:spPr>
          <a:xfrm>
            <a:off x="6040197" y="4849540"/>
            <a:ext cx="3042161" cy="4675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Open Sans" panose="020B0606030504020204" pitchFamily="34" charset="0"/>
                <a:sym typeface="Arial" panose="020B0604020202020204" pitchFamily="34" charset="0"/>
              </a:rPr>
              <a:t>TITLE</a:t>
            </a:r>
            <a:r>
              <a:rPr lang="en-US" altLang="zh-CN" sz="2438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03</a:t>
            </a:r>
            <a:endParaRPr lang="zh-CN" altLang="en-US" sz="2438" b="1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192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3681" y="3364547"/>
            <a:ext cx="4211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工作中的问题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4445" y="3343229"/>
            <a:ext cx="1299117" cy="1109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40602" y="2567998"/>
            <a:ext cx="1071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03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17837" y="2540272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239006" y="2335884"/>
            <a:ext cx="5633176" cy="2300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524269" y="4196395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326625" y="2546680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333057" y="4202803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844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9" grpId="0"/>
      <p:bldP spid="12" grpId="0" animBg="1"/>
      <p:bldP spid="10" grpId="0" animBg="1"/>
      <p:bldP spid="16" grpId="0" animBg="1"/>
      <p:bldP spid="17" grpId="0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31"/>
          <p:cNvGrpSpPr>
            <a:grpSpLocks/>
          </p:cNvGrpSpPr>
          <p:nvPr/>
        </p:nvGrpSpPr>
        <p:grpSpPr bwMode="auto">
          <a:xfrm>
            <a:off x="2449322" y="1492589"/>
            <a:ext cx="7166882" cy="4804825"/>
            <a:chOff x="0" y="0"/>
            <a:chExt cx="6343100" cy="4252744"/>
          </a:xfrm>
        </p:grpSpPr>
        <p:grpSp>
          <p:nvGrpSpPr>
            <p:cNvPr id="19" name="Group 20"/>
            <p:cNvGrpSpPr>
              <a:grpSpLocks/>
            </p:cNvGrpSpPr>
            <p:nvPr/>
          </p:nvGrpSpPr>
          <p:grpSpPr bwMode="auto">
            <a:xfrm rot="-4449518">
              <a:off x="1045178" y="-1045178"/>
              <a:ext cx="4252744" cy="6343100"/>
              <a:chOff x="0" y="0"/>
              <a:chExt cx="3011" cy="4491"/>
            </a:xfrm>
          </p:grpSpPr>
          <p:sp>
            <p:nvSpPr>
              <p:cNvPr id="24" name="AutoShape 19"/>
              <p:cNvSpPr>
                <a:spLocks noChangeAspect="1" noChangeArrowheads="1" noTextEdit="1"/>
              </p:cNvSpPr>
              <p:nvPr/>
            </p:nvSpPr>
            <p:spPr bwMode="auto">
              <a:xfrm>
                <a:off x="0" y="0"/>
                <a:ext cx="3011" cy="44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5" name="Oval 21"/>
              <p:cNvSpPr>
                <a:spLocks noChangeArrowheads="1"/>
              </p:cNvSpPr>
              <p:nvPr/>
            </p:nvSpPr>
            <p:spPr bwMode="auto">
              <a:xfrm>
                <a:off x="276" y="0"/>
                <a:ext cx="1063" cy="1064"/>
              </a:xfrm>
              <a:prstGeom prst="ellipse">
                <a:avLst/>
              </a:prstGeom>
              <a:solidFill>
                <a:srgbClr val="C6D2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262626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6" name="Freeform 22"/>
              <p:cNvSpPr>
                <a:spLocks noChangeArrowheads="1"/>
              </p:cNvSpPr>
              <p:nvPr/>
            </p:nvSpPr>
            <p:spPr bwMode="auto">
              <a:xfrm>
                <a:off x="1031" y="620"/>
                <a:ext cx="776" cy="762"/>
              </a:xfrm>
              <a:custGeom>
                <a:avLst/>
                <a:gdLst>
                  <a:gd name="T0" fmla="*/ 300 w 453"/>
                  <a:gd name="T1" fmla="*/ 0 h 445"/>
                  <a:gd name="T2" fmla="*/ 776 w 453"/>
                  <a:gd name="T3" fmla="*/ 342 h 445"/>
                  <a:gd name="T4" fmla="*/ 456 w 453"/>
                  <a:gd name="T5" fmla="*/ 762 h 445"/>
                  <a:gd name="T6" fmla="*/ 0 w 453"/>
                  <a:gd name="T7" fmla="*/ 394 h 445"/>
                  <a:gd name="T8" fmla="*/ 300 w 453"/>
                  <a:gd name="T9" fmla="*/ 0 h 4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53"/>
                  <a:gd name="T16" fmla="*/ 0 h 445"/>
                  <a:gd name="T17" fmla="*/ 453 w 453"/>
                  <a:gd name="T18" fmla="*/ 445 h 4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53" h="445">
                    <a:moveTo>
                      <a:pt x="175" y="0"/>
                    </a:moveTo>
                    <a:cubicBezTo>
                      <a:pt x="148" y="159"/>
                      <a:pt x="291" y="280"/>
                      <a:pt x="453" y="200"/>
                    </a:cubicBezTo>
                    <a:cubicBezTo>
                      <a:pt x="266" y="445"/>
                      <a:pt x="266" y="445"/>
                      <a:pt x="266" y="445"/>
                    </a:cubicBezTo>
                    <a:cubicBezTo>
                      <a:pt x="300" y="268"/>
                      <a:pt x="146" y="162"/>
                      <a:pt x="0" y="230"/>
                    </a:cubicBezTo>
                    <a:lnTo>
                      <a:pt x="175" y="0"/>
                    </a:lnTo>
                    <a:close/>
                  </a:path>
                </a:pathLst>
              </a:custGeom>
              <a:solidFill>
                <a:srgbClr val="6ED9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7" name="Freeform 23"/>
              <p:cNvSpPr>
                <a:spLocks noChangeArrowheads="1"/>
              </p:cNvSpPr>
              <p:nvPr/>
            </p:nvSpPr>
            <p:spPr bwMode="auto">
              <a:xfrm>
                <a:off x="947" y="1593"/>
                <a:ext cx="867" cy="848"/>
              </a:xfrm>
              <a:custGeom>
                <a:avLst/>
                <a:gdLst>
                  <a:gd name="T0" fmla="*/ 867 w 506"/>
                  <a:gd name="T1" fmla="*/ 442 h 495"/>
                  <a:gd name="T2" fmla="*/ 350 w 506"/>
                  <a:gd name="T3" fmla="*/ 848 h 495"/>
                  <a:gd name="T4" fmla="*/ 0 w 506"/>
                  <a:gd name="T5" fmla="*/ 380 h 495"/>
                  <a:gd name="T6" fmla="*/ 536 w 506"/>
                  <a:gd name="T7" fmla="*/ 0 h 495"/>
                  <a:gd name="T8" fmla="*/ 867 w 506"/>
                  <a:gd name="T9" fmla="*/ 442 h 49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06"/>
                  <a:gd name="T16" fmla="*/ 0 h 495"/>
                  <a:gd name="T17" fmla="*/ 506 w 506"/>
                  <a:gd name="T18" fmla="*/ 495 h 49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06" h="495">
                    <a:moveTo>
                      <a:pt x="506" y="258"/>
                    </a:moveTo>
                    <a:cubicBezTo>
                      <a:pt x="341" y="178"/>
                      <a:pt x="168" y="297"/>
                      <a:pt x="204" y="495"/>
                    </a:cubicBezTo>
                    <a:cubicBezTo>
                      <a:pt x="0" y="222"/>
                      <a:pt x="0" y="222"/>
                      <a:pt x="0" y="222"/>
                    </a:cubicBezTo>
                    <a:cubicBezTo>
                      <a:pt x="179" y="313"/>
                      <a:pt x="342" y="180"/>
                      <a:pt x="313" y="0"/>
                    </a:cubicBezTo>
                    <a:lnTo>
                      <a:pt x="506" y="258"/>
                    </a:lnTo>
                    <a:close/>
                  </a:path>
                </a:pathLst>
              </a:custGeom>
              <a:solidFill>
                <a:srgbClr val="6ED9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8" name="Oval 24"/>
              <p:cNvSpPr>
                <a:spLocks noChangeArrowheads="1"/>
              </p:cNvSpPr>
              <p:nvPr/>
            </p:nvSpPr>
            <p:spPr bwMode="auto">
              <a:xfrm>
                <a:off x="1475" y="901"/>
                <a:ext cx="1193" cy="1192"/>
              </a:xfrm>
              <a:prstGeom prst="ellipse">
                <a:avLst/>
              </a:prstGeom>
              <a:solidFill>
                <a:srgbClr val="C6D2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29" name="Freeform 25"/>
              <p:cNvSpPr>
                <a:spLocks noChangeArrowheads="1"/>
              </p:cNvSpPr>
              <p:nvPr/>
            </p:nvSpPr>
            <p:spPr bwMode="auto">
              <a:xfrm>
                <a:off x="939" y="2651"/>
                <a:ext cx="945" cy="934"/>
              </a:xfrm>
              <a:custGeom>
                <a:avLst/>
                <a:gdLst>
                  <a:gd name="T0" fmla="*/ 361 w 552"/>
                  <a:gd name="T1" fmla="*/ 0 h 545"/>
                  <a:gd name="T2" fmla="*/ 945 w 552"/>
                  <a:gd name="T3" fmla="*/ 389 h 545"/>
                  <a:gd name="T4" fmla="*/ 548 w 552"/>
                  <a:gd name="T5" fmla="*/ 934 h 545"/>
                  <a:gd name="T6" fmla="*/ 0 w 552"/>
                  <a:gd name="T7" fmla="*/ 495 h 545"/>
                  <a:gd name="T8" fmla="*/ 361 w 552"/>
                  <a:gd name="T9" fmla="*/ 0 h 54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552"/>
                  <a:gd name="T16" fmla="*/ 0 h 545"/>
                  <a:gd name="T17" fmla="*/ 552 w 552"/>
                  <a:gd name="T18" fmla="*/ 545 h 54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552" h="545">
                    <a:moveTo>
                      <a:pt x="211" y="0"/>
                    </a:moveTo>
                    <a:cubicBezTo>
                      <a:pt x="185" y="186"/>
                      <a:pt x="357" y="331"/>
                      <a:pt x="552" y="227"/>
                    </a:cubicBezTo>
                    <a:cubicBezTo>
                      <a:pt x="320" y="545"/>
                      <a:pt x="320" y="545"/>
                      <a:pt x="320" y="545"/>
                    </a:cubicBezTo>
                    <a:cubicBezTo>
                      <a:pt x="359" y="327"/>
                      <a:pt x="169" y="207"/>
                      <a:pt x="0" y="289"/>
                    </a:cubicBez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6ED9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30" name="Oval 26"/>
              <p:cNvSpPr>
                <a:spLocks noChangeArrowheads="1"/>
              </p:cNvSpPr>
              <p:nvPr/>
            </p:nvSpPr>
            <p:spPr bwMode="auto">
              <a:xfrm>
                <a:off x="-2" y="1903"/>
                <a:ext cx="1309" cy="1310"/>
              </a:xfrm>
              <a:prstGeom prst="ellipse">
                <a:avLst/>
              </a:prstGeom>
              <a:solidFill>
                <a:srgbClr val="C6D2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1" name="Oval 27"/>
              <p:cNvSpPr>
                <a:spLocks noChangeArrowheads="1"/>
              </p:cNvSpPr>
              <p:nvPr/>
            </p:nvSpPr>
            <p:spPr bwMode="auto">
              <a:xfrm>
                <a:off x="1475" y="2951"/>
                <a:ext cx="1538" cy="1538"/>
              </a:xfrm>
              <a:prstGeom prst="ellipse">
                <a:avLst/>
              </a:prstGeom>
              <a:solidFill>
                <a:srgbClr val="C6D2E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32" name="Oval 28"/>
              <p:cNvSpPr>
                <a:spLocks noChangeArrowheads="1"/>
              </p:cNvSpPr>
              <p:nvPr/>
            </p:nvSpPr>
            <p:spPr bwMode="auto">
              <a:xfrm>
                <a:off x="351" y="75"/>
                <a:ext cx="911" cy="913"/>
              </a:xfrm>
              <a:prstGeom prst="ellipse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 useBgFill="1">
            <p:nvSpPr>
              <p:cNvPr id="33" name="Oval 29"/>
              <p:cNvSpPr>
                <a:spLocks noChangeArrowheads="1"/>
              </p:cNvSpPr>
              <p:nvPr/>
            </p:nvSpPr>
            <p:spPr bwMode="auto">
              <a:xfrm>
                <a:off x="1560" y="985"/>
                <a:ext cx="1023" cy="1022"/>
              </a:xfrm>
              <a:prstGeom prst="ellipse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 useBgFill="1">
            <p:nvSpPr>
              <p:cNvPr id="34" name="Oval 30"/>
              <p:cNvSpPr>
                <a:spLocks noChangeArrowheads="1"/>
              </p:cNvSpPr>
              <p:nvPr/>
            </p:nvSpPr>
            <p:spPr bwMode="auto">
              <a:xfrm>
                <a:off x="91" y="1997"/>
                <a:ext cx="1123" cy="1122"/>
              </a:xfrm>
              <a:prstGeom prst="ellipse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 useBgFill="1">
            <p:nvSpPr>
              <p:cNvPr id="35" name="Oval 31"/>
              <p:cNvSpPr>
                <a:spLocks noChangeArrowheads="1"/>
              </p:cNvSpPr>
              <p:nvPr/>
            </p:nvSpPr>
            <p:spPr bwMode="auto">
              <a:xfrm>
                <a:off x="1584" y="3061"/>
                <a:ext cx="1319" cy="1319"/>
              </a:xfrm>
              <a:prstGeom prst="ellipse">
                <a:avLst/>
              </a:prstGeom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eaLnBrk="1" hangingPunct="1"/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</p:grpSp>
        <p:sp>
          <p:nvSpPr>
            <p:cNvPr id="20" name="TextBox 38"/>
            <p:cNvSpPr>
              <a:spLocks noChangeArrowheads="1"/>
            </p:cNvSpPr>
            <p:nvPr/>
          </p:nvSpPr>
          <p:spPr bwMode="auto">
            <a:xfrm>
              <a:off x="2010566" y="460430"/>
              <a:ext cx="721609" cy="584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rgbClr val="262626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  <a:sym typeface="方正黑体简体" pitchFamily="2" charset="-122"/>
                </a:rPr>
                <a:t>01</a:t>
              </a:r>
              <a:endParaRPr lang="zh-CN" altLang="en-US" sz="3200" dirty="0">
                <a:solidFill>
                  <a:srgbClr val="262626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sym typeface="方正黑体简体" pitchFamily="2" charset="-122"/>
              </a:endParaRPr>
            </a:p>
          </p:txBody>
        </p:sp>
        <p:sp>
          <p:nvSpPr>
            <p:cNvPr id="22" name="TextBox 40"/>
            <p:cNvSpPr>
              <a:spLocks noChangeArrowheads="1"/>
            </p:cNvSpPr>
            <p:nvPr/>
          </p:nvSpPr>
          <p:spPr bwMode="auto">
            <a:xfrm>
              <a:off x="2954195" y="2735706"/>
              <a:ext cx="721609" cy="584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rgbClr val="262626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  <a:sym typeface="方正黑体简体" pitchFamily="2" charset="-122"/>
                </a:rPr>
                <a:t>02</a:t>
              </a:r>
              <a:endParaRPr lang="zh-CN" altLang="en-US" sz="3200" dirty="0">
                <a:solidFill>
                  <a:srgbClr val="262626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sym typeface="方正黑体简体" pitchFamily="2" charset="-122"/>
              </a:endParaRPr>
            </a:p>
          </p:txBody>
        </p:sp>
        <p:sp>
          <p:nvSpPr>
            <p:cNvPr id="23" name="TextBox 41"/>
            <p:cNvSpPr>
              <a:spLocks noChangeArrowheads="1"/>
            </p:cNvSpPr>
            <p:nvPr/>
          </p:nvSpPr>
          <p:spPr bwMode="auto">
            <a:xfrm>
              <a:off x="5137535" y="908471"/>
              <a:ext cx="721609" cy="584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3200" dirty="0">
                  <a:solidFill>
                    <a:srgbClr val="262626"/>
                  </a:solidFill>
                  <a:latin typeface="方正汉真广标简体" panose="02000000000000000000" pitchFamily="2" charset="-122"/>
                  <a:ea typeface="方正汉真广标简体" panose="02000000000000000000" pitchFamily="2" charset="-122"/>
                  <a:sym typeface="方正黑体简体" pitchFamily="2" charset="-122"/>
                </a:rPr>
                <a:t>03</a:t>
              </a:r>
              <a:endParaRPr lang="zh-CN" altLang="en-US" sz="3200" dirty="0">
                <a:solidFill>
                  <a:srgbClr val="262626"/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  <a:sym typeface="方正黑体简体" pitchFamily="2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510835" y="3774401"/>
            <a:ext cx="191620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TITLE</a:t>
            </a:r>
          </a:p>
          <a:p>
            <a:r>
              <a:rPr lang="en-US" altLang="zh-CN" sz="28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HERE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4236538" y="2489810"/>
            <a:ext cx="1768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5323891" y="5158447"/>
            <a:ext cx="162416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7608826" y="3020532"/>
            <a:ext cx="19970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sz="1600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4055364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5" grpId="0"/>
      <p:bldP spid="46" grpId="0"/>
      <p:bldP spid="47" grpId="0"/>
      <p:bldP spid="3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线连接符 4"/>
          <p:cNvCxnSpPr/>
          <p:nvPr/>
        </p:nvCxnSpPr>
        <p:spPr>
          <a:xfrm>
            <a:off x="0" y="2752021"/>
            <a:ext cx="12192000" cy="0"/>
          </a:xfrm>
          <a:prstGeom prst="line">
            <a:avLst/>
          </a:prstGeom>
          <a:ln w="57150" cmpd="sng">
            <a:solidFill>
              <a:srgbClr val="6ED9DD"/>
            </a:solidFill>
            <a:prstDash val="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Rectangle 47"/>
          <p:cNvSpPr/>
          <p:nvPr/>
        </p:nvSpPr>
        <p:spPr>
          <a:xfrm>
            <a:off x="2999688" y="4159672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2713191" y="4696405"/>
            <a:ext cx="2900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 smtClean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59" name="Rectangle 47"/>
          <p:cNvSpPr/>
          <p:nvPr/>
        </p:nvSpPr>
        <p:spPr>
          <a:xfrm>
            <a:off x="7038288" y="4185945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751791" y="4722678"/>
            <a:ext cx="29002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pic>
        <p:nvPicPr>
          <p:cNvPr id="2" name="图片 1" descr="f73c34d4c0ae51166a3fac92f2f0e5d8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4485" y="888742"/>
            <a:ext cx="3781752" cy="3781752"/>
          </a:xfrm>
          <a:prstGeom prst="rect">
            <a:avLst/>
          </a:prstGeom>
        </p:spPr>
      </p:pic>
      <p:pic>
        <p:nvPicPr>
          <p:cNvPr id="3" name="图片 2" descr="d05ecd1f559844f3f8f1a8059f2e8ac0.png"/>
          <p:cNvPicPr>
            <a:picLocks noChangeAspect="1"/>
          </p:cNvPicPr>
          <p:nvPr/>
        </p:nvPicPr>
        <p:blipFill>
          <a:blip r:embed="rId4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9875" y="1135663"/>
            <a:ext cx="3499550" cy="3499550"/>
          </a:xfrm>
          <a:prstGeom prst="rect">
            <a:avLst/>
          </a:prstGeom>
        </p:spPr>
      </p:pic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295051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58" grpId="0"/>
      <p:bldP spid="59" grpId="0"/>
      <p:bldP spid="6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103681" y="3364547"/>
            <a:ext cx="4211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工作希望愿景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4445" y="3343229"/>
            <a:ext cx="1299117" cy="1109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40602" y="2567998"/>
            <a:ext cx="1071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03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17837" y="2540272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3239006" y="2335884"/>
            <a:ext cx="5633176" cy="2300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3524269" y="4196395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8326625" y="2546680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8333057" y="4202803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41805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文本框 66"/>
          <p:cNvSpPr txBox="1"/>
          <p:nvPr/>
        </p:nvSpPr>
        <p:spPr>
          <a:xfrm>
            <a:off x="4916675" y="2585799"/>
            <a:ext cx="3073163" cy="56169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en-US" altLang="zh-CN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/>
                <a:ea typeface="微软雅黑"/>
                <a:cs typeface="微软雅黑"/>
              </a:rPr>
              <a:t>TITLE HERE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2532376" y="2635382"/>
            <a:ext cx="1742541" cy="56169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优势</a:t>
            </a:r>
            <a:endParaRPr lang="zh-CN" alt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73" name="文本框 72"/>
          <p:cNvSpPr txBox="1"/>
          <p:nvPr/>
        </p:nvSpPr>
        <p:spPr>
          <a:xfrm>
            <a:off x="8600540" y="2612073"/>
            <a:ext cx="1742541" cy="561690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r>
              <a:rPr lang="zh-CN" altLang="en-US" sz="3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劣势</a:t>
            </a:r>
          </a:p>
        </p:txBody>
      </p:sp>
      <p:sp>
        <p:nvSpPr>
          <p:cNvPr id="74" name="Freeform 86"/>
          <p:cNvSpPr>
            <a:spLocks noEditPoints="1"/>
          </p:cNvSpPr>
          <p:nvPr/>
        </p:nvSpPr>
        <p:spPr bwMode="auto">
          <a:xfrm>
            <a:off x="2209833" y="2104572"/>
            <a:ext cx="1620486" cy="1576692"/>
          </a:xfrm>
          <a:custGeom>
            <a:avLst/>
            <a:gdLst/>
            <a:ahLst/>
            <a:cxnLst>
              <a:cxn ang="0">
                <a:pos x="303" y="104"/>
              </a:cxn>
              <a:cxn ang="0">
                <a:pos x="288" y="65"/>
              </a:cxn>
              <a:cxn ang="0">
                <a:pos x="259" y="35"/>
              </a:cxn>
              <a:cxn ang="0">
                <a:pos x="223" y="13"/>
              </a:cxn>
              <a:cxn ang="0">
                <a:pos x="182" y="2"/>
              </a:cxn>
              <a:cxn ang="0">
                <a:pos x="141" y="2"/>
              </a:cxn>
              <a:cxn ang="0">
                <a:pos x="113" y="9"/>
              </a:cxn>
              <a:cxn ang="0">
                <a:pos x="72" y="29"/>
              </a:cxn>
              <a:cxn ang="0">
                <a:pos x="36" y="61"/>
              </a:cxn>
              <a:cxn ang="0">
                <a:pos x="11" y="98"/>
              </a:cxn>
              <a:cxn ang="0">
                <a:pos x="0" y="141"/>
              </a:cxn>
              <a:cxn ang="0">
                <a:pos x="4" y="171"/>
              </a:cxn>
              <a:cxn ang="0">
                <a:pos x="28" y="208"/>
              </a:cxn>
              <a:cxn ang="0">
                <a:pos x="65" y="237"/>
              </a:cxn>
              <a:cxn ang="0">
                <a:pos x="93" y="250"/>
              </a:cxn>
              <a:cxn ang="0">
                <a:pos x="141" y="256"/>
              </a:cxn>
              <a:cxn ang="0">
                <a:pos x="167" y="261"/>
              </a:cxn>
              <a:cxn ang="0">
                <a:pos x="168" y="262"/>
              </a:cxn>
              <a:cxn ang="0">
                <a:pos x="190" y="265"/>
              </a:cxn>
              <a:cxn ang="0">
                <a:pos x="225" y="252"/>
              </a:cxn>
              <a:cxn ang="0">
                <a:pos x="255" y="233"/>
              </a:cxn>
              <a:cxn ang="0">
                <a:pos x="285" y="196"/>
              </a:cxn>
              <a:cxn ang="0">
                <a:pos x="303" y="150"/>
              </a:cxn>
              <a:cxn ang="0">
                <a:pos x="306" y="119"/>
              </a:cxn>
              <a:cxn ang="0">
                <a:pos x="266" y="212"/>
              </a:cxn>
              <a:cxn ang="0">
                <a:pos x="240" y="237"/>
              </a:cxn>
              <a:cxn ang="0">
                <a:pos x="207" y="254"/>
              </a:cxn>
              <a:cxn ang="0">
                <a:pos x="203" y="254"/>
              </a:cxn>
              <a:cxn ang="0">
                <a:pos x="211" y="248"/>
              </a:cxn>
              <a:cxn ang="0">
                <a:pos x="208" y="245"/>
              </a:cxn>
              <a:cxn ang="0">
                <a:pos x="196" y="251"/>
              </a:cxn>
              <a:cxn ang="0">
                <a:pos x="150" y="250"/>
              </a:cxn>
              <a:cxn ang="0">
                <a:pos x="128" y="247"/>
              </a:cxn>
              <a:cxn ang="0">
                <a:pos x="97" y="241"/>
              </a:cxn>
              <a:cxn ang="0">
                <a:pos x="65" y="226"/>
              </a:cxn>
              <a:cxn ang="0">
                <a:pos x="29" y="197"/>
              </a:cxn>
              <a:cxn ang="0">
                <a:pos x="13" y="174"/>
              </a:cxn>
              <a:cxn ang="0">
                <a:pos x="7" y="149"/>
              </a:cxn>
              <a:cxn ang="0">
                <a:pos x="13" y="115"/>
              </a:cxn>
              <a:cxn ang="0">
                <a:pos x="39" y="69"/>
              </a:cxn>
              <a:cxn ang="0">
                <a:pos x="59" y="47"/>
              </a:cxn>
              <a:cxn ang="0">
                <a:pos x="97" y="22"/>
              </a:cxn>
              <a:cxn ang="0">
                <a:pos x="139" y="9"/>
              </a:cxn>
              <a:cxn ang="0">
                <a:pos x="161" y="7"/>
              </a:cxn>
              <a:cxn ang="0">
                <a:pos x="193" y="11"/>
              </a:cxn>
              <a:cxn ang="0">
                <a:pos x="244" y="35"/>
              </a:cxn>
              <a:cxn ang="0">
                <a:pos x="269" y="55"/>
              </a:cxn>
              <a:cxn ang="0">
                <a:pos x="287" y="83"/>
              </a:cxn>
              <a:cxn ang="0">
                <a:pos x="296" y="115"/>
              </a:cxn>
              <a:cxn ang="0">
                <a:pos x="292" y="160"/>
              </a:cxn>
              <a:cxn ang="0">
                <a:pos x="273" y="204"/>
              </a:cxn>
            </a:cxnLst>
            <a:rect l="0" t="0" r="r" b="b"/>
            <a:pathLst>
              <a:path w="306" h="265">
                <a:moveTo>
                  <a:pt x="306" y="119"/>
                </a:moveTo>
                <a:lnTo>
                  <a:pt x="306" y="119"/>
                </a:lnTo>
                <a:lnTo>
                  <a:pt x="303" y="104"/>
                </a:lnTo>
                <a:lnTo>
                  <a:pt x="299" y="90"/>
                </a:lnTo>
                <a:lnTo>
                  <a:pt x="295" y="78"/>
                </a:lnTo>
                <a:lnTo>
                  <a:pt x="288" y="65"/>
                </a:lnTo>
                <a:lnTo>
                  <a:pt x="280" y="54"/>
                </a:lnTo>
                <a:lnTo>
                  <a:pt x="270" y="44"/>
                </a:lnTo>
                <a:lnTo>
                  <a:pt x="259" y="35"/>
                </a:lnTo>
                <a:lnTo>
                  <a:pt x="248" y="27"/>
                </a:lnTo>
                <a:lnTo>
                  <a:pt x="236" y="20"/>
                </a:lnTo>
                <a:lnTo>
                  <a:pt x="223" y="13"/>
                </a:lnTo>
                <a:lnTo>
                  <a:pt x="209" y="9"/>
                </a:lnTo>
                <a:lnTo>
                  <a:pt x="196" y="5"/>
                </a:lnTo>
                <a:lnTo>
                  <a:pt x="182" y="2"/>
                </a:lnTo>
                <a:lnTo>
                  <a:pt x="168" y="0"/>
                </a:lnTo>
                <a:lnTo>
                  <a:pt x="154" y="0"/>
                </a:lnTo>
                <a:lnTo>
                  <a:pt x="141" y="2"/>
                </a:lnTo>
                <a:lnTo>
                  <a:pt x="141" y="2"/>
                </a:lnTo>
                <a:lnTo>
                  <a:pt x="127" y="5"/>
                </a:lnTo>
                <a:lnTo>
                  <a:pt x="113" y="9"/>
                </a:lnTo>
                <a:lnTo>
                  <a:pt x="99" y="14"/>
                </a:lnTo>
                <a:lnTo>
                  <a:pt x="86" y="21"/>
                </a:lnTo>
                <a:lnTo>
                  <a:pt x="72" y="29"/>
                </a:lnTo>
                <a:lnTo>
                  <a:pt x="59" y="39"/>
                </a:lnTo>
                <a:lnTo>
                  <a:pt x="47" y="49"/>
                </a:lnTo>
                <a:lnTo>
                  <a:pt x="36" y="61"/>
                </a:lnTo>
                <a:lnTo>
                  <a:pt x="26" y="72"/>
                </a:lnTo>
                <a:lnTo>
                  <a:pt x="18" y="86"/>
                </a:lnTo>
                <a:lnTo>
                  <a:pt x="11" y="98"/>
                </a:lnTo>
                <a:lnTo>
                  <a:pt x="6" y="113"/>
                </a:lnTo>
                <a:lnTo>
                  <a:pt x="2" y="127"/>
                </a:lnTo>
                <a:lnTo>
                  <a:pt x="0" y="141"/>
                </a:lnTo>
                <a:lnTo>
                  <a:pt x="0" y="156"/>
                </a:lnTo>
                <a:lnTo>
                  <a:pt x="4" y="171"/>
                </a:lnTo>
                <a:lnTo>
                  <a:pt x="4" y="171"/>
                </a:lnTo>
                <a:lnTo>
                  <a:pt x="10" y="184"/>
                </a:lnTo>
                <a:lnTo>
                  <a:pt x="17" y="196"/>
                </a:lnTo>
                <a:lnTo>
                  <a:pt x="28" y="208"/>
                </a:lnTo>
                <a:lnTo>
                  <a:pt x="39" y="219"/>
                </a:lnTo>
                <a:lnTo>
                  <a:pt x="51" y="229"/>
                </a:lnTo>
                <a:lnTo>
                  <a:pt x="65" y="237"/>
                </a:lnTo>
                <a:lnTo>
                  <a:pt x="79" y="244"/>
                </a:lnTo>
                <a:lnTo>
                  <a:pt x="93" y="250"/>
                </a:lnTo>
                <a:lnTo>
                  <a:pt x="93" y="250"/>
                </a:lnTo>
                <a:lnTo>
                  <a:pt x="108" y="252"/>
                </a:lnTo>
                <a:lnTo>
                  <a:pt x="124" y="255"/>
                </a:lnTo>
                <a:lnTo>
                  <a:pt x="141" y="256"/>
                </a:lnTo>
                <a:lnTo>
                  <a:pt x="156" y="259"/>
                </a:lnTo>
                <a:lnTo>
                  <a:pt x="156" y="259"/>
                </a:lnTo>
                <a:lnTo>
                  <a:pt x="167" y="261"/>
                </a:lnTo>
                <a:lnTo>
                  <a:pt x="167" y="261"/>
                </a:lnTo>
                <a:lnTo>
                  <a:pt x="167" y="262"/>
                </a:lnTo>
                <a:lnTo>
                  <a:pt x="168" y="262"/>
                </a:lnTo>
                <a:lnTo>
                  <a:pt x="168" y="262"/>
                </a:lnTo>
                <a:lnTo>
                  <a:pt x="179" y="265"/>
                </a:lnTo>
                <a:lnTo>
                  <a:pt x="190" y="265"/>
                </a:lnTo>
                <a:lnTo>
                  <a:pt x="203" y="262"/>
                </a:lnTo>
                <a:lnTo>
                  <a:pt x="214" y="258"/>
                </a:lnTo>
                <a:lnTo>
                  <a:pt x="225" y="252"/>
                </a:lnTo>
                <a:lnTo>
                  <a:pt x="236" y="247"/>
                </a:lnTo>
                <a:lnTo>
                  <a:pt x="255" y="233"/>
                </a:lnTo>
                <a:lnTo>
                  <a:pt x="255" y="233"/>
                </a:lnTo>
                <a:lnTo>
                  <a:pt x="266" y="222"/>
                </a:lnTo>
                <a:lnTo>
                  <a:pt x="277" y="210"/>
                </a:lnTo>
                <a:lnTo>
                  <a:pt x="285" y="196"/>
                </a:lnTo>
                <a:lnTo>
                  <a:pt x="293" y="182"/>
                </a:lnTo>
                <a:lnTo>
                  <a:pt x="299" y="166"/>
                </a:lnTo>
                <a:lnTo>
                  <a:pt x="303" y="150"/>
                </a:lnTo>
                <a:lnTo>
                  <a:pt x="306" y="134"/>
                </a:lnTo>
                <a:lnTo>
                  <a:pt x="306" y="119"/>
                </a:lnTo>
                <a:lnTo>
                  <a:pt x="306" y="119"/>
                </a:lnTo>
                <a:close/>
                <a:moveTo>
                  <a:pt x="273" y="204"/>
                </a:moveTo>
                <a:lnTo>
                  <a:pt x="273" y="204"/>
                </a:lnTo>
                <a:lnTo>
                  <a:pt x="266" y="212"/>
                </a:lnTo>
                <a:lnTo>
                  <a:pt x="259" y="221"/>
                </a:lnTo>
                <a:lnTo>
                  <a:pt x="249" y="229"/>
                </a:lnTo>
                <a:lnTo>
                  <a:pt x="240" y="237"/>
                </a:lnTo>
                <a:lnTo>
                  <a:pt x="229" y="244"/>
                </a:lnTo>
                <a:lnTo>
                  <a:pt x="218" y="250"/>
                </a:lnTo>
                <a:lnTo>
                  <a:pt x="207" y="254"/>
                </a:lnTo>
                <a:lnTo>
                  <a:pt x="196" y="256"/>
                </a:lnTo>
                <a:lnTo>
                  <a:pt x="196" y="256"/>
                </a:lnTo>
                <a:lnTo>
                  <a:pt x="203" y="254"/>
                </a:lnTo>
                <a:lnTo>
                  <a:pt x="209" y="250"/>
                </a:lnTo>
                <a:lnTo>
                  <a:pt x="209" y="250"/>
                </a:lnTo>
                <a:lnTo>
                  <a:pt x="211" y="248"/>
                </a:lnTo>
                <a:lnTo>
                  <a:pt x="211" y="247"/>
                </a:lnTo>
                <a:lnTo>
                  <a:pt x="209" y="245"/>
                </a:lnTo>
                <a:lnTo>
                  <a:pt x="208" y="245"/>
                </a:lnTo>
                <a:lnTo>
                  <a:pt x="208" y="245"/>
                </a:lnTo>
                <a:lnTo>
                  <a:pt x="203" y="248"/>
                </a:lnTo>
                <a:lnTo>
                  <a:pt x="196" y="251"/>
                </a:lnTo>
                <a:lnTo>
                  <a:pt x="179" y="252"/>
                </a:lnTo>
                <a:lnTo>
                  <a:pt x="163" y="252"/>
                </a:lnTo>
                <a:lnTo>
                  <a:pt x="150" y="250"/>
                </a:lnTo>
                <a:lnTo>
                  <a:pt x="150" y="250"/>
                </a:lnTo>
                <a:lnTo>
                  <a:pt x="139" y="248"/>
                </a:lnTo>
                <a:lnTo>
                  <a:pt x="128" y="247"/>
                </a:lnTo>
                <a:lnTo>
                  <a:pt x="108" y="244"/>
                </a:lnTo>
                <a:lnTo>
                  <a:pt x="108" y="244"/>
                </a:lnTo>
                <a:lnTo>
                  <a:pt x="97" y="241"/>
                </a:lnTo>
                <a:lnTo>
                  <a:pt x="86" y="239"/>
                </a:lnTo>
                <a:lnTo>
                  <a:pt x="75" y="233"/>
                </a:lnTo>
                <a:lnTo>
                  <a:pt x="65" y="226"/>
                </a:lnTo>
                <a:lnTo>
                  <a:pt x="47" y="212"/>
                </a:lnTo>
                <a:lnTo>
                  <a:pt x="29" y="197"/>
                </a:lnTo>
                <a:lnTo>
                  <a:pt x="29" y="197"/>
                </a:lnTo>
                <a:lnTo>
                  <a:pt x="22" y="190"/>
                </a:lnTo>
                <a:lnTo>
                  <a:pt x="17" y="182"/>
                </a:lnTo>
                <a:lnTo>
                  <a:pt x="13" y="174"/>
                </a:lnTo>
                <a:lnTo>
                  <a:pt x="10" y="167"/>
                </a:lnTo>
                <a:lnTo>
                  <a:pt x="7" y="159"/>
                </a:lnTo>
                <a:lnTo>
                  <a:pt x="7" y="149"/>
                </a:lnTo>
                <a:lnTo>
                  <a:pt x="7" y="141"/>
                </a:lnTo>
                <a:lnTo>
                  <a:pt x="9" y="133"/>
                </a:lnTo>
                <a:lnTo>
                  <a:pt x="13" y="115"/>
                </a:lnTo>
                <a:lnTo>
                  <a:pt x="20" y="98"/>
                </a:lnTo>
                <a:lnTo>
                  <a:pt x="29" y="83"/>
                </a:lnTo>
                <a:lnTo>
                  <a:pt x="39" y="69"/>
                </a:lnTo>
                <a:lnTo>
                  <a:pt x="39" y="69"/>
                </a:lnTo>
                <a:lnTo>
                  <a:pt x="48" y="58"/>
                </a:lnTo>
                <a:lnTo>
                  <a:pt x="59" y="47"/>
                </a:lnTo>
                <a:lnTo>
                  <a:pt x="72" y="39"/>
                </a:lnTo>
                <a:lnTo>
                  <a:pt x="84" y="31"/>
                </a:lnTo>
                <a:lnTo>
                  <a:pt x="97" y="22"/>
                </a:lnTo>
                <a:lnTo>
                  <a:pt x="110" y="17"/>
                </a:lnTo>
                <a:lnTo>
                  <a:pt x="124" y="13"/>
                </a:lnTo>
                <a:lnTo>
                  <a:pt x="139" y="9"/>
                </a:lnTo>
                <a:lnTo>
                  <a:pt x="139" y="9"/>
                </a:lnTo>
                <a:lnTo>
                  <a:pt x="150" y="7"/>
                </a:lnTo>
                <a:lnTo>
                  <a:pt x="161" y="7"/>
                </a:lnTo>
                <a:lnTo>
                  <a:pt x="172" y="7"/>
                </a:lnTo>
                <a:lnTo>
                  <a:pt x="183" y="9"/>
                </a:lnTo>
                <a:lnTo>
                  <a:pt x="193" y="11"/>
                </a:lnTo>
                <a:lnTo>
                  <a:pt x="204" y="14"/>
                </a:lnTo>
                <a:lnTo>
                  <a:pt x="225" y="22"/>
                </a:lnTo>
                <a:lnTo>
                  <a:pt x="244" y="35"/>
                </a:lnTo>
                <a:lnTo>
                  <a:pt x="252" y="40"/>
                </a:lnTo>
                <a:lnTo>
                  <a:pt x="260" y="49"/>
                </a:lnTo>
                <a:lnTo>
                  <a:pt x="269" y="55"/>
                </a:lnTo>
                <a:lnTo>
                  <a:pt x="276" y="65"/>
                </a:lnTo>
                <a:lnTo>
                  <a:pt x="281" y="73"/>
                </a:lnTo>
                <a:lnTo>
                  <a:pt x="287" y="83"/>
                </a:lnTo>
                <a:lnTo>
                  <a:pt x="287" y="83"/>
                </a:lnTo>
                <a:lnTo>
                  <a:pt x="293" y="98"/>
                </a:lnTo>
                <a:lnTo>
                  <a:pt x="296" y="115"/>
                </a:lnTo>
                <a:lnTo>
                  <a:pt x="298" y="130"/>
                </a:lnTo>
                <a:lnTo>
                  <a:pt x="296" y="145"/>
                </a:lnTo>
                <a:lnTo>
                  <a:pt x="292" y="160"/>
                </a:lnTo>
                <a:lnTo>
                  <a:pt x="288" y="175"/>
                </a:lnTo>
                <a:lnTo>
                  <a:pt x="281" y="189"/>
                </a:lnTo>
                <a:lnTo>
                  <a:pt x="273" y="204"/>
                </a:lnTo>
                <a:lnTo>
                  <a:pt x="273" y="204"/>
                </a:lnTo>
                <a:close/>
              </a:path>
            </a:pathLst>
          </a:cu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86"/>
          <p:cNvSpPr>
            <a:spLocks noEditPoints="1"/>
          </p:cNvSpPr>
          <p:nvPr/>
        </p:nvSpPr>
        <p:spPr bwMode="auto">
          <a:xfrm>
            <a:off x="8310143" y="2104572"/>
            <a:ext cx="1620486" cy="1576692"/>
          </a:xfrm>
          <a:custGeom>
            <a:avLst/>
            <a:gdLst/>
            <a:ahLst/>
            <a:cxnLst>
              <a:cxn ang="0">
                <a:pos x="303" y="104"/>
              </a:cxn>
              <a:cxn ang="0">
                <a:pos x="288" y="65"/>
              </a:cxn>
              <a:cxn ang="0">
                <a:pos x="259" y="35"/>
              </a:cxn>
              <a:cxn ang="0">
                <a:pos x="223" y="13"/>
              </a:cxn>
              <a:cxn ang="0">
                <a:pos x="182" y="2"/>
              </a:cxn>
              <a:cxn ang="0">
                <a:pos x="141" y="2"/>
              </a:cxn>
              <a:cxn ang="0">
                <a:pos x="113" y="9"/>
              </a:cxn>
              <a:cxn ang="0">
                <a:pos x="72" y="29"/>
              </a:cxn>
              <a:cxn ang="0">
                <a:pos x="36" y="61"/>
              </a:cxn>
              <a:cxn ang="0">
                <a:pos x="11" y="98"/>
              </a:cxn>
              <a:cxn ang="0">
                <a:pos x="0" y="141"/>
              </a:cxn>
              <a:cxn ang="0">
                <a:pos x="4" y="171"/>
              </a:cxn>
              <a:cxn ang="0">
                <a:pos x="28" y="208"/>
              </a:cxn>
              <a:cxn ang="0">
                <a:pos x="65" y="237"/>
              </a:cxn>
              <a:cxn ang="0">
                <a:pos x="93" y="250"/>
              </a:cxn>
              <a:cxn ang="0">
                <a:pos x="141" y="256"/>
              </a:cxn>
              <a:cxn ang="0">
                <a:pos x="167" y="261"/>
              </a:cxn>
              <a:cxn ang="0">
                <a:pos x="168" y="262"/>
              </a:cxn>
              <a:cxn ang="0">
                <a:pos x="190" y="265"/>
              </a:cxn>
              <a:cxn ang="0">
                <a:pos x="225" y="252"/>
              </a:cxn>
              <a:cxn ang="0">
                <a:pos x="255" y="233"/>
              </a:cxn>
              <a:cxn ang="0">
                <a:pos x="285" y="196"/>
              </a:cxn>
              <a:cxn ang="0">
                <a:pos x="303" y="150"/>
              </a:cxn>
              <a:cxn ang="0">
                <a:pos x="306" y="119"/>
              </a:cxn>
              <a:cxn ang="0">
                <a:pos x="266" y="212"/>
              </a:cxn>
              <a:cxn ang="0">
                <a:pos x="240" y="237"/>
              </a:cxn>
              <a:cxn ang="0">
                <a:pos x="207" y="254"/>
              </a:cxn>
              <a:cxn ang="0">
                <a:pos x="203" y="254"/>
              </a:cxn>
              <a:cxn ang="0">
                <a:pos x="211" y="248"/>
              </a:cxn>
              <a:cxn ang="0">
                <a:pos x="208" y="245"/>
              </a:cxn>
              <a:cxn ang="0">
                <a:pos x="196" y="251"/>
              </a:cxn>
              <a:cxn ang="0">
                <a:pos x="150" y="250"/>
              </a:cxn>
              <a:cxn ang="0">
                <a:pos x="128" y="247"/>
              </a:cxn>
              <a:cxn ang="0">
                <a:pos x="97" y="241"/>
              </a:cxn>
              <a:cxn ang="0">
                <a:pos x="65" y="226"/>
              </a:cxn>
              <a:cxn ang="0">
                <a:pos x="29" y="197"/>
              </a:cxn>
              <a:cxn ang="0">
                <a:pos x="13" y="174"/>
              </a:cxn>
              <a:cxn ang="0">
                <a:pos x="7" y="149"/>
              </a:cxn>
              <a:cxn ang="0">
                <a:pos x="13" y="115"/>
              </a:cxn>
              <a:cxn ang="0">
                <a:pos x="39" y="69"/>
              </a:cxn>
              <a:cxn ang="0">
                <a:pos x="59" y="47"/>
              </a:cxn>
              <a:cxn ang="0">
                <a:pos x="97" y="22"/>
              </a:cxn>
              <a:cxn ang="0">
                <a:pos x="139" y="9"/>
              </a:cxn>
              <a:cxn ang="0">
                <a:pos x="161" y="7"/>
              </a:cxn>
              <a:cxn ang="0">
                <a:pos x="193" y="11"/>
              </a:cxn>
              <a:cxn ang="0">
                <a:pos x="244" y="35"/>
              </a:cxn>
              <a:cxn ang="0">
                <a:pos x="269" y="55"/>
              </a:cxn>
              <a:cxn ang="0">
                <a:pos x="287" y="83"/>
              </a:cxn>
              <a:cxn ang="0">
                <a:pos x="296" y="115"/>
              </a:cxn>
              <a:cxn ang="0">
                <a:pos x="292" y="160"/>
              </a:cxn>
              <a:cxn ang="0">
                <a:pos x="273" y="204"/>
              </a:cxn>
            </a:cxnLst>
            <a:rect l="0" t="0" r="r" b="b"/>
            <a:pathLst>
              <a:path w="306" h="265">
                <a:moveTo>
                  <a:pt x="306" y="119"/>
                </a:moveTo>
                <a:lnTo>
                  <a:pt x="306" y="119"/>
                </a:lnTo>
                <a:lnTo>
                  <a:pt x="303" y="104"/>
                </a:lnTo>
                <a:lnTo>
                  <a:pt x="299" y="90"/>
                </a:lnTo>
                <a:lnTo>
                  <a:pt x="295" y="78"/>
                </a:lnTo>
                <a:lnTo>
                  <a:pt x="288" y="65"/>
                </a:lnTo>
                <a:lnTo>
                  <a:pt x="280" y="54"/>
                </a:lnTo>
                <a:lnTo>
                  <a:pt x="270" y="44"/>
                </a:lnTo>
                <a:lnTo>
                  <a:pt x="259" y="35"/>
                </a:lnTo>
                <a:lnTo>
                  <a:pt x="248" y="27"/>
                </a:lnTo>
                <a:lnTo>
                  <a:pt x="236" y="20"/>
                </a:lnTo>
                <a:lnTo>
                  <a:pt x="223" y="13"/>
                </a:lnTo>
                <a:lnTo>
                  <a:pt x="209" y="9"/>
                </a:lnTo>
                <a:lnTo>
                  <a:pt x="196" y="5"/>
                </a:lnTo>
                <a:lnTo>
                  <a:pt x="182" y="2"/>
                </a:lnTo>
                <a:lnTo>
                  <a:pt x="168" y="0"/>
                </a:lnTo>
                <a:lnTo>
                  <a:pt x="154" y="0"/>
                </a:lnTo>
                <a:lnTo>
                  <a:pt x="141" y="2"/>
                </a:lnTo>
                <a:lnTo>
                  <a:pt x="141" y="2"/>
                </a:lnTo>
                <a:lnTo>
                  <a:pt x="127" y="5"/>
                </a:lnTo>
                <a:lnTo>
                  <a:pt x="113" y="9"/>
                </a:lnTo>
                <a:lnTo>
                  <a:pt x="99" y="14"/>
                </a:lnTo>
                <a:lnTo>
                  <a:pt x="86" y="21"/>
                </a:lnTo>
                <a:lnTo>
                  <a:pt x="72" y="29"/>
                </a:lnTo>
                <a:lnTo>
                  <a:pt x="59" y="39"/>
                </a:lnTo>
                <a:lnTo>
                  <a:pt x="47" y="49"/>
                </a:lnTo>
                <a:lnTo>
                  <a:pt x="36" y="61"/>
                </a:lnTo>
                <a:lnTo>
                  <a:pt x="26" y="72"/>
                </a:lnTo>
                <a:lnTo>
                  <a:pt x="18" y="86"/>
                </a:lnTo>
                <a:lnTo>
                  <a:pt x="11" y="98"/>
                </a:lnTo>
                <a:lnTo>
                  <a:pt x="6" y="113"/>
                </a:lnTo>
                <a:lnTo>
                  <a:pt x="2" y="127"/>
                </a:lnTo>
                <a:lnTo>
                  <a:pt x="0" y="141"/>
                </a:lnTo>
                <a:lnTo>
                  <a:pt x="0" y="156"/>
                </a:lnTo>
                <a:lnTo>
                  <a:pt x="4" y="171"/>
                </a:lnTo>
                <a:lnTo>
                  <a:pt x="4" y="171"/>
                </a:lnTo>
                <a:lnTo>
                  <a:pt x="10" y="184"/>
                </a:lnTo>
                <a:lnTo>
                  <a:pt x="17" y="196"/>
                </a:lnTo>
                <a:lnTo>
                  <a:pt x="28" y="208"/>
                </a:lnTo>
                <a:lnTo>
                  <a:pt x="39" y="219"/>
                </a:lnTo>
                <a:lnTo>
                  <a:pt x="51" y="229"/>
                </a:lnTo>
                <a:lnTo>
                  <a:pt x="65" y="237"/>
                </a:lnTo>
                <a:lnTo>
                  <a:pt x="79" y="244"/>
                </a:lnTo>
                <a:lnTo>
                  <a:pt x="93" y="250"/>
                </a:lnTo>
                <a:lnTo>
                  <a:pt x="93" y="250"/>
                </a:lnTo>
                <a:lnTo>
                  <a:pt x="108" y="252"/>
                </a:lnTo>
                <a:lnTo>
                  <a:pt x="124" y="255"/>
                </a:lnTo>
                <a:lnTo>
                  <a:pt x="141" y="256"/>
                </a:lnTo>
                <a:lnTo>
                  <a:pt x="156" y="259"/>
                </a:lnTo>
                <a:lnTo>
                  <a:pt x="156" y="259"/>
                </a:lnTo>
                <a:lnTo>
                  <a:pt x="167" y="261"/>
                </a:lnTo>
                <a:lnTo>
                  <a:pt x="167" y="261"/>
                </a:lnTo>
                <a:lnTo>
                  <a:pt x="167" y="262"/>
                </a:lnTo>
                <a:lnTo>
                  <a:pt x="168" y="262"/>
                </a:lnTo>
                <a:lnTo>
                  <a:pt x="168" y="262"/>
                </a:lnTo>
                <a:lnTo>
                  <a:pt x="179" y="265"/>
                </a:lnTo>
                <a:lnTo>
                  <a:pt x="190" y="265"/>
                </a:lnTo>
                <a:lnTo>
                  <a:pt x="203" y="262"/>
                </a:lnTo>
                <a:lnTo>
                  <a:pt x="214" y="258"/>
                </a:lnTo>
                <a:lnTo>
                  <a:pt x="225" y="252"/>
                </a:lnTo>
                <a:lnTo>
                  <a:pt x="236" y="247"/>
                </a:lnTo>
                <a:lnTo>
                  <a:pt x="255" y="233"/>
                </a:lnTo>
                <a:lnTo>
                  <a:pt x="255" y="233"/>
                </a:lnTo>
                <a:lnTo>
                  <a:pt x="266" y="222"/>
                </a:lnTo>
                <a:lnTo>
                  <a:pt x="277" y="210"/>
                </a:lnTo>
                <a:lnTo>
                  <a:pt x="285" y="196"/>
                </a:lnTo>
                <a:lnTo>
                  <a:pt x="293" y="182"/>
                </a:lnTo>
                <a:lnTo>
                  <a:pt x="299" y="166"/>
                </a:lnTo>
                <a:lnTo>
                  <a:pt x="303" y="150"/>
                </a:lnTo>
                <a:lnTo>
                  <a:pt x="306" y="134"/>
                </a:lnTo>
                <a:lnTo>
                  <a:pt x="306" y="119"/>
                </a:lnTo>
                <a:lnTo>
                  <a:pt x="306" y="119"/>
                </a:lnTo>
                <a:close/>
                <a:moveTo>
                  <a:pt x="273" y="204"/>
                </a:moveTo>
                <a:lnTo>
                  <a:pt x="273" y="204"/>
                </a:lnTo>
                <a:lnTo>
                  <a:pt x="266" y="212"/>
                </a:lnTo>
                <a:lnTo>
                  <a:pt x="259" y="221"/>
                </a:lnTo>
                <a:lnTo>
                  <a:pt x="249" y="229"/>
                </a:lnTo>
                <a:lnTo>
                  <a:pt x="240" y="237"/>
                </a:lnTo>
                <a:lnTo>
                  <a:pt x="229" y="244"/>
                </a:lnTo>
                <a:lnTo>
                  <a:pt x="218" y="250"/>
                </a:lnTo>
                <a:lnTo>
                  <a:pt x="207" y="254"/>
                </a:lnTo>
                <a:lnTo>
                  <a:pt x="196" y="256"/>
                </a:lnTo>
                <a:lnTo>
                  <a:pt x="196" y="256"/>
                </a:lnTo>
                <a:lnTo>
                  <a:pt x="203" y="254"/>
                </a:lnTo>
                <a:lnTo>
                  <a:pt x="209" y="250"/>
                </a:lnTo>
                <a:lnTo>
                  <a:pt x="209" y="250"/>
                </a:lnTo>
                <a:lnTo>
                  <a:pt x="211" y="248"/>
                </a:lnTo>
                <a:lnTo>
                  <a:pt x="211" y="247"/>
                </a:lnTo>
                <a:lnTo>
                  <a:pt x="209" y="245"/>
                </a:lnTo>
                <a:lnTo>
                  <a:pt x="208" y="245"/>
                </a:lnTo>
                <a:lnTo>
                  <a:pt x="208" y="245"/>
                </a:lnTo>
                <a:lnTo>
                  <a:pt x="203" y="248"/>
                </a:lnTo>
                <a:lnTo>
                  <a:pt x="196" y="251"/>
                </a:lnTo>
                <a:lnTo>
                  <a:pt x="179" y="252"/>
                </a:lnTo>
                <a:lnTo>
                  <a:pt x="163" y="252"/>
                </a:lnTo>
                <a:lnTo>
                  <a:pt x="150" y="250"/>
                </a:lnTo>
                <a:lnTo>
                  <a:pt x="150" y="250"/>
                </a:lnTo>
                <a:lnTo>
                  <a:pt x="139" y="248"/>
                </a:lnTo>
                <a:lnTo>
                  <a:pt x="128" y="247"/>
                </a:lnTo>
                <a:lnTo>
                  <a:pt x="108" y="244"/>
                </a:lnTo>
                <a:lnTo>
                  <a:pt x="108" y="244"/>
                </a:lnTo>
                <a:lnTo>
                  <a:pt x="97" y="241"/>
                </a:lnTo>
                <a:lnTo>
                  <a:pt x="86" y="239"/>
                </a:lnTo>
                <a:lnTo>
                  <a:pt x="75" y="233"/>
                </a:lnTo>
                <a:lnTo>
                  <a:pt x="65" y="226"/>
                </a:lnTo>
                <a:lnTo>
                  <a:pt x="47" y="212"/>
                </a:lnTo>
                <a:lnTo>
                  <a:pt x="29" y="197"/>
                </a:lnTo>
                <a:lnTo>
                  <a:pt x="29" y="197"/>
                </a:lnTo>
                <a:lnTo>
                  <a:pt x="22" y="190"/>
                </a:lnTo>
                <a:lnTo>
                  <a:pt x="17" y="182"/>
                </a:lnTo>
                <a:lnTo>
                  <a:pt x="13" y="174"/>
                </a:lnTo>
                <a:lnTo>
                  <a:pt x="10" y="167"/>
                </a:lnTo>
                <a:lnTo>
                  <a:pt x="7" y="159"/>
                </a:lnTo>
                <a:lnTo>
                  <a:pt x="7" y="149"/>
                </a:lnTo>
                <a:lnTo>
                  <a:pt x="7" y="141"/>
                </a:lnTo>
                <a:lnTo>
                  <a:pt x="9" y="133"/>
                </a:lnTo>
                <a:lnTo>
                  <a:pt x="13" y="115"/>
                </a:lnTo>
                <a:lnTo>
                  <a:pt x="20" y="98"/>
                </a:lnTo>
                <a:lnTo>
                  <a:pt x="29" y="83"/>
                </a:lnTo>
                <a:lnTo>
                  <a:pt x="39" y="69"/>
                </a:lnTo>
                <a:lnTo>
                  <a:pt x="39" y="69"/>
                </a:lnTo>
                <a:lnTo>
                  <a:pt x="48" y="58"/>
                </a:lnTo>
                <a:lnTo>
                  <a:pt x="59" y="47"/>
                </a:lnTo>
                <a:lnTo>
                  <a:pt x="72" y="39"/>
                </a:lnTo>
                <a:lnTo>
                  <a:pt x="84" y="31"/>
                </a:lnTo>
                <a:lnTo>
                  <a:pt x="97" y="22"/>
                </a:lnTo>
                <a:lnTo>
                  <a:pt x="110" y="17"/>
                </a:lnTo>
                <a:lnTo>
                  <a:pt x="124" y="13"/>
                </a:lnTo>
                <a:lnTo>
                  <a:pt x="139" y="9"/>
                </a:lnTo>
                <a:lnTo>
                  <a:pt x="139" y="9"/>
                </a:lnTo>
                <a:lnTo>
                  <a:pt x="150" y="7"/>
                </a:lnTo>
                <a:lnTo>
                  <a:pt x="161" y="7"/>
                </a:lnTo>
                <a:lnTo>
                  <a:pt x="172" y="7"/>
                </a:lnTo>
                <a:lnTo>
                  <a:pt x="183" y="9"/>
                </a:lnTo>
                <a:lnTo>
                  <a:pt x="193" y="11"/>
                </a:lnTo>
                <a:lnTo>
                  <a:pt x="204" y="14"/>
                </a:lnTo>
                <a:lnTo>
                  <a:pt x="225" y="22"/>
                </a:lnTo>
                <a:lnTo>
                  <a:pt x="244" y="35"/>
                </a:lnTo>
                <a:lnTo>
                  <a:pt x="252" y="40"/>
                </a:lnTo>
                <a:lnTo>
                  <a:pt x="260" y="49"/>
                </a:lnTo>
                <a:lnTo>
                  <a:pt x="269" y="55"/>
                </a:lnTo>
                <a:lnTo>
                  <a:pt x="276" y="65"/>
                </a:lnTo>
                <a:lnTo>
                  <a:pt x="281" y="73"/>
                </a:lnTo>
                <a:lnTo>
                  <a:pt x="287" y="83"/>
                </a:lnTo>
                <a:lnTo>
                  <a:pt x="287" y="83"/>
                </a:lnTo>
                <a:lnTo>
                  <a:pt x="293" y="98"/>
                </a:lnTo>
                <a:lnTo>
                  <a:pt x="296" y="115"/>
                </a:lnTo>
                <a:lnTo>
                  <a:pt x="298" y="130"/>
                </a:lnTo>
                <a:lnTo>
                  <a:pt x="296" y="145"/>
                </a:lnTo>
                <a:lnTo>
                  <a:pt x="292" y="160"/>
                </a:lnTo>
                <a:lnTo>
                  <a:pt x="288" y="175"/>
                </a:lnTo>
                <a:lnTo>
                  <a:pt x="281" y="189"/>
                </a:lnTo>
                <a:lnTo>
                  <a:pt x="273" y="204"/>
                </a:lnTo>
                <a:lnTo>
                  <a:pt x="273" y="204"/>
                </a:lnTo>
                <a:close/>
              </a:path>
            </a:pathLst>
          </a:custGeom>
          <a:solidFill>
            <a:srgbClr val="87E5EC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138"/>
          <p:cNvSpPr>
            <a:spLocks noEditPoints="1"/>
          </p:cNvSpPr>
          <p:nvPr/>
        </p:nvSpPr>
        <p:spPr bwMode="auto">
          <a:xfrm rot="5400000">
            <a:off x="5664591" y="3623914"/>
            <a:ext cx="656953" cy="433797"/>
          </a:xfrm>
          <a:custGeom>
            <a:avLst/>
            <a:gdLst/>
            <a:ahLst/>
            <a:cxnLst>
              <a:cxn ang="0">
                <a:pos x="306" y="75"/>
              </a:cxn>
              <a:cxn ang="0">
                <a:pos x="301" y="64"/>
              </a:cxn>
              <a:cxn ang="0">
                <a:pos x="301" y="63"/>
              </a:cxn>
              <a:cxn ang="0">
                <a:pos x="264" y="33"/>
              </a:cxn>
              <a:cxn ang="0">
                <a:pos x="245" y="9"/>
              </a:cxn>
              <a:cxn ang="0">
                <a:pos x="239" y="1"/>
              </a:cxn>
              <a:cxn ang="0">
                <a:pos x="239" y="7"/>
              </a:cxn>
              <a:cxn ang="0">
                <a:pos x="253" y="30"/>
              </a:cxn>
              <a:cxn ang="0">
                <a:pos x="261" y="38"/>
              </a:cxn>
              <a:cxn ang="0">
                <a:pos x="252" y="30"/>
              </a:cxn>
              <a:cxn ang="0">
                <a:pos x="224" y="7"/>
              </a:cxn>
              <a:cxn ang="0">
                <a:pos x="205" y="0"/>
              </a:cxn>
              <a:cxn ang="0">
                <a:pos x="198" y="1"/>
              </a:cxn>
              <a:cxn ang="0">
                <a:pos x="198" y="3"/>
              </a:cxn>
              <a:cxn ang="0">
                <a:pos x="222" y="27"/>
              </a:cxn>
              <a:cxn ang="0">
                <a:pos x="201" y="20"/>
              </a:cxn>
              <a:cxn ang="0">
                <a:pos x="197" y="23"/>
              </a:cxn>
              <a:cxn ang="0">
                <a:pos x="234" y="60"/>
              </a:cxn>
              <a:cxn ang="0">
                <a:pos x="278" y="92"/>
              </a:cxn>
              <a:cxn ang="0">
                <a:pos x="241" y="102"/>
              </a:cxn>
              <a:cxn ang="0">
                <a:pos x="161" y="103"/>
              </a:cxn>
              <a:cxn ang="0">
                <a:pos x="23" y="102"/>
              </a:cxn>
              <a:cxn ang="0">
                <a:pos x="1" y="104"/>
              </a:cxn>
              <a:cxn ang="0">
                <a:pos x="4" y="108"/>
              </a:cxn>
              <a:cxn ang="0">
                <a:pos x="77" y="111"/>
              </a:cxn>
              <a:cxn ang="0">
                <a:pos x="209" y="108"/>
              </a:cxn>
              <a:cxn ang="0">
                <a:pos x="256" y="121"/>
              </a:cxn>
              <a:cxn ang="0">
                <a:pos x="219" y="179"/>
              </a:cxn>
              <a:cxn ang="0">
                <a:pos x="205" y="197"/>
              </a:cxn>
              <a:cxn ang="0">
                <a:pos x="202" y="206"/>
              </a:cxn>
              <a:cxn ang="0">
                <a:pos x="213" y="206"/>
              </a:cxn>
              <a:cxn ang="0">
                <a:pos x="215" y="206"/>
              </a:cxn>
              <a:cxn ang="0">
                <a:pos x="223" y="206"/>
              </a:cxn>
              <a:cxn ang="0">
                <a:pos x="244" y="177"/>
              </a:cxn>
              <a:cxn ang="0">
                <a:pos x="263" y="143"/>
              </a:cxn>
              <a:cxn ang="0">
                <a:pos x="282" y="117"/>
              </a:cxn>
              <a:cxn ang="0">
                <a:pos x="282" y="115"/>
              </a:cxn>
              <a:cxn ang="0">
                <a:pos x="285" y="103"/>
              </a:cxn>
              <a:cxn ang="0">
                <a:pos x="293" y="102"/>
              </a:cxn>
              <a:cxn ang="0">
                <a:pos x="293" y="102"/>
              </a:cxn>
              <a:cxn ang="0">
                <a:pos x="301" y="102"/>
              </a:cxn>
              <a:cxn ang="0">
                <a:pos x="301" y="100"/>
              </a:cxn>
              <a:cxn ang="0">
                <a:pos x="297" y="85"/>
              </a:cxn>
              <a:cxn ang="0">
                <a:pos x="304" y="88"/>
              </a:cxn>
              <a:cxn ang="0">
                <a:pos x="315" y="85"/>
              </a:cxn>
              <a:cxn ang="0">
                <a:pos x="286" y="84"/>
              </a:cxn>
              <a:cxn ang="0">
                <a:pos x="284" y="86"/>
              </a:cxn>
              <a:cxn ang="0">
                <a:pos x="271" y="74"/>
              </a:cxn>
              <a:cxn ang="0">
                <a:pos x="286" y="84"/>
              </a:cxn>
              <a:cxn ang="0">
                <a:pos x="245" y="36"/>
              </a:cxn>
              <a:cxn ang="0">
                <a:pos x="216" y="9"/>
              </a:cxn>
              <a:cxn ang="0">
                <a:pos x="245" y="36"/>
              </a:cxn>
              <a:cxn ang="0">
                <a:pos x="274" y="60"/>
              </a:cxn>
              <a:cxn ang="0">
                <a:pos x="292" y="75"/>
              </a:cxn>
              <a:cxn ang="0">
                <a:pos x="252" y="51"/>
              </a:cxn>
              <a:cxn ang="0">
                <a:pos x="260" y="55"/>
              </a:cxn>
            </a:cxnLst>
            <a:rect l="0" t="0" r="r" b="b"/>
            <a:pathLst>
              <a:path w="315" h="208">
                <a:moveTo>
                  <a:pt x="314" y="84"/>
                </a:moveTo>
                <a:lnTo>
                  <a:pt x="314" y="84"/>
                </a:lnTo>
                <a:lnTo>
                  <a:pt x="306" y="75"/>
                </a:lnTo>
                <a:lnTo>
                  <a:pt x="297" y="66"/>
                </a:lnTo>
                <a:lnTo>
                  <a:pt x="297" y="66"/>
                </a:lnTo>
                <a:lnTo>
                  <a:pt x="301" y="64"/>
                </a:lnTo>
                <a:lnTo>
                  <a:pt x="303" y="64"/>
                </a:lnTo>
                <a:lnTo>
                  <a:pt x="301" y="63"/>
                </a:lnTo>
                <a:lnTo>
                  <a:pt x="301" y="63"/>
                </a:lnTo>
                <a:lnTo>
                  <a:pt x="290" y="58"/>
                </a:lnTo>
                <a:lnTo>
                  <a:pt x="281" y="49"/>
                </a:lnTo>
                <a:lnTo>
                  <a:pt x="264" y="33"/>
                </a:lnTo>
                <a:lnTo>
                  <a:pt x="264" y="33"/>
                </a:lnTo>
                <a:lnTo>
                  <a:pt x="250" y="18"/>
                </a:lnTo>
                <a:lnTo>
                  <a:pt x="245" y="9"/>
                </a:lnTo>
                <a:lnTo>
                  <a:pt x="241" y="1"/>
                </a:lnTo>
                <a:lnTo>
                  <a:pt x="241" y="1"/>
                </a:lnTo>
                <a:lnTo>
                  <a:pt x="239" y="1"/>
                </a:lnTo>
                <a:lnTo>
                  <a:pt x="238" y="1"/>
                </a:lnTo>
                <a:lnTo>
                  <a:pt x="238" y="1"/>
                </a:lnTo>
                <a:lnTo>
                  <a:pt x="239" y="7"/>
                </a:lnTo>
                <a:lnTo>
                  <a:pt x="241" y="12"/>
                </a:lnTo>
                <a:lnTo>
                  <a:pt x="246" y="20"/>
                </a:lnTo>
                <a:lnTo>
                  <a:pt x="253" y="30"/>
                </a:lnTo>
                <a:lnTo>
                  <a:pt x="260" y="37"/>
                </a:lnTo>
                <a:lnTo>
                  <a:pt x="260" y="37"/>
                </a:lnTo>
                <a:lnTo>
                  <a:pt x="261" y="38"/>
                </a:lnTo>
                <a:lnTo>
                  <a:pt x="261" y="38"/>
                </a:lnTo>
                <a:lnTo>
                  <a:pt x="252" y="30"/>
                </a:lnTo>
                <a:lnTo>
                  <a:pt x="252" y="30"/>
                </a:lnTo>
                <a:lnTo>
                  <a:pt x="242" y="20"/>
                </a:lnTo>
                <a:lnTo>
                  <a:pt x="231" y="11"/>
                </a:lnTo>
                <a:lnTo>
                  <a:pt x="224" y="7"/>
                </a:lnTo>
                <a:lnTo>
                  <a:pt x="219" y="3"/>
                </a:lnTo>
                <a:lnTo>
                  <a:pt x="212" y="1"/>
                </a:lnTo>
                <a:lnTo>
                  <a:pt x="205" y="0"/>
                </a:lnTo>
                <a:lnTo>
                  <a:pt x="205" y="0"/>
                </a:lnTo>
                <a:lnTo>
                  <a:pt x="200" y="0"/>
                </a:lnTo>
                <a:lnTo>
                  <a:pt x="198" y="1"/>
                </a:lnTo>
                <a:lnTo>
                  <a:pt x="197" y="1"/>
                </a:lnTo>
                <a:lnTo>
                  <a:pt x="198" y="3"/>
                </a:lnTo>
                <a:lnTo>
                  <a:pt x="198" y="3"/>
                </a:lnTo>
                <a:lnTo>
                  <a:pt x="209" y="15"/>
                </a:lnTo>
                <a:lnTo>
                  <a:pt x="222" y="27"/>
                </a:lnTo>
                <a:lnTo>
                  <a:pt x="222" y="27"/>
                </a:lnTo>
                <a:lnTo>
                  <a:pt x="208" y="20"/>
                </a:lnTo>
                <a:lnTo>
                  <a:pt x="208" y="20"/>
                </a:lnTo>
                <a:lnTo>
                  <a:pt x="201" y="20"/>
                </a:lnTo>
                <a:lnTo>
                  <a:pt x="197" y="22"/>
                </a:lnTo>
                <a:lnTo>
                  <a:pt x="195" y="22"/>
                </a:lnTo>
                <a:lnTo>
                  <a:pt x="197" y="23"/>
                </a:lnTo>
                <a:lnTo>
                  <a:pt x="197" y="23"/>
                </a:lnTo>
                <a:lnTo>
                  <a:pt x="215" y="42"/>
                </a:lnTo>
                <a:lnTo>
                  <a:pt x="234" y="60"/>
                </a:lnTo>
                <a:lnTo>
                  <a:pt x="256" y="77"/>
                </a:lnTo>
                <a:lnTo>
                  <a:pt x="278" y="92"/>
                </a:lnTo>
                <a:lnTo>
                  <a:pt x="278" y="92"/>
                </a:lnTo>
                <a:lnTo>
                  <a:pt x="271" y="100"/>
                </a:lnTo>
                <a:lnTo>
                  <a:pt x="271" y="100"/>
                </a:lnTo>
                <a:lnTo>
                  <a:pt x="241" y="102"/>
                </a:lnTo>
                <a:lnTo>
                  <a:pt x="206" y="103"/>
                </a:lnTo>
                <a:lnTo>
                  <a:pt x="161" y="103"/>
                </a:lnTo>
                <a:lnTo>
                  <a:pt x="161" y="103"/>
                </a:lnTo>
                <a:lnTo>
                  <a:pt x="83" y="102"/>
                </a:lnTo>
                <a:lnTo>
                  <a:pt x="43" y="102"/>
                </a:lnTo>
                <a:lnTo>
                  <a:pt x="23" y="102"/>
                </a:lnTo>
                <a:lnTo>
                  <a:pt x="4" y="104"/>
                </a:lnTo>
                <a:lnTo>
                  <a:pt x="4" y="104"/>
                </a:lnTo>
                <a:lnTo>
                  <a:pt x="1" y="104"/>
                </a:lnTo>
                <a:lnTo>
                  <a:pt x="0" y="106"/>
                </a:lnTo>
                <a:lnTo>
                  <a:pt x="1" y="107"/>
                </a:lnTo>
                <a:lnTo>
                  <a:pt x="4" y="108"/>
                </a:lnTo>
                <a:lnTo>
                  <a:pt x="4" y="108"/>
                </a:lnTo>
                <a:lnTo>
                  <a:pt x="40" y="111"/>
                </a:lnTo>
                <a:lnTo>
                  <a:pt x="77" y="111"/>
                </a:lnTo>
                <a:lnTo>
                  <a:pt x="151" y="110"/>
                </a:lnTo>
                <a:lnTo>
                  <a:pt x="151" y="110"/>
                </a:lnTo>
                <a:lnTo>
                  <a:pt x="209" y="108"/>
                </a:lnTo>
                <a:lnTo>
                  <a:pt x="267" y="104"/>
                </a:lnTo>
                <a:lnTo>
                  <a:pt x="267" y="104"/>
                </a:lnTo>
                <a:lnTo>
                  <a:pt x="256" y="121"/>
                </a:lnTo>
                <a:lnTo>
                  <a:pt x="245" y="139"/>
                </a:lnTo>
                <a:lnTo>
                  <a:pt x="245" y="139"/>
                </a:lnTo>
                <a:lnTo>
                  <a:pt x="219" y="179"/>
                </a:lnTo>
                <a:lnTo>
                  <a:pt x="219" y="179"/>
                </a:lnTo>
                <a:lnTo>
                  <a:pt x="209" y="191"/>
                </a:lnTo>
                <a:lnTo>
                  <a:pt x="205" y="197"/>
                </a:lnTo>
                <a:lnTo>
                  <a:pt x="202" y="205"/>
                </a:lnTo>
                <a:lnTo>
                  <a:pt x="202" y="205"/>
                </a:lnTo>
                <a:lnTo>
                  <a:pt x="202" y="206"/>
                </a:lnTo>
                <a:lnTo>
                  <a:pt x="204" y="208"/>
                </a:lnTo>
                <a:lnTo>
                  <a:pt x="208" y="208"/>
                </a:lnTo>
                <a:lnTo>
                  <a:pt x="213" y="206"/>
                </a:lnTo>
                <a:lnTo>
                  <a:pt x="213" y="206"/>
                </a:lnTo>
                <a:lnTo>
                  <a:pt x="215" y="206"/>
                </a:lnTo>
                <a:lnTo>
                  <a:pt x="215" y="206"/>
                </a:lnTo>
                <a:lnTo>
                  <a:pt x="216" y="206"/>
                </a:lnTo>
                <a:lnTo>
                  <a:pt x="219" y="206"/>
                </a:lnTo>
                <a:lnTo>
                  <a:pt x="223" y="206"/>
                </a:lnTo>
                <a:lnTo>
                  <a:pt x="223" y="206"/>
                </a:lnTo>
                <a:lnTo>
                  <a:pt x="234" y="192"/>
                </a:lnTo>
                <a:lnTo>
                  <a:pt x="244" y="177"/>
                </a:lnTo>
                <a:lnTo>
                  <a:pt x="260" y="147"/>
                </a:lnTo>
                <a:lnTo>
                  <a:pt x="260" y="147"/>
                </a:lnTo>
                <a:lnTo>
                  <a:pt x="263" y="143"/>
                </a:lnTo>
                <a:lnTo>
                  <a:pt x="263" y="143"/>
                </a:lnTo>
                <a:lnTo>
                  <a:pt x="272" y="131"/>
                </a:lnTo>
                <a:lnTo>
                  <a:pt x="282" y="117"/>
                </a:lnTo>
                <a:lnTo>
                  <a:pt x="282" y="117"/>
                </a:lnTo>
                <a:lnTo>
                  <a:pt x="282" y="117"/>
                </a:lnTo>
                <a:lnTo>
                  <a:pt x="282" y="115"/>
                </a:lnTo>
                <a:lnTo>
                  <a:pt x="277" y="114"/>
                </a:lnTo>
                <a:lnTo>
                  <a:pt x="277" y="114"/>
                </a:lnTo>
                <a:lnTo>
                  <a:pt x="285" y="103"/>
                </a:lnTo>
                <a:lnTo>
                  <a:pt x="285" y="103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3" y="102"/>
                </a:lnTo>
                <a:lnTo>
                  <a:pt x="299" y="102"/>
                </a:lnTo>
                <a:lnTo>
                  <a:pt x="301" y="102"/>
                </a:lnTo>
                <a:lnTo>
                  <a:pt x="301" y="100"/>
                </a:lnTo>
                <a:lnTo>
                  <a:pt x="301" y="100"/>
                </a:lnTo>
                <a:lnTo>
                  <a:pt x="301" y="100"/>
                </a:lnTo>
                <a:lnTo>
                  <a:pt x="292" y="93"/>
                </a:lnTo>
                <a:lnTo>
                  <a:pt x="292" y="93"/>
                </a:lnTo>
                <a:lnTo>
                  <a:pt x="297" y="85"/>
                </a:lnTo>
                <a:lnTo>
                  <a:pt x="297" y="85"/>
                </a:lnTo>
                <a:lnTo>
                  <a:pt x="304" y="88"/>
                </a:lnTo>
                <a:lnTo>
                  <a:pt x="304" y="88"/>
                </a:lnTo>
                <a:lnTo>
                  <a:pt x="311" y="88"/>
                </a:lnTo>
                <a:lnTo>
                  <a:pt x="314" y="86"/>
                </a:lnTo>
                <a:lnTo>
                  <a:pt x="315" y="85"/>
                </a:lnTo>
                <a:lnTo>
                  <a:pt x="314" y="84"/>
                </a:lnTo>
                <a:lnTo>
                  <a:pt x="314" y="84"/>
                </a:lnTo>
                <a:close/>
                <a:moveTo>
                  <a:pt x="286" y="84"/>
                </a:moveTo>
                <a:lnTo>
                  <a:pt x="286" y="84"/>
                </a:lnTo>
                <a:lnTo>
                  <a:pt x="284" y="86"/>
                </a:lnTo>
                <a:lnTo>
                  <a:pt x="284" y="86"/>
                </a:lnTo>
                <a:lnTo>
                  <a:pt x="256" y="66"/>
                </a:lnTo>
                <a:lnTo>
                  <a:pt x="256" y="66"/>
                </a:lnTo>
                <a:lnTo>
                  <a:pt x="271" y="74"/>
                </a:lnTo>
                <a:lnTo>
                  <a:pt x="288" y="82"/>
                </a:lnTo>
                <a:lnTo>
                  <a:pt x="288" y="82"/>
                </a:lnTo>
                <a:lnTo>
                  <a:pt x="286" y="84"/>
                </a:lnTo>
                <a:lnTo>
                  <a:pt x="286" y="84"/>
                </a:lnTo>
                <a:close/>
                <a:moveTo>
                  <a:pt x="245" y="36"/>
                </a:moveTo>
                <a:lnTo>
                  <a:pt x="245" y="36"/>
                </a:lnTo>
                <a:lnTo>
                  <a:pt x="230" y="23"/>
                </a:lnTo>
                <a:lnTo>
                  <a:pt x="216" y="9"/>
                </a:lnTo>
                <a:lnTo>
                  <a:pt x="216" y="9"/>
                </a:lnTo>
                <a:lnTo>
                  <a:pt x="224" y="15"/>
                </a:lnTo>
                <a:lnTo>
                  <a:pt x="231" y="22"/>
                </a:lnTo>
                <a:lnTo>
                  <a:pt x="245" y="36"/>
                </a:lnTo>
                <a:lnTo>
                  <a:pt x="245" y="36"/>
                </a:lnTo>
                <a:close/>
                <a:moveTo>
                  <a:pt x="274" y="60"/>
                </a:moveTo>
                <a:lnTo>
                  <a:pt x="274" y="60"/>
                </a:lnTo>
                <a:lnTo>
                  <a:pt x="282" y="67"/>
                </a:lnTo>
                <a:lnTo>
                  <a:pt x="292" y="75"/>
                </a:lnTo>
                <a:lnTo>
                  <a:pt x="292" y="75"/>
                </a:lnTo>
                <a:lnTo>
                  <a:pt x="271" y="64"/>
                </a:lnTo>
                <a:lnTo>
                  <a:pt x="252" y="51"/>
                </a:lnTo>
                <a:lnTo>
                  <a:pt x="252" y="51"/>
                </a:lnTo>
                <a:lnTo>
                  <a:pt x="248" y="48"/>
                </a:lnTo>
                <a:lnTo>
                  <a:pt x="248" y="48"/>
                </a:lnTo>
                <a:lnTo>
                  <a:pt x="260" y="55"/>
                </a:lnTo>
                <a:lnTo>
                  <a:pt x="274" y="60"/>
                </a:lnTo>
                <a:lnTo>
                  <a:pt x="274" y="60"/>
                </a:lnTo>
                <a:close/>
              </a:path>
            </a:pathLst>
          </a:custGeom>
          <a:solidFill>
            <a:srgbClr val="7F7F7F"/>
          </a:solidFill>
          <a:ln w="9525">
            <a:solidFill>
              <a:srgbClr val="7F7F7F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16"/>
          <p:cNvSpPr>
            <a:spLocks/>
          </p:cNvSpPr>
          <p:nvPr/>
        </p:nvSpPr>
        <p:spPr bwMode="auto">
          <a:xfrm>
            <a:off x="4556106" y="2386125"/>
            <a:ext cx="2909378" cy="938509"/>
          </a:xfrm>
          <a:custGeom>
            <a:avLst/>
            <a:gdLst/>
            <a:ahLst/>
            <a:cxnLst>
              <a:cxn ang="0">
                <a:pos x="408" y="5"/>
              </a:cxn>
              <a:cxn ang="0">
                <a:pos x="408" y="0"/>
              </a:cxn>
              <a:cxn ang="0">
                <a:pos x="407" y="5"/>
              </a:cxn>
              <a:cxn ang="0">
                <a:pos x="357" y="4"/>
              </a:cxn>
              <a:cxn ang="0">
                <a:pos x="210" y="12"/>
              </a:cxn>
              <a:cxn ang="0">
                <a:pos x="159" y="15"/>
              </a:cxn>
              <a:cxn ang="0">
                <a:pos x="107" y="19"/>
              </a:cxn>
              <a:cxn ang="0">
                <a:pos x="57" y="25"/>
              </a:cxn>
              <a:cxn ang="0">
                <a:pos x="22" y="30"/>
              </a:cxn>
              <a:cxn ang="0">
                <a:pos x="0" y="27"/>
              </a:cxn>
              <a:cxn ang="0">
                <a:pos x="6" y="31"/>
              </a:cxn>
              <a:cxn ang="0">
                <a:pos x="15" y="33"/>
              </a:cxn>
              <a:cxn ang="0">
                <a:pos x="39" y="30"/>
              </a:cxn>
              <a:cxn ang="0">
                <a:pos x="90" y="25"/>
              </a:cxn>
              <a:cxn ang="0">
                <a:pos x="129" y="20"/>
              </a:cxn>
              <a:cxn ang="0">
                <a:pos x="170" y="20"/>
              </a:cxn>
              <a:cxn ang="0">
                <a:pos x="250" y="14"/>
              </a:cxn>
              <a:cxn ang="0">
                <a:pos x="381" y="9"/>
              </a:cxn>
              <a:cxn ang="0">
                <a:pos x="406" y="41"/>
              </a:cxn>
              <a:cxn ang="0">
                <a:pos x="407" y="103"/>
              </a:cxn>
              <a:cxn ang="0">
                <a:pos x="406" y="175"/>
              </a:cxn>
              <a:cxn ang="0">
                <a:pos x="361" y="176"/>
              </a:cxn>
              <a:cxn ang="0">
                <a:pos x="316" y="181"/>
              </a:cxn>
              <a:cxn ang="0">
                <a:pos x="233" y="183"/>
              </a:cxn>
              <a:cxn ang="0">
                <a:pos x="180" y="181"/>
              </a:cxn>
              <a:cxn ang="0">
                <a:pos x="103" y="186"/>
              </a:cxn>
              <a:cxn ang="0">
                <a:pos x="42" y="186"/>
              </a:cxn>
              <a:cxn ang="0">
                <a:pos x="15" y="186"/>
              </a:cxn>
              <a:cxn ang="0">
                <a:pos x="15" y="177"/>
              </a:cxn>
              <a:cxn ang="0">
                <a:pos x="13" y="150"/>
              </a:cxn>
              <a:cxn ang="0">
                <a:pos x="12" y="62"/>
              </a:cxn>
              <a:cxn ang="0">
                <a:pos x="12" y="40"/>
              </a:cxn>
              <a:cxn ang="0">
                <a:pos x="8" y="33"/>
              </a:cxn>
              <a:cxn ang="0">
                <a:pos x="8" y="44"/>
              </a:cxn>
              <a:cxn ang="0">
                <a:pos x="8" y="74"/>
              </a:cxn>
              <a:cxn ang="0">
                <a:pos x="8" y="150"/>
              </a:cxn>
              <a:cxn ang="0">
                <a:pos x="11" y="187"/>
              </a:cxn>
              <a:cxn ang="0">
                <a:pos x="2" y="190"/>
              </a:cxn>
              <a:cxn ang="0">
                <a:pos x="11" y="188"/>
              </a:cxn>
              <a:cxn ang="0">
                <a:pos x="11" y="190"/>
              </a:cxn>
              <a:cxn ang="0">
                <a:pos x="13" y="188"/>
              </a:cxn>
              <a:cxn ang="0">
                <a:pos x="56" y="190"/>
              </a:cxn>
              <a:cxn ang="0">
                <a:pos x="106" y="188"/>
              </a:cxn>
              <a:cxn ang="0">
                <a:pos x="187" y="187"/>
              </a:cxn>
              <a:cxn ang="0">
                <a:pos x="238" y="188"/>
              </a:cxn>
              <a:cxn ang="0">
                <a:pos x="313" y="186"/>
              </a:cxn>
              <a:cxn ang="0">
                <a:pos x="363" y="181"/>
              </a:cxn>
              <a:cxn ang="0">
                <a:pos x="406" y="180"/>
              </a:cxn>
              <a:cxn ang="0">
                <a:pos x="406" y="192"/>
              </a:cxn>
              <a:cxn ang="0">
                <a:pos x="408" y="190"/>
              </a:cxn>
              <a:cxn ang="0">
                <a:pos x="408" y="180"/>
              </a:cxn>
              <a:cxn ang="0">
                <a:pos x="412" y="179"/>
              </a:cxn>
              <a:cxn ang="0">
                <a:pos x="414" y="175"/>
              </a:cxn>
              <a:cxn ang="0">
                <a:pos x="412" y="173"/>
              </a:cxn>
              <a:cxn ang="0">
                <a:pos x="408" y="175"/>
              </a:cxn>
              <a:cxn ang="0">
                <a:pos x="408" y="75"/>
              </a:cxn>
              <a:cxn ang="0">
                <a:pos x="408" y="11"/>
              </a:cxn>
              <a:cxn ang="0">
                <a:pos x="417" y="11"/>
              </a:cxn>
              <a:cxn ang="0">
                <a:pos x="421" y="7"/>
              </a:cxn>
            </a:cxnLst>
            <a:rect l="0" t="0" r="r" b="b"/>
            <a:pathLst>
              <a:path w="421" h="192">
                <a:moveTo>
                  <a:pt x="419" y="7"/>
                </a:moveTo>
                <a:lnTo>
                  <a:pt x="419" y="7"/>
                </a:lnTo>
                <a:lnTo>
                  <a:pt x="408" y="5"/>
                </a:lnTo>
                <a:lnTo>
                  <a:pt x="408" y="5"/>
                </a:lnTo>
                <a:lnTo>
                  <a:pt x="408" y="0"/>
                </a:lnTo>
                <a:lnTo>
                  <a:pt x="408" y="0"/>
                </a:lnTo>
                <a:lnTo>
                  <a:pt x="407" y="1"/>
                </a:lnTo>
                <a:lnTo>
                  <a:pt x="407" y="1"/>
                </a:lnTo>
                <a:lnTo>
                  <a:pt x="407" y="5"/>
                </a:lnTo>
                <a:lnTo>
                  <a:pt x="407" y="5"/>
                </a:lnTo>
                <a:lnTo>
                  <a:pt x="382" y="4"/>
                </a:lnTo>
                <a:lnTo>
                  <a:pt x="357" y="4"/>
                </a:lnTo>
                <a:lnTo>
                  <a:pt x="309" y="5"/>
                </a:lnTo>
                <a:lnTo>
                  <a:pt x="260" y="8"/>
                </a:lnTo>
                <a:lnTo>
                  <a:pt x="210" y="12"/>
                </a:lnTo>
                <a:lnTo>
                  <a:pt x="210" y="12"/>
                </a:lnTo>
                <a:lnTo>
                  <a:pt x="185" y="15"/>
                </a:lnTo>
                <a:lnTo>
                  <a:pt x="159" y="15"/>
                </a:lnTo>
                <a:lnTo>
                  <a:pt x="133" y="16"/>
                </a:lnTo>
                <a:lnTo>
                  <a:pt x="107" y="19"/>
                </a:lnTo>
                <a:lnTo>
                  <a:pt x="107" y="19"/>
                </a:lnTo>
                <a:lnTo>
                  <a:pt x="82" y="22"/>
                </a:lnTo>
                <a:lnTo>
                  <a:pt x="57" y="25"/>
                </a:lnTo>
                <a:lnTo>
                  <a:pt x="57" y="25"/>
                </a:lnTo>
                <a:lnTo>
                  <a:pt x="30" y="29"/>
                </a:lnTo>
                <a:lnTo>
                  <a:pt x="30" y="29"/>
                </a:lnTo>
                <a:lnTo>
                  <a:pt x="22" y="30"/>
                </a:lnTo>
                <a:lnTo>
                  <a:pt x="15" y="30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0" y="27"/>
                </a:lnTo>
                <a:lnTo>
                  <a:pt x="6" y="31"/>
                </a:lnTo>
                <a:lnTo>
                  <a:pt x="11" y="33"/>
                </a:lnTo>
                <a:lnTo>
                  <a:pt x="15" y="33"/>
                </a:lnTo>
                <a:lnTo>
                  <a:pt x="15" y="33"/>
                </a:lnTo>
                <a:lnTo>
                  <a:pt x="27" y="31"/>
                </a:lnTo>
                <a:lnTo>
                  <a:pt x="39" y="30"/>
                </a:lnTo>
                <a:lnTo>
                  <a:pt x="39" y="30"/>
                </a:lnTo>
                <a:lnTo>
                  <a:pt x="66" y="26"/>
                </a:lnTo>
                <a:lnTo>
                  <a:pt x="90" y="25"/>
                </a:lnTo>
                <a:lnTo>
                  <a:pt x="90" y="25"/>
                </a:lnTo>
                <a:lnTo>
                  <a:pt x="104" y="23"/>
                </a:lnTo>
                <a:lnTo>
                  <a:pt x="117" y="22"/>
                </a:lnTo>
                <a:lnTo>
                  <a:pt x="129" y="20"/>
                </a:lnTo>
                <a:lnTo>
                  <a:pt x="143" y="19"/>
                </a:lnTo>
                <a:lnTo>
                  <a:pt x="143" y="19"/>
                </a:lnTo>
                <a:lnTo>
                  <a:pt x="170" y="20"/>
                </a:lnTo>
                <a:lnTo>
                  <a:pt x="198" y="19"/>
                </a:lnTo>
                <a:lnTo>
                  <a:pt x="198" y="19"/>
                </a:lnTo>
                <a:lnTo>
                  <a:pt x="250" y="14"/>
                </a:lnTo>
                <a:lnTo>
                  <a:pt x="302" y="9"/>
                </a:lnTo>
                <a:lnTo>
                  <a:pt x="355" y="8"/>
                </a:lnTo>
                <a:lnTo>
                  <a:pt x="381" y="9"/>
                </a:lnTo>
                <a:lnTo>
                  <a:pt x="407" y="11"/>
                </a:lnTo>
                <a:lnTo>
                  <a:pt x="407" y="11"/>
                </a:lnTo>
                <a:lnTo>
                  <a:pt x="406" y="41"/>
                </a:lnTo>
                <a:lnTo>
                  <a:pt x="406" y="73"/>
                </a:lnTo>
                <a:lnTo>
                  <a:pt x="406" y="73"/>
                </a:lnTo>
                <a:lnTo>
                  <a:pt x="407" y="103"/>
                </a:lnTo>
                <a:lnTo>
                  <a:pt x="407" y="133"/>
                </a:lnTo>
                <a:lnTo>
                  <a:pt x="407" y="133"/>
                </a:lnTo>
                <a:lnTo>
                  <a:pt x="406" y="175"/>
                </a:lnTo>
                <a:lnTo>
                  <a:pt x="406" y="175"/>
                </a:lnTo>
                <a:lnTo>
                  <a:pt x="361" y="176"/>
                </a:lnTo>
                <a:lnTo>
                  <a:pt x="361" y="176"/>
                </a:lnTo>
                <a:lnTo>
                  <a:pt x="338" y="179"/>
                </a:lnTo>
                <a:lnTo>
                  <a:pt x="316" y="181"/>
                </a:lnTo>
                <a:lnTo>
                  <a:pt x="316" y="181"/>
                </a:lnTo>
                <a:lnTo>
                  <a:pt x="289" y="183"/>
                </a:lnTo>
                <a:lnTo>
                  <a:pt x="261" y="183"/>
                </a:lnTo>
                <a:lnTo>
                  <a:pt x="233" y="183"/>
                </a:lnTo>
                <a:lnTo>
                  <a:pt x="206" y="181"/>
                </a:lnTo>
                <a:lnTo>
                  <a:pt x="206" y="181"/>
                </a:lnTo>
                <a:lnTo>
                  <a:pt x="180" y="181"/>
                </a:lnTo>
                <a:lnTo>
                  <a:pt x="155" y="181"/>
                </a:lnTo>
                <a:lnTo>
                  <a:pt x="103" y="186"/>
                </a:lnTo>
                <a:lnTo>
                  <a:pt x="103" y="186"/>
                </a:lnTo>
                <a:lnTo>
                  <a:pt x="72" y="186"/>
                </a:lnTo>
                <a:lnTo>
                  <a:pt x="42" y="186"/>
                </a:lnTo>
                <a:lnTo>
                  <a:pt x="42" y="186"/>
                </a:lnTo>
                <a:lnTo>
                  <a:pt x="28" y="186"/>
                </a:lnTo>
                <a:lnTo>
                  <a:pt x="15" y="186"/>
                </a:lnTo>
                <a:lnTo>
                  <a:pt x="15" y="186"/>
                </a:lnTo>
                <a:lnTo>
                  <a:pt x="15" y="186"/>
                </a:lnTo>
                <a:lnTo>
                  <a:pt x="15" y="186"/>
                </a:lnTo>
                <a:lnTo>
                  <a:pt x="15" y="177"/>
                </a:lnTo>
                <a:lnTo>
                  <a:pt x="15" y="168"/>
                </a:lnTo>
                <a:lnTo>
                  <a:pt x="13" y="150"/>
                </a:lnTo>
                <a:lnTo>
                  <a:pt x="13" y="150"/>
                </a:lnTo>
                <a:lnTo>
                  <a:pt x="13" y="103"/>
                </a:lnTo>
                <a:lnTo>
                  <a:pt x="13" y="103"/>
                </a:lnTo>
                <a:lnTo>
                  <a:pt x="12" y="62"/>
                </a:lnTo>
                <a:lnTo>
                  <a:pt x="12" y="62"/>
                </a:lnTo>
                <a:lnTo>
                  <a:pt x="12" y="47"/>
                </a:lnTo>
                <a:lnTo>
                  <a:pt x="12" y="40"/>
                </a:lnTo>
                <a:lnTo>
                  <a:pt x="9" y="33"/>
                </a:lnTo>
                <a:lnTo>
                  <a:pt x="9" y="33"/>
                </a:lnTo>
                <a:lnTo>
                  <a:pt x="8" y="33"/>
                </a:lnTo>
                <a:lnTo>
                  <a:pt x="8" y="34"/>
                </a:lnTo>
                <a:lnTo>
                  <a:pt x="8" y="34"/>
                </a:lnTo>
                <a:lnTo>
                  <a:pt x="8" y="44"/>
                </a:lnTo>
                <a:lnTo>
                  <a:pt x="8" y="53"/>
                </a:lnTo>
                <a:lnTo>
                  <a:pt x="8" y="74"/>
                </a:lnTo>
                <a:lnTo>
                  <a:pt x="8" y="74"/>
                </a:lnTo>
                <a:lnTo>
                  <a:pt x="8" y="113"/>
                </a:lnTo>
                <a:lnTo>
                  <a:pt x="8" y="113"/>
                </a:lnTo>
                <a:lnTo>
                  <a:pt x="8" y="150"/>
                </a:lnTo>
                <a:lnTo>
                  <a:pt x="8" y="169"/>
                </a:lnTo>
                <a:lnTo>
                  <a:pt x="11" y="187"/>
                </a:lnTo>
                <a:lnTo>
                  <a:pt x="11" y="187"/>
                </a:lnTo>
                <a:lnTo>
                  <a:pt x="2" y="190"/>
                </a:lnTo>
                <a:lnTo>
                  <a:pt x="2" y="190"/>
                </a:lnTo>
                <a:lnTo>
                  <a:pt x="2" y="190"/>
                </a:lnTo>
                <a:lnTo>
                  <a:pt x="2" y="190"/>
                </a:lnTo>
                <a:lnTo>
                  <a:pt x="11" y="188"/>
                </a:lnTo>
                <a:lnTo>
                  <a:pt x="11" y="188"/>
                </a:lnTo>
                <a:lnTo>
                  <a:pt x="11" y="190"/>
                </a:lnTo>
                <a:lnTo>
                  <a:pt x="11" y="190"/>
                </a:lnTo>
                <a:lnTo>
                  <a:pt x="11" y="190"/>
                </a:lnTo>
                <a:lnTo>
                  <a:pt x="12" y="190"/>
                </a:lnTo>
                <a:lnTo>
                  <a:pt x="13" y="188"/>
                </a:lnTo>
                <a:lnTo>
                  <a:pt x="13" y="188"/>
                </a:lnTo>
                <a:lnTo>
                  <a:pt x="30" y="190"/>
                </a:lnTo>
                <a:lnTo>
                  <a:pt x="30" y="190"/>
                </a:lnTo>
                <a:lnTo>
                  <a:pt x="56" y="190"/>
                </a:lnTo>
                <a:lnTo>
                  <a:pt x="56" y="190"/>
                </a:lnTo>
                <a:lnTo>
                  <a:pt x="81" y="190"/>
                </a:lnTo>
                <a:lnTo>
                  <a:pt x="106" y="188"/>
                </a:lnTo>
                <a:lnTo>
                  <a:pt x="106" y="188"/>
                </a:lnTo>
                <a:lnTo>
                  <a:pt x="159" y="187"/>
                </a:lnTo>
                <a:lnTo>
                  <a:pt x="187" y="187"/>
                </a:lnTo>
                <a:lnTo>
                  <a:pt x="213" y="187"/>
                </a:lnTo>
                <a:lnTo>
                  <a:pt x="213" y="187"/>
                </a:lnTo>
                <a:lnTo>
                  <a:pt x="238" y="188"/>
                </a:lnTo>
                <a:lnTo>
                  <a:pt x="264" y="188"/>
                </a:lnTo>
                <a:lnTo>
                  <a:pt x="313" y="186"/>
                </a:lnTo>
                <a:lnTo>
                  <a:pt x="313" y="186"/>
                </a:lnTo>
                <a:lnTo>
                  <a:pt x="338" y="184"/>
                </a:lnTo>
                <a:lnTo>
                  <a:pt x="363" y="181"/>
                </a:lnTo>
                <a:lnTo>
                  <a:pt x="363" y="181"/>
                </a:lnTo>
                <a:lnTo>
                  <a:pt x="374" y="180"/>
                </a:lnTo>
                <a:lnTo>
                  <a:pt x="383" y="180"/>
                </a:lnTo>
                <a:lnTo>
                  <a:pt x="406" y="180"/>
                </a:lnTo>
                <a:lnTo>
                  <a:pt x="406" y="180"/>
                </a:lnTo>
                <a:lnTo>
                  <a:pt x="406" y="192"/>
                </a:lnTo>
                <a:lnTo>
                  <a:pt x="406" y="192"/>
                </a:lnTo>
                <a:lnTo>
                  <a:pt x="406" y="192"/>
                </a:lnTo>
                <a:lnTo>
                  <a:pt x="407" y="192"/>
                </a:lnTo>
                <a:lnTo>
                  <a:pt x="408" y="190"/>
                </a:lnTo>
                <a:lnTo>
                  <a:pt x="408" y="190"/>
                </a:lnTo>
                <a:lnTo>
                  <a:pt x="408" y="180"/>
                </a:lnTo>
                <a:lnTo>
                  <a:pt x="408" y="180"/>
                </a:lnTo>
                <a:lnTo>
                  <a:pt x="410" y="180"/>
                </a:lnTo>
                <a:lnTo>
                  <a:pt x="410" y="180"/>
                </a:lnTo>
                <a:lnTo>
                  <a:pt x="412" y="179"/>
                </a:lnTo>
                <a:lnTo>
                  <a:pt x="414" y="176"/>
                </a:lnTo>
                <a:lnTo>
                  <a:pt x="414" y="176"/>
                </a:lnTo>
                <a:lnTo>
                  <a:pt x="414" y="175"/>
                </a:lnTo>
                <a:lnTo>
                  <a:pt x="414" y="175"/>
                </a:lnTo>
                <a:lnTo>
                  <a:pt x="412" y="173"/>
                </a:lnTo>
                <a:lnTo>
                  <a:pt x="412" y="173"/>
                </a:lnTo>
                <a:lnTo>
                  <a:pt x="410" y="175"/>
                </a:lnTo>
                <a:lnTo>
                  <a:pt x="410" y="175"/>
                </a:lnTo>
                <a:lnTo>
                  <a:pt x="408" y="175"/>
                </a:lnTo>
                <a:lnTo>
                  <a:pt x="408" y="175"/>
                </a:lnTo>
                <a:lnTo>
                  <a:pt x="410" y="125"/>
                </a:lnTo>
                <a:lnTo>
                  <a:pt x="408" y="75"/>
                </a:lnTo>
                <a:lnTo>
                  <a:pt x="408" y="75"/>
                </a:lnTo>
                <a:lnTo>
                  <a:pt x="408" y="42"/>
                </a:lnTo>
                <a:lnTo>
                  <a:pt x="408" y="11"/>
                </a:lnTo>
                <a:lnTo>
                  <a:pt x="408" y="11"/>
                </a:lnTo>
                <a:lnTo>
                  <a:pt x="417" y="11"/>
                </a:lnTo>
                <a:lnTo>
                  <a:pt x="417" y="11"/>
                </a:lnTo>
                <a:lnTo>
                  <a:pt x="418" y="11"/>
                </a:lnTo>
                <a:lnTo>
                  <a:pt x="419" y="9"/>
                </a:lnTo>
                <a:lnTo>
                  <a:pt x="421" y="7"/>
                </a:lnTo>
                <a:lnTo>
                  <a:pt x="419" y="7"/>
                </a:lnTo>
                <a:lnTo>
                  <a:pt x="419" y="7"/>
                </a:lnTo>
                <a:close/>
              </a:path>
            </a:pathLst>
          </a:custGeom>
          <a:solidFill>
            <a:srgbClr val="7F7F7F"/>
          </a:solidFill>
          <a:ln w="9525">
            <a:solidFill>
              <a:schemeClr val="tx1">
                <a:lumMod val="50000"/>
                <a:lumOff val="50000"/>
              </a:schemeClr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文本框 77"/>
          <p:cNvSpPr txBox="1"/>
          <p:nvPr/>
        </p:nvSpPr>
        <p:spPr>
          <a:xfrm>
            <a:off x="2311668" y="5133695"/>
            <a:ext cx="73982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  <a:endParaRPr lang="zh-CN" altLang="en-US" dirty="0"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9" name="Rectangle 47"/>
          <p:cNvSpPr/>
          <p:nvPr/>
        </p:nvSpPr>
        <p:spPr>
          <a:xfrm>
            <a:off x="4433451" y="4673703"/>
            <a:ext cx="244316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添加您的文字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54916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8" grpId="0"/>
      <p:bldP spid="79" grpId="0"/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椭圆 34"/>
          <p:cNvSpPr/>
          <p:nvPr/>
        </p:nvSpPr>
        <p:spPr>
          <a:xfrm>
            <a:off x="1446285" y="2973405"/>
            <a:ext cx="2142530" cy="2142530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Freeform 7"/>
          <p:cNvSpPr>
            <a:spLocks/>
          </p:cNvSpPr>
          <p:nvPr/>
        </p:nvSpPr>
        <p:spPr bwMode="auto">
          <a:xfrm>
            <a:off x="5846636" y="2939126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8"/>
          <p:cNvSpPr>
            <a:spLocks/>
          </p:cNvSpPr>
          <p:nvPr/>
        </p:nvSpPr>
        <p:spPr bwMode="auto">
          <a:xfrm>
            <a:off x="2816657" y="3732281"/>
            <a:ext cx="253739" cy="495057"/>
          </a:xfrm>
          <a:custGeom>
            <a:avLst/>
            <a:gdLst>
              <a:gd name="T0" fmla="*/ 17 w 17"/>
              <a:gd name="T1" fmla="*/ 1 h 33"/>
              <a:gd name="T2" fmla="*/ 17 w 17"/>
              <a:gd name="T3" fmla="*/ 13 h 33"/>
              <a:gd name="T4" fmla="*/ 17 w 17"/>
              <a:gd name="T5" fmla="*/ 29 h 33"/>
              <a:gd name="T6" fmla="*/ 15 w 17"/>
              <a:gd name="T7" fmla="*/ 31 h 33"/>
              <a:gd name="T8" fmla="*/ 3 w 17"/>
              <a:gd name="T9" fmla="*/ 11 h 33"/>
              <a:gd name="T10" fmla="*/ 7 w 17"/>
              <a:gd name="T11" fmla="*/ 31 h 33"/>
              <a:gd name="T12" fmla="*/ 5 w 17"/>
              <a:gd name="T13" fmla="*/ 33 h 33"/>
              <a:gd name="T14" fmla="*/ 3 w 17"/>
              <a:gd name="T15" fmla="*/ 31 h 33"/>
              <a:gd name="T16" fmla="*/ 1 w 17"/>
              <a:gd name="T17" fmla="*/ 4 h 33"/>
              <a:gd name="T18" fmla="*/ 4 w 17"/>
              <a:gd name="T19" fmla="*/ 8 h 33"/>
              <a:gd name="T20" fmla="*/ 14 w 17"/>
              <a:gd name="T21" fmla="*/ 26 h 33"/>
              <a:gd name="T22" fmla="*/ 15 w 17"/>
              <a:gd name="T23" fmla="*/ 5 h 33"/>
              <a:gd name="T24" fmla="*/ 14 w 17"/>
              <a:gd name="T25" fmla="*/ 4 h 33"/>
              <a:gd name="T26" fmla="*/ 17 w 17"/>
              <a:gd name="T27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7" h="33">
                <a:moveTo>
                  <a:pt x="17" y="1"/>
                </a:moveTo>
                <a:cubicBezTo>
                  <a:pt x="16" y="5"/>
                  <a:pt x="17" y="9"/>
                  <a:pt x="17" y="13"/>
                </a:cubicBezTo>
                <a:cubicBezTo>
                  <a:pt x="17" y="18"/>
                  <a:pt x="16" y="23"/>
                  <a:pt x="17" y="29"/>
                </a:cubicBezTo>
                <a:cubicBezTo>
                  <a:pt x="17" y="30"/>
                  <a:pt x="16" y="31"/>
                  <a:pt x="15" y="31"/>
                </a:cubicBezTo>
                <a:cubicBezTo>
                  <a:pt x="10" y="26"/>
                  <a:pt x="8" y="17"/>
                  <a:pt x="3" y="11"/>
                </a:cubicBezTo>
                <a:cubicBezTo>
                  <a:pt x="3" y="16"/>
                  <a:pt x="5" y="24"/>
                  <a:pt x="7" y="31"/>
                </a:cubicBezTo>
                <a:cubicBezTo>
                  <a:pt x="6" y="31"/>
                  <a:pt x="5" y="32"/>
                  <a:pt x="5" y="33"/>
                </a:cubicBezTo>
                <a:cubicBezTo>
                  <a:pt x="4" y="33"/>
                  <a:pt x="4" y="31"/>
                  <a:pt x="3" y="31"/>
                </a:cubicBezTo>
                <a:cubicBezTo>
                  <a:pt x="3" y="23"/>
                  <a:pt x="0" y="14"/>
                  <a:pt x="1" y="4"/>
                </a:cubicBezTo>
                <a:cubicBezTo>
                  <a:pt x="3" y="4"/>
                  <a:pt x="4" y="6"/>
                  <a:pt x="4" y="8"/>
                </a:cubicBezTo>
                <a:cubicBezTo>
                  <a:pt x="7" y="14"/>
                  <a:pt x="11" y="21"/>
                  <a:pt x="14" y="26"/>
                </a:cubicBezTo>
                <a:cubicBezTo>
                  <a:pt x="16" y="20"/>
                  <a:pt x="15" y="11"/>
                  <a:pt x="15" y="5"/>
                </a:cubicBezTo>
                <a:cubicBezTo>
                  <a:pt x="15" y="4"/>
                  <a:pt x="14" y="4"/>
                  <a:pt x="14" y="4"/>
                </a:cubicBezTo>
                <a:cubicBezTo>
                  <a:pt x="14" y="2"/>
                  <a:pt x="15" y="0"/>
                  <a:pt x="17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9"/>
          <p:cNvSpPr>
            <a:spLocks noEditPoints="1"/>
          </p:cNvSpPr>
          <p:nvPr/>
        </p:nvSpPr>
        <p:spPr bwMode="auto">
          <a:xfrm>
            <a:off x="2518558" y="3792611"/>
            <a:ext cx="253739" cy="479087"/>
          </a:xfrm>
          <a:custGeom>
            <a:avLst/>
            <a:gdLst>
              <a:gd name="T0" fmla="*/ 17 w 17"/>
              <a:gd name="T1" fmla="*/ 29 h 32"/>
              <a:gd name="T2" fmla="*/ 16 w 17"/>
              <a:gd name="T3" fmla="*/ 31 h 32"/>
              <a:gd name="T4" fmla="*/ 11 w 17"/>
              <a:gd name="T5" fmla="*/ 21 h 32"/>
              <a:gd name="T6" fmla="*/ 5 w 17"/>
              <a:gd name="T7" fmla="*/ 22 h 32"/>
              <a:gd name="T8" fmla="*/ 4 w 17"/>
              <a:gd name="T9" fmla="*/ 30 h 32"/>
              <a:gd name="T10" fmla="*/ 2 w 17"/>
              <a:gd name="T11" fmla="*/ 32 h 32"/>
              <a:gd name="T12" fmla="*/ 2 w 17"/>
              <a:gd name="T13" fmla="*/ 24 h 32"/>
              <a:gd name="T14" fmla="*/ 4 w 17"/>
              <a:gd name="T15" fmla="*/ 1 h 32"/>
              <a:gd name="T16" fmla="*/ 6 w 17"/>
              <a:gd name="T17" fmla="*/ 0 h 32"/>
              <a:gd name="T18" fmla="*/ 10 w 17"/>
              <a:gd name="T19" fmla="*/ 11 h 32"/>
              <a:gd name="T20" fmla="*/ 15 w 17"/>
              <a:gd name="T21" fmla="*/ 22 h 32"/>
              <a:gd name="T22" fmla="*/ 15 w 17"/>
              <a:gd name="T23" fmla="*/ 22 h 32"/>
              <a:gd name="T24" fmla="*/ 17 w 17"/>
              <a:gd name="T25" fmla="*/ 29 h 32"/>
              <a:gd name="T26" fmla="*/ 5 w 17"/>
              <a:gd name="T27" fmla="*/ 19 h 32"/>
              <a:gd name="T28" fmla="*/ 11 w 17"/>
              <a:gd name="T29" fmla="*/ 19 h 32"/>
              <a:gd name="T30" fmla="*/ 6 w 17"/>
              <a:gd name="T31" fmla="*/ 6 h 32"/>
              <a:gd name="T32" fmla="*/ 5 w 17"/>
              <a:gd name="T33" fmla="*/ 19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" h="32">
                <a:moveTo>
                  <a:pt x="17" y="29"/>
                </a:moveTo>
                <a:cubicBezTo>
                  <a:pt x="17" y="30"/>
                  <a:pt x="16" y="30"/>
                  <a:pt x="16" y="31"/>
                </a:cubicBezTo>
                <a:cubicBezTo>
                  <a:pt x="13" y="29"/>
                  <a:pt x="15" y="22"/>
                  <a:pt x="11" y="21"/>
                </a:cubicBezTo>
                <a:cubicBezTo>
                  <a:pt x="8" y="22"/>
                  <a:pt x="7" y="22"/>
                  <a:pt x="5" y="22"/>
                </a:cubicBezTo>
                <a:cubicBezTo>
                  <a:pt x="4" y="25"/>
                  <a:pt x="3" y="28"/>
                  <a:pt x="4" y="30"/>
                </a:cubicBezTo>
                <a:cubicBezTo>
                  <a:pt x="3" y="31"/>
                  <a:pt x="3" y="32"/>
                  <a:pt x="2" y="32"/>
                </a:cubicBezTo>
                <a:cubicBezTo>
                  <a:pt x="0" y="31"/>
                  <a:pt x="2" y="27"/>
                  <a:pt x="2" y="24"/>
                </a:cubicBezTo>
                <a:cubicBezTo>
                  <a:pt x="3" y="17"/>
                  <a:pt x="4" y="8"/>
                  <a:pt x="4" y="1"/>
                </a:cubicBezTo>
                <a:cubicBezTo>
                  <a:pt x="5" y="1"/>
                  <a:pt x="6" y="1"/>
                  <a:pt x="6" y="0"/>
                </a:cubicBezTo>
                <a:cubicBezTo>
                  <a:pt x="9" y="2"/>
                  <a:pt x="9" y="8"/>
                  <a:pt x="10" y="11"/>
                </a:cubicBezTo>
                <a:cubicBezTo>
                  <a:pt x="11" y="14"/>
                  <a:pt x="14" y="18"/>
                  <a:pt x="15" y="22"/>
                </a:cubicBezTo>
                <a:cubicBezTo>
                  <a:pt x="15" y="22"/>
                  <a:pt x="15" y="22"/>
                  <a:pt x="15" y="22"/>
                </a:cubicBezTo>
                <a:cubicBezTo>
                  <a:pt x="16" y="24"/>
                  <a:pt x="17" y="27"/>
                  <a:pt x="17" y="29"/>
                </a:cubicBezTo>
                <a:close/>
                <a:moveTo>
                  <a:pt x="5" y="19"/>
                </a:moveTo>
                <a:cubicBezTo>
                  <a:pt x="7" y="19"/>
                  <a:pt x="9" y="19"/>
                  <a:pt x="11" y="19"/>
                </a:cubicBezTo>
                <a:cubicBezTo>
                  <a:pt x="10" y="15"/>
                  <a:pt x="8" y="10"/>
                  <a:pt x="6" y="6"/>
                </a:cubicBezTo>
                <a:cubicBezTo>
                  <a:pt x="6" y="11"/>
                  <a:pt x="5" y="15"/>
                  <a:pt x="5" y="1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10"/>
          <p:cNvSpPr>
            <a:spLocks/>
          </p:cNvSpPr>
          <p:nvPr/>
        </p:nvSpPr>
        <p:spPr bwMode="auto">
          <a:xfrm>
            <a:off x="2266594" y="3822775"/>
            <a:ext cx="193410" cy="523448"/>
          </a:xfrm>
          <a:custGeom>
            <a:avLst/>
            <a:gdLst>
              <a:gd name="T0" fmla="*/ 2 w 13"/>
              <a:gd name="T1" fmla="*/ 0 h 35"/>
              <a:gd name="T2" fmla="*/ 4 w 13"/>
              <a:gd name="T3" fmla="*/ 28 h 35"/>
              <a:gd name="T4" fmla="*/ 9 w 13"/>
              <a:gd name="T5" fmla="*/ 30 h 35"/>
              <a:gd name="T6" fmla="*/ 10 w 13"/>
              <a:gd name="T7" fmla="*/ 27 h 35"/>
              <a:gd name="T8" fmla="*/ 13 w 13"/>
              <a:gd name="T9" fmla="*/ 29 h 35"/>
              <a:gd name="T10" fmla="*/ 2 w 13"/>
              <a:gd name="T11" fmla="*/ 32 h 35"/>
              <a:gd name="T12" fmla="*/ 1 w 13"/>
              <a:gd name="T13" fmla="*/ 30 h 35"/>
              <a:gd name="T14" fmla="*/ 0 w 13"/>
              <a:gd name="T15" fmla="*/ 1 h 35"/>
              <a:gd name="T16" fmla="*/ 2 w 13"/>
              <a:gd name="T17" fmla="*/ 0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35">
                <a:moveTo>
                  <a:pt x="2" y="0"/>
                </a:moveTo>
                <a:cubicBezTo>
                  <a:pt x="3" y="10"/>
                  <a:pt x="3" y="17"/>
                  <a:pt x="4" y="28"/>
                </a:cubicBezTo>
                <a:cubicBezTo>
                  <a:pt x="5" y="29"/>
                  <a:pt x="7" y="30"/>
                  <a:pt x="9" y="30"/>
                </a:cubicBezTo>
                <a:cubicBezTo>
                  <a:pt x="10" y="30"/>
                  <a:pt x="10" y="28"/>
                  <a:pt x="10" y="27"/>
                </a:cubicBezTo>
                <a:cubicBezTo>
                  <a:pt x="11" y="28"/>
                  <a:pt x="13" y="28"/>
                  <a:pt x="13" y="29"/>
                </a:cubicBezTo>
                <a:cubicBezTo>
                  <a:pt x="13" y="35"/>
                  <a:pt x="5" y="32"/>
                  <a:pt x="2" y="32"/>
                </a:cubicBezTo>
                <a:cubicBezTo>
                  <a:pt x="1" y="32"/>
                  <a:pt x="1" y="30"/>
                  <a:pt x="1" y="30"/>
                </a:cubicBezTo>
                <a:cubicBezTo>
                  <a:pt x="3" y="22"/>
                  <a:pt x="0" y="9"/>
                  <a:pt x="0" y="1"/>
                </a:cubicBezTo>
                <a:cubicBezTo>
                  <a:pt x="0" y="0"/>
                  <a:pt x="1" y="0"/>
                  <a:pt x="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11"/>
          <p:cNvSpPr>
            <a:spLocks noEditPoints="1"/>
          </p:cNvSpPr>
          <p:nvPr/>
        </p:nvSpPr>
        <p:spPr bwMode="auto">
          <a:xfrm>
            <a:off x="5099035" y="3567262"/>
            <a:ext cx="195184" cy="211154"/>
          </a:xfrm>
          <a:custGeom>
            <a:avLst/>
            <a:gdLst>
              <a:gd name="T0" fmla="*/ 2 w 13"/>
              <a:gd name="T1" fmla="*/ 7 h 14"/>
              <a:gd name="T2" fmla="*/ 0 w 13"/>
              <a:gd name="T3" fmla="*/ 7 h 14"/>
              <a:gd name="T4" fmla="*/ 9 w 13"/>
              <a:gd name="T5" fmla="*/ 2 h 14"/>
              <a:gd name="T6" fmla="*/ 11 w 13"/>
              <a:gd name="T7" fmla="*/ 11 h 14"/>
              <a:gd name="T8" fmla="*/ 2 w 13"/>
              <a:gd name="T9" fmla="*/ 7 h 14"/>
              <a:gd name="T10" fmla="*/ 4 w 13"/>
              <a:gd name="T11" fmla="*/ 5 h 14"/>
              <a:gd name="T12" fmla="*/ 6 w 13"/>
              <a:gd name="T13" fmla="*/ 11 h 14"/>
              <a:gd name="T14" fmla="*/ 9 w 13"/>
              <a:gd name="T15" fmla="*/ 4 h 14"/>
              <a:gd name="T16" fmla="*/ 4 w 13"/>
              <a:gd name="T17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2" y="7"/>
                </a:moveTo>
                <a:cubicBezTo>
                  <a:pt x="1" y="7"/>
                  <a:pt x="1" y="7"/>
                  <a:pt x="0" y="7"/>
                </a:cubicBezTo>
                <a:cubicBezTo>
                  <a:pt x="0" y="4"/>
                  <a:pt x="5" y="0"/>
                  <a:pt x="9" y="2"/>
                </a:cubicBezTo>
                <a:cubicBezTo>
                  <a:pt x="12" y="3"/>
                  <a:pt x="13" y="7"/>
                  <a:pt x="11" y="11"/>
                </a:cubicBezTo>
                <a:cubicBezTo>
                  <a:pt x="8" y="14"/>
                  <a:pt x="2" y="12"/>
                  <a:pt x="2" y="7"/>
                </a:cubicBezTo>
                <a:close/>
                <a:moveTo>
                  <a:pt x="4" y="5"/>
                </a:moveTo>
                <a:cubicBezTo>
                  <a:pt x="4" y="7"/>
                  <a:pt x="5" y="9"/>
                  <a:pt x="6" y="11"/>
                </a:cubicBezTo>
                <a:cubicBezTo>
                  <a:pt x="10" y="12"/>
                  <a:pt x="11" y="7"/>
                  <a:pt x="9" y="4"/>
                </a:cubicBezTo>
                <a:cubicBezTo>
                  <a:pt x="7" y="3"/>
                  <a:pt x="5" y="4"/>
                  <a:pt x="4" y="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13"/>
          <p:cNvSpPr>
            <a:spLocks noEditPoints="1"/>
          </p:cNvSpPr>
          <p:nvPr/>
        </p:nvSpPr>
        <p:spPr bwMode="auto">
          <a:xfrm>
            <a:off x="5159365" y="4303637"/>
            <a:ext cx="223574" cy="193410"/>
          </a:xfrm>
          <a:custGeom>
            <a:avLst/>
            <a:gdLst>
              <a:gd name="T0" fmla="*/ 6 w 15"/>
              <a:gd name="T1" fmla="*/ 0 h 13"/>
              <a:gd name="T2" fmla="*/ 8 w 15"/>
              <a:gd name="T3" fmla="*/ 2 h 13"/>
              <a:gd name="T4" fmla="*/ 11 w 15"/>
              <a:gd name="T5" fmla="*/ 2 h 13"/>
              <a:gd name="T6" fmla="*/ 13 w 15"/>
              <a:gd name="T7" fmla="*/ 10 h 13"/>
              <a:gd name="T8" fmla="*/ 8 w 15"/>
              <a:gd name="T9" fmla="*/ 13 h 13"/>
              <a:gd name="T10" fmla="*/ 6 w 15"/>
              <a:gd name="T11" fmla="*/ 0 h 13"/>
              <a:gd name="T12" fmla="*/ 4 w 15"/>
              <a:gd name="T13" fmla="*/ 7 h 13"/>
              <a:gd name="T14" fmla="*/ 11 w 15"/>
              <a:gd name="T15" fmla="*/ 7 h 13"/>
              <a:gd name="T16" fmla="*/ 7 w 15"/>
              <a:gd name="T17" fmla="*/ 5 h 13"/>
              <a:gd name="T18" fmla="*/ 4 w 15"/>
              <a:gd name="T19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3">
                <a:moveTo>
                  <a:pt x="6" y="0"/>
                </a:moveTo>
                <a:cubicBezTo>
                  <a:pt x="8" y="0"/>
                  <a:pt x="7" y="1"/>
                  <a:pt x="8" y="2"/>
                </a:cubicBezTo>
                <a:cubicBezTo>
                  <a:pt x="9" y="2"/>
                  <a:pt x="10" y="2"/>
                  <a:pt x="11" y="2"/>
                </a:cubicBezTo>
                <a:cubicBezTo>
                  <a:pt x="12" y="4"/>
                  <a:pt x="15" y="6"/>
                  <a:pt x="13" y="10"/>
                </a:cubicBezTo>
                <a:cubicBezTo>
                  <a:pt x="12" y="11"/>
                  <a:pt x="9" y="12"/>
                  <a:pt x="8" y="13"/>
                </a:cubicBezTo>
                <a:cubicBezTo>
                  <a:pt x="0" y="13"/>
                  <a:pt x="0" y="2"/>
                  <a:pt x="6" y="0"/>
                </a:cubicBezTo>
                <a:close/>
                <a:moveTo>
                  <a:pt x="4" y="7"/>
                </a:moveTo>
                <a:cubicBezTo>
                  <a:pt x="3" y="12"/>
                  <a:pt x="12" y="12"/>
                  <a:pt x="11" y="7"/>
                </a:cubicBezTo>
                <a:cubicBezTo>
                  <a:pt x="11" y="5"/>
                  <a:pt x="9" y="4"/>
                  <a:pt x="7" y="5"/>
                </a:cubicBezTo>
                <a:cubicBezTo>
                  <a:pt x="6" y="5"/>
                  <a:pt x="4" y="6"/>
                  <a:pt x="4" y="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15"/>
          <p:cNvSpPr>
            <a:spLocks noEditPoints="1"/>
          </p:cNvSpPr>
          <p:nvPr/>
        </p:nvSpPr>
        <p:spPr bwMode="auto">
          <a:xfrm>
            <a:off x="5173560" y="5082597"/>
            <a:ext cx="209379" cy="225349"/>
          </a:xfrm>
          <a:custGeom>
            <a:avLst/>
            <a:gdLst>
              <a:gd name="T0" fmla="*/ 14 w 14"/>
              <a:gd name="T1" fmla="*/ 8 h 15"/>
              <a:gd name="T2" fmla="*/ 2 w 14"/>
              <a:gd name="T3" fmla="*/ 10 h 15"/>
              <a:gd name="T4" fmla="*/ 14 w 14"/>
              <a:gd name="T5" fmla="*/ 8 h 15"/>
              <a:gd name="T6" fmla="*/ 11 w 14"/>
              <a:gd name="T7" fmla="*/ 9 h 15"/>
              <a:gd name="T8" fmla="*/ 4 w 14"/>
              <a:gd name="T9" fmla="*/ 8 h 15"/>
              <a:gd name="T10" fmla="*/ 11 w 14"/>
              <a:gd name="T11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5">
                <a:moveTo>
                  <a:pt x="14" y="8"/>
                </a:moveTo>
                <a:cubicBezTo>
                  <a:pt x="12" y="15"/>
                  <a:pt x="5" y="14"/>
                  <a:pt x="2" y="10"/>
                </a:cubicBezTo>
                <a:cubicBezTo>
                  <a:pt x="0" y="0"/>
                  <a:pt x="12" y="2"/>
                  <a:pt x="14" y="8"/>
                </a:cubicBezTo>
                <a:close/>
                <a:moveTo>
                  <a:pt x="11" y="9"/>
                </a:moveTo>
                <a:cubicBezTo>
                  <a:pt x="12" y="5"/>
                  <a:pt x="5" y="4"/>
                  <a:pt x="4" y="8"/>
                </a:cubicBezTo>
                <a:cubicBezTo>
                  <a:pt x="5" y="11"/>
                  <a:pt x="11" y="13"/>
                  <a:pt x="11" y="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20"/>
          <p:cNvSpPr>
            <a:spLocks/>
          </p:cNvSpPr>
          <p:nvPr/>
        </p:nvSpPr>
        <p:spPr bwMode="auto">
          <a:xfrm>
            <a:off x="1491182" y="3058010"/>
            <a:ext cx="2042332" cy="2203802"/>
          </a:xfrm>
          <a:custGeom>
            <a:avLst/>
            <a:gdLst>
              <a:gd name="T0" fmla="*/ 68 w 137"/>
              <a:gd name="T1" fmla="*/ 2 h 147"/>
              <a:gd name="T2" fmla="*/ 66 w 137"/>
              <a:gd name="T3" fmla="*/ 3 h 147"/>
              <a:gd name="T4" fmla="*/ 44 w 137"/>
              <a:gd name="T5" fmla="*/ 6 h 147"/>
              <a:gd name="T6" fmla="*/ 21 w 137"/>
              <a:gd name="T7" fmla="*/ 21 h 147"/>
              <a:gd name="T8" fmla="*/ 18 w 137"/>
              <a:gd name="T9" fmla="*/ 23 h 147"/>
              <a:gd name="T10" fmla="*/ 3 w 137"/>
              <a:gd name="T11" fmla="*/ 56 h 147"/>
              <a:gd name="T12" fmla="*/ 6 w 137"/>
              <a:gd name="T13" fmla="*/ 89 h 147"/>
              <a:gd name="T14" fmla="*/ 10 w 137"/>
              <a:gd name="T15" fmla="*/ 101 h 147"/>
              <a:gd name="T16" fmla="*/ 17 w 137"/>
              <a:gd name="T17" fmla="*/ 111 h 147"/>
              <a:gd name="T18" fmla="*/ 25 w 137"/>
              <a:gd name="T19" fmla="*/ 119 h 147"/>
              <a:gd name="T20" fmla="*/ 33 w 137"/>
              <a:gd name="T21" fmla="*/ 124 h 147"/>
              <a:gd name="T22" fmla="*/ 58 w 137"/>
              <a:gd name="T23" fmla="*/ 137 h 147"/>
              <a:gd name="T24" fmla="*/ 82 w 137"/>
              <a:gd name="T25" fmla="*/ 139 h 147"/>
              <a:gd name="T26" fmla="*/ 119 w 137"/>
              <a:gd name="T27" fmla="*/ 117 h 147"/>
              <a:gd name="T28" fmla="*/ 125 w 137"/>
              <a:gd name="T29" fmla="*/ 106 h 147"/>
              <a:gd name="T30" fmla="*/ 130 w 137"/>
              <a:gd name="T31" fmla="*/ 44 h 147"/>
              <a:gd name="T32" fmla="*/ 124 w 137"/>
              <a:gd name="T33" fmla="*/ 36 h 147"/>
              <a:gd name="T34" fmla="*/ 95 w 137"/>
              <a:gd name="T35" fmla="*/ 11 h 147"/>
              <a:gd name="T36" fmla="*/ 91 w 137"/>
              <a:gd name="T37" fmla="*/ 8 h 147"/>
              <a:gd name="T38" fmla="*/ 79 w 137"/>
              <a:gd name="T39" fmla="*/ 4 h 147"/>
              <a:gd name="T40" fmla="*/ 76 w 137"/>
              <a:gd name="T41" fmla="*/ 4 h 147"/>
              <a:gd name="T42" fmla="*/ 87 w 137"/>
              <a:gd name="T43" fmla="*/ 5 h 147"/>
              <a:gd name="T44" fmla="*/ 97 w 137"/>
              <a:gd name="T45" fmla="*/ 8 h 147"/>
              <a:gd name="T46" fmla="*/ 129 w 137"/>
              <a:gd name="T47" fmla="*/ 40 h 147"/>
              <a:gd name="T48" fmla="*/ 136 w 137"/>
              <a:gd name="T49" fmla="*/ 64 h 147"/>
              <a:gd name="T50" fmla="*/ 120 w 137"/>
              <a:gd name="T51" fmla="*/ 119 h 147"/>
              <a:gd name="T52" fmla="*/ 101 w 137"/>
              <a:gd name="T53" fmla="*/ 135 h 147"/>
              <a:gd name="T54" fmla="*/ 38 w 137"/>
              <a:gd name="T55" fmla="*/ 130 h 147"/>
              <a:gd name="T56" fmla="*/ 28 w 137"/>
              <a:gd name="T57" fmla="*/ 124 h 147"/>
              <a:gd name="T58" fmla="*/ 11 w 137"/>
              <a:gd name="T59" fmla="*/ 108 h 147"/>
              <a:gd name="T60" fmla="*/ 1 w 137"/>
              <a:gd name="T61" fmla="*/ 80 h 147"/>
              <a:gd name="T62" fmla="*/ 3 w 137"/>
              <a:gd name="T63" fmla="*/ 45 h 147"/>
              <a:gd name="T64" fmla="*/ 39 w 137"/>
              <a:gd name="T65" fmla="*/ 7 h 147"/>
              <a:gd name="T66" fmla="*/ 52 w 137"/>
              <a:gd name="T67" fmla="*/ 2 h 147"/>
              <a:gd name="T68" fmla="*/ 72 w 137"/>
              <a:gd name="T69" fmla="*/ 2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7" h="147">
                <a:moveTo>
                  <a:pt x="67" y="2"/>
                </a:moveTo>
                <a:cubicBezTo>
                  <a:pt x="67" y="2"/>
                  <a:pt x="67" y="2"/>
                  <a:pt x="68" y="2"/>
                </a:cubicBezTo>
                <a:cubicBezTo>
                  <a:pt x="69" y="3"/>
                  <a:pt x="66" y="3"/>
                  <a:pt x="66" y="2"/>
                </a:cubicBezTo>
                <a:cubicBezTo>
                  <a:pt x="66" y="2"/>
                  <a:pt x="66" y="3"/>
                  <a:pt x="66" y="3"/>
                </a:cubicBezTo>
                <a:cubicBezTo>
                  <a:pt x="62" y="1"/>
                  <a:pt x="58" y="2"/>
                  <a:pt x="53" y="4"/>
                </a:cubicBezTo>
                <a:cubicBezTo>
                  <a:pt x="50" y="4"/>
                  <a:pt x="47" y="6"/>
                  <a:pt x="44" y="6"/>
                </a:cubicBezTo>
                <a:cubicBezTo>
                  <a:pt x="43" y="6"/>
                  <a:pt x="43" y="7"/>
                  <a:pt x="43" y="7"/>
                </a:cubicBezTo>
                <a:cubicBezTo>
                  <a:pt x="35" y="9"/>
                  <a:pt x="27" y="15"/>
                  <a:pt x="21" y="21"/>
                </a:cubicBezTo>
                <a:cubicBezTo>
                  <a:pt x="21" y="21"/>
                  <a:pt x="20" y="21"/>
                  <a:pt x="20" y="21"/>
                </a:cubicBezTo>
                <a:cubicBezTo>
                  <a:pt x="20" y="22"/>
                  <a:pt x="19" y="23"/>
                  <a:pt x="18" y="23"/>
                </a:cubicBezTo>
                <a:cubicBezTo>
                  <a:pt x="13" y="32"/>
                  <a:pt x="6" y="38"/>
                  <a:pt x="4" y="49"/>
                </a:cubicBezTo>
                <a:cubicBezTo>
                  <a:pt x="4" y="51"/>
                  <a:pt x="3" y="54"/>
                  <a:pt x="3" y="56"/>
                </a:cubicBezTo>
                <a:cubicBezTo>
                  <a:pt x="2" y="59"/>
                  <a:pt x="3" y="62"/>
                  <a:pt x="2" y="65"/>
                </a:cubicBezTo>
                <a:cubicBezTo>
                  <a:pt x="2" y="73"/>
                  <a:pt x="2" y="82"/>
                  <a:pt x="6" y="89"/>
                </a:cubicBezTo>
                <a:cubicBezTo>
                  <a:pt x="6" y="91"/>
                  <a:pt x="7" y="93"/>
                  <a:pt x="7" y="95"/>
                </a:cubicBezTo>
                <a:cubicBezTo>
                  <a:pt x="8" y="97"/>
                  <a:pt x="10" y="99"/>
                  <a:pt x="10" y="101"/>
                </a:cubicBezTo>
                <a:cubicBezTo>
                  <a:pt x="12" y="103"/>
                  <a:pt x="12" y="106"/>
                  <a:pt x="14" y="108"/>
                </a:cubicBezTo>
                <a:cubicBezTo>
                  <a:pt x="15" y="109"/>
                  <a:pt x="17" y="110"/>
                  <a:pt x="17" y="111"/>
                </a:cubicBezTo>
                <a:cubicBezTo>
                  <a:pt x="18" y="111"/>
                  <a:pt x="18" y="112"/>
                  <a:pt x="19" y="112"/>
                </a:cubicBezTo>
                <a:cubicBezTo>
                  <a:pt x="20" y="115"/>
                  <a:pt x="24" y="116"/>
                  <a:pt x="25" y="119"/>
                </a:cubicBezTo>
                <a:cubicBezTo>
                  <a:pt x="28" y="120"/>
                  <a:pt x="30" y="121"/>
                  <a:pt x="31" y="124"/>
                </a:cubicBezTo>
                <a:cubicBezTo>
                  <a:pt x="32" y="124"/>
                  <a:pt x="32" y="124"/>
                  <a:pt x="33" y="124"/>
                </a:cubicBezTo>
                <a:cubicBezTo>
                  <a:pt x="36" y="127"/>
                  <a:pt x="41" y="128"/>
                  <a:pt x="44" y="131"/>
                </a:cubicBezTo>
                <a:cubicBezTo>
                  <a:pt x="49" y="133"/>
                  <a:pt x="53" y="136"/>
                  <a:pt x="58" y="137"/>
                </a:cubicBezTo>
                <a:cubicBezTo>
                  <a:pt x="61" y="138"/>
                  <a:pt x="64" y="138"/>
                  <a:pt x="67" y="139"/>
                </a:cubicBezTo>
                <a:cubicBezTo>
                  <a:pt x="72" y="139"/>
                  <a:pt x="77" y="140"/>
                  <a:pt x="82" y="139"/>
                </a:cubicBezTo>
                <a:cubicBezTo>
                  <a:pt x="89" y="138"/>
                  <a:pt x="95" y="134"/>
                  <a:pt x="101" y="133"/>
                </a:cubicBezTo>
                <a:cubicBezTo>
                  <a:pt x="108" y="128"/>
                  <a:pt x="114" y="123"/>
                  <a:pt x="119" y="117"/>
                </a:cubicBezTo>
                <a:cubicBezTo>
                  <a:pt x="120" y="113"/>
                  <a:pt x="123" y="110"/>
                  <a:pt x="125" y="108"/>
                </a:cubicBezTo>
                <a:cubicBezTo>
                  <a:pt x="125" y="107"/>
                  <a:pt x="125" y="107"/>
                  <a:pt x="125" y="106"/>
                </a:cubicBezTo>
                <a:cubicBezTo>
                  <a:pt x="130" y="97"/>
                  <a:pt x="134" y="85"/>
                  <a:pt x="134" y="72"/>
                </a:cubicBezTo>
                <a:cubicBezTo>
                  <a:pt x="134" y="62"/>
                  <a:pt x="133" y="53"/>
                  <a:pt x="130" y="44"/>
                </a:cubicBezTo>
                <a:cubicBezTo>
                  <a:pt x="130" y="44"/>
                  <a:pt x="129" y="43"/>
                  <a:pt x="129" y="43"/>
                </a:cubicBezTo>
                <a:cubicBezTo>
                  <a:pt x="128" y="40"/>
                  <a:pt x="126" y="38"/>
                  <a:pt x="124" y="36"/>
                </a:cubicBezTo>
                <a:cubicBezTo>
                  <a:pt x="123" y="34"/>
                  <a:pt x="123" y="32"/>
                  <a:pt x="121" y="31"/>
                </a:cubicBezTo>
                <a:cubicBezTo>
                  <a:pt x="115" y="22"/>
                  <a:pt x="105" y="16"/>
                  <a:pt x="95" y="11"/>
                </a:cubicBezTo>
                <a:cubicBezTo>
                  <a:pt x="95" y="10"/>
                  <a:pt x="93" y="9"/>
                  <a:pt x="92" y="9"/>
                </a:cubicBezTo>
                <a:cubicBezTo>
                  <a:pt x="92" y="9"/>
                  <a:pt x="90" y="9"/>
                  <a:pt x="91" y="8"/>
                </a:cubicBezTo>
                <a:cubicBezTo>
                  <a:pt x="88" y="9"/>
                  <a:pt x="85" y="7"/>
                  <a:pt x="83" y="5"/>
                </a:cubicBezTo>
                <a:cubicBezTo>
                  <a:pt x="84" y="6"/>
                  <a:pt x="78" y="5"/>
                  <a:pt x="79" y="4"/>
                </a:cubicBezTo>
                <a:cubicBezTo>
                  <a:pt x="78" y="4"/>
                  <a:pt x="79" y="6"/>
                  <a:pt x="78" y="5"/>
                </a:cubicBezTo>
                <a:cubicBezTo>
                  <a:pt x="79" y="4"/>
                  <a:pt x="76" y="6"/>
                  <a:pt x="76" y="4"/>
                </a:cubicBezTo>
                <a:cubicBezTo>
                  <a:pt x="77" y="1"/>
                  <a:pt x="81" y="2"/>
                  <a:pt x="82" y="3"/>
                </a:cubicBezTo>
                <a:cubicBezTo>
                  <a:pt x="84" y="3"/>
                  <a:pt x="85" y="5"/>
                  <a:pt x="87" y="5"/>
                </a:cubicBezTo>
                <a:cubicBezTo>
                  <a:pt x="88" y="5"/>
                  <a:pt x="89" y="5"/>
                  <a:pt x="89" y="5"/>
                </a:cubicBezTo>
                <a:cubicBezTo>
                  <a:pt x="92" y="6"/>
                  <a:pt x="94" y="8"/>
                  <a:pt x="97" y="8"/>
                </a:cubicBezTo>
                <a:cubicBezTo>
                  <a:pt x="103" y="12"/>
                  <a:pt x="108" y="17"/>
                  <a:pt x="114" y="20"/>
                </a:cubicBezTo>
                <a:cubicBezTo>
                  <a:pt x="120" y="25"/>
                  <a:pt x="126" y="33"/>
                  <a:pt x="129" y="40"/>
                </a:cubicBezTo>
                <a:cubicBezTo>
                  <a:pt x="131" y="41"/>
                  <a:pt x="131" y="42"/>
                  <a:pt x="132" y="43"/>
                </a:cubicBezTo>
                <a:cubicBezTo>
                  <a:pt x="133" y="49"/>
                  <a:pt x="136" y="56"/>
                  <a:pt x="136" y="64"/>
                </a:cubicBezTo>
                <a:cubicBezTo>
                  <a:pt x="137" y="80"/>
                  <a:pt x="133" y="96"/>
                  <a:pt x="127" y="107"/>
                </a:cubicBezTo>
                <a:cubicBezTo>
                  <a:pt x="126" y="112"/>
                  <a:pt x="121" y="114"/>
                  <a:pt x="120" y="119"/>
                </a:cubicBezTo>
                <a:cubicBezTo>
                  <a:pt x="117" y="122"/>
                  <a:pt x="115" y="125"/>
                  <a:pt x="112" y="128"/>
                </a:cubicBezTo>
                <a:cubicBezTo>
                  <a:pt x="109" y="131"/>
                  <a:pt x="105" y="133"/>
                  <a:pt x="101" y="135"/>
                </a:cubicBezTo>
                <a:cubicBezTo>
                  <a:pt x="101" y="135"/>
                  <a:pt x="100" y="135"/>
                  <a:pt x="99" y="135"/>
                </a:cubicBezTo>
                <a:cubicBezTo>
                  <a:pt x="83" y="147"/>
                  <a:pt x="52" y="142"/>
                  <a:pt x="38" y="130"/>
                </a:cubicBezTo>
                <a:cubicBezTo>
                  <a:pt x="36" y="130"/>
                  <a:pt x="34" y="128"/>
                  <a:pt x="33" y="127"/>
                </a:cubicBezTo>
                <a:cubicBezTo>
                  <a:pt x="31" y="126"/>
                  <a:pt x="30" y="125"/>
                  <a:pt x="28" y="124"/>
                </a:cubicBezTo>
                <a:cubicBezTo>
                  <a:pt x="24" y="120"/>
                  <a:pt x="19" y="118"/>
                  <a:pt x="16" y="113"/>
                </a:cubicBezTo>
                <a:cubicBezTo>
                  <a:pt x="14" y="113"/>
                  <a:pt x="12" y="110"/>
                  <a:pt x="11" y="108"/>
                </a:cubicBezTo>
                <a:cubicBezTo>
                  <a:pt x="8" y="104"/>
                  <a:pt x="6" y="99"/>
                  <a:pt x="5" y="95"/>
                </a:cubicBezTo>
                <a:cubicBezTo>
                  <a:pt x="3" y="90"/>
                  <a:pt x="1" y="86"/>
                  <a:pt x="1" y="80"/>
                </a:cubicBezTo>
                <a:cubicBezTo>
                  <a:pt x="1" y="75"/>
                  <a:pt x="0" y="71"/>
                  <a:pt x="0" y="66"/>
                </a:cubicBezTo>
                <a:cubicBezTo>
                  <a:pt x="0" y="59"/>
                  <a:pt x="1" y="52"/>
                  <a:pt x="3" y="45"/>
                </a:cubicBezTo>
                <a:cubicBezTo>
                  <a:pt x="5" y="41"/>
                  <a:pt x="6" y="38"/>
                  <a:pt x="9" y="34"/>
                </a:cubicBezTo>
                <a:cubicBezTo>
                  <a:pt x="15" y="23"/>
                  <a:pt x="26" y="11"/>
                  <a:pt x="39" y="7"/>
                </a:cubicBezTo>
                <a:cubicBezTo>
                  <a:pt x="41" y="4"/>
                  <a:pt x="44" y="4"/>
                  <a:pt x="47" y="4"/>
                </a:cubicBezTo>
                <a:cubicBezTo>
                  <a:pt x="49" y="3"/>
                  <a:pt x="50" y="2"/>
                  <a:pt x="52" y="2"/>
                </a:cubicBezTo>
                <a:cubicBezTo>
                  <a:pt x="58" y="0"/>
                  <a:pt x="64" y="0"/>
                  <a:pt x="71" y="1"/>
                </a:cubicBezTo>
                <a:cubicBezTo>
                  <a:pt x="71" y="2"/>
                  <a:pt x="73" y="2"/>
                  <a:pt x="72" y="2"/>
                </a:cubicBezTo>
                <a:cubicBezTo>
                  <a:pt x="71" y="4"/>
                  <a:pt x="70" y="2"/>
                  <a:pt x="67" y="2"/>
                </a:cubicBezTo>
                <a:close/>
              </a:path>
            </a:pathLst>
          </a:custGeom>
          <a:solidFill>
            <a:srgbClr val="7F7F7F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22"/>
          <p:cNvSpPr>
            <a:spLocks noEditPoints="1"/>
          </p:cNvSpPr>
          <p:nvPr/>
        </p:nvSpPr>
        <p:spPr bwMode="auto">
          <a:xfrm>
            <a:off x="4099547" y="2247110"/>
            <a:ext cx="684917" cy="3584283"/>
          </a:xfrm>
          <a:custGeom>
            <a:avLst/>
            <a:gdLst>
              <a:gd name="T0" fmla="*/ 23 w 46"/>
              <a:gd name="T1" fmla="*/ 5 h 239"/>
              <a:gd name="T2" fmla="*/ 17 w 46"/>
              <a:gd name="T3" fmla="*/ 31 h 239"/>
              <a:gd name="T4" fmla="*/ 22 w 46"/>
              <a:gd name="T5" fmla="*/ 101 h 239"/>
              <a:gd name="T6" fmla="*/ 22 w 46"/>
              <a:gd name="T7" fmla="*/ 112 h 239"/>
              <a:gd name="T8" fmla="*/ 25 w 46"/>
              <a:gd name="T9" fmla="*/ 147 h 239"/>
              <a:gd name="T10" fmla="*/ 27 w 46"/>
              <a:gd name="T11" fmla="*/ 171 h 239"/>
              <a:gd name="T12" fmla="*/ 45 w 46"/>
              <a:gd name="T13" fmla="*/ 234 h 239"/>
              <a:gd name="T14" fmla="*/ 29 w 46"/>
              <a:gd name="T15" fmla="*/ 236 h 239"/>
              <a:gd name="T16" fmla="*/ 19 w 46"/>
              <a:gd name="T17" fmla="*/ 209 h 239"/>
              <a:gd name="T18" fmla="*/ 18 w 46"/>
              <a:gd name="T19" fmla="*/ 150 h 239"/>
              <a:gd name="T20" fmla="*/ 0 w 46"/>
              <a:gd name="T21" fmla="*/ 121 h 239"/>
              <a:gd name="T22" fmla="*/ 10 w 46"/>
              <a:gd name="T23" fmla="*/ 103 h 239"/>
              <a:gd name="T24" fmla="*/ 7 w 46"/>
              <a:gd name="T25" fmla="*/ 68 h 239"/>
              <a:gd name="T26" fmla="*/ 30 w 46"/>
              <a:gd name="T27" fmla="*/ 2 h 239"/>
              <a:gd name="T28" fmla="*/ 11 w 46"/>
              <a:gd name="T29" fmla="*/ 20 h 239"/>
              <a:gd name="T30" fmla="*/ 8 w 46"/>
              <a:gd name="T31" fmla="*/ 33 h 239"/>
              <a:gd name="T32" fmla="*/ 11 w 46"/>
              <a:gd name="T33" fmla="*/ 21 h 239"/>
              <a:gd name="T34" fmla="*/ 7 w 46"/>
              <a:gd name="T35" fmla="*/ 44 h 239"/>
              <a:gd name="T36" fmla="*/ 8 w 46"/>
              <a:gd name="T37" fmla="*/ 50 h 239"/>
              <a:gd name="T38" fmla="*/ 9 w 46"/>
              <a:gd name="T39" fmla="*/ 55 h 239"/>
              <a:gd name="T40" fmla="*/ 9 w 46"/>
              <a:gd name="T41" fmla="*/ 62 h 239"/>
              <a:gd name="T42" fmla="*/ 14 w 46"/>
              <a:gd name="T43" fmla="*/ 55 h 239"/>
              <a:gd name="T44" fmla="*/ 10 w 46"/>
              <a:gd name="T45" fmla="*/ 70 h 239"/>
              <a:gd name="T46" fmla="*/ 11 w 46"/>
              <a:gd name="T47" fmla="*/ 78 h 239"/>
              <a:gd name="T48" fmla="*/ 12 w 46"/>
              <a:gd name="T49" fmla="*/ 80 h 239"/>
              <a:gd name="T50" fmla="*/ 15 w 46"/>
              <a:gd name="T51" fmla="*/ 76 h 239"/>
              <a:gd name="T52" fmla="*/ 16 w 46"/>
              <a:gd name="T53" fmla="*/ 82 h 239"/>
              <a:gd name="T54" fmla="*/ 12 w 46"/>
              <a:gd name="T55" fmla="*/ 106 h 239"/>
              <a:gd name="T56" fmla="*/ 18 w 46"/>
              <a:gd name="T57" fmla="*/ 100 h 239"/>
              <a:gd name="T58" fmla="*/ 13 w 46"/>
              <a:gd name="T59" fmla="*/ 97 h 239"/>
              <a:gd name="T60" fmla="*/ 4 w 46"/>
              <a:gd name="T61" fmla="*/ 119 h 239"/>
              <a:gd name="T62" fmla="*/ 13 w 46"/>
              <a:gd name="T63" fmla="*/ 121 h 239"/>
              <a:gd name="T64" fmla="*/ 19 w 46"/>
              <a:gd name="T65" fmla="*/ 106 h 239"/>
              <a:gd name="T66" fmla="*/ 14 w 46"/>
              <a:gd name="T67" fmla="*/ 131 h 239"/>
              <a:gd name="T68" fmla="*/ 13 w 46"/>
              <a:gd name="T69" fmla="*/ 128 h 239"/>
              <a:gd name="T70" fmla="*/ 17 w 46"/>
              <a:gd name="T71" fmla="*/ 135 h 239"/>
              <a:gd name="T72" fmla="*/ 21 w 46"/>
              <a:gd name="T73" fmla="*/ 133 h 239"/>
              <a:gd name="T74" fmla="*/ 21 w 46"/>
              <a:gd name="T75" fmla="*/ 133 h 239"/>
              <a:gd name="T76" fmla="*/ 22 w 46"/>
              <a:gd name="T77" fmla="*/ 138 h 239"/>
              <a:gd name="T78" fmla="*/ 22 w 46"/>
              <a:gd name="T79" fmla="*/ 160 h 239"/>
              <a:gd name="T80" fmla="*/ 22 w 46"/>
              <a:gd name="T81" fmla="*/ 155 h 239"/>
              <a:gd name="T82" fmla="*/ 21 w 46"/>
              <a:gd name="T83" fmla="*/ 165 h 239"/>
              <a:gd name="T84" fmla="*/ 21 w 46"/>
              <a:gd name="T85" fmla="*/ 165 h 239"/>
              <a:gd name="T86" fmla="*/ 25 w 46"/>
              <a:gd name="T87" fmla="*/ 165 h 239"/>
              <a:gd name="T88" fmla="*/ 25 w 46"/>
              <a:gd name="T89" fmla="*/ 173 h 239"/>
              <a:gd name="T90" fmla="*/ 25 w 46"/>
              <a:gd name="T91" fmla="*/ 184 h 239"/>
              <a:gd name="T92" fmla="*/ 22 w 46"/>
              <a:gd name="T93" fmla="*/ 194 h 239"/>
              <a:gd name="T94" fmla="*/ 22 w 46"/>
              <a:gd name="T95" fmla="*/ 194 h 239"/>
              <a:gd name="T96" fmla="*/ 26 w 46"/>
              <a:gd name="T97" fmla="*/ 192 h 239"/>
              <a:gd name="T98" fmla="*/ 21 w 46"/>
              <a:gd name="T99" fmla="*/ 204 h 239"/>
              <a:gd name="T100" fmla="*/ 22 w 46"/>
              <a:gd name="T101" fmla="*/ 210 h 239"/>
              <a:gd name="T102" fmla="*/ 22 w 46"/>
              <a:gd name="T103" fmla="*/ 210 h 239"/>
              <a:gd name="T104" fmla="*/ 27 w 46"/>
              <a:gd name="T105" fmla="*/ 212 h 239"/>
              <a:gd name="T106" fmla="*/ 23 w 46"/>
              <a:gd name="T107" fmla="*/ 222 h 239"/>
              <a:gd name="T108" fmla="*/ 24 w 46"/>
              <a:gd name="T109" fmla="*/ 226 h 239"/>
              <a:gd name="T110" fmla="*/ 27 w 46"/>
              <a:gd name="T111" fmla="*/ 230 h 239"/>
              <a:gd name="T112" fmla="*/ 32 w 46"/>
              <a:gd name="T113" fmla="*/ 231 h 239"/>
              <a:gd name="T114" fmla="*/ 31 w 46"/>
              <a:gd name="T115" fmla="*/ 234 h 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6" h="239">
                <a:moveTo>
                  <a:pt x="30" y="2"/>
                </a:moveTo>
                <a:cubicBezTo>
                  <a:pt x="30" y="3"/>
                  <a:pt x="30" y="4"/>
                  <a:pt x="29" y="6"/>
                </a:cubicBezTo>
                <a:cubicBezTo>
                  <a:pt x="27" y="5"/>
                  <a:pt x="25" y="4"/>
                  <a:pt x="23" y="5"/>
                </a:cubicBezTo>
                <a:cubicBezTo>
                  <a:pt x="21" y="8"/>
                  <a:pt x="20" y="11"/>
                  <a:pt x="19" y="14"/>
                </a:cubicBezTo>
                <a:cubicBezTo>
                  <a:pt x="19" y="18"/>
                  <a:pt x="18" y="22"/>
                  <a:pt x="17" y="26"/>
                </a:cubicBezTo>
                <a:cubicBezTo>
                  <a:pt x="17" y="28"/>
                  <a:pt x="18" y="30"/>
                  <a:pt x="17" y="31"/>
                </a:cubicBezTo>
                <a:cubicBezTo>
                  <a:pt x="17" y="46"/>
                  <a:pt x="16" y="57"/>
                  <a:pt x="18" y="71"/>
                </a:cubicBezTo>
                <a:cubicBezTo>
                  <a:pt x="17" y="78"/>
                  <a:pt x="20" y="86"/>
                  <a:pt x="20" y="94"/>
                </a:cubicBezTo>
                <a:cubicBezTo>
                  <a:pt x="20" y="96"/>
                  <a:pt x="20" y="100"/>
                  <a:pt x="22" y="101"/>
                </a:cubicBezTo>
                <a:cubicBezTo>
                  <a:pt x="20" y="104"/>
                  <a:pt x="21" y="106"/>
                  <a:pt x="21" y="108"/>
                </a:cubicBezTo>
                <a:cubicBezTo>
                  <a:pt x="22" y="109"/>
                  <a:pt x="23" y="108"/>
                  <a:pt x="24" y="110"/>
                </a:cubicBezTo>
                <a:cubicBezTo>
                  <a:pt x="23" y="111"/>
                  <a:pt x="22" y="111"/>
                  <a:pt x="22" y="112"/>
                </a:cubicBezTo>
                <a:cubicBezTo>
                  <a:pt x="23" y="119"/>
                  <a:pt x="23" y="126"/>
                  <a:pt x="24" y="132"/>
                </a:cubicBezTo>
                <a:cubicBezTo>
                  <a:pt x="24" y="134"/>
                  <a:pt x="25" y="136"/>
                  <a:pt x="25" y="138"/>
                </a:cubicBezTo>
                <a:cubicBezTo>
                  <a:pt x="25" y="141"/>
                  <a:pt x="25" y="144"/>
                  <a:pt x="25" y="147"/>
                </a:cubicBezTo>
                <a:cubicBezTo>
                  <a:pt x="25" y="148"/>
                  <a:pt x="26" y="148"/>
                  <a:pt x="26" y="148"/>
                </a:cubicBezTo>
                <a:cubicBezTo>
                  <a:pt x="26" y="149"/>
                  <a:pt x="25" y="149"/>
                  <a:pt x="26" y="150"/>
                </a:cubicBezTo>
                <a:cubicBezTo>
                  <a:pt x="27" y="157"/>
                  <a:pt x="27" y="164"/>
                  <a:pt x="27" y="171"/>
                </a:cubicBezTo>
                <a:cubicBezTo>
                  <a:pt x="27" y="182"/>
                  <a:pt x="28" y="192"/>
                  <a:pt x="29" y="203"/>
                </a:cubicBezTo>
                <a:cubicBezTo>
                  <a:pt x="29" y="211"/>
                  <a:pt x="30" y="219"/>
                  <a:pt x="32" y="227"/>
                </a:cubicBezTo>
                <a:cubicBezTo>
                  <a:pt x="35" y="231"/>
                  <a:pt x="40" y="235"/>
                  <a:pt x="45" y="234"/>
                </a:cubicBezTo>
                <a:cubicBezTo>
                  <a:pt x="45" y="235"/>
                  <a:pt x="45" y="236"/>
                  <a:pt x="46" y="237"/>
                </a:cubicBezTo>
                <a:cubicBezTo>
                  <a:pt x="46" y="238"/>
                  <a:pt x="45" y="238"/>
                  <a:pt x="44" y="239"/>
                </a:cubicBezTo>
                <a:cubicBezTo>
                  <a:pt x="38" y="239"/>
                  <a:pt x="33" y="238"/>
                  <a:pt x="29" y="236"/>
                </a:cubicBezTo>
                <a:cubicBezTo>
                  <a:pt x="27" y="234"/>
                  <a:pt x="26" y="232"/>
                  <a:pt x="24" y="230"/>
                </a:cubicBezTo>
                <a:cubicBezTo>
                  <a:pt x="21" y="225"/>
                  <a:pt x="20" y="218"/>
                  <a:pt x="20" y="212"/>
                </a:cubicBezTo>
                <a:cubicBezTo>
                  <a:pt x="20" y="211"/>
                  <a:pt x="19" y="210"/>
                  <a:pt x="19" y="209"/>
                </a:cubicBezTo>
                <a:cubicBezTo>
                  <a:pt x="19" y="204"/>
                  <a:pt x="19" y="198"/>
                  <a:pt x="19" y="193"/>
                </a:cubicBezTo>
                <a:cubicBezTo>
                  <a:pt x="19" y="187"/>
                  <a:pt x="20" y="181"/>
                  <a:pt x="20" y="175"/>
                </a:cubicBezTo>
                <a:cubicBezTo>
                  <a:pt x="19" y="167"/>
                  <a:pt x="20" y="158"/>
                  <a:pt x="18" y="150"/>
                </a:cubicBezTo>
                <a:cubicBezTo>
                  <a:pt x="17" y="146"/>
                  <a:pt x="16" y="143"/>
                  <a:pt x="15" y="139"/>
                </a:cubicBezTo>
                <a:cubicBezTo>
                  <a:pt x="13" y="134"/>
                  <a:pt x="10" y="127"/>
                  <a:pt x="5" y="122"/>
                </a:cubicBezTo>
                <a:cubicBezTo>
                  <a:pt x="3" y="122"/>
                  <a:pt x="1" y="122"/>
                  <a:pt x="0" y="121"/>
                </a:cubicBezTo>
                <a:cubicBezTo>
                  <a:pt x="0" y="117"/>
                  <a:pt x="4" y="117"/>
                  <a:pt x="6" y="114"/>
                </a:cubicBezTo>
                <a:cubicBezTo>
                  <a:pt x="7" y="114"/>
                  <a:pt x="7" y="113"/>
                  <a:pt x="7" y="112"/>
                </a:cubicBezTo>
                <a:cubicBezTo>
                  <a:pt x="8" y="110"/>
                  <a:pt x="10" y="107"/>
                  <a:pt x="10" y="103"/>
                </a:cubicBezTo>
                <a:cubicBezTo>
                  <a:pt x="11" y="99"/>
                  <a:pt x="12" y="93"/>
                  <a:pt x="11" y="90"/>
                </a:cubicBezTo>
                <a:cubicBezTo>
                  <a:pt x="10" y="86"/>
                  <a:pt x="10" y="81"/>
                  <a:pt x="9" y="78"/>
                </a:cubicBezTo>
                <a:cubicBezTo>
                  <a:pt x="9" y="74"/>
                  <a:pt x="8" y="71"/>
                  <a:pt x="7" y="68"/>
                </a:cubicBezTo>
                <a:cubicBezTo>
                  <a:pt x="7" y="61"/>
                  <a:pt x="7" y="54"/>
                  <a:pt x="6" y="47"/>
                </a:cubicBezTo>
                <a:cubicBezTo>
                  <a:pt x="4" y="35"/>
                  <a:pt x="7" y="23"/>
                  <a:pt x="11" y="13"/>
                </a:cubicBezTo>
                <a:cubicBezTo>
                  <a:pt x="15" y="8"/>
                  <a:pt x="20" y="0"/>
                  <a:pt x="30" y="2"/>
                </a:cubicBezTo>
                <a:close/>
                <a:moveTo>
                  <a:pt x="11" y="20"/>
                </a:moveTo>
                <a:cubicBezTo>
                  <a:pt x="14" y="15"/>
                  <a:pt x="18" y="11"/>
                  <a:pt x="21" y="5"/>
                </a:cubicBezTo>
                <a:cubicBezTo>
                  <a:pt x="15" y="9"/>
                  <a:pt x="12" y="14"/>
                  <a:pt x="11" y="20"/>
                </a:cubicBezTo>
                <a:close/>
                <a:moveTo>
                  <a:pt x="11" y="21"/>
                </a:moveTo>
                <a:cubicBezTo>
                  <a:pt x="11" y="22"/>
                  <a:pt x="9" y="24"/>
                  <a:pt x="10" y="25"/>
                </a:cubicBezTo>
                <a:cubicBezTo>
                  <a:pt x="8" y="26"/>
                  <a:pt x="9" y="31"/>
                  <a:pt x="8" y="33"/>
                </a:cubicBezTo>
                <a:cubicBezTo>
                  <a:pt x="11" y="27"/>
                  <a:pt x="16" y="24"/>
                  <a:pt x="17" y="16"/>
                </a:cubicBezTo>
                <a:cubicBezTo>
                  <a:pt x="17" y="15"/>
                  <a:pt x="17" y="15"/>
                  <a:pt x="16" y="15"/>
                </a:cubicBezTo>
                <a:cubicBezTo>
                  <a:pt x="14" y="17"/>
                  <a:pt x="13" y="21"/>
                  <a:pt x="11" y="21"/>
                </a:cubicBezTo>
                <a:close/>
                <a:moveTo>
                  <a:pt x="7" y="44"/>
                </a:moveTo>
                <a:cubicBezTo>
                  <a:pt x="11" y="38"/>
                  <a:pt x="17" y="32"/>
                  <a:pt x="15" y="26"/>
                </a:cubicBezTo>
                <a:cubicBezTo>
                  <a:pt x="11" y="31"/>
                  <a:pt x="7" y="37"/>
                  <a:pt x="7" y="44"/>
                </a:cubicBezTo>
                <a:close/>
                <a:moveTo>
                  <a:pt x="8" y="50"/>
                </a:moveTo>
                <a:cubicBezTo>
                  <a:pt x="11" y="46"/>
                  <a:pt x="16" y="43"/>
                  <a:pt x="14" y="37"/>
                </a:cubicBezTo>
                <a:cubicBezTo>
                  <a:pt x="12" y="41"/>
                  <a:pt x="7" y="44"/>
                  <a:pt x="8" y="50"/>
                </a:cubicBezTo>
                <a:close/>
                <a:moveTo>
                  <a:pt x="14" y="46"/>
                </a:moveTo>
                <a:cubicBezTo>
                  <a:pt x="12" y="49"/>
                  <a:pt x="9" y="51"/>
                  <a:pt x="9" y="54"/>
                </a:cubicBezTo>
                <a:cubicBezTo>
                  <a:pt x="9" y="54"/>
                  <a:pt x="9" y="54"/>
                  <a:pt x="9" y="55"/>
                </a:cubicBezTo>
                <a:cubicBezTo>
                  <a:pt x="9" y="56"/>
                  <a:pt x="8" y="57"/>
                  <a:pt x="9" y="58"/>
                </a:cubicBezTo>
                <a:cubicBezTo>
                  <a:pt x="12" y="56"/>
                  <a:pt x="16" y="51"/>
                  <a:pt x="14" y="46"/>
                </a:cubicBezTo>
                <a:close/>
                <a:moveTo>
                  <a:pt x="9" y="62"/>
                </a:moveTo>
                <a:cubicBezTo>
                  <a:pt x="9" y="63"/>
                  <a:pt x="10" y="63"/>
                  <a:pt x="9" y="64"/>
                </a:cubicBezTo>
                <a:cubicBezTo>
                  <a:pt x="13" y="63"/>
                  <a:pt x="11" y="58"/>
                  <a:pt x="15" y="57"/>
                </a:cubicBezTo>
                <a:cubicBezTo>
                  <a:pt x="15" y="56"/>
                  <a:pt x="15" y="55"/>
                  <a:pt x="14" y="55"/>
                </a:cubicBezTo>
                <a:cubicBezTo>
                  <a:pt x="12" y="57"/>
                  <a:pt x="11" y="60"/>
                  <a:pt x="9" y="62"/>
                </a:cubicBezTo>
                <a:close/>
                <a:moveTo>
                  <a:pt x="10" y="67"/>
                </a:moveTo>
                <a:cubicBezTo>
                  <a:pt x="10" y="68"/>
                  <a:pt x="10" y="69"/>
                  <a:pt x="10" y="70"/>
                </a:cubicBezTo>
                <a:cubicBezTo>
                  <a:pt x="12" y="67"/>
                  <a:pt x="16" y="64"/>
                  <a:pt x="14" y="61"/>
                </a:cubicBezTo>
                <a:cubicBezTo>
                  <a:pt x="13" y="63"/>
                  <a:pt x="12" y="65"/>
                  <a:pt x="10" y="67"/>
                </a:cubicBezTo>
                <a:close/>
                <a:moveTo>
                  <a:pt x="11" y="78"/>
                </a:moveTo>
                <a:cubicBezTo>
                  <a:pt x="14" y="76"/>
                  <a:pt x="16" y="72"/>
                  <a:pt x="15" y="68"/>
                </a:cubicBezTo>
                <a:cubicBezTo>
                  <a:pt x="12" y="69"/>
                  <a:pt x="10" y="74"/>
                  <a:pt x="11" y="78"/>
                </a:cubicBezTo>
                <a:close/>
                <a:moveTo>
                  <a:pt x="12" y="80"/>
                </a:moveTo>
                <a:cubicBezTo>
                  <a:pt x="12" y="81"/>
                  <a:pt x="12" y="81"/>
                  <a:pt x="11" y="81"/>
                </a:cubicBezTo>
                <a:cubicBezTo>
                  <a:pt x="12" y="82"/>
                  <a:pt x="12" y="85"/>
                  <a:pt x="12" y="85"/>
                </a:cubicBezTo>
                <a:cubicBezTo>
                  <a:pt x="13" y="83"/>
                  <a:pt x="17" y="80"/>
                  <a:pt x="15" y="76"/>
                </a:cubicBezTo>
                <a:cubicBezTo>
                  <a:pt x="14" y="78"/>
                  <a:pt x="14" y="79"/>
                  <a:pt x="12" y="80"/>
                </a:cubicBezTo>
                <a:close/>
                <a:moveTo>
                  <a:pt x="13" y="93"/>
                </a:moveTo>
                <a:cubicBezTo>
                  <a:pt x="16" y="90"/>
                  <a:pt x="18" y="86"/>
                  <a:pt x="16" y="82"/>
                </a:cubicBezTo>
                <a:cubicBezTo>
                  <a:pt x="14" y="85"/>
                  <a:pt x="12" y="89"/>
                  <a:pt x="13" y="93"/>
                </a:cubicBezTo>
                <a:close/>
                <a:moveTo>
                  <a:pt x="13" y="97"/>
                </a:moveTo>
                <a:cubicBezTo>
                  <a:pt x="12" y="100"/>
                  <a:pt x="13" y="103"/>
                  <a:pt x="12" y="106"/>
                </a:cubicBezTo>
                <a:cubicBezTo>
                  <a:pt x="11" y="109"/>
                  <a:pt x="10" y="111"/>
                  <a:pt x="9" y="113"/>
                </a:cubicBezTo>
                <a:cubicBezTo>
                  <a:pt x="12" y="110"/>
                  <a:pt x="16" y="107"/>
                  <a:pt x="18" y="103"/>
                </a:cubicBezTo>
                <a:cubicBezTo>
                  <a:pt x="18" y="102"/>
                  <a:pt x="18" y="100"/>
                  <a:pt x="18" y="100"/>
                </a:cubicBezTo>
                <a:cubicBezTo>
                  <a:pt x="16" y="100"/>
                  <a:pt x="17" y="103"/>
                  <a:pt x="15" y="103"/>
                </a:cubicBezTo>
                <a:cubicBezTo>
                  <a:pt x="14" y="99"/>
                  <a:pt x="20" y="95"/>
                  <a:pt x="17" y="91"/>
                </a:cubicBezTo>
                <a:cubicBezTo>
                  <a:pt x="16" y="93"/>
                  <a:pt x="14" y="94"/>
                  <a:pt x="13" y="97"/>
                </a:cubicBezTo>
                <a:close/>
                <a:moveTo>
                  <a:pt x="9" y="115"/>
                </a:moveTo>
                <a:cubicBezTo>
                  <a:pt x="9" y="115"/>
                  <a:pt x="9" y="114"/>
                  <a:pt x="9" y="114"/>
                </a:cubicBezTo>
                <a:cubicBezTo>
                  <a:pt x="7" y="116"/>
                  <a:pt x="6" y="117"/>
                  <a:pt x="4" y="119"/>
                </a:cubicBezTo>
                <a:cubicBezTo>
                  <a:pt x="8" y="121"/>
                  <a:pt x="10" y="124"/>
                  <a:pt x="12" y="127"/>
                </a:cubicBezTo>
                <a:cubicBezTo>
                  <a:pt x="14" y="123"/>
                  <a:pt x="21" y="119"/>
                  <a:pt x="20" y="115"/>
                </a:cubicBezTo>
                <a:cubicBezTo>
                  <a:pt x="16" y="116"/>
                  <a:pt x="15" y="120"/>
                  <a:pt x="13" y="121"/>
                </a:cubicBezTo>
                <a:cubicBezTo>
                  <a:pt x="12" y="122"/>
                  <a:pt x="13" y="123"/>
                  <a:pt x="12" y="123"/>
                </a:cubicBezTo>
                <a:cubicBezTo>
                  <a:pt x="11" y="124"/>
                  <a:pt x="11" y="123"/>
                  <a:pt x="11" y="122"/>
                </a:cubicBezTo>
                <a:cubicBezTo>
                  <a:pt x="13" y="117"/>
                  <a:pt x="21" y="113"/>
                  <a:pt x="19" y="106"/>
                </a:cubicBezTo>
                <a:cubicBezTo>
                  <a:pt x="15" y="109"/>
                  <a:pt x="13" y="113"/>
                  <a:pt x="9" y="115"/>
                </a:cubicBezTo>
                <a:close/>
                <a:moveTo>
                  <a:pt x="13" y="128"/>
                </a:moveTo>
                <a:cubicBezTo>
                  <a:pt x="13" y="129"/>
                  <a:pt x="14" y="130"/>
                  <a:pt x="14" y="131"/>
                </a:cubicBezTo>
                <a:cubicBezTo>
                  <a:pt x="17" y="129"/>
                  <a:pt x="17" y="125"/>
                  <a:pt x="21" y="123"/>
                </a:cubicBezTo>
                <a:cubicBezTo>
                  <a:pt x="21" y="122"/>
                  <a:pt x="21" y="122"/>
                  <a:pt x="21" y="121"/>
                </a:cubicBezTo>
                <a:cubicBezTo>
                  <a:pt x="17" y="122"/>
                  <a:pt x="15" y="126"/>
                  <a:pt x="13" y="128"/>
                </a:cubicBezTo>
                <a:close/>
                <a:moveTo>
                  <a:pt x="17" y="129"/>
                </a:moveTo>
                <a:cubicBezTo>
                  <a:pt x="17" y="131"/>
                  <a:pt x="16" y="131"/>
                  <a:pt x="15" y="133"/>
                </a:cubicBezTo>
                <a:cubicBezTo>
                  <a:pt x="16" y="134"/>
                  <a:pt x="15" y="135"/>
                  <a:pt x="17" y="135"/>
                </a:cubicBezTo>
                <a:cubicBezTo>
                  <a:pt x="17" y="132"/>
                  <a:pt x="24" y="130"/>
                  <a:pt x="21" y="126"/>
                </a:cubicBezTo>
                <a:cubicBezTo>
                  <a:pt x="19" y="126"/>
                  <a:pt x="19" y="128"/>
                  <a:pt x="17" y="129"/>
                </a:cubicBezTo>
                <a:close/>
                <a:moveTo>
                  <a:pt x="21" y="133"/>
                </a:moveTo>
                <a:cubicBezTo>
                  <a:pt x="20" y="135"/>
                  <a:pt x="15" y="137"/>
                  <a:pt x="18" y="140"/>
                </a:cubicBezTo>
                <a:cubicBezTo>
                  <a:pt x="19" y="138"/>
                  <a:pt x="20" y="137"/>
                  <a:pt x="22" y="136"/>
                </a:cubicBezTo>
                <a:cubicBezTo>
                  <a:pt x="22" y="135"/>
                  <a:pt x="22" y="133"/>
                  <a:pt x="21" y="133"/>
                </a:cubicBezTo>
                <a:close/>
                <a:moveTo>
                  <a:pt x="22" y="138"/>
                </a:moveTo>
                <a:cubicBezTo>
                  <a:pt x="19" y="140"/>
                  <a:pt x="18" y="143"/>
                  <a:pt x="20" y="147"/>
                </a:cubicBezTo>
                <a:cubicBezTo>
                  <a:pt x="21" y="145"/>
                  <a:pt x="25" y="142"/>
                  <a:pt x="22" y="138"/>
                </a:cubicBezTo>
                <a:close/>
                <a:moveTo>
                  <a:pt x="22" y="149"/>
                </a:moveTo>
                <a:cubicBezTo>
                  <a:pt x="21" y="149"/>
                  <a:pt x="21" y="149"/>
                  <a:pt x="20" y="148"/>
                </a:cubicBezTo>
                <a:cubicBezTo>
                  <a:pt x="21" y="154"/>
                  <a:pt x="21" y="156"/>
                  <a:pt x="22" y="160"/>
                </a:cubicBezTo>
                <a:cubicBezTo>
                  <a:pt x="23" y="158"/>
                  <a:pt x="24" y="156"/>
                  <a:pt x="24" y="155"/>
                </a:cubicBezTo>
                <a:cubicBezTo>
                  <a:pt x="23" y="155"/>
                  <a:pt x="23" y="156"/>
                  <a:pt x="22" y="156"/>
                </a:cubicBezTo>
                <a:cubicBezTo>
                  <a:pt x="22" y="156"/>
                  <a:pt x="22" y="156"/>
                  <a:pt x="22" y="155"/>
                </a:cubicBezTo>
                <a:cubicBezTo>
                  <a:pt x="22" y="153"/>
                  <a:pt x="24" y="148"/>
                  <a:pt x="23" y="146"/>
                </a:cubicBezTo>
                <a:cubicBezTo>
                  <a:pt x="22" y="146"/>
                  <a:pt x="23" y="148"/>
                  <a:pt x="22" y="149"/>
                </a:cubicBezTo>
                <a:close/>
                <a:moveTo>
                  <a:pt x="21" y="165"/>
                </a:moveTo>
                <a:cubicBezTo>
                  <a:pt x="23" y="164"/>
                  <a:pt x="23" y="162"/>
                  <a:pt x="25" y="162"/>
                </a:cubicBezTo>
                <a:cubicBezTo>
                  <a:pt x="25" y="161"/>
                  <a:pt x="26" y="160"/>
                  <a:pt x="24" y="159"/>
                </a:cubicBezTo>
                <a:cubicBezTo>
                  <a:pt x="23" y="162"/>
                  <a:pt x="21" y="162"/>
                  <a:pt x="21" y="165"/>
                </a:cubicBezTo>
                <a:close/>
                <a:moveTo>
                  <a:pt x="25" y="165"/>
                </a:moveTo>
                <a:cubicBezTo>
                  <a:pt x="22" y="166"/>
                  <a:pt x="22" y="169"/>
                  <a:pt x="22" y="173"/>
                </a:cubicBezTo>
                <a:cubicBezTo>
                  <a:pt x="24" y="172"/>
                  <a:pt x="26" y="168"/>
                  <a:pt x="25" y="165"/>
                </a:cubicBezTo>
                <a:close/>
                <a:moveTo>
                  <a:pt x="22" y="179"/>
                </a:moveTo>
                <a:cubicBezTo>
                  <a:pt x="23" y="178"/>
                  <a:pt x="24" y="176"/>
                  <a:pt x="25" y="176"/>
                </a:cubicBezTo>
                <a:cubicBezTo>
                  <a:pt x="25" y="174"/>
                  <a:pt x="26" y="173"/>
                  <a:pt x="25" y="173"/>
                </a:cubicBezTo>
                <a:cubicBezTo>
                  <a:pt x="24" y="174"/>
                  <a:pt x="21" y="177"/>
                  <a:pt x="22" y="179"/>
                </a:cubicBezTo>
                <a:close/>
                <a:moveTo>
                  <a:pt x="22" y="187"/>
                </a:moveTo>
                <a:cubicBezTo>
                  <a:pt x="23" y="186"/>
                  <a:pt x="24" y="185"/>
                  <a:pt x="25" y="184"/>
                </a:cubicBezTo>
                <a:cubicBezTo>
                  <a:pt x="26" y="182"/>
                  <a:pt x="26" y="180"/>
                  <a:pt x="25" y="178"/>
                </a:cubicBezTo>
                <a:cubicBezTo>
                  <a:pt x="24" y="181"/>
                  <a:pt x="20" y="184"/>
                  <a:pt x="22" y="187"/>
                </a:cubicBezTo>
                <a:close/>
                <a:moveTo>
                  <a:pt x="22" y="194"/>
                </a:moveTo>
                <a:cubicBezTo>
                  <a:pt x="23" y="192"/>
                  <a:pt x="24" y="190"/>
                  <a:pt x="26" y="190"/>
                </a:cubicBezTo>
                <a:cubicBezTo>
                  <a:pt x="26" y="189"/>
                  <a:pt x="26" y="187"/>
                  <a:pt x="25" y="186"/>
                </a:cubicBezTo>
                <a:cubicBezTo>
                  <a:pt x="24" y="188"/>
                  <a:pt x="21" y="191"/>
                  <a:pt x="22" y="194"/>
                </a:cubicBezTo>
                <a:close/>
                <a:moveTo>
                  <a:pt x="21" y="199"/>
                </a:moveTo>
                <a:cubicBezTo>
                  <a:pt x="24" y="198"/>
                  <a:pt x="23" y="195"/>
                  <a:pt x="26" y="195"/>
                </a:cubicBezTo>
                <a:cubicBezTo>
                  <a:pt x="26" y="194"/>
                  <a:pt x="26" y="193"/>
                  <a:pt x="26" y="192"/>
                </a:cubicBezTo>
                <a:cubicBezTo>
                  <a:pt x="24" y="193"/>
                  <a:pt x="22" y="196"/>
                  <a:pt x="21" y="199"/>
                </a:cubicBezTo>
                <a:close/>
                <a:moveTo>
                  <a:pt x="21" y="203"/>
                </a:moveTo>
                <a:cubicBezTo>
                  <a:pt x="22" y="203"/>
                  <a:pt x="21" y="204"/>
                  <a:pt x="21" y="204"/>
                </a:cubicBezTo>
                <a:cubicBezTo>
                  <a:pt x="23" y="203"/>
                  <a:pt x="28" y="200"/>
                  <a:pt x="25" y="197"/>
                </a:cubicBezTo>
                <a:cubicBezTo>
                  <a:pt x="24" y="199"/>
                  <a:pt x="22" y="201"/>
                  <a:pt x="21" y="203"/>
                </a:cubicBezTo>
                <a:close/>
                <a:moveTo>
                  <a:pt x="22" y="210"/>
                </a:moveTo>
                <a:cubicBezTo>
                  <a:pt x="24" y="209"/>
                  <a:pt x="24" y="207"/>
                  <a:pt x="26" y="207"/>
                </a:cubicBezTo>
                <a:cubicBezTo>
                  <a:pt x="27" y="205"/>
                  <a:pt x="27" y="203"/>
                  <a:pt x="26" y="203"/>
                </a:cubicBezTo>
                <a:cubicBezTo>
                  <a:pt x="24" y="205"/>
                  <a:pt x="21" y="206"/>
                  <a:pt x="22" y="210"/>
                </a:cubicBezTo>
                <a:close/>
                <a:moveTo>
                  <a:pt x="26" y="208"/>
                </a:moveTo>
                <a:cubicBezTo>
                  <a:pt x="24" y="211"/>
                  <a:pt x="21" y="213"/>
                  <a:pt x="22" y="218"/>
                </a:cubicBezTo>
                <a:cubicBezTo>
                  <a:pt x="25" y="216"/>
                  <a:pt x="25" y="214"/>
                  <a:pt x="27" y="212"/>
                </a:cubicBezTo>
                <a:cubicBezTo>
                  <a:pt x="27" y="211"/>
                  <a:pt x="27" y="210"/>
                  <a:pt x="27" y="209"/>
                </a:cubicBezTo>
                <a:cubicBezTo>
                  <a:pt x="26" y="209"/>
                  <a:pt x="26" y="208"/>
                  <a:pt x="26" y="208"/>
                </a:cubicBezTo>
                <a:close/>
                <a:moveTo>
                  <a:pt x="23" y="222"/>
                </a:moveTo>
                <a:cubicBezTo>
                  <a:pt x="24" y="220"/>
                  <a:pt x="29" y="218"/>
                  <a:pt x="27" y="215"/>
                </a:cubicBezTo>
                <a:cubicBezTo>
                  <a:pt x="26" y="217"/>
                  <a:pt x="23" y="219"/>
                  <a:pt x="23" y="222"/>
                </a:cubicBezTo>
                <a:close/>
                <a:moveTo>
                  <a:pt x="24" y="226"/>
                </a:moveTo>
                <a:cubicBezTo>
                  <a:pt x="25" y="227"/>
                  <a:pt x="26" y="224"/>
                  <a:pt x="28" y="225"/>
                </a:cubicBezTo>
                <a:cubicBezTo>
                  <a:pt x="28" y="227"/>
                  <a:pt x="27" y="227"/>
                  <a:pt x="26" y="228"/>
                </a:cubicBezTo>
                <a:cubicBezTo>
                  <a:pt x="26" y="229"/>
                  <a:pt x="27" y="230"/>
                  <a:pt x="27" y="230"/>
                </a:cubicBezTo>
                <a:cubicBezTo>
                  <a:pt x="28" y="230"/>
                  <a:pt x="29" y="229"/>
                  <a:pt x="30" y="230"/>
                </a:cubicBezTo>
                <a:cubicBezTo>
                  <a:pt x="31" y="231"/>
                  <a:pt x="28" y="231"/>
                  <a:pt x="29" y="232"/>
                </a:cubicBezTo>
                <a:cubicBezTo>
                  <a:pt x="30" y="232"/>
                  <a:pt x="31" y="231"/>
                  <a:pt x="32" y="231"/>
                </a:cubicBezTo>
                <a:cubicBezTo>
                  <a:pt x="28" y="229"/>
                  <a:pt x="29" y="223"/>
                  <a:pt x="28" y="220"/>
                </a:cubicBezTo>
                <a:cubicBezTo>
                  <a:pt x="27" y="222"/>
                  <a:pt x="23" y="223"/>
                  <a:pt x="24" y="226"/>
                </a:cubicBezTo>
                <a:close/>
                <a:moveTo>
                  <a:pt x="31" y="234"/>
                </a:moveTo>
                <a:cubicBezTo>
                  <a:pt x="34" y="234"/>
                  <a:pt x="35" y="236"/>
                  <a:pt x="38" y="235"/>
                </a:cubicBezTo>
                <a:cubicBezTo>
                  <a:pt x="35" y="235"/>
                  <a:pt x="33" y="230"/>
                  <a:pt x="31" y="234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24"/>
          <p:cNvSpPr>
            <a:spLocks noEditPoints="1"/>
          </p:cNvSpPr>
          <p:nvPr/>
        </p:nvSpPr>
        <p:spPr bwMode="auto">
          <a:xfrm>
            <a:off x="5070645" y="2848631"/>
            <a:ext cx="237769" cy="179215"/>
          </a:xfrm>
          <a:custGeom>
            <a:avLst/>
            <a:gdLst>
              <a:gd name="T0" fmla="*/ 15 w 16"/>
              <a:gd name="T1" fmla="*/ 8 h 12"/>
              <a:gd name="T2" fmla="*/ 2 w 16"/>
              <a:gd name="T3" fmla="*/ 6 h 12"/>
              <a:gd name="T4" fmla="*/ 7 w 16"/>
              <a:gd name="T5" fmla="*/ 1 h 12"/>
              <a:gd name="T6" fmla="*/ 8 w 16"/>
              <a:gd name="T7" fmla="*/ 2 h 12"/>
              <a:gd name="T8" fmla="*/ 15 w 16"/>
              <a:gd name="T9" fmla="*/ 8 h 12"/>
              <a:gd name="T10" fmla="*/ 13 w 16"/>
              <a:gd name="T11" fmla="*/ 7 h 12"/>
              <a:gd name="T12" fmla="*/ 6 w 16"/>
              <a:gd name="T13" fmla="*/ 4 h 12"/>
              <a:gd name="T14" fmla="*/ 5 w 16"/>
              <a:gd name="T15" fmla="*/ 2 h 12"/>
              <a:gd name="T16" fmla="*/ 13 w 16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5" y="8"/>
                </a:moveTo>
                <a:cubicBezTo>
                  <a:pt x="12" y="12"/>
                  <a:pt x="3" y="11"/>
                  <a:pt x="2" y="6"/>
                </a:cubicBezTo>
                <a:cubicBezTo>
                  <a:pt x="1" y="3"/>
                  <a:pt x="4" y="0"/>
                  <a:pt x="7" y="1"/>
                </a:cubicBezTo>
                <a:cubicBezTo>
                  <a:pt x="8" y="0"/>
                  <a:pt x="8" y="1"/>
                  <a:pt x="8" y="2"/>
                </a:cubicBezTo>
                <a:cubicBezTo>
                  <a:pt x="12" y="0"/>
                  <a:pt x="16" y="3"/>
                  <a:pt x="15" y="8"/>
                </a:cubicBezTo>
                <a:close/>
                <a:moveTo>
                  <a:pt x="13" y="7"/>
                </a:moveTo>
                <a:cubicBezTo>
                  <a:pt x="12" y="3"/>
                  <a:pt x="8" y="3"/>
                  <a:pt x="6" y="4"/>
                </a:cubicBezTo>
                <a:cubicBezTo>
                  <a:pt x="5" y="3"/>
                  <a:pt x="6" y="2"/>
                  <a:pt x="5" y="2"/>
                </a:cubicBezTo>
                <a:cubicBezTo>
                  <a:pt x="0" y="7"/>
                  <a:pt x="11" y="12"/>
                  <a:pt x="13" y="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25"/>
          <p:cNvSpPr>
            <a:spLocks/>
          </p:cNvSpPr>
          <p:nvPr/>
        </p:nvSpPr>
        <p:spPr bwMode="auto">
          <a:xfrm>
            <a:off x="3592069" y="4062319"/>
            <a:ext cx="432953" cy="60330"/>
          </a:xfrm>
          <a:custGeom>
            <a:avLst/>
            <a:gdLst>
              <a:gd name="T0" fmla="*/ 29 w 29"/>
              <a:gd name="T1" fmla="*/ 1 h 4"/>
              <a:gd name="T2" fmla="*/ 28 w 29"/>
              <a:gd name="T3" fmla="*/ 3 h 4"/>
              <a:gd name="T4" fmla="*/ 13 w 29"/>
              <a:gd name="T5" fmla="*/ 3 h 4"/>
              <a:gd name="T6" fmla="*/ 12 w 29"/>
              <a:gd name="T7" fmla="*/ 2 h 4"/>
              <a:gd name="T8" fmla="*/ 1 w 29"/>
              <a:gd name="T9" fmla="*/ 4 h 4"/>
              <a:gd name="T10" fmla="*/ 0 w 29"/>
              <a:gd name="T11" fmla="*/ 2 h 4"/>
              <a:gd name="T12" fmla="*/ 28 w 29"/>
              <a:gd name="T13" fmla="*/ 0 h 4"/>
              <a:gd name="T14" fmla="*/ 29 w 29"/>
              <a:gd name="T15" fmla="*/ 1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" h="4">
                <a:moveTo>
                  <a:pt x="29" y="1"/>
                </a:moveTo>
                <a:cubicBezTo>
                  <a:pt x="29" y="2"/>
                  <a:pt x="28" y="2"/>
                  <a:pt x="28" y="3"/>
                </a:cubicBezTo>
                <a:cubicBezTo>
                  <a:pt x="24" y="2"/>
                  <a:pt x="18" y="3"/>
                  <a:pt x="13" y="3"/>
                </a:cubicBezTo>
                <a:cubicBezTo>
                  <a:pt x="13" y="2"/>
                  <a:pt x="11" y="3"/>
                  <a:pt x="12" y="2"/>
                </a:cubicBezTo>
                <a:cubicBezTo>
                  <a:pt x="9" y="4"/>
                  <a:pt x="4" y="3"/>
                  <a:pt x="1" y="4"/>
                </a:cubicBezTo>
                <a:cubicBezTo>
                  <a:pt x="1" y="3"/>
                  <a:pt x="0" y="3"/>
                  <a:pt x="0" y="2"/>
                </a:cubicBezTo>
                <a:cubicBezTo>
                  <a:pt x="9" y="0"/>
                  <a:pt x="19" y="1"/>
                  <a:pt x="28" y="0"/>
                </a:cubicBezTo>
                <a:cubicBezTo>
                  <a:pt x="29" y="0"/>
                  <a:pt x="29" y="0"/>
                  <a:pt x="29" y="1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26"/>
          <p:cNvSpPr>
            <a:spLocks noEditPoints="1"/>
          </p:cNvSpPr>
          <p:nvPr/>
        </p:nvSpPr>
        <p:spPr bwMode="auto">
          <a:xfrm>
            <a:off x="1892196" y="3851165"/>
            <a:ext cx="253739" cy="464892"/>
          </a:xfrm>
          <a:custGeom>
            <a:avLst/>
            <a:gdLst>
              <a:gd name="T0" fmla="*/ 2 w 17"/>
              <a:gd name="T1" fmla="*/ 1 h 31"/>
              <a:gd name="T2" fmla="*/ 11 w 17"/>
              <a:gd name="T3" fmla="*/ 1 h 31"/>
              <a:gd name="T4" fmla="*/ 17 w 17"/>
              <a:gd name="T5" fmla="*/ 11 h 31"/>
              <a:gd name="T6" fmla="*/ 5 w 17"/>
              <a:gd name="T7" fmla="*/ 21 h 31"/>
              <a:gd name="T8" fmla="*/ 5 w 17"/>
              <a:gd name="T9" fmla="*/ 29 h 31"/>
              <a:gd name="T10" fmla="*/ 4 w 17"/>
              <a:gd name="T11" fmla="*/ 31 h 31"/>
              <a:gd name="T12" fmla="*/ 3 w 17"/>
              <a:gd name="T13" fmla="*/ 28 h 31"/>
              <a:gd name="T14" fmla="*/ 2 w 17"/>
              <a:gd name="T15" fmla="*/ 5 h 31"/>
              <a:gd name="T16" fmla="*/ 0 w 17"/>
              <a:gd name="T17" fmla="*/ 3 h 31"/>
              <a:gd name="T18" fmla="*/ 2 w 17"/>
              <a:gd name="T19" fmla="*/ 1 h 31"/>
              <a:gd name="T20" fmla="*/ 8 w 17"/>
              <a:gd name="T21" fmla="*/ 18 h 31"/>
              <a:gd name="T22" fmla="*/ 15 w 17"/>
              <a:gd name="T23" fmla="*/ 11 h 31"/>
              <a:gd name="T24" fmla="*/ 9 w 17"/>
              <a:gd name="T25" fmla="*/ 3 h 31"/>
              <a:gd name="T26" fmla="*/ 3 w 17"/>
              <a:gd name="T27" fmla="*/ 4 h 31"/>
              <a:gd name="T28" fmla="*/ 5 w 17"/>
              <a:gd name="T29" fmla="*/ 18 h 31"/>
              <a:gd name="T30" fmla="*/ 8 w 17"/>
              <a:gd name="T31" fmla="*/ 18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" h="31">
                <a:moveTo>
                  <a:pt x="2" y="1"/>
                </a:moveTo>
                <a:cubicBezTo>
                  <a:pt x="4" y="1"/>
                  <a:pt x="8" y="0"/>
                  <a:pt x="11" y="1"/>
                </a:cubicBezTo>
                <a:cubicBezTo>
                  <a:pt x="13" y="4"/>
                  <a:pt x="17" y="7"/>
                  <a:pt x="17" y="11"/>
                </a:cubicBezTo>
                <a:cubicBezTo>
                  <a:pt x="17" y="15"/>
                  <a:pt x="10" y="21"/>
                  <a:pt x="5" y="21"/>
                </a:cubicBezTo>
                <a:cubicBezTo>
                  <a:pt x="5" y="24"/>
                  <a:pt x="4" y="27"/>
                  <a:pt x="5" y="29"/>
                </a:cubicBezTo>
                <a:cubicBezTo>
                  <a:pt x="5" y="30"/>
                  <a:pt x="5" y="31"/>
                  <a:pt x="4" y="31"/>
                </a:cubicBezTo>
                <a:cubicBezTo>
                  <a:pt x="2" y="31"/>
                  <a:pt x="3" y="29"/>
                  <a:pt x="3" y="28"/>
                </a:cubicBezTo>
                <a:cubicBezTo>
                  <a:pt x="3" y="21"/>
                  <a:pt x="2" y="13"/>
                  <a:pt x="2" y="5"/>
                </a:cubicBezTo>
                <a:cubicBezTo>
                  <a:pt x="1" y="4"/>
                  <a:pt x="1" y="3"/>
                  <a:pt x="0" y="3"/>
                </a:cubicBezTo>
                <a:cubicBezTo>
                  <a:pt x="0" y="2"/>
                  <a:pt x="2" y="2"/>
                  <a:pt x="2" y="1"/>
                </a:cubicBezTo>
                <a:close/>
                <a:moveTo>
                  <a:pt x="8" y="18"/>
                </a:moveTo>
                <a:cubicBezTo>
                  <a:pt x="11" y="18"/>
                  <a:pt x="14" y="13"/>
                  <a:pt x="15" y="11"/>
                </a:cubicBezTo>
                <a:cubicBezTo>
                  <a:pt x="15" y="9"/>
                  <a:pt x="11" y="4"/>
                  <a:pt x="9" y="3"/>
                </a:cubicBezTo>
                <a:cubicBezTo>
                  <a:pt x="7" y="3"/>
                  <a:pt x="5" y="3"/>
                  <a:pt x="3" y="4"/>
                </a:cubicBezTo>
                <a:cubicBezTo>
                  <a:pt x="4" y="9"/>
                  <a:pt x="4" y="14"/>
                  <a:pt x="5" y="18"/>
                </a:cubicBezTo>
                <a:cubicBezTo>
                  <a:pt x="6" y="17"/>
                  <a:pt x="7" y="18"/>
                  <a:pt x="8" y="18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7"/>
          <p:cNvSpPr>
            <a:spLocks/>
          </p:cNvSpPr>
          <p:nvPr/>
        </p:nvSpPr>
        <p:spPr bwMode="auto">
          <a:xfrm>
            <a:off x="5876803" y="3734055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7"/>
          <p:cNvSpPr>
            <a:spLocks/>
          </p:cNvSpPr>
          <p:nvPr/>
        </p:nvSpPr>
        <p:spPr bwMode="auto">
          <a:xfrm>
            <a:off x="5876803" y="4528984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Freeform 7"/>
          <p:cNvSpPr>
            <a:spLocks/>
          </p:cNvSpPr>
          <p:nvPr/>
        </p:nvSpPr>
        <p:spPr bwMode="auto">
          <a:xfrm>
            <a:off x="5876803" y="5274253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文本框 62"/>
          <p:cNvSpPr txBox="1"/>
          <p:nvPr/>
        </p:nvSpPr>
        <p:spPr>
          <a:xfrm>
            <a:off x="5348880" y="2537857"/>
            <a:ext cx="290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请在此处添加您的文字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5348880" y="3372078"/>
            <a:ext cx="290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请在此处添加您的文字</a:t>
            </a:r>
          </a:p>
        </p:txBody>
      </p:sp>
      <p:sp>
        <p:nvSpPr>
          <p:cNvPr id="65" name="文本框 64"/>
          <p:cNvSpPr txBox="1"/>
          <p:nvPr/>
        </p:nvSpPr>
        <p:spPr>
          <a:xfrm>
            <a:off x="5395651" y="4161557"/>
            <a:ext cx="290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请在此处添加您的文字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5395651" y="4938499"/>
            <a:ext cx="29002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请在此处添加您的文字</a:t>
            </a:r>
          </a:p>
        </p:txBody>
      </p:sp>
      <p:sp>
        <p:nvSpPr>
          <p:cNvPr id="34" name="矩形 33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4003223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38" grpId="0" animBg="1"/>
      <p:bldP spid="40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63" grpId="0"/>
      <p:bldP spid="64" grpId="0"/>
      <p:bldP spid="65" grpId="0"/>
      <p:bldP spid="66" grpId="0"/>
      <p:bldP spid="3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文本框 106"/>
          <p:cNvSpPr txBox="1"/>
          <p:nvPr/>
        </p:nvSpPr>
        <p:spPr>
          <a:xfrm>
            <a:off x="7142620" y="3225804"/>
            <a:ext cx="34399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</a:t>
            </a:r>
            <a:r>
              <a:rPr lang="en-US" altLang="zh-CN" dirty="0" smtClean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.</a:t>
            </a:r>
          </a:p>
          <a:p>
            <a:endParaRPr lang="en-US" altLang="zh-CN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  <a:p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108" name="圆角矩形 107"/>
          <p:cNvSpPr/>
          <p:nvPr/>
        </p:nvSpPr>
        <p:spPr>
          <a:xfrm>
            <a:off x="6681360" y="952624"/>
            <a:ext cx="4359786" cy="5168858"/>
          </a:xfrm>
          <a:prstGeom prst="round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95959"/>
              </a:solidFill>
            </a:endParaRPr>
          </a:p>
        </p:txBody>
      </p:sp>
      <p:pic>
        <p:nvPicPr>
          <p:cNvPr id="3" name="图片 2" descr="4e1d30964393fdb3d8732a8206daad55.png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69908" y="0"/>
            <a:ext cx="7232952" cy="6858000"/>
          </a:xfrm>
          <a:prstGeom prst="rect">
            <a:avLst/>
          </a:prstGeom>
        </p:spPr>
      </p:pic>
      <p:sp>
        <p:nvSpPr>
          <p:cNvPr id="9" name="椭圆 8"/>
          <p:cNvSpPr/>
          <p:nvPr/>
        </p:nvSpPr>
        <p:spPr>
          <a:xfrm>
            <a:off x="405666" y="3147899"/>
            <a:ext cx="251886" cy="251886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745242" y="5223214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964906" y="1950845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78DC5363-325C-4C93-B657-9570C6F8AF91}"/>
              </a:ext>
            </a:extLst>
          </p:cNvPr>
          <p:cNvSpPr/>
          <p:nvPr/>
        </p:nvSpPr>
        <p:spPr>
          <a:xfrm>
            <a:off x="7116092" y="1725353"/>
            <a:ext cx="4702582" cy="125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</a:t>
            </a:r>
            <a:endParaRPr lang="en-US" altLang="zh-CN" sz="3793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标题文本</a:t>
            </a:r>
          </a:p>
        </p:txBody>
      </p:sp>
    </p:spTree>
    <p:extLst>
      <p:ext uri="{BB962C8B-B14F-4D97-AF65-F5344CB8AC3E}">
        <p14:creationId xmlns:p14="http://schemas.microsoft.com/office/powerpoint/2010/main" val="363817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" grpId="0"/>
      <p:bldP spid="108" grpId="0" animBg="1"/>
      <p:bldP spid="9" grpId="0" animBg="1"/>
      <p:bldP spid="10" grpId="0" animBg="1"/>
      <p:bldP spid="11" grpId="0" animBg="1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453447" y="498457"/>
            <a:ext cx="3719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rgbClr val="7F7F7F"/>
                </a:solidFill>
                <a:latin typeface="微软雅黑"/>
                <a:ea typeface="微软雅黑"/>
                <a:cs typeface="微软雅黑"/>
              </a:rPr>
              <a:t>目录</a:t>
            </a:r>
            <a:r>
              <a:rPr lang="en-US" altLang="zh-CN" sz="4800" dirty="0" smtClean="0">
                <a:solidFill>
                  <a:srgbClr val="7F7F7F"/>
                </a:solidFill>
                <a:latin typeface="微软雅黑"/>
                <a:ea typeface="微软雅黑"/>
                <a:cs typeface="微软雅黑"/>
              </a:rPr>
              <a:t> </a:t>
            </a:r>
            <a:r>
              <a:rPr lang="en-US" altLang="zh-CN" sz="2800" dirty="0" smtClean="0">
                <a:solidFill>
                  <a:srgbClr val="7F7F7F"/>
                </a:solidFill>
                <a:latin typeface="微软雅黑"/>
                <a:ea typeface="微软雅黑"/>
                <a:cs typeface="微软雅黑"/>
              </a:rPr>
              <a:t>CONTENTS</a:t>
            </a:r>
            <a:endParaRPr lang="zh-CN" altLang="en-US" sz="2800" dirty="0">
              <a:solidFill>
                <a:srgbClr val="7F7F7F"/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916469" y="2590401"/>
            <a:ext cx="2940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/>
                <a:ea typeface="微软雅黑"/>
                <a:cs typeface="微软雅黑"/>
              </a:rPr>
              <a:t>本年工作介绍</a:t>
            </a:r>
            <a:endParaRPr lang="zh-CN" altLang="en-US" sz="3200" dirty="0"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916469" y="3364006"/>
            <a:ext cx="4211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  <a:cs typeface="微软雅黑"/>
              </a:rPr>
              <a:t>工作成果展示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6916469" y="4137611"/>
            <a:ext cx="4211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  <a:cs typeface="微软雅黑"/>
              </a:rPr>
              <a:t>工作中的问题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916469" y="4911216"/>
            <a:ext cx="42119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微软雅黑"/>
                <a:ea typeface="微软雅黑"/>
                <a:cs typeface="微软雅黑"/>
              </a:rPr>
              <a:t>明年希望愿景</a:t>
            </a:r>
          </a:p>
        </p:txBody>
      </p:sp>
      <p:pic>
        <p:nvPicPr>
          <p:cNvPr id="3" name="图片 2" descr="e4c7e886cdb0f437c9ea7737cee58223.png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22" y="571122"/>
            <a:ext cx="6858000" cy="6858000"/>
          </a:xfrm>
          <a:prstGeom prst="rect">
            <a:avLst/>
          </a:prstGeom>
        </p:spPr>
      </p:pic>
      <p:sp>
        <p:nvSpPr>
          <p:cNvPr id="11" name="椭圆 10"/>
          <p:cNvSpPr/>
          <p:nvPr/>
        </p:nvSpPr>
        <p:spPr>
          <a:xfrm>
            <a:off x="2469317" y="2702749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4830903" y="5008427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6" name="Freeform 7"/>
          <p:cNvSpPr>
            <a:spLocks/>
          </p:cNvSpPr>
          <p:nvPr/>
        </p:nvSpPr>
        <p:spPr bwMode="auto">
          <a:xfrm>
            <a:off x="6955558" y="3161822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17" name="Freeform 11"/>
          <p:cNvSpPr>
            <a:spLocks noEditPoints="1"/>
          </p:cNvSpPr>
          <p:nvPr/>
        </p:nvSpPr>
        <p:spPr bwMode="auto">
          <a:xfrm>
            <a:off x="6207957" y="3789958"/>
            <a:ext cx="195184" cy="211154"/>
          </a:xfrm>
          <a:custGeom>
            <a:avLst/>
            <a:gdLst>
              <a:gd name="T0" fmla="*/ 2 w 13"/>
              <a:gd name="T1" fmla="*/ 7 h 14"/>
              <a:gd name="T2" fmla="*/ 0 w 13"/>
              <a:gd name="T3" fmla="*/ 7 h 14"/>
              <a:gd name="T4" fmla="*/ 9 w 13"/>
              <a:gd name="T5" fmla="*/ 2 h 14"/>
              <a:gd name="T6" fmla="*/ 11 w 13"/>
              <a:gd name="T7" fmla="*/ 11 h 14"/>
              <a:gd name="T8" fmla="*/ 2 w 13"/>
              <a:gd name="T9" fmla="*/ 7 h 14"/>
              <a:gd name="T10" fmla="*/ 4 w 13"/>
              <a:gd name="T11" fmla="*/ 5 h 14"/>
              <a:gd name="T12" fmla="*/ 6 w 13"/>
              <a:gd name="T13" fmla="*/ 11 h 14"/>
              <a:gd name="T14" fmla="*/ 9 w 13"/>
              <a:gd name="T15" fmla="*/ 4 h 14"/>
              <a:gd name="T16" fmla="*/ 4 w 13"/>
              <a:gd name="T17" fmla="*/ 5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" h="14">
                <a:moveTo>
                  <a:pt x="2" y="7"/>
                </a:moveTo>
                <a:cubicBezTo>
                  <a:pt x="1" y="7"/>
                  <a:pt x="1" y="7"/>
                  <a:pt x="0" y="7"/>
                </a:cubicBezTo>
                <a:cubicBezTo>
                  <a:pt x="0" y="4"/>
                  <a:pt x="5" y="0"/>
                  <a:pt x="9" y="2"/>
                </a:cubicBezTo>
                <a:cubicBezTo>
                  <a:pt x="12" y="3"/>
                  <a:pt x="13" y="7"/>
                  <a:pt x="11" y="11"/>
                </a:cubicBezTo>
                <a:cubicBezTo>
                  <a:pt x="8" y="14"/>
                  <a:pt x="2" y="12"/>
                  <a:pt x="2" y="7"/>
                </a:cubicBezTo>
                <a:close/>
                <a:moveTo>
                  <a:pt x="4" y="5"/>
                </a:moveTo>
                <a:cubicBezTo>
                  <a:pt x="4" y="7"/>
                  <a:pt x="5" y="9"/>
                  <a:pt x="6" y="11"/>
                </a:cubicBezTo>
                <a:cubicBezTo>
                  <a:pt x="10" y="12"/>
                  <a:pt x="11" y="7"/>
                  <a:pt x="9" y="4"/>
                </a:cubicBezTo>
                <a:cubicBezTo>
                  <a:pt x="7" y="3"/>
                  <a:pt x="5" y="4"/>
                  <a:pt x="4" y="5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18" name="Freeform 13"/>
          <p:cNvSpPr>
            <a:spLocks noEditPoints="1"/>
          </p:cNvSpPr>
          <p:nvPr/>
        </p:nvSpPr>
        <p:spPr bwMode="auto">
          <a:xfrm>
            <a:off x="6268287" y="4526333"/>
            <a:ext cx="223574" cy="193410"/>
          </a:xfrm>
          <a:custGeom>
            <a:avLst/>
            <a:gdLst>
              <a:gd name="T0" fmla="*/ 6 w 15"/>
              <a:gd name="T1" fmla="*/ 0 h 13"/>
              <a:gd name="T2" fmla="*/ 8 w 15"/>
              <a:gd name="T3" fmla="*/ 2 h 13"/>
              <a:gd name="T4" fmla="*/ 11 w 15"/>
              <a:gd name="T5" fmla="*/ 2 h 13"/>
              <a:gd name="T6" fmla="*/ 13 w 15"/>
              <a:gd name="T7" fmla="*/ 10 h 13"/>
              <a:gd name="T8" fmla="*/ 8 w 15"/>
              <a:gd name="T9" fmla="*/ 13 h 13"/>
              <a:gd name="T10" fmla="*/ 6 w 15"/>
              <a:gd name="T11" fmla="*/ 0 h 13"/>
              <a:gd name="T12" fmla="*/ 4 w 15"/>
              <a:gd name="T13" fmla="*/ 7 h 13"/>
              <a:gd name="T14" fmla="*/ 11 w 15"/>
              <a:gd name="T15" fmla="*/ 7 h 13"/>
              <a:gd name="T16" fmla="*/ 7 w 15"/>
              <a:gd name="T17" fmla="*/ 5 h 13"/>
              <a:gd name="T18" fmla="*/ 4 w 15"/>
              <a:gd name="T19" fmla="*/ 7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" h="13">
                <a:moveTo>
                  <a:pt x="6" y="0"/>
                </a:moveTo>
                <a:cubicBezTo>
                  <a:pt x="8" y="0"/>
                  <a:pt x="7" y="1"/>
                  <a:pt x="8" y="2"/>
                </a:cubicBezTo>
                <a:cubicBezTo>
                  <a:pt x="9" y="2"/>
                  <a:pt x="10" y="2"/>
                  <a:pt x="11" y="2"/>
                </a:cubicBezTo>
                <a:cubicBezTo>
                  <a:pt x="12" y="4"/>
                  <a:pt x="15" y="6"/>
                  <a:pt x="13" y="10"/>
                </a:cubicBezTo>
                <a:cubicBezTo>
                  <a:pt x="12" y="11"/>
                  <a:pt x="9" y="12"/>
                  <a:pt x="8" y="13"/>
                </a:cubicBezTo>
                <a:cubicBezTo>
                  <a:pt x="0" y="13"/>
                  <a:pt x="0" y="2"/>
                  <a:pt x="6" y="0"/>
                </a:cubicBezTo>
                <a:close/>
                <a:moveTo>
                  <a:pt x="4" y="7"/>
                </a:moveTo>
                <a:cubicBezTo>
                  <a:pt x="3" y="12"/>
                  <a:pt x="12" y="12"/>
                  <a:pt x="11" y="7"/>
                </a:cubicBezTo>
                <a:cubicBezTo>
                  <a:pt x="11" y="5"/>
                  <a:pt x="9" y="4"/>
                  <a:pt x="7" y="5"/>
                </a:cubicBezTo>
                <a:cubicBezTo>
                  <a:pt x="6" y="5"/>
                  <a:pt x="4" y="6"/>
                  <a:pt x="4" y="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19" name="Freeform 15"/>
          <p:cNvSpPr>
            <a:spLocks noEditPoints="1"/>
          </p:cNvSpPr>
          <p:nvPr/>
        </p:nvSpPr>
        <p:spPr bwMode="auto">
          <a:xfrm>
            <a:off x="6282482" y="5305293"/>
            <a:ext cx="209379" cy="225349"/>
          </a:xfrm>
          <a:custGeom>
            <a:avLst/>
            <a:gdLst>
              <a:gd name="T0" fmla="*/ 14 w 14"/>
              <a:gd name="T1" fmla="*/ 8 h 15"/>
              <a:gd name="T2" fmla="*/ 2 w 14"/>
              <a:gd name="T3" fmla="*/ 10 h 15"/>
              <a:gd name="T4" fmla="*/ 14 w 14"/>
              <a:gd name="T5" fmla="*/ 8 h 15"/>
              <a:gd name="T6" fmla="*/ 11 w 14"/>
              <a:gd name="T7" fmla="*/ 9 h 15"/>
              <a:gd name="T8" fmla="*/ 4 w 14"/>
              <a:gd name="T9" fmla="*/ 8 h 15"/>
              <a:gd name="T10" fmla="*/ 11 w 14"/>
              <a:gd name="T11" fmla="*/ 9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" h="15">
                <a:moveTo>
                  <a:pt x="14" y="8"/>
                </a:moveTo>
                <a:cubicBezTo>
                  <a:pt x="12" y="15"/>
                  <a:pt x="5" y="14"/>
                  <a:pt x="2" y="10"/>
                </a:cubicBezTo>
                <a:cubicBezTo>
                  <a:pt x="0" y="0"/>
                  <a:pt x="12" y="2"/>
                  <a:pt x="14" y="8"/>
                </a:cubicBezTo>
                <a:close/>
                <a:moveTo>
                  <a:pt x="11" y="9"/>
                </a:moveTo>
                <a:cubicBezTo>
                  <a:pt x="12" y="5"/>
                  <a:pt x="5" y="4"/>
                  <a:pt x="4" y="8"/>
                </a:cubicBezTo>
                <a:cubicBezTo>
                  <a:pt x="5" y="11"/>
                  <a:pt x="11" y="13"/>
                  <a:pt x="11" y="9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20" name="Freeform 24"/>
          <p:cNvSpPr>
            <a:spLocks noEditPoints="1"/>
          </p:cNvSpPr>
          <p:nvPr/>
        </p:nvSpPr>
        <p:spPr bwMode="auto">
          <a:xfrm>
            <a:off x="6179567" y="3071327"/>
            <a:ext cx="237769" cy="179215"/>
          </a:xfrm>
          <a:custGeom>
            <a:avLst/>
            <a:gdLst>
              <a:gd name="T0" fmla="*/ 15 w 16"/>
              <a:gd name="T1" fmla="*/ 8 h 12"/>
              <a:gd name="T2" fmla="*/ 2 w 16"/>
              <a:gd name="T3" fmla="*/ 6 h 12"/>
              <a:gd name="T4" fmla="*/ 7 w 16"/>
              <a:gd name="T5" fmla="*/ 1 h 12"/>
              <a:gd name="T6" fmla="*/ 8 w 16"/>
              <a:gd name="T7" fmla="*/ 2 h 12"/>
              <a:gd name="T8" fmla="*/ 15 w 16"/>
              <a:gd name="T9" fmla="*/ 8 h 12"/>
              <a:gd name="T10" fmla="*/ 13 w 16"/>
              <a:gd name="T11" fmla="*/ 7 h 12"/>
              <a:gd name="T12" fmla="*/ 6 w 16"/>
              <a:gd name="T13" fmla="*/ 4 h 12"/>
              <a:gd name="T14" fmla="*/ 5 w 16"/>
              <a:gd name="T15" fmla="*/ 2 h 12"/>
              <a:gd name="T16" fmla="*/ 13 w 16"/>
              <a:gd name="T17" fmla="*/ 7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6" h="12">
                <a:moveTo>
                  <a:pt x="15" y="8"/>
                </a:moveTo>
                <a:cubicBezTo>
                  <a:pt x="12" y="12"/>
                  <a:pt x="3" y="11"/>
                  <a:pt x="2" y="6"/>
                </a:cubicBezTo>
                <a:cubicBezTo>
                  <a:pt x="1" y="3"/>
                  <a:pt x="4" y="0"/>
                  <a:pt x="7" y="1"/>
                </a:cubicBezTo>
                <a:cubicBezTo>
                  <a:pt x="8" y="0"/>
                  <a:pt x="8" y="1"/>
                  <a:pt x="8" y="2"/>
                </a:cubicBezTo>
                <a:cubicBezTo>
                  <a:pt x="12" y="0"/>
                  <a:pt x="16" y="3"/>
                  <a:pt x="15" y="8"/>
                </a:cubicBezTo>
                <a:close/>
                <a:moveTo>
                  <a:pt x="13" y="7"/>
                </a:moveTo>
                <a:cubicBezTo>
                  <a:pt x="12" y="3"/>
                  <a:pt x="8" y="3"/>
                  <a:pt x="6" y="4"/>
                </a:cubicBezTo>
                <a:cubicBezTo>
                  <a:pt x="5" y="3"/>
                  <a:pt x="6" y="2"/>
                  <a:pt x="5" y="2"/>
                </a:cubicBezTo>
                <a:cubicBezTo>
                  <a:pt x="0" y="7"/>
                  <a:pt x="11" y="12"/>
                  <a:pt x="13" y="7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21" name="Freeform 7"/>
          <p:cNvSpPr>
            <a:spLocks/>
          </p:cNvSpPr>
          <p:nvPr/>
        </p:nvSpPr>
        <p:spPr bwMode="auto">
          <a:xfrm>
            <a:off x="6985725" y="3956751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22" name="Freeform 7"/>
          <p:cNvSpPr>
            <a:spLocks/>
          </p:cNvSpPr>
          <p:nvPr/>
        </p:nvSpPr>
        <p:spPr bwMode="auto">
          <a:xfrm>
            <a:off x="6985725" y="4751680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  <p:sp>
        <p:nvSpPr>
          <p:cNvPr id="23" name="Freeform 7"/>
          <p:cNvSpPr>
            <a:spLocks/>
          </p:cNvSpPr>
          <p:nvPr/>
        </p:nvSpPr>
        <p:spPr bwMode="auto">
          <a:xfrm>
            <a:off x="6985725" y="5496949"/>
            <a:ext cx="2752883" cy="88721"/>
          </a:xfrm>
          <a:custGeom>
            <a:avLst/>
            <a:gdLst>
              <a:gd name="T0" fmla="*/ 118 w 119"/>
              <a:gd name="T1" fmla="*/ 1 h 8"/>
              <a:gd name="T2" fmla="*/ 119 w 119"/>
              <a:gd name="T3" fmla="*/ 1 h 8"/>
              <a:gd name="T4" fmla="*/ 117 w 119"/>
              <a:gd name="T5" fmla="*/ 4 h 8"/>
              <a:gd name="T6" fmla="*/ 115 w 119"/>
              <a:gd name="T7" fmla="*/ 3 h 8"/>
              <a:gd name="T8" fmla="*/ 92 w 119"/>
              <a:gd name="T9" fmla="*/ 4 h 8"/>
              <a:gd name="T10" fmla="*/ 63 w 119"/>
              <a:gd name="T11" fmla="*/ 4 h 8"/>
              <a:gd name="T12" fmla="*/ 20 w 119"/>
              <a:gd name="T13" fmla="*/ 6 h 8"/>
              <a:gd name="T14" fmla="*/ 8 w 119"/>
              <a:gd name="T15" fmla="*/ 6 h 8"/>
              <a:gd name="T16" fmla="*/ 1 w 119"/>
              <a:gd name="T17" fmla="*/ 7 h 8"/>
              <a:gd name="T18" fmla="*/ 4 w 119"/>
              <a:gd name="T19" fmla="*/ 5 h 8"/>
              <a:gd name="T20" fmla="*/ 40 w 119"/>
              <a:gd name="T21" fmla="*/ 4 h 8"/>
              <a:gd name="T22" fmla="*/ 45 w 119"/>
              <a:gd name="T23" fmla="*/ 4 h 8"/>
              <a:gd name="T24" fmla="*/ 56 w 119"/>
              <a:gd name="T25" fmla="*/ 3 h 8"/>
              <a:gd name="T26" fmla="*/ 92 w 119"/>
              <a:gd name="T27" fmla="*/ 2 h 8"/>
              <a:gd name="T28" fmla="*/ 104 w 119"/>
              <a:gd name="T29" fmla="*/ 2 h 8"/>
              <a:gd name="T30" fmla="*/ 106 w 119"/>
              <a:gd name="T31" fmla="*/ 2 h 8"/>
              <a:gd name="T32" fmla="*/ 117 w 119"/>
              <a:gd name="T33" fmla="*/ 1 h 8"/>
              <a:gd name="T34" fmla="*/ 118 w 119"/>
              <a:gd name="T35" fmla="*/ 1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9" h="8">
                <a:moveTo>
                  <a:pt x="118" y="1"/>
                </a:moveTo>
                <a:cubicBezTo>
                  <a:pt x="118" y="1"/>
                  <a:pt x="119" y="1"/>
                  <a:pt x="119" y="1"/>
                </a:cubicBezTo>
                <a:cubicBezTo>
                  <a:pt x="119" y="3"/>
                  <a:pt x="117" y="3"/>
                  <a:pt x="117" y="4"/>
                </a:cubicBezTo>
                <a:cubicBezTo>
                  <a:pt x="116" y="4"/>
                  <a:pt x="116" y="3"/>
                  <a:pt x="115" y="3"/>
                </a:cubicBezTo>
                <a:cubicBezTo>
                  <a:pt x="107" y="4"/>
                  <a:pt x="100" y="3"/>
                  <a:pt x="92" y="4"/>
                </a:cubicBezTo>
                <a:cubicBezTo>
                  <a:pt x="82" y="5"/>
                  <a:pt x="72" y="6"/>
                  <a:pt x="63" y="4"/>
                </a:cubicBezTo>
                <a:cubicBezTo>
                  <a:pt x="49" y="6"/>
                  <a:pt x="33" y="6"/>
                  <a:pt x="20" y="6"/>
                </a:cubicBezTo>
                <a:cubicBezTo>
                  <a:pt x="16" y="6"/>
                  <a:pt x="11" y="7"/>
                  <a:pt x="8" y="6"/>
                </a:cubicBezTo>
                <a:cubicBezTo>
                  <a:pt x="5" y="6"/>
                  <a:pt x="2" y="8"/>
                  <a:pt x="1" y="7"/>
                </a:cubicBezTo>
                <a:cubicBezTo>
                  <a:pt x="0" y="5"/>
                  <a:pt x="3" y="5"/>
                  <a:pt x="4" y="5"/>
                </a:cubicBezTo>
                <a:cubicBezTo>
                  <a:pt x="15" y="4"/>
                  <a:pt x="27" y="5"/>
                  <a:pt x="40" y="4"/>
                </a:cubicBezTo>
                <a:cubicBezTo>
                  <a:pt x="41" y="4"/>
                  <a:pt x="43" y="5"/>
                  <a:pt x="45" y="4"/>
                </a:cubicBezTo>
                <a:cubicBezTo>
                  <a:pt x="49" y="4"/>
                  <a:pt x="52" y="4"/>
                  <a:pt x="56" y="3"/>
                </a:cubicBezTo>
                <a:cubicBezTo>
                  <a:pt x="69" y="3"/>
                  <a:pt x="81" y="3"/>
                  <a:pt x="92" y="2"/>
                </a:cubicBezTo>
                <a:cubicBezTo>
                  <a:pt x="95" y="2"/>
                  <a:pt x="100" y="1"/>
                  <a:pt x="104" y="2"/>
                </a:cubicBezTo>
                <a:cubicBezTo>
                  <a:pt x="105" y="2"/>
                  <a:pt x="105" y="2"/>
                  <a:pt x="106" y="2"/>
                </a:cubicBezTo>
                <a:cubicBezTo>
                  <a:pt x="108" y="2"/>
                  <a:pt x="114" y="0"/>
                  <a:pt x="117" y="1"/>
                </a:cubicBezTo>
                <a:cubicBezTo>
                  <a:pt x="118" y="1"/>
                  <a:pt x="118" y="1"/>
                  <a:pt x="118" y="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微软雅黑"/>
              <a:ea typeface="微软雅黑"/>
              <a:cs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val="201479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/>
      <p:bldP spid="12" grpId="0"/>
      <p:bldP spid="13" grpId="0"/>
      <p:bldP spid="14" grpId="0"/>
      <p:bldP spid="11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580075" y="3411006"/>
            <a:ext cx="59265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THANK </a:t>
            </a:r>
            <a:r>
              <a:rPr lang="en-US" altLang="zh-CN" sz="4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YOU</a:t>
            </a:r>
            <a:endParaRPr lang="zh-CN" altLang="en-US" sz="1400" dirty="0">
              <a:solidFill>
                <a:schemeClr val="tx1">
                  <a:lumMod val="50000"/>
                  <a:lumOff val="50000"/>
                </a:schemeClr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6" name="泪滴形 5"/>
          <p:cNvSpPr/>
          <p:nvPr/>
        </p:nvSpPr>
        <p:spPr>
          <a:xfrm rot="10800000">
            <a:off x="7421760" y="1908388"/>
            <a:ext cx="1996724" cy="1868731"/>
          </a:xfrm>
          <a:prstGeom prst="teardrop">
            <a:avLst/>
          </a:prstGeom>
          <a:noFill/>
          <a:ln w="57150" cmpd="sng">
            <a:solidFill>
              <a:srgbClr val="87E5E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7565981" y="2598152"/>
            <a:ext cx="17819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汉真广标简体" panose="02000000000000000000" pitchFamily="2" charset="-122"/>
                <a:ea typeface="方正汉真广标简体" panose="02000000000000000000" pitchFamily="2" charset="-122"/>
              </a:rPr>
              <a:t>小沐沐</a:t>
            </a:r>
            <a:endParaRPr lang="zh-CN" altLang="en-US" sz="4000" dirty="0">
              <a:solidFill>
                <a:schemeClr val="tx1">
                  <a:lumMod val="50000"/>
                  <a:lumOff val="50000"/>
                </a:schemeClr>
              </a:solidFill>
              <a:latin typeface="方正汉真广标简体" panose="02000000000000000000" pitchFamily="2" charset="-122"/>
              <a:ea typeface="方正汉真广标简体" panose="02000000000000000000" pitchFamily="2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238785" y="3587765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900767" y="1800830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8756992" y="4455890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4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3681" y="3364547"/>
            <a:ext cx="4211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本年工作介绍</a:t>
            </a:r>
          </a:p>
        </p:txBody>
      </p:sp>
      <p:sp>
        <p:nvSpPr>
          <p:cNvPr id="5" name="矩形 4"/>
          <p:cNvSpPr/>
          <p:nvPr/>
        </p:nvSpPr>
        <p:spPr>
          <a:xfrm>
            <a:off x="2554445" y="3343229"/>
            <a:ext cx="1299117" cy="1109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40602" y="2567998"/>
            <a:ext cx="1071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01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17837" y="2540272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239006" y="2335884"/>
            <a:ext cx="5633176" cy="2300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524269" y="4196395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326625" y="2546680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333057" y="4202803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21719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9" grpId="0"/>
      <p:bldP spid="12" grpId="0" animBg="1"/>
      <p:bldP spid="10" grpId="0" animBg="1"/>
      <p:bldP spid="16" grpId="0" animBg="1"/>
      <p:bldP spid="17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文本框 60"/>
          <p:cNvSpPr txBox="1"/>
          <p:nvPr/>
        </p:nvSpPr>
        <p:spPr>
          <a:xfrm>
            <a:off x="1264833" y="2429100"/>
            <a:ext cx="2796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1251584" y="4428348"/>
            <a:ext cx="2796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517343" y="2541959"/>
            <a:ext cx="2796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8504094" y="4541207"/>
            <a:ext cx="27968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65" name="Rectangle 47"/>
          <p:cNvSpPr/>
          <p:nvPr/>
        </p:nvSpPr>
        <p:spPr>
          <a:xfrm>
            <a:off x="1167856" y="2019580"/>
            <a:ext cx="244316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添加您的文字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6" name="Rectangle 47"/>
          <p:cNvSpPr/>
          <p:nvPr/>
        </p:nvSpPr>
        <p:spPr>
          <a:xfrm>
            <a:off x="1107867" y="4059016"/>
            <a:ext cx="244316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添加您的文字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8" name="Rectangle 47"/>
          <p:cNvSpPr/>
          <p:nvPr/>
        </p:nvSpPr>
        <p:spPr>
          <a:xfrm>
            <a:off x="8359876" y="2139551"/>
            <a:ext cx="244316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添加您的文字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9" name="Rectangle 47"/>
          <p:cNvSpPr/>
          <p:nvPr/>
        </p:nvSpPr>
        <p:spPr>
          <a:xfrm>
            <a:off x="8299887" y="4178987"/>
            <a:ext cx="2443169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添加您的文字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" name="图片 1" descr="9be462628ebf9c21b472671c3606b29f.png"/>
          <p:cNvPicPr>
            <a:picLocks noChangeAspect="1"/>
          </p:cNvPicPr>
          <p:nvPr/>
        </p:nvPicPr>
        <p:blipFill>
          <a:blip r:embed="rId3" cstate="print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6388" y="1622986"/>
            <a:ext cx="4338566" cy="4335314"/>
          </a:xfrm>
          <a:prstGeom prst="rect">
            <a:avLst/>
          </a:prstGeom>
        </p:spPr>
      </p:pic>
      <p:sp>
        <p:nvSpPr>
          <p:cNvPr id="67" name="椭圆 66"/>
          <p:cNvSpPr/>
          <p:nvPr/>
        </p:nvSpPr>
        <p:spPr>
          <a:xfrm>
            <a:off x="6992448" y="2716683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595959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6046448" y="4496294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7292380" y="4930952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矩形 73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</p:spTree>
    <p:extLst>
      <p:ext uri="{BB962C8B-B14F-4D97-AF65-F5344CB8AC3E}">
        <p14:creationId xmlns:p14="http://schemas.microsoft.com/office/powerpoint/2010/main" val="322559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/>
      <p:bldP spid="62" grpId="0"/>
      <p:bldP spid="63" grpId="0"/>
      <p:bldP spid="64" grpId="0"/>
      <p:bldP spid="65" grpId="0"/>
      <p:bldP spid="66" grpId="0"/>
      <p:bldP spid="68" grpId="0"/>
      <p:bldP spid="69" grpId="0"/>
      <p:bldP spid="67" grpId="0" animBg="1"/>
      <p:bldP spid="72" grpId="0" animBg="1"/>
      <p:bldP spid="73" grpId="0" animBg="1"/>
      <p:bldP spid="7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4"/>
          <p:cNvGrpSpPr>
            <a:grpSpLocks noChangeAspect="1"/>
          </p:cNvGrpSpPr>
          <p:nvPr/>
        </p:nvGrpSpPr>
        <p:grpSpPr bwMode="auto">
          <a:xfrm>
            <a:off x="1508584" y="2277426"/>
            <a:ext cx="9058503" cy="5626111"/>
            <a:chOff x="1407" y="947"/>
            <a:chExt cx="4442" cy="3279"/>
          </a:xfrm>
        </p:grpSpPr>
        <p:sp>
          <p:nvSpPr>
            <p:cNvPr id="38" name="AutoShape 3"/>
            <p:cNvSpPr>
              <a:spLocks noChangeAspect="1" noChangeArrowheads="1" noTextEdit="1"/>
            </p:cNvSpPr>
            <p:nvPr/>
          </p:nvSpPr>
          <p:spPr bwMode="auto">
            <a:xfrm>
              <a:off x="1407" y="947"/>
              <a:ext cx="4435" cy="32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5"/>
            <p:cNvSpPr>
              <a:spLocks noEditPoints="1"/>
            </p:cNvSpPr>
            <p:nvPr/>
          </p:nvSpPr>
          <p:spPr bwMode="auto">
            <a:xfrm>
              <a:off x="1411" y="951"/>
              <a:ext cx="4438" cy="3275"/>
            </a:xfrm>
            <a:custGeom>
              <a:avLst/>
              <a:gdLst>
                <a:gd name="T0" fmla="*/ 766 w 1207"/>
                <a:gd name="T1" fmla="*/ 328 h 890"/>
                <a:gd name="T2" fmla="*/ 766 w 1207"/>
                <a:gd name="T3" fmla="*/ 328 h 890"/>
                <a:gd name="T4" fmla="*/ 766 w 1207"/>
                <a:gd name="T5" fmla="*/ 328 h 890"/>
                <a:gd name="T6" fmla="*/ 766 w 1207"/>
                <a:gd name="T7" fmla="*/ 328 h 890"/>
                <a:gd name="T8" fmla="*/ 1200 w 1207"/>
                <a:gd name="T9" fmla="*/ 1 h 890"/>
                <a:gd name="T10" fmla="*/ 1183 w 1207"/>
                <a:gd name="T11" fmla="*/ 15 h 890"/>
                <a:gd name="T12" fmla="*/ 1182 w 1207"/>
                <a:gd name="T13" fmla="*/ 16 h 890"/>
                <a:gd name="T14" fmla="*/ 1127 w 1207"/>
                <a:gd name="T15" fmla="*/ 74 h 890"/>
                <a:gd name="T16" fmla="*/ 1082 w 1207"/>
                <a:gd name="T17" fmla="*/ 163 h 890"/>
                <a:gd name="T18" fmla="*/ 962 w 1207"/>
                <a:gd name="T19" fmla="*/ 341 h 890"/>
                <a:gd name="T20" fmla="*/ 908 w 1207"/>
                <a:gd name="T21" fmla="*/ 411 h 890"/>
                <a:gd name="T22" fmla="*/ 905 w 1207"/>
                <a:gd name="T23" fmla="*/ 407 h 890"/>
                <a:gd name="T24" fmla="*/ 802 w 1207"/>
                <a:gd name="T25" fmla="*/ 274 h 890"/>
                <a:gd name="T26" fmla="*/ 674 w 1207"/>
                <a:gd name="T27" fmla="*/ 445 h 890"/>
                <a:gd name="T28" fmla="*/ 602 w 1207"/>
                <a:gd name="T29" fmla="*/ 395 h 890"/>
                <a:gd name="T30" fmla="*/ 512 w 1207"/>
                <a:gd name="T31" fmla="*/ 481 h 890"/>
                <a:gd name="T32" fmla="*/ 341 w 1207"/>
                <a:gd name="T33" fmla="*/ 640 h 890"/>
                <a:gd name="T34" fmla="*/ 299 w 1207"/>
                <a:gd name="T35" fmla="*/ 535 h 890"/>
                <a:gd name="T36" fmla="*/ 292 w 1207"/>
                <a:gd name="T37" fmla="*/ 539 h 890"/>
                <a:gd name="T38" fmla="*/ 0 w 1207"/>
                <a:gd name="T39" fmla="*/ 890 h 890"/>
                <a:gd name="T40" fmla="*/ 146 w 1207"/>
                <a:gd name="T41" fmla="*/ 723 h 890"/>
                <a:gd name="T42" fmla="*/ 330 w 1207"/>
                <a:gd name="T43" fmla="*/ 645 h 890"/>
                <a:gd name="T44" fmla="*/ 347 w 1207"/>
                <a:gd name="T45" fmla="*/ 650 h 890"/>
                <a:gd name="T46" fmla="*/ 509 w 1207"/>
                <a:gd name="T47" fmla="*/ 500 h 890"/>
                <a:gd name="T48" fmla="*/ 594 w 1207"/>
                <a:gd name="T49" fmla="*/ 418 h 890"/>
                <a:gd name="T50" fmla="*/ 654 w 1207"/>
                <a:gd name="T51" fmla="*/ 444 h 890"/>
                <a:gd name="T52" fmla="*/ 679 w 1207"/>
                <a:gd name="T53" fmla="*/ 461 h 890"/>
                <a:gd name="T54" fmla="*/ 766 w 1207"/>
                <a:gd name="T55" fmla="*/ 328 h 890"/>
                <a:gd name="T56" fmla="*/ 766 w 1207"/>
                <a:gd name="T57" fmla="*/ 328 h 890"/>
                <a:gd name="T58" fmla="*/ 766 w 1207"/>
                <a:gd name="T59" fmla="*/ 328 h 890"/>
                <a:gd name="T60" fmla="*/ 766 w 1207"/>
                <a:gd name="T61" fmla="*/ 328 h 890"/>
                <a:gd name="T62" fmla="*/ 766 w 1207"/>
                <a:gd name="T63" fmla="*/ 327 h 890"/>
                <a:gd name="T64" fmla="*/ 766 w 1207"/>
                <a:gd name="T65" fmla="*/ 327 h 890"/>
                <a:gd name="T66" fmla="*/ 806 w 1207"/>
                <a:gd name="T67" fmla="*/ 292 h 890"/>
                <a:gd name="T68" fmla="*/ 903 w 1207"/>
                <a:gd name="T69" fmla="*/ 423 h 890"/>
                <a:gd name="T70" fmla="*/ 947 w 1207"/>
                <a:gd name="T71" fmla="*/ 385 h 890"/>
                <a:gd name="T72" fmla="*/ 1019 w 1207"/>
                <a:gd name="T73" fmla="*/ 277 h 890"/>
                <a:gd name="T74" fmla="*/ 1190 w 1207"/>
                <a:gd name="T75" fmla="*/ 26 h 890"/>
                <a:gd name="T76" fmla="*/ 1172 w 1207"/>
                <a:gd name="T77" fmla="*/ 102 h 890"/>
                <a:gd name="T78" fmla="*/ 1202 w 1207"/>
                <a:gd name="T79" fmla="*/ 0 h 890"/>
                <a:gd name="T80" fmla="*/ 1193 w 1207"/>
                <a:gd name="T81" fmla="*/ 16 h 890"/>
                <a:gd name="T82" fmla="*/ 1194 w 1207"/>
                <a:gd name="T83" fmla="*/ 16 h 8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07" h="890">
                  <a:moveTo>
                    <a:pt x="766" y="328"/>
                  </a:move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lose/>
                  <a:moveTo>
                    <a:pt x="766" y="328"/>
                  </a:move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lose/>
                  <a:moveTo>
                    <a:pt x="1202" y="0"/>
                  </a:moveTo>
                  <a:cubicBezTo>
                    <a:pt x="1202" y="0"/>
                    <a:pt x="1201" y="0"/>
                    <a:pt x="1200" y="1"/>
                  </a:cubicBezTo>
                  <a:cubicBezTo>
                    <a:pt x="1200" y="1"/>
                    <a:pt x="1199" y="1"/>
                    <a:pt x="1199" y="1"/>
                  </a:cubicBezTo>
                  <a:cubicBezTo>
                    <a:pt x="1194" y="6"/>
                    <a:pt x="1188" y="11"/>
                    <a:pt x="1183" y="15"/>
                  </a:cubicBezTo>
                  <a:cubicBezTo>
                    <a:pt x="1183" y="15"/>
                    <a:pt x="1183" y="15"/>
                    <a:pt x="1183" y="15"/>
                  </a:cubicBezTo>
                  <a:cubicBezTo>
                    <a:pt x="1183" y="15"/>
                    <a:pt x="1182" y="16"/>
                    <a:pt x="1182" y="16"/>
                  </a:cubicBezTo>
                  <a:cubicBezTo>
                    <a:pt x="1162" y="34"/>
                    <a:pt x="1142" y="51"/>
                    <a:pt x="1122" y="69"/>
                  </a:cubicBezTo>
                  <a:cubicBezTo>
                    <a:pt x="1118" y="72"/>
                    <a:pt x="1124" y="77"/>
                    <a:pt x="1127" y="74"/>
                  </a:cubicBezTo>
                  <a:cubicBezTo>
                    <a:pt x="1140" y="63"/>
                    <a:pt x="1153" y="52"/>
                    <a:pt x="1166" y="40"/>
                  </a:cubicBezTo>
                  <a:cubicBezTo>
                    <a:pt x="1138" y="81"/>
                    <a:pt x="1110" y="122"/>
                    <a:pt x="1082" y="163"/>
                  </a:cubicBezTo>
                  <a:cubicBezTo>
                    <a:pt x="1053" y="205"/>
                    <a:pt x="1025" y="247"/>
                    <a:pt x="996" y="289"/>
                  </a:cubicBezTo>
                  <a:cubicBezTo>
                    <a:pt x="984" y="306"/>
                    <a:pt x="973" y="323"/>
                    <a:pt x="962" y="341"/>
                  </a:cubicBezTo>
                  <a:cubicBezTo>
                    <a:pt x="952" y="357"/>
                    <a:pt x="942" y="373"/>
                    <a:pt x="930" y="389"/>
                  </a:cubicBezTo>
                  <a:cubicBezTo>
                    <a:pt x="924" y="397"/>
                    <a:pt x="917" y="405"/>
                    <a:pt x="908" y="411"/>
                  </a:cubicBezTo>
                  <a:cubicBezTo>
                    <a:pt x="908" y="411"/>
                    <a:pt x="908" y="411"/>
                    <a:pt x="908" y="411"/>
                  </a:cubicBezTo>
                  <a:cubicBezTo>
                    <a:pt x="907" y="410"/>
                    <a:pt x="906" y="409"/>
                    <a:pt x="905" y="407"/>
                  </a:cubicBezTo>
                  <a:cubicBezTo>
                    <a:pt x="888" y="384"/>
                    <a:pt x="874" y="359"/>
                    <a:pt x="858" y="335"/>
                  </a:cubicBezTo>
                  <a:cubicBezTo>
                    <a:pt x="843" y="312"/>
                    <a:pt x="826" y="288"/>
                    <a:pt x="802" y="274"/>
                  </a:cubicBezTo>
                  <a:cubicBezTo>
                    <a:pt x="800" y="273"/>
                    <a:pt x="796" y="273"/>
                    <a:pt x="795" y="275"/>
                  </a:cubicBezTo>
                  <a:cubicBezTo>
                    <a:pt x="748" y="327"/>
                    <a:pt x="709" y="385"/>
                    <a:pt x="674" y="445"/>
                  </a:cubicBezTo>
                  <a:cubicBezTo>
                    <a:pt x="653" y="427"/>
                    <a:pt x="629" y="412"/>
                    <a:pt x="605" y="396"/>
                  </a:cubicBezTo>
                  <a:cubicBezTo>
                    <a:pt x="604" y="395"/>
                    <a:pt x="603" y="395"/>
                    <a:pt x="602" y="395"/>
                  </a:cubicBezTo>
                  <a:cubicBezTo>
                    <a:pt x="599" y="395"/>
                    <a:pt x="597" y="398"/>
                    <a:pt x="597" y="401"/>
                  </a:cubicBezTo>
                  <a:cubicBezTo>
                    <a:pt x="565" y="423"/>
                    <a:pt x="540" y="454"/>
                    <a:pt x="512" y="481"/>
                  </a:cubicBezTo>
                  <a:cubicBezTo>
                    <a:pt x="477" y="515"/>
                    <a:pt x="439" y="547"/>
                    <a:pt x="403" y="579"/>
                  </a:cubicBezTo>
                  <a:cubicBezTo>
                    <a:pt x="382" y="599"/>
                    <a:pt x="361" y="619"/>
                    <a:pt x="341" y="640"/>
                  </a:cubicBezTo>
                  <a:cubicBezTo>
                    <a:pt x="329" y="606"/>
                    <a:pt x="313" y="574"/>
                    <a:pt x="305" y="539"/>
                  </a:cubicBezTo>
                  <a:cubicBezTo>
                    <a:pt x="304" y="536"/>
                    <a:pt x="302" y="535"/>
                    <a:pt x="299" y="535"/>
                  </a:cubicBezTo>
                  <a:cubicBezTo>
                    <a:pt x="297" y="535"/>
                    <a:pt x="295" y="536"/>
                    <a:pt x="294" y="538"/>
                  </a:cubicBezTo>
                  <a:cubicBezTo>
                    <a:pt x="293" y="538"/>
                    <a:pt x="293" y="538"/>
                    <a:pt x="292" y="539"/>
                  </a:cubicBezTo>
                  <a:cubicBezTo>
                    <a:pt x="225" y="608"/>
                    <a:pt x="163" y="683"/>
                    <a:pt x="103" y="758"/>
                  </a:cubicBezTo>
                  <a:cubicBezTo>
                    <a:pt x="68" y="802"/>
                    <a:pt x="34" y="846"/>
                    <a:pt x="0" y="890"/>
                  </a:cubicBezTo>
                  <a:cubicBezTo>
                    <a:pt x="5" y="890"/>
                    <a:pt x="10" y="890"/>
                    <a:pt x="15" y="890"/>
                  </a:cubicBezTo>
                  <a:cubicBezTo>
                    <a:pt x="58" y="834"/>
                    <a:pt x="102" y="778"/>
                    <a:pt x="146" y="723"/>
                  </a:cubicBezTo>
                  <a:cubicBezTo>
                    <a:pt x="194" y="664"/>
                    <a:pt x="243" y="607"/>
                    <a:pt x="296" y="553"/>
                  </a:cubicBezTo>
                  <a:cubicBezTo>
                    <a:pt x="305" y="584"/>
                    <a:pt x="320" y="614"/>
                    <a:pt x="330" y="645"/>
                  </a:cubicBezTo>
                  <a:cubicBezTo>
                    <a:pt x="331" y="649"/>
                    <a:pt x="335" y="650"/>
                    <a:pt x="338" y="649"/>
                  </a:cubicBezTo>
                  <a:cubicBezTo>
                    <a:pt x="340" y="652"/>
                    <a:pt x="344" y="653"/>
                    <a:pt x="347" y="650"/>
                  </a:cubicBezTo>
                  <a:cubicBezTo>
                    <a:pt x="381" y="615"/>
                    <a:pt x="418" y="582"/>
                    <a:pt x="454" y="550"/>
                  </a:cubicBezTo>
                  <a:cubicBezTo>
                    <a:pt x="473" y="533"/>
                    <a:pt x="491" y="517"/>
                    <a:pt x="509" y="500"/>
                  </a:cubicBezTo>
                  <a:cubicBezTo>
                    <a:pt x="525" y="485"/>
                    <a:pt x="541" y="469"/>
                    <a:pt x="556" y="453"/>
                  </a:cubicBezTo>
                  <a:cubicBezTo>
                    <a:pt x="568" y="440"/>
                    <a:pt x="581" y="428"/>
                    <a:pt x="594" y="418"/>
                  </a:cubicBezTo>
                  <a:cubicBezTo>
                    <a:pt x="598" y="415"/>
                    <a:pt x="602" y="412"/>
                    <a:pt x="605" y="410"/>
                  </a:cubicBezTo>
                  <a:cubicBezTo>
                    <a:pt x="622" y="421"/>
                    <a:pt x="638" y="432"/>
                    <a:pt x="654" y="444"/>
                  </a:cubicBezTo>
                  <a:cubicBezTo>
                    <a:pt x="659" y="448"/>
                    <a:pt x="665" y="453"/>
                    <a:pt x="669" y="457"/>
                  </a:cubicBezTo>
                  <a:cubicBezTo>
                    <a:pt x="670" y="461"/>
                    <a:pt x="675" y="463"/>
                    <a:pt x="679" y="461"/>
                  </a:cubicBezTo>
                  <a:cubicBezTo>
                    <a:pt x="681" y="460"/>
                    <a:pt x="683" y="457"/>
                    <a:pt x="683" y="455"/>
                  </a:cubicBezTo>
                  <a:cubicBezTo>
                    <a:pt x="708" y="411"/>
                    <a:pt x="735" y="36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8"/>
                    <a:pt x="766" y="328"/>
                  </a:cubicBezTo>
                  <a:cubicBezTo>
                    <a:pt x="766" y="328"/>
                    <a:pt x="766" y="327"/>
                    <a:pt x="766" y="327"/>
                  </a:cubicBezTo>
                  <a:cubicBezTo>
                    <a:pt x="766" y="327"/>
                    <a:pt x="766" y="327"/>
                    <a:pt x="766" y="327"/>
                  </a:cubicBezTo>
                  <a:cubicBezTo>
                    <a:pt x="766" y="327"/>
                    <a:pt x="766" y="327"/>
                    <a:pt x="766" y="327"/>
                  </a:cubicBezTo>
                  <a:cubicBezTo>
                    <a:pt x="766" y="327"/>
                    <a:pt x="766" y="327"/>
                    <a:pt x="766" y="327"/>
                  </a:cubicBezTo>
                  <a:cubicBezTo>
                    <a:pt x="777" y="314"/>
                    <a:pt x="788" y="300"/>
                    <a:pt x="800" y="287"/>
                  </a:cubicBezTo>
                  <a:cubicBezTo>
                    <a:pt x="802" y="288"/>
                    <a:pt x="804" y="290"/>
                    <a:pt x="806" y="292"/>
                  </a:cubicBezTo>
                  <a:cubicBezTo>
                    <a:pt x="816" y="299"/>
                    <a:pt x="824" y="308"/>
                    <a:pt x="832" y="318"/>
                  </a:cubicBezTo>
                  <a:cubicBezTo>
                    <a:pt x="858" y="352"/>
                    <a:pt x="875" y="391"/>
                    <a:pt x="903" y="423"/>
                  </a:cubicBezTo>
                  <a:cubicBezTo>
                    <a:pt x="905" y="425"/>
                    <a:pt x="908" y="426"/>
                    <a:pt x="910" y="424"/>
                  </a:cubicBezTo>
                  <a:cubicBezTo>
                    <a:pt x="926" y="414"/>
                    <a:pt x="937" y="399"/>
                    <a:pt x="947" y="385"/>
                  </a:cubicBezTo>
                  <a:cubicBezTo>
                    <a:pt x="959" y="369"/>
                    <a:pt x="968" y="352"/>
                    <a:pt x="979" y="335"/>
                  </a:cubicBezTo>
                  <a:cubicBezTo>
                    <a:pt x="992" y="315"/>
                    <a:pt x="1005" y="296"/>
                    <a:pt x="1019" y="277"/>
                  </a:cubicBezTo>
                  <a:cubicBezTo>
                    <a:pt x="1034" y="255"/>
                    <a:pt x="1048" y="234"/>
                    <a:pt x="1063" y="212"/>
                  </a:cubicBezTo>
                  <a:cubicBezTo>
                    <a:pt x="1105" y="150"/>
                    <a:pt x="1148" y="88"/>
                    <a:pt x="1190" y="26"/>
                  </a:cubicBezTo>
                  <a:cubicBezTo>
                    <a:pt x="1181" y="50"/>
                    <a:pt x="1174" y="76"/>
                    <a:pt x="1165" y="100"/>
                  </a:cubicBezTo>
                  <a:cubicBezTo>
                    <a:pt x="1163" y="105"/>
                    <a:pt x="1170" y="106"/>
                    <a:pt x="1172" y="102"/>
                  </a:cubicBezTo>
                  <a:cubicBezTo>
                    <a:pt x="1183" y="70"/>
                    <a:pt x="1193" y="36"/>
                    <a:pt x="1206" y="4"/>
                  </a:cubicBezTo>
                  <a:cubicBezTo>
                    <a:pt x="1207" y="1"/>
                    <a:pt x="1205" y="0"/>
                    <a:pt x="1202" y="0"/>
                  </a:cubicBezTo>
                  <a:close/>
                  <a:moveTo>
                    <a:pt x="1194" y="16"/>
                  </a:moveTo>
                  <a:cubicBezTo>
                    <a:pt x="1194" y="16"/>
                    <a:pt x="1193" y="16"/>
                    <a:pt x="1193" y="16"/>
                  </a:cubicBezTo>
                  <a:cubicBezTo>
                    <a:pt x="1194" y="16"/>
                    <a:pt x="1194" y="15"/>
                    <a:pt x="1194" y="15"/>
                  </a:cubicBezTo>
                  <a:cubicBezTo>
                    <a:pt x="1194" y="16"/>
                    <a:pt x="1194" y="16"/>
                    <a:pt x="1194" y="16"/>
                  </a:cubicBezTo>
                  <a:close/>
                </a:path>
              </a:pathLst>
            </a:custGeom>
            <a:solidFill>
              <a:srgbClr val="C6D2EB"/>
            </a:solidFill>
            <a:ln>
              <a:solidFill>
                <a:srgbClr val="C6D2EB"/>
              </a:solidFill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75" name="Rectangle 47"/>
          <p:cNvSpPr/>
          <p:nvPr/>
        </p:nvSpPr>
        <p:spPr>
          <a:xfrm>
            <a:off x="2374730" y="4029304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2375794" y="4443732"/>
            <a:ext cx="2168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7" name="Rectangle 47"/>
          <p:cNvSpPr/>
          <p:nvPr/>
        </p:nvSpPr>
        <p:spPr>
          <a:xfrm>
            <a:off x="4963165" y="2674493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4964229" y="3088921"/>
            <a:ext cx="2168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79" name="Rectangle 47"/>
          <p:cNvSpPr/>
          <p:nvPr/>
        </p:nvSpPr>
        <p:spPr>
          <a:xfrm>
            <a:off x="7486676" y="2096684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solidFill>
                  <a:srgbClr val="59595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文本框 79"/>
          <p:cNvSpPr txBox="1"/>
          <p:nvPr/>
        </p:nvSpPr>
        <p:spPr>
          <a:xfrm>
            <a:off x="7487740" y="2511112"/>
            <a:ext cx="21684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</a:t>
            </a:r>
            <a:endParaRPr lang="zh-CN" altLang="en-US" dirty="0">
              <a:solidFill>
                <a:srgbClr val="595959"/>
              </a:solidFill>
              <a:latin typeface="Microsoft YaHei UI" panose="020B0503020204020204" pitchFamily="34" charset="-122"/>
              <a:ea typeface="Microsoft YaHei UI" panose="020B0503020204020204" pitchFamily="34" charset="-122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  <p:sp>
        <p:nvSpPr>
          <p:cNvPr id="42" name="椭圆 41"/>
          <p:cNvSpPr/>
          <p:nvPr/>
        </p:nvSpPr>
        <p:spPr>
          <a:xfrm>
            <a:off x="5934191" y="4639569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595959"/>
              </a:solidFill>
            </a:endParaRPr>
          </a:p>
        </p:txBody>
      </p:sp>
      <p:sp>
        <p:nvSpPr>
          <p:cNvPr id="43" name="椭圆 42"/>
          <p:cNvSpPr/>
          <p:nvPr/>
        </p:nvSpPr>
        <p:spPr>
          <a:xfrm>
            <a:off x="3630095" y="5625328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9003134" y="3828076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159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6" grpId="0"/>
      <p:bldP spid="77" grpId="0"/>
      <p:bldP spid="78" grpId="0"/>
      <p:bldP spid="79" grpId="0"/>
      <p:bldP spid="80" grpId="0"/>
      <p:bldP spid="41" grpId="0"/>
      <p:bldP spid="42" grpId="0" animBg="1"/>
      <p:bldP spid="43" grpId="0" animBg="1"/>
      <p:bldP spid="4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b211cc77a166a64c0a5b0c36a08cc460.png"/>
          <p:cNvPicPr>
            <a:picLocks noChangeAspect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944" y="1058466"/>
            <a:ext cx="5645170" cy="5645170"/>
          </a:xfrm>
          <a:prstGeom prst="rect">
            <a:avLst/>
          </a:prstGeom>
        </p:spPr>
      </p:pic>
      <p:cxnSp>
        <p:nvCxnSpPr>
          <p:cNvPr id="7" name="直接连接符 6"/>
          <p:cNvCxnSpPr>
            <a:cxnSpLocks noChangeShapeType="1"/>
          </p:cNvCxnSpPr>
          <p:nvPr/>
        </p:nvCxnSpPr>
        <p:spPr bwMode="auto">
          <a:xfrm>
            <a:off x="3604587" y="2685570"/>
            <a:ext cx="0" cy="992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9" name="直接连接符 60"/>
          <p:cNvCxnSpPr>
            <a:cxnSpLocks noChangeShapeType="1"/>
          </p:cNvCxnSpPr>
          <p:nvPr/>
        </p:nvCxnSpPr>
        <p:spPr bwMode="auto">
          <a:xfrm>
            <a:off x="8434875" y="4359809"/>
            <a:ext cx="0" cy="9921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12" name="文本框 26"/>
          <p:cNvSpPr txBox="1">
            <a:spLocks noChangeArrowheads="1"/>
          </p:cNvSpPr>
          <p:nvPr/>
        </p:nvSpPr>
        <p:spPr bwMode="auto">
          <a:xfrm>
            <a:off x="3632586" y="2798282"/>
            <a:ext cx="8032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1</a:t>
            </a:r>
            <a:endParaRPr lang="zh-CN" altLang="en-US" sz="48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3" name="文本框 28"/>
          <p:cNvSpPr txBox="1">
            <a:spLocks noChangeArrowheads="1"/>
          </p:cNvSpPr>
          <p:nvPr/>
        </p:nvSpPr>
        <p:spPr bwMode="auto">
          <a:xfrm>
            <a:off x="7869725" y="4394734"/>
            <a:ext cx="80327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4800">
                <a:latin typeface="微软雅黑 Light" panose="020B0502040204020203" pitchFamily="34" charset="-122"/>
                <a:ea typeface="微软雅黑 Light" panose="020B0502040204020203" pitchFamily="34" charset="-122"/>
              </a:rPr>
              <a:t>2</a:t>
            </a:r>
            <a:endParaRPr lang="zh-CN" altLang="en-US" sz="4800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89018" y="2647281"/>
            <a:ext cx="233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673000" y="4331234"/>
            <a:ext cx="233160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  <p:sp>
        <p:nvSpPr>
          <p:cNvPr id="17" name="椭圆 16"/>
          <p:cNvSpPr/>
          <p:nvPr/>
        </p:nvSpPr>
        <p:spPr>
          <a:xfrm>
            <a:off x="3474611" y="2618664"/>
            <a:ext cx="251886" cy="251886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324954" y="5170402"/>
            <a:ext cx="208902" cy="208902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83976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Freeform 5"/>
          <p:cNvSpPr>
            <a:spLocks noEditPoints="1"/>
          </p:cNvSpPr>
          <p:nvPr/>
        </p:nvSpPr>
        <p:spPr bwMode="auto">
          <a:xfrm>
            <a:off x="6171160" y="3695691"/>
            <a:ext cx="2084794" cy="1283709"/>
          </a:xfrm>
          <a:custGeom>
            <a:avLst/>
            <a:gdLst>
              <a:gd name="T0" fmla="*/ 52 w 231"/>
              <a:gd name="T1" fmla="*/ 126 h 141"/>
              <a:gd name="T2" fmla="*/ 5 w 231"/>
              <a:gd name="T3" fmla="*/ 101 h 141"/>
              <a:gd name="T4" fmla="*/ 116 w 231"/>
              <a:gd name="T5" fmla="*/ 2 h 141"/>
              <a:gd name="T6" fmla="*/ 228 w 231"/>
              <a:gd name="T7" fmla="*/ 52 h 141"/>
              <a:gd name="T8" fmla="*/ 224 w 231"/>
              <a:gd name="T9" fmla="*/ 109 h 141"/>
              <a:gd name="T10" fmla="*/ 190 w 231"/>
              <a:gd name="T11" fmla="*/ 133 h 141"/>
              <a:gd name="T12" fmla="*/ 138 w 231"/>
              <a:gd name="T13" fmla="*/ 117 h 141"/>
              <a:gd name="T14" fmla="*/ 130 w 231"/>
              <a:gd name="T15" fmla="*/ 128 h 141"/>
              <a:gd name="T16" fmla="*/ 129 w 231"/>
              <a:gd name="T17" fmla="*/ 131 h 141"/>
              <a:gd name="T18" fmla="*/ 123 w 231"/>
              <a:gd name="T19" fmla="*/ 116 h 141"/>
              <a:gd name="T20" fmla="*/ 117 w 231"/>
              <a:gd name="T21" fmla="*/ 127 h 141"/>
              <a:gd name="T22" fmla="*/ 109 w 231"/>
              <a:gd name="T23" fmla="*/ 123 h 141"/>
              <a:gd name="T24" fmla="*/ 148 w 231"/>
              <a:gd name="T25" fmla="*/ 134 h 141"/>
              <a:gd name="T26" fmla="*/ 166 w 231"/>
              <a:gd name="T27" fmla="*/ 129 h 141"/>
              <a:gd name="T28" fmla="*/ 106 w 231"/>
              <a:gd name="T29" fmla="*/ 131 h 141"/>
              <a:gd name="T30" fmla="*/ 103 w 231"/>
              <a:gd name="T31" fmla="*/ 119 h 141"/>
              <a:gd name="T32" fmla="*/ 184 w 231"/>
              <a:gd name="T33" fmla="*/ 126 h 141"/>
              <a:gd name="T34" fmla="*/ 87 w 231"/>
              <a:gd name="T35" fmla="*/ 109 h 141"/>
              <a:gd name="T36" fmla="*/ 94 w 231"/>
              <a:gd name="T37" fmla="*/ 113 h 141"/>
              <a:gd name="T38" fmla="*/ 83 w 231"/>
              <a:gd name="T39" fmla="*/ 108 h 141"/>
              <a:gd name="T40" fmla="*/ 75 w 231"/>
              <a:gd name="T41" fmla="*/ 109 h 141"/>
              <a:gd name="T42" fmla="*/ 71 w 231"/>
              <a:gd name="T43" fmla="*/ 127 h 141"/>
              <a:gd name="T44" fmla="*/ 194 w 231"/>
              <a:gd name="T45" fmla="*/ 126 h 141"/>
              <a:gd name="T46" fmla="*/ 176 w 231"/>
              <a:gd name="T47" fmla="*/ 123 h 141"/>
              <a:gd name="T48" fmla="*/ 53 w 231"/>
              <a:gd name="T49" fmla="*/ 121 h 141"/>
              <a:gd name="T50" fmla="*/ 44 w 231"/>
              <a:gd name="T51" fmla="*/ 98 h 141"/>
              <a:gd name="T52" fmla="*/ 186 w 231"/>
              <a:gd name="T53" fmla="*/ 105 h 141"/>
              <a:gd name="T54" fmla="*/ 107 w 231"/>
              <a:gd name="T55" fmla="*/ 111 h 141"/>
              <a:gd name="T56" fmla="*/ 42 w 231"/>
              <a:gd name="T57" fmla="*/ 97 h 141"/>
              <a:gd name="T58" fmla="*/ 200 w 231"/>
              <a:gd name="T59" fmla="*/ 115 h 141"/>
              <a:gd name="T60" fmla="*/ 27 w 231"/>
              <a:gd name="T61" fmla="*/ 102 h 141"/>
              <a:gd name="T62" fmla="*/ 214 w 231"/>
              <a:gd name="T63" fmla="*/ 111 h 141"/>
              <a:gd name="T64" fmla="*/ 189 w 231"/>
              <a:gd name="T65" fmla="*/ 109 h 141"/>
              <a:gd name="T66" fmla="*/ 199 w 231"/>
              <a:gd name="T67" fmla="*/ 105 h 141"/>
              <a:gd name="T68" fmla="*/ 107 w 231"/>
              <a:gd name="T69" fmla="*/ 107 h 141"/>
              <a:gd name="T70" fmla="*/ 217 w 231"/>
              <a:gd name="T71" fmla="*/ 57 h 141"/>
              <a:gd name="T72" fmla="*/ 120 w 231"/>
              <a:gd name="T73" fmla="*/ 53 h 141"/>
              <a:gd name="T74" fmla="*/ 116 w 231"/>
              <a:gd name="T75" fmla="*/ 40 h 141"/>
              <a:gd name="T76" fmla="*/ 15 w 231"/>
              <a:gd name="T77" fmla="*/ 78 h 141"/>
              <a:gd name="T78" fmla="*/ 219 w 231"/>
              <a:gd name="T79" fmla="*/ 108 h 141"/>
              <a:gd name="T80" fmla="*/ 210 w 231"/>
              <a:gd name="T81" fmla="*/ 105 h 141"/>
              <a:gd name="T82" fmla="*/ 183 w 231"/>
              <a:gd name="T83" fmla="*/ 106 h 141"/>
              <a:gd name="T84" fmla="*/ 19 w 231"/>
              <a:gd name="T85" fmla="*/ 86 h 141"/>
              <a:gd name="T86" fmla="*/ 14 w 231"/>
              <a:gd name="T87" fmla="*/ 102 h 141"/>
              <a:gd name="T88" fmla="*/ 9 w 231"/>
              <a:gd name="T89" fmla="*/ 85 h 141"/>
              <a:gd name="T90" fmla="*/ 219 w 231"/>
              <a:gd name="T91" fmla="*/ 99 h 141"/>
              <a:gd name="T92" fmla="*/ 220 w 231"/>
              <a:gd name="T93" fmla="*/ 86 h 141"/>
              <a:gd name="T94" fmla="*/ 225 w 231"/>
              <a:gd name="T95" fmla="*/ 46 h 141"/>
              <a:gd name="T96" fmla="*/ 225 w 231"/>
              <a:gd name="T97" fmla="*/ 54 h 141"/>
              <a:gd name="T98" fmla="*/ 211 w 231"/>
              <a:gd name="T99" fmla="*/ 46 h 141"/>
              <a:gd name="T100" fmla="*/ 193 w 231"/>
              <a:gd name="T101" fmla="*/ 46 h 141"/>
              <a:gd name="T102" fmla="*/ 178 w 231"/>
              <a:gd name="T103" fmla="*/ 48 h 141"/>
              <a:gd name="T104" fmla="*/ 171 w 231"/>
              <a:gd name="T105" fmla="*/ 46 h 141"/>
              <a:gd name="T106" fmla="*/ 173 w 231"/>
              <a:gd name="T107" fmla="*/ 52 h 141"/>
              <a:gd name="T108" fmla="*/ 153 w 231"/>
              <a:gd name="T109" fmla="*/ 43 h 141"/>
              <a:gd name="T110" fmla="*/ 146 w 231"/>
              <a:gd name="T111" fmla="*/ 43 h 141"/>
              <a:gd name="T112" fmla="*/ 131 w 231"/>
              <a:gd name="T113" fmla="*/ 50 h 141"/>
              <a:gd name="T114" fmla="*/ 144 w 231"/>
              <a:gd name="T115" fmla="*/ 39 h 141"/>
              <a:gd name="T116" fmla="*/ 132 w 231"/>
              <a:gd name="T117" fmla="*/ 3 h 141"/>
              <a:gd name="T118" fmla="*/ 127 w 231"/>
              <a:gd name="T119" fmla="*/ 4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  <a:close/>
              </a:path>
            </a:pathLst>
          </a:custGeom>
          <a:solidFill>
            <a:srgbClr val="A3B1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5"/>
          <p:cNvSpPr>
            <a:spLocks noEditPoints="1"/>
          </p:cNvSpPr>
          <p:nvPr/>
        </p:nvSpPr>
        <p:spPr bwMode="auto">
          <a:xfrm>
            <a:off x="3744653" y="4379235"/>
            <a:ext cx="1949382" cy="1200329"/>
          </a:xfrm>
          <a:custGeom>
            <a:avLst/>
            <a:gdLst>
              <a:gd name="T0" fmla="*/ 52 w 231"/>
              <a:gd name="T1" fmla="*/ 126 h 141"/>
              <a:gd name="T2" fmla="*/ 5 w 231"/>
              <a:gd name="T3" fmla="*/ 101 h 141"/>
              <a:gd name="T4" fmla="*/ 116 w 231"/>
              <a:gd name="T5" fmla="*/ 2 h 141"/>
              <a:gd name="T6" fmla="*/ 228 w 231"/>
              <a:gd name="T7" fmla="*/ 52 h 141"/>
              <a:gd name="T8" fmla="*/ 224 w 231"/>
              <a:gd name="T9" fmla="*/ 109 h 141"/>
              <a:gd name="T10" fmla="*/ 190 w 231"/>
              <a:gd name="T11" fmla="*/ 133 h 141"/>
              <a:gd name="T12" fmla="*/ 138 w 231"/>
              <a:gd name="T13" fmla="*/ 117 h 141"/>
              <a:gd name="T14" fmla="*/ 130 w 231"/>
              <a:gd name="T15" fmla="*/ 128 h 141"/>
              <a:gd name="T16" fmla="*/ 129 w 231"/>
              <a:gd name="T17" fmla="*/ 131 h 141"/>
              <a:gd name="T18" fmla="*/ 123 w 231"/>
              <a:gd name="T19" fmla="*/ 116 h 141"/>
              <a:gd name="T20" fmla="*/ 117 w 231"/>
              <a:gd name="T21" fmla="*/ 127 h 141"/>
              <a:gd name="T22" fmla="*/ 109 w 231"/>
              <a:gd name="T23" fmla="*/ 123 h 141"/>
              <a:gd name="T24" fmla="*/ 148 w 231"/>
              <a:gd name="T25" fmla="*/ 134 h 141"/>
              <a:gd name="T26" fmla="*/ 166 w 231"/>
              <a:gd name="T27" fmla="*/ 129 h 141"/>
              <a:gd name="T28" fmla="*/ 106 w 231"/>
              <a:gd name="T29" fmla="*/ 131 h 141"/>
              <a:gd name="T30" fmla="*/ 103 w 231"/>
              <a:gd name="T31" fmla="*/ 119 h 141"/>
              <a:gd name="T32" fmla="*/ 184 w 231"/>
              <a:gd name="T33" fmla="*/ 126 h 141"/>
              <a:gd name="T34" fmla="*/ 87 w 231"/>
              <a:gd name="T35" fmla="*/ 109 h 141"/>
              <a:gd name="T36" fmla="*/ 94 w 231"/>
              <a:gd name="T37" fmla="*/ 113 h 141"/>
              <a:gd name="T38" fmla="*/ 83 w 231"/>
              <a:gd name="T39" fmla="*/ 108 h 141"/>
              <a:gd name="T40" fmla="*/ 75 w 231"/>
              <a:gd name="T41" fmla="*/ 109 h 141"/>
              <a:gd name="T42" fmla="*/ 71 w 231"/>
              <a:gd name="T43" fmla="*/ 127 h 141"/>
              <a:gd name="T44" fmla="*/ 194 w 231"/>
              <a:gd name="T45" fmla="*/ 126 h 141"/>
              <a:gd name="T46" fmla="*/ 176 w 231"/>
              <a:gd name="T47" fmla="*/ 123 h 141"/>
              <a:gd name="T48" fmla="*/ 53 w 231"/>
              <a:gd name="T49" fmla="*/ 121 h 141"/>
              <a:gd name="T50" fmla="*/ 44 w 231"/>
              <a:gd name="T51" fmla="*/ 98 h 141"/>
              <a:gd name="T52" fmla="*/ 186 w 231"/>
              <a:gd name="T53" fmla="*/ 105 h 141"/>
              <a:gd name="T54" fmla="*/ 107 w 231"/>
              <a:gd name="T55" fmla="*/ 111 h 141"/>
              <a:gd name="T56" fmla="*/ 42 w 231"/>
              <a:gd name="T57" fmla="*/ 97 h 141"/>
              <a:gd name="T58" fmla="*/ 200 w 231"/>
              <a:gd name="T59" fmla="*/ 115 h 141"/>
              <a:gd name="T60" fmla="*/ 27 w 231"/>
              <a:gd name="T61" fmla="*/ 102 h 141"/>
              <a:gd name="T62" fmla="*/ 214 w 231"/>
              <a:gd name="T63" fmla="*/ 111 h 141"/>
              <a:gd name="T64" fmla="*/ 189 w 231"/>
              <a:gd name="T65" fmla="*/ 109 h 141"/>
              <a:gd name="T66" fmla="*/ 199 w 231"/>
              <a:gd name="T67" fmla="*/ 105 h 141"/>
              <a:gd name="T68" fmla="*/ 107 w 231"/>
              <a:gd name="T69" fmla="*/ 107 h 141"/>
              <a:gd name="T70" fmla="*/ 217 w 231"/>
              <a:gd name="T71" fmla="*/ 57 h 141"/>
              <a:gd name="T72" fmla="*/ 120 w 231"/>
              <a:gd name="T73" fmla="*/ 53 h 141"/>
              <a:gd name="T74" fmla="*/ 116 w 231"/>
              <a:gd name="T75" fmla="*/ 40 h 141"/>
              <a:gd name="T76" fmla="*/ 15 w 231"/>
              <a:gd name="T77" fmla="*/ 78 h 141"/>
              <a:gd name="T78" fmla="*/ 219 w 231"/>
              <a:gd name="T79" fmla="*/ 108 h 141"/>
              <a:gd name="T80" fmla="*/ 210 w 231"/>
              <a:gd name="T81" fmla="*/ 105 h 141"/>
              <a:gd name="T82" fmla="*/ 183 w 231"/>
              <a:gd name="T83" fmla="*/ 106 h 141"/>
              <a:gd name="T84" fmla="*/ 19 w 231"/>
              <a:gd name="T85" fmla="*/ 86 h 141"/>
              <a:gd name="T86" fmla="*/ 14 w 231"/>
              <a:gd name="T87" fmla="*/ 102 h 141"/>
              <a:gd name="T88" fmla="*/ 9 w 231"/>
              <a:gd name="T89" fmla="*/ 85 h 141"/>
              <a:gd name="T90" fmla="*/ 219 w 231"/>
              <a:gd name="T91" fmla="*/ 99 h 141"/>
              <a:gd name="T92" fmla="*/ 220 w 231"/>
              <a:gd name="T93" fmla="*/ 86 h 141"/>
              <a:gd name="T94" fmla="*/ 225 w 231"/>
              <a:gd name="T95" fmla="*/ 46 h 141"/>
              <a:gd name="T96" fmla="*/ 225 w 231"/>
              <a:gd name="T97" fmla="*/ 54 h 141"/>
              <a:gd name="T98" fmla="*/ 211 w 231"/>
              <a:gd name="T99" fmla="*/ 46 h 141"/>
              <a:gd name="T100" fmla="*/ 193 w 231"/>
              <a:gd name="T101" fmla="*/ 46 h 141"/>
              <a:gd name="T102" fmla="*/ 178 w 231"/>
              <a:gd name="T103" fmla="*/ 48 h 141"/>
              <a:gd name="T104" fmla="*/ 171 w 231"/>
              <a:gd name="T105" fmla="*/ 46 h 141"/>
              <a:gd name="T106" fmla="*/ 173 w 231"/>
              <a:gd name="T107" fmla="*/ 52 h 141"/>
              <a:gd name="T108" fmla="*/ 153 w 231"/>
              <a:gd name="T109" fmla="*/ 43 h 141"/>
              <a:gd name="T110" fmla="*/ 146 w 231"/>
              <a:gd name="T111" fmla="*/ 43 h 141"/>
              <a:gd name="T112" fmla="*/ 131 w 231"/>
              <a:gd name="T113" fmla="*/ 50 h 141"/>
              <a:gd name="T114" fmla="*/ 144 w 231"/>
              <a:gd name="T115" fmla="*/ 39 h 141"/>
              <a:gd name="T116" fmla="*/ 132 w 231"/>
              <a:gd name="T117" fmla="*/ 3 h 141"/>
              <a:gd name="T118" fmla="*/ 127 w 231"/>
              <a:gd name="T119" fmla="*/ 4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  <a:close/>
              </a:path>
            </a:pathLst>
          </a:custGeom>
          <a:solidFill>
            <a:srgbClr val="A3B1BC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5"/>
          <p:cNvSpPr>
            <a:spLocks noEditPoints="1"/>
          </p:cNvSpPr>
          <p:nvPr/>
        </p:nvSpPr>
        <p:spPr bwMode="auto">
          <a:xfrm>
            <a:off x="4442547" y="2458201"/>
            <a:ext cx="1648990" cy="1015363"/>
          </a:xfrm>
          <a:custGeom>
            <a:avLst/>
            <a:gdLst>
              <a:gd name="T0" fmla="*/ 52 w 231"/>
              <a:gd name="T1" fmla="*/ 126 h 141"/>
              <a:gd name="T2" fmla="*/ 5 w 231"/>
              <a:gd name="T3" fmla="*/ 101 h 141"/>
              <a:gd name="T4" fmla="*/ 116 w 231"/>
              <a:gd name="T5" fmla="*/ 2 h 141"/>
              <a:gd name="T6" fmla="*/ 228 w 231"/>
              <a:gd name="T7" fmla="*/ 52 h 141"/>
              <a:gd name="T8" fmla="*/ 224 w 231"/>
              <a:gd name="T9" fmla="*/ 109 h 141"/>
              <a:gd name="T10" fmla="*/ 190 w 231"/>
              <a:gd name="T11" fmla="*/ 133 h 141"/>
              <a:gd name="T12" fmla="*/ 138 w 231"/>
              <a:gd name="T13" fmla="*/ 117 h 141"/>
              <a:gd name="T14" fmla="*/ 130 w 231"/>
              <a:gd name="T15" fmla="*/ 128 h 141"/>
              <a:gd name="T16" fmla="*/ 129 w 231"/>
              <a:gd name="T17" fmla="*/ 131 h 141"/>
              <a:gd name="T18" fmla="*/ 123 w 231"/>
              <a:gd name="T19" fmla="*/ 116 h 141"/>
              <a:gd name="T20" fmla="*/ 117 w 231"/>
              <a:gd name="T21" fmla="*/ 127 h 141"/>
              <a:gd name="T22" fmla="*/ 109 w 231"/>
              <a:gd name="T23" fmla="*/ 123 h 141"/>
              <a:gd name="T24" fmla="*/ 148 w 231"/>
              <a:gd name="T25" fmla="*/ 134 h 141"/>
              <a:gd name="T26" fmla="*/ 166 w 231"/>
              <a:gd name="T27" fmla="*/ 129 h 141"/>
              <a:gd name="T28" fmla="*/ 106 w 231"/>
              <a:gd name="T29" fmla="*/ 131 h 141"/>
              <a:gd name="T30" fmla="*/ 103 w 231"/>
              <a:gd name="T31" fmla="*/ 119 h 141"/>
              <a:gd name="T32" fmla="*/ 184 w 231"/>
              <a:gd name="T33" fmla="*/ 126 h 141"/>
              <a:gd name="T34" fmla="*/ 87 w 231"/>
              <a:gd name="T35" fmla="*/ 109 h 141"/>
              <a:gd name="T36" fmla="*/ 94 w 231"/>
              <a:gd name="T37" fmla="*/ 113 h 141"/>
              <a:gd name="T38" fmla="*/ 83 w 231"/>
              <a:gd name="T39" fmla="*/ 108 h 141"/>
              <a:gd name="T40" fmla="*/ 75 w 231"/>
              <a:gd name="T41" fmla="*/ 109 h 141"/>
              <a:gd name="T42" fmla="*/ 71 w 231"/>
              <a:gd name="T43" fmla="*/ 127 h 141"/>
              <a:gd name="T44" fmla="*/ 194 w 231"/>
              <a:gd name="T45" fmla="*/ 126 h 141"/>
              <a:gd name="T46" fmla="*/ 176 w 231"/>
              <a:gd name="T47" fmla="*/ 123 h 141"/>
              <a:gd name="T48" fmla="*/ 53 w 231"/>
              <a:gd name="T49" fmla="*/ 121 h 141"/>
              <a:gd name="T50" fmla="*/ 44 w 231"/>
              <a:gd name="T51" fmla="*/ 98 h 141"/>
              <a:gd name="T52" fmla="*/ 186 w 231"/>
              <a:gd name="T53" fmla="*/ 105 h 141"/>
              <a:gd name="T54" fmla="*/ 107 w 231"/>
              <a:gd name="T55" fmla="*/ 111 h 141"/>
              <a:gd name="T56" fmla="*/ 42 w 231"/>
              <a:gd name="T57" fmla="*/ 97 h 141"/>
              <a:gd name="T58" fmla="*/ 200 w 231"/>
              <a:gd name="T59" fmla="*/ 115 h 141"/>
              <a:gd name="T60" fmla="*/ 27 w 231"/>
              <a:gd name="T61" fmla="*/ 102 h 141"/>
              <a:gd name="T62" fmla="*/ 214 w 231"/>
              <a:gd name="T63" fmla="*/ 111 h 141"/>
              <a:gd name="T64" fmla="*/ 189 w 231"/>
              <a:gd name="T65" fmla="*/ 109 h 141"/>
              <a:gd name="T66" fmla="*/ 199 w 231"/>
              <a:gd name="T67" fmla="*/ 105 h 141"/>
              <a:gd name="T68" fmla="*/ 107 w 231"/>
              <a:gd name="T69" fmla="*/ 107 h 141"/>
              <a:gd name="T70" fmla="*/ 217 w 231"/>
              <a:gd name="T71" fmla="*/ 57 h 141"/>
              <a:gd name="T72" fmla="*/ 120 w 231"/>
              <a:gd name="T73" fmla="*/ 53 h 141"/>
              <a:gd name="T74" fmla="*/ 116 w 231"/>
              <a:gd name="T75" fmla="*/ 40 h 141"/>
              <a:gd name="T76" fmla="*/ 15 w 231"/>
              <a:gd name="T77" fmla="*/ 78 h 141"/>
              <a:gd name="T78" fmla="*/ 219 w 231"/>
              <a:gd name="T79" fmla="*/ 108 h 141"/>
              <a:gd name="T80" fmla="*/ 210 w 231"/>
              <a:gd name="T81" fmla="*/ 105 h 141"/>
              <a:gd name="T82" fmla="*/ 183 w 231"/>
              <a:gd name="T83" fmla="*/ 106 h 141"/>
              <a:gd name="T84" fmla="*/ 19 w 231"/>
              <a:gd name="T85" fmla="*/ 86 h 141"/>
              <a:gd name="T86" fmla="*/ 14 w 231"/>
              <a:gd name="T87" fmla="*/ 102 h 141"/>
              <a:gd name="T88" fmla="*/ 9 w 231"/>
              <a:gd name="T89" fmla="*/ 85 h 141"/>
              <a:gd name="T90" fmla="*/ 219 w 231"/>
              <a:gd name="T91" fmla="*/ 99 h 141"/>
              <a:gd name="T92" fmla="*/ 220 w 231"/>
              <a:gd name="T93" fmla="*/ 86 h 141"/>
              <a:gd name="T94" fmla="*/ 225 w 231"/>
              <a:gd name="T95" fmla="*/ 46 h 141"/>
              <a:gd name="T96" fmla="*/ 225 w 231"/>
              <a:gd name="T97" fmla="*/ 54 h 141"/>
              <a:gd name="T98" fmla="*/ 211 w 231"/>
              <a:gd name="T99" fmla="*/ 46 h 141"/>
              <a:gd name="T100" fmla="*/ 193 w 231"/>
              <a:gd name="T101" fmla="*/ 46 h 141"/>
              <a:gd name="T102" fmla="*/ 178 w 231"/>
              <a:gd name="T103" fmla="*/ 48 h 141"/>
              <a:gd name="T104" fmla="*/ 171 w 231"/>
              <a:gd name="T105" fmla="*/ 46 h 141"/>
              <a:gd name="T106" fmla="*/ 173 w 231"/>
              <a:gd name="T107" fmla="*/ 52 h 141"/>
              <a:gd name="T108" fmla="*/ 153 w 231"/>
              <a:gd name="T109" fmla="*/ 43 h 141"/>
              <a:gd name="T110" fmla="*/ 146 w 231"/>
              <a:gd name="T111" fmla="*/ 43 h 141"/>
              <a:gd name="T112" fmla="*/ 131 w 231"/>
              <a:gd name="T113" fmla="*/ 50 h 141"/>
              <a:gd name="T114" fmla="*/ 144 w 231"/>
              <a:gd name="T115" fmla="*/ 39 h 141"/>
              <a:gd name="T116" fmla="*/ 132 w 231"/>
              <a:gd name="T117" fmla="*/ 3 h 141"/>
              <a:gd name="T118" fmla="*/ 127 w 231"/>
              <a:gd name="T119" fmla="*/ 4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31" h="141">
                <a:moveTo>
                  <a:pt x="143" y="141"/>
                </a:moveTo>
                <a:cubicBezTo>
                  <a:pt x="142" y="141"/>
                  <a:pt x="142" y="141"/>
                  <a:pt x="142" y="140"/>
                </a:cubicBezTo>
                <a:cubicBezTo>
                  <a:pt x="141" y="139"/>
                  <a:pt x="141" y="138"/>
                  <a:pt x="141" y="137"/>
                </a:cubicBezTo>
                <a:cubicBezTo>
                  <a:pt x="139" y="137"/>
                  <a:pt x="136" y="137"/>
                  <a:pt x="133" y="137"/>
                </a:cubicBezTo>
                <a:cubicBezTo>
                  <a:pt x="120" y="137"/>
                  <a:pt x="106" y="136"/>
                  <a:pt x="92" y="134"/>
                </a:cubicBezTo>
                <a:cubicBezTo>
                  <a:pt x="92" y="134"/>
                  <a:pt x="92" y="135"/>
                  <a:pt x="92" y="135"/>
                </a:cubicBezTo>
                <a:cubicBezTo>
                  <a:pt x="91" y="136"/>
                  <a:pt x="91" y="136"/>
                  <a:pt x="91" y="136"/>
                </a:cubicBezTo>
                <a:cubicBezTo>
                  <a:pt x="90" y="136"/>
                  <a:pt x="90" y="136"/>
                  <a:pt x="89" y="135"/>
                </a:cubicBezTo>
                <a:cubicBezTo>
                  <a:pt x="89" y="135"/>
                  <a:pt x="89" y="134"/>
                  <a:pt x="89" y="133"/>
                </a:cubicBezTo>
                <a:cubicBezTo>
                  <a:pt x="89" y="133"/>
                  <a:pt x="89" y="133"/>
                  <a:pt x="89" y="133"/>
                </a:cubicBezTo>
                <a:cubicBezTo>
                  <a:pt x="86" y="133"/>
                  <a:pt x="84" y="133"/>
                  <a:pt x="81" y="132"/>
                </a:cubicBezTo>
                <a:cubicBezTo>
                  <a:pt x="81" y="132"/>
                  <a:pt x="81" y="132"/>
                  <a:pt x="81" y="132"/>
                </a:cubicBezTo>
                <a:cubicBezTo>
                  <a:pt x="80" y="132"/>
                  <a:pt x="80" y="132"/>
                  <a:pt x="80" y="132"/>
                </a:cubicBezTo>
                <a:cubicBezTo>
                  <a:pt x="72" y="131"/>
                  <a:pt x="62" y="129"/>
                  <a:pt x="52" y="126"/>
                </a:cubicBezTo>
                <a:cubicBezTo>
                  <a:pt x="52" y="127"/>
                  <a:pt x="51" y="127"/>
                  <a:pt x="51" y="127"/>
                </a:cubicBezTo>
                <a:cubicBezTo>
                  <a:pt x="50" y="127"/>
                  <a:pt x="50" y="126"/>
                  <a:pt x="50" y="126"/>
                </a:cubicBezTo>
                <a:cubicBezTo>
                  <a:pt x="50" y="126"/>
                  <a:pt x="50" y="126"/>
                  <a:pt x="50" y="125"/>
                </a:cubicBezTo>
                <a:cubicBezTo>
                  <a:pt x="49" y="125"/>
                  <a:pt x="48" y="125"/>
                  <a:pt x="47" y="125"/>
                </a:cubicBezTo>
                <a:cubicBezTo>
                  <a:pt x="40" y="122"/>
                  <a:pt x="33" y="118"/>
                  <a:pt x="27" y="114"/>
                </a:cubicBezTo>
                <a:cubicBezTo>
                  <a:pt x="27" y="115"/>
                  <a:pt x="27" y="115"/>
                  <a:pt x="26" y="115"/>
                </a:cubicBezTo>
                <a:cubicBezTo>
                  <a:pt x="26" y="115"/>
                  <a:pt x="26" y="114"/>
                  <a:pt x="25" y="114"/>
                </a:cubicBezTo>
                <a:cubicBezTo>
                  <a:pt x="25" y="114"/>
                  <a:pt x="25" y="113"/>
                  <a:pt x="25" y="113"/>
                </a:cubicBezTo>
                <a:cubicBezTo>
                  <a:pt x="25" y="113"/>
                  <a:pt x="21" y="111"/>
                  <a:pt x="20" y="110"/>
                </a:cubicBezTo>
                <a:cubicBezTo>
                  <a:pt x="20" y="110"/>
                  <a:pt x="20" y="110"/>
                  <a:pt x="20" y="110"/>
                </a:cubicBezTo>
                <a:cubicBezTo>
                  <a:pt x="20" y="110"/>
                  <a:pt x="19" y="110"/>
                  <a:pt x="19" y="109"/>
                </a:cubicBezTo>
                <a:cubicBezTo>
                  <a:pt x="16" y="108"/>
                  <a:pt x="13" y="105"/>
                  <a:pt x="9" y="103"/>
                </a:cubicBezTo>
                <a:cubicBezTo>
                  <a:pt x="9" y="103"/>
                  <a:pt x="8" y="103"/>
                  <a:pt x="8" y="103"/>
                </a:cubicBezTo>
                <a:cubicBezTo>
                  <a:pt x="7" y="103"/>
                  <a:pt x="5" y="102"/>
                  <a:pt x="5" y="101"/>
                </a:cubicBezTo>
                <a:cubicBezTo>
                  <a:pt x="5" y="100"/>
                  <a:pt x="5" y="99"/>
                  <a:pt x="5" y="97"/>
                </a:cubicBezTo>
                <a:cubicBezTo>
                  <a:pt x="4" y="97"/>
                  <a:pt x="4" y="97"/>
                  <a:pt x="4" y="96"/>
                </a:cubicBezTo>
                <a:cubicBezTo>
                  <a:pt x="4" y="93"/>
                  <a:pt x="4" y="89"/>
                  <a:pt x="4" y="86"/>
                </a:cubicBezTo>
                <a:cubicBezTo>
                  <a:pt x="4" y="80"/>
                  <a:pt x="4" y="74"/>
                  <a:pt x="4" y="67"/>
                </a:cubicBezTo>
                <a:cubicBezTo>
                  <a:pt x="0" y="45"/>
                  <a:pt x="26" y="29"/>
                  <a:pt x="42" y="21"/>
                </a:cubicBezTo>
                <a:cubicBezTo>
                  <a:pt x="49" y="18"/>
                  <a:pt x="56" y="15"/>
                  <a:pt x="62" y="14"/>
                </a:cubicBezTo>
                <a:cubicBezTo>
                  <a:pt x="67" y="13"/>
                  <a:pt x="72" y="12"/>
                  <a:pt x="76" y="11"/>
                </a:cubicBezTo>
                <a:cubicBezTo>
                  <a:pt x="78" y="11"/>
                  <a:pt x="79" y="11"/>
                  <a:pt x="80" y="11"/>
                </a:cubicBezTo>
                <a:cubicBezTo>
                  <a:pt x="80" y="11"/>
                  <a:pt x="80" y="11"/>
                  <a:pt x="80" y="11"/>
                </a:cubicBezTo>
                <a:cubicBezTo>
                  <a:pt x="89" y="9"/>
                  <a:pt x="97" y="8"/>
                  <a:pt x="106" y="8"/>
                </a:cubicBezTo>
                <a:cubicBezTo>
                  <a:pt x="110" y="8"/>
                  <a:pt x="113" y="8"/>
                  <a:pt x="116" y="8"/>
                </a:cubicBezTo>
                <a:cubicBezTo>
                  <a:pt x="116" y="8"/>
                  <a:pt x="116" y="8"/>
                  <a:pt x="116" y="8"/>
                </a:cubicBezTo>
                <a:cubicBezTo>
                  <a:pt x="116" y="6"/>
                  <a:pt x="116" y="4"/>
                  <a:pt x="116" y="3"/>
                </a:cubicBezTo>
                <a:cubicBezTo>
                  <a:pt x="116" y="3"/>
                  <a:pt x="116" y="2"/>
                  <a:pt x="116" y="2"/>
                </a:cubicBezTo>
                <a:cubicBezTo>
                  <a:pt x="115" y="1"/>
                  <a:pt x="116" y="1"/>
                  <a:pt x="117" y="0"/>
                </a:cubicBezTo>
                <a:cubicBezTo>
                  <a:pt x="118" y="0"/>
                  <a:pt x="119" y="0"/>
                  <a:pt x="121" y="0"/>
                </a:cubicBezTo>
                <a:cubicBezTo>
                  <a:pt x="124" y="0"/>
                  <a:pt x="128" y="0"/>
                  <a:pt x="131" y="0"/>
                </a:cubicBezTo>
                <a:cubicBezTo>
                  <a:pt x="151" y="0"/>
                  <a:pt x="168" y="2"/>
                  <a:pt x="183" y="7"/>
                </a:cubicBezTo>
                <a:cubicBezTo>
                  <a:pt x="194" y="10"/>
                  <a:pt x="203" y="14"/>
                  <a:pt x="210" y="20"/>
                </a:cubicBezTo>
                <a:cubicBezTo>
                  <a:pt x="215" y="23"/>
                  <a:pt x="218" y="26"/>
                  <a:pt x="221" y="30"/>
                </a:cubicBezTo>
                <a:cubicBezTo>
                  <a:pt x="221" y="30"/>
                  <a:pt x="221" y="30"/>
                  <a:pt x="221" y="30"/>
                </a:cubicBezTo>
                <a:cubicBezTo>
                  <a:pt x="223" y="32"/>
                  <a:pt x="225" y="35"/>
                  <a:pt x="226" y="38"/>
                </a:cubicBezTo>
                <a:cubicBezTo>
                  <a:pt x="227" y="38"/>
                  <a:pt x="227" y="38"/>
                  <a:pt x="228" y="39"/>
                </a:cubicBezTo>
                <a:cubicBezTo>
                  <a:pt x="228" y="40"/>
                  <a:pt x="228" y="41"/>
                  <a:pt x="228" y="42"/>
                </a:cubicBezTo>
                <a:cubicBezTo>
                  <a:pt x="228" y="42"/>
                  <a:pt x="228" y="42"/>
                  <a:pt x="228" y="43"/>
                </a:cubicBezTo>
                <a:cubicBezTo>
                  <a:pt x="228" y="43"/>
                  <a:pt x="229" y="44"/>
                  <a:pt x="229" y="44"/>
                </a:cubicBezTo>
                <a:cubicBezTo>
                  <a:pt x="228" y="46"/>
                  <a:pt x="228" y="49"/>
                  <a:pt x="228" y="51"/>
                </a:cubicBezTo>
                <a:cubicBezTo>
                  <a:pt x="228" y="51"/>
                  <a:pt x="228" y="52"/>
                  <a:pt x="228" y="52"/>
                </a:cubicBezTo>
                <a:cubicBezTo>
                  <a:pt x="228" y="52"/>
                  <a:pt x="228" y="53"/>
                  <a:pt x="228" y="53"/>
                </a:cubicBezTo>
                <a:cubicBezTo>
                  <a:pt x="228" y="53"/>
                  <a:pt x="228" y="53"/>
                  <a:pt x="228" y="53"/>
                </a:cubicBezTo>
                <a:cubicBezTo>
                  <a:pt x="229" y="55"/>
                  <a:pt x="229" y="57"/>
                  <a:pt x="230" y="59"/>
                </a:cubicBezTo>
                <a:cubicBezTo>
                  <a:pt x="230" y="59"/>
                  <a:pt x="230" y="59"/>
                  <a:pt x="230" y="59"/>
                </a:cubicBezTo>
                <a:cubicBezTo>
                  <a:pt x="230" y="60"/>
                  <a:pt x="231" y="60"/>
                  <a:pt x="230" y="60"/>
                </a:cubicBezTo>
                <a:cubicBezTo>
                  <a:pt x="229" y="65"/>
                  <a:pt x="229" y="69"/>
                  <a:pt x="230" y="74"/>
                </a:cubicBezTo>
                <a:cubicBezTo>
                  <a:pt x="230" y="75"/>
                  <a:pt x="230" y="76"/>
                  <a:pt x="230" y="78"/>
                </a:cubicBezTo>
                <a:cubicBezTo>
                  <a:pt x="230" y="80"/>
                  <a:pt x="230" y="83"/>
                  <a:pt x="230" y="86"/>
                </a:cubicBezTo>
                <a:cubicBezTo>
                  <a:pt x="230" y="87"/>
                  <a:pt x="230" y="88"/>
                  <a:pt x="230" y="89"/>
                </a:cubicBezTo>
                <a:cubicBezTo>
                  <a:pt x="230" y="92"/>
                  <a:pt x="229" y="95"/>
                  <a:pt x="229" y="98"/>
                </a:cubicBezTo>
                <a:cubicBezTo>
                  <a:pt x="230" y="99"/>
                  <a:pt x="230" y="99"/>
                  <a:pt x="231" y="100"/>
                </a:cubicBezTo>
                <a:cubicBezTo>
                  <a:pt x="231" y="100"/>
                  <a:pt x="231" y="101"/>
                  <a:pt x="230" y="102"/>
                </a:cubicBezTo>
                <a:cubicBezTo>
                  <a:pt x="229" y="104"/>
                  <a:pt x="226" y="106"/>
                  <a:pt x="224" y="108"/>
                </a:cubicBezTo>
                <a:cubicBezTo>
                  <a:pt x="224" y="109"/>
                  <a:pt x="224" y="109"/>
                  <a:pt x="224" y="109"/>
                </a:cubicBezTo>
                <a:cubicBezTo>
                  <a:pt x="224" y="110"/>
                  <a:pt x="224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23" y="110"/>
                  <a:pt x="223" y="110"/>
                  <a:pt x="223" y="110"/>
                </a:cubicBezTo>
                <a:cubicBezTo>
                  <a:pt x="219" y="113"/>
                  <a:pt x="216" y="117"/>
                  <a:pt x="212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1" y="120"/>
                  <a:pt x="211" y="120"/>
                </a:cubicBezTo>
                <a:cubicBezTo>
                  <a:pt x="211" y="120"/>
                  <a:pt x="210" y="121"/>
                  <a:pt x="210" y="121"/>
                </a:cubicBezTo>
                <a:cubicBezTo>
                  <a:pt x="209" y="121"/>
                  <a:pt x="209" y="121"/>
                  <a:pt x="209" y="121"/>
                </a:cubicBezTo>
                <a:cubicBezTo>
                  <a:pt x="209" y="122"/>
                  <a:pt x="209" y="122"/>
                  <a:pt x="208" y="122"/>
                </a:cubicBezTo>
                <a:cubicBezTo>
                  <a:pt x="208" y="122"/>
                  <a:pt x="208" y="122"/>
                  <a:pt x="208" y="122"/>
                </a:cubicBezTo>
                <a:cubicBezTo>
                  <a:pt x="203" y="126"/>
                  <a:pt x="198" y="129"/>
                  <a:pt x="193" y="131"/>
                </a:cubicBezTo>
                <a:cubicBezTo>
                  <a:pt x="193" y="132"/>
                  <a:pt x="193" y="133"/>
                  <a:pt x="192" y="133"/>
                </a:cubicBezTo>
                <a:cubicBezTo>
                  <a:pt x="192" y="134"/>
                  <a:pt x="192" y="134"/>
                  <a:pt x="191" y="134"/>
                </a:cubicBezTo>
                <a:cubicBezTo>
                  <a:pt x="190" y="134"/>
                  <a:pt x="190" y="134"/>
                  <a:pt x="190" y="133"/>
                </a:cubicBezTo>
                <a:cubicBezTo>
                  <a:pt x="190" y="133"/>
                  <a:pt x="190" y="132"/>
                  <a:pt x="190" y="132"/>
                </a:cubicBezTo>
                <a:cubicBezTo>
                  <a:pt x="189" y="132"/>
                  <a:pt x="187" y="132"/>
                  <a:pt x="186" y="133"/>
                </a:cubicBezTo>
                <a:cubicBezTo>
                  <a:pt x="175" y="136"/>
                  <a:pt x="162" y="137"/>
                  <a:pt x="145" y="137"/>
                </a:cubicBezTo>
                <a:cubicBezTo>
                  <a:pt x="145" y="137"/>
                  <a:pt x="145" y="137"/>
                  <a:pt x="144" y="137"/>
                </a:cubicBezTo>
                <a:cubicBezTo>
                  <a:pt x="144" y="138"/>
                  <a:pt x="144" y="139"/>
                  <a:pt x="144" y="140"/>
                </a:cubicBezTo>
                <a:cubicBezTo>
                  <a:pt x="144" y="141"/>
                  <a:pt x="143" y="141"/>
                  <a:pt x="143" y="141"/>
                </a:cubicBezTo>
                <a:close/>
                <a:moveTo>
                  <a:pt x="109" y="132"/>
                </a:moveTo>
                <a:cubicBezTo>
                  <a:pt x="119" y="133"/>
                  <a:pt x="129" y="134"/>
                  <a:pt x="138" y="134"/>
                </a:cubicBezTo>
                <a:cubicBezTo>
                  <a:pt x="138" y="133"/>
                  <a:pt x="138" y="133"/>
                  <a:pt x="138" y="133"/>
                </a:cubicBezTo>
                <a:cubicBezTo>
                  <a:pt x="138" y="132"/>
                  <a:pt x="138" y="132"/>
                  <a:pt x="138" y="132"/>
                </a:cubicBezTo>
                <a:cubicBezTo>
                  <a:pt x="138" y="130"/>
                  <a:pt x="138" y="128"/>
                  <a:pt x="138" y="126"/>
                </a:cubicBezTo>
                <a:cubicBezTo>
                  <a:pt x="139" y="125"/>
                  <a:pt x="139" y="123"/>
                  <a:pt x="138" y="121"/>
                </a:cubicBezTo>
                <a:cubicBezTo>
                  <a:pt x="138" y="120"/>
                  <a:pt x="138" y="120"/>
                  <a:pt x="138" y="120"/>
                </a:cubicBezTo>
                <a:cubicBezTo>
                  <a:pt x="138" y="119"/>
                  <a:pt x="138" y="118"/>
                  <a:pt x="138" y="117"/>
                </a:cubicBezTo>
                <a:cubicBezTo>
                  <a:pt x="138" y="117"/>
                  <a:pt x="138" y="116"/>
                  <a:pt x="138" y="116"/>
                </a:cubicBezTo>
                <a:cubicBezTo>
                  <a:pt x="138" y="115"/>
                  <a:pt x="138" y="115"/>
                  <a:pt x="139" y="115"/>
                </a:cubicBezTo>
                <a:cubicBezTo>
                  <a:pt x="139" y="115"/>
                  <a:pt x="139" y="115"/>
                  <a:pt x="140" y="115"/>
                </a:cubicBezTo>
                <a:cubicBezTo>
                  <a:pt x="140" y="116"/>
                  <a:pt x="141" y="117"/>
                  <a:pt x="141" y="118"/>
                </a:cubicBezTo>
                <a:cubicBezTo>
                  <a:pt x="141" y="116"/>
                  <a:pt x="141" y="114"/>
                  <a:pt x="141" y="112"/>
                </a:cubicBezTo>
                <a:cubicBezTo>
                  <a:pt x="139" y="112"/>
                  <a:pt x="137" y="112"/>
                  <a:pt x="134" y="112"/>
                </a:cubicBezTo>
                <a:cubicBezTo>
                  <a:pt x="134" y="113"/>
                  <a:pt x="134" y="113"/>
                  <a:pt x="134" y="114"/>
                </a:cubicBezTo>
                <a:cubicBezTo>
                  <a:pt x="133" y="114"/>
                  <a:pt x="133" y="116"/>
                  <a:pt x="133" y="122"/>
                </a:cubicBezTo>
                <a:cubicBezTo>
                  <a:pt x="133" y="122"/>
                  <a:pt x="133" y="122"/>
                  <a:pt x="133" y="123"/>
                </a:cubicBezTo>
                <a:cubicBezTo>
                  <a:pt x="133" y="123"/>
                  <a:pt x="133" y="124"/>
                  <a:pt x="133" y="125"/>
                </a:cubicBezTo>
                <a:cubicBezTo>
                  <a:pt x="133" y="127"/>
                  <a:pt x="134" y="130"/>
                  <a:pt x="133" y="132"/>
                </a:cubicBezTo>
                <a:cubicBezTo>
                  <a:pt x="133" y="133"/>
                  <a:pt x="132" y="133"/>
                  <a:pt x="132" y="133"/>
                </a:cubicBezTo>
                <a:cubicBezTo>
                  <a:pt x="131" y="133"/>
                  <a:pt x="131" y="133"/>
                  <a:pt x="131" y="132"/>
                </a:cubicBezTo>
                <a:cubicBezTo>
                  <a:pt x="130" y="131"/>
                  <a:pt x="130" y="129"/>
                  <a:pt x="130" y="128"/>
                </a:cubicBezTo>
                <a:cubicBezTo>
                  <a:pt x="130" y="127"/>
                  <a:pt x="130" y="127"/>
                  <a:pt x="130" y="127"/>
                </a:cubicBezTo>
                <a:cubicBezTo>
                  <a:pt x="130" y="124"/>
                  <a:pt x="130" y="122"/>
                  <a:pt x="130" y="119"/>
                </a:cubicBezTo>
                <a:cubicBezTo>
                  <a:pt x="130" y="119"/>
                  <a:pt x="130" y="119"/>
                  <a:pt x="130" y="119"/>
                </a:cubicBezTo>
                <a:cubicBezTo>
                  <a:pt x="130" y="117"/>
                  <a:pt x="130" y="114"/>
                  <a:pt x="131" y="112"/>
                </a:cubicBezTo>
                <a:cubicBezTo>
                  <a:pt x="131" y="112"/>
                  <a:pt x="130" y="112"/>
                  <a:pt x="130" y="112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3"/>
                  <a:pt x="130" y="113"/>
                </a:cubicBezTo>
                <a:cubicBezTo>
                  <a:pt x="130" y="113"/>
                  <a:pt x="130" y="114"/>
                  <a:pt x="130" y="114"/>
                </a:cubicBezTo>
                <a:cubicBezTo>
                  <a:pt x="130" y="115"/>
                  <a:pt x="130" y="115"/>
                  <a:pt x="130" y="115"/>
                </a:cubicBezTo>
                <a:cubicBezTo>
                  <a:pt x="130" y="116"/>
                  <a:pt x="130" y="116"/>
                  <a:pt x="130" y="117"/>
                </a:cubicBezTo>
                <a:cubicBezTo>
                  <a:pt x="130" y="118"/>
                  <a:pt x="130" y="120"/>
                  <a:pt x="129" y="121"/>
                </a:cubicBezTo>
                <a:cubicBezTo>
                  <a:pt x="129" y="122"/>
                  <a:pt x="129" y="123"/>
                  <a:pt x="129" y="124"/>
                </a:cubicBezTo>
                <a:cubicBezTo>
                  <a:pt x="129" y="125"/>
                  <a:pt x="129" y="126"/>
                  <a:pt x="129" y="127"/>
                </a:cubicBezTo>
                <a:cubicBezTo>
                  <a:pt x="129" y="128"/>
                  <a:pt x="129" y="130"/>
                  <a:pt x="129" y="131"/>
                </a:cubicBezTo>
                <a:cubicBezTo>
                  <a:pt x="129" y="132"/>
                  <a:pt x="129" y="132"/>
                  <a:pt x="128" y="132"/>
                </a:cubicBezTo>
                <a:cubicBezTo>
                  <a:pt x="128" y="132"/>
                  <a:pt x="127" y="132"/>
                  <a:pt x="127" y="131"/>
                </a:cubicBezTo>
                <a:cubicBezTo>
                  <a:pt x="127" y="131"/>
                  <a:pt x="126" y="130"/>
                  <a:pt x="126" y="130"/>
                </a:cubicBezTo>
                <a:cubicBezTo>
                  <a:pt x="126" y="130"/>
                  <a:pt x="126" y="130"/>
                  <a:pt x="126" y="131"/>
                </a:cubicBezTo>
                <a:cubicBezTo>
                  <a:pt x="126" y="131"/>
                  <a:pt x="125" y="131"/>
                  <a:pt x="125" y="131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23" y="128"/>
                  <a:pt x="123" y="125"/>
                  <a:pt x="123" y="122"/>
                </a:cubicBezTo>
                <a:cubicBezTo>
                  <a:pt x="123" y="122"/>
                  <a:pt x="123" y="121"/>
                  <a:pt x="123" y="121"/>
                </a:cubicBezTo>
                <a:cubicBezTo>
                  <a:pt x="123" y="117"/>
                  <a:pt x="124" y="115"/>
                  <a:pt x="124" y="112"/>
                </a:cubicBezTo>
                <a:cubicBezTo>
                  <a:pt x="124" y="112"/>
                  <a:pt x="124" y="112"/>
                  <a:pt x="123" y="112"/>
                </a:cubicBezTo>
                <a:cubicBezTo>
                  <a:pt x="123" y="112"/>
                  <a:pt x="123" y="112"/>
                  <a:pt x="123" y="113"/>
                </a:cubicBezTo>
                <a:cubicBezTo>
                  <a:pt x="123" y="113"/>
                  <a:pt x="123" y="113"/>
                  <a:pt x="123" y="114"/>
                </a:cubicBezTo>
                <a:cubicBezTo>
                  <a:pt x="123" y="114"/>
                  <a:pt x="123" y="114"/>
                  <a:pt x="123" y="114"/>
                </a:cubicBezTo>
                <a:cubicBezTo>
                  <a:pt x="123" y="115"/>
                  <a:pt x="123" y="115"/>
                  <a:pt x="123" y="116"/>
                </a:cubicBezTo>
                <a:cubicBezTo>
                  <a:pt x="123" y="116"/>
                  <a:pt x="123" y="116"/>
                  <a:pt x="123" y="117"/>
                </a:cubicBezTo>
                <a:cubicBezTo>
                  <a:pt x="123" y="118"/>
                  <a:pt x="123" y="118"/>
                  <a:pt x="123" y="119"/>
                </a:cubicBezTo>
                <a:cubicBezTo>
                  <a:pt x="123" y="120"/>
                  <a:pt x="123" y="120"/>
                  <a:pt x="123" y="120"/>
                </a:cubicBezTo>
                <a:cubicBezTo>
                  <a:pt x="123" y="124"/>
                  <a:pt x="123" y="128"/>
                  <a:pt x="122" y="132"/>
                </a:cubicBezTo>
                <a:cubicBezTo>
                  <a:pt x="122" y="132"/>
                  <a:pt x="121" y="133"/>
                  <a:pt x="121" y="133"/>
                </a:cubicBezTo>
                <a:cubicBezTo>
                  <a:pt x="120" y="133"/>
                  <a:pt x="120" y="132"/>
                  <a:pt x="120" y="132"/>
                </a:cubicBezTo>
                <a:cubicBezTo>
                  <a:pt x="119" y="129"/>
                  <a:pt x="119" y="125"/>
                  <a:pt x="119" y="122"/>
                </a:cubicBezTo>
                <a:cubicBezTo>
                  <a:pt x="119" y="120"/>
                  <a:pt x="120" y="118"/>
                  <a:pt x="119" y="116"/>
                </a:cubicBezTo>
                <a:cubicBezTo>
                  <a:pt x="119" y="116"/>
                  <a:pt x="119" y="116"/>
                  <a:pt x="119" y="116"/>
                </a:cubicBezTo>
                <a:cubicBezTo>
                  <a:pt x="119" y="114"/>
                  <a:pt x="119" y="113"/>
                  <a:pt x="120" y="112"/>
                </a:cubicBezTo>
                <a:cubicBezTo>
                  <a:pt x="119" y="112"/>
                  <a:pt x="119" y="112"/>
                  <a:pt x="118" y="112"/>
                </a:cubicBezTo>
                <a:cubicBezTo>
                  <a:pt x="118" y="114"/>
                  <a:pt x="118" y="116"/>
                  <a:pt x="118" y="117"/>
                </a:cubicBezTo>
                <a:cubicBezTo>
                  <a:pt x="117" y="119"/>
                  <a:pt x="117" y="120"/>
                  <a:pt x="117" y="121"/>
                </a:cubicBezTo>
                <a:cubicBezTo>
                  <a:pt x="117" y="123"/>
                  <a:pt x="117" y="125"/>
                  <a:pt x="117" y="127"/>
                </a:cubicBezTo>
                <a:cubicBezTo>
                  <a:pt x="117" y="128"/>
                  <a:pt x="117" y="128"/>
                  <a:pt x="117" y="129"/>
                </a:cubicBezTo>
                <a:cubicBezTo>
                  <a:pt x="117" y="130"/>
                  <a:pt x="117" y="131"/>
                  <a:pt x="116" y="131"/>
                </a:cubicBezTo>
                <a:cubicBezTo>
                  <a:pt x="116" y="131"/>
                  <a:pt x="115" y="130"/>
                  <a:pt x="115" y="130"/>
                </a:cubicBezTo>
                <a:cubicBezTo>
                  <a:pt x="113" y="126"/>
                  <a:pt x="114" y="121"/>
                  <a:pt x="114" y="117"/>
                </a:cubicBezTo>
                <a:cubicBezTo>
                  <a:pt x="115" y="115"/>
                  <a:pt x="115" y="113"/>
                  <a:pt x="115" y="112"/>
                </a:cubicBezTo>
                <a:cubicBezTo>
                  <a:pt x="114" y="112"/>
                  <a:pt x="114" y="112"/>
                  <a:pt x="113" y="112"/>
                </a:cubicBezTo>
                <a:cubicBezTo>
                  <a:pt x="113" y="112"/>
                  <a:pt x="113" y="113"/>
                  <a:pt x="113" y="114"/>
                </a:cubicBezTo>
                <a:cubicBezTo>
                  <a:pt x="113" y="119"/>
                  <a:pt x="113" y="124"/>
                  <a:pt x="112" y="129"/>
                </a:cubicBezTo>
                <a:cubicBezTo>
                  <a:pt x="111" y="129"/>
                  <a:pt x="111" y="129"/>
                  <a:pt x="110" y="129"/>
                </a:cubicBezTo>
                <a:cubicBezTo>
                  <a:pt x="110" y="129"/>
                  <a:pt x="109" y="129"/>
                  <a:pt x="109" y="128"/>
                </a:cubicBezTo>
                <a:cubicBezTo>
                  <a:pt x="109" y="125"/>
                  <a:pt x="109" y="122"/>
                  <a:pt x="110" y="119"/>
                </a:cubicBezTo>
                <a:cubicBezTo>
                  <a:pt x="110" y="116"/>
                  <a:pt x="110" y="114"/>
                  <a:pt x="110" y="111"/>
                </a:cubicBezTo>
                <a:cubicBezTo>
                  <a:pt x="110" y="111"/>
                  <a:pt x="110" y="111"/>
                  <a:pt x="110" y="111"/>
                </a:cubicBezTo>
                <a:cubicBezTo>
                  <a:pt x="109" y="115"/>
                  <a:pt x="109" y="118"/>
                  <a:pt x="109" y="123"/>
                </a:cubicBezTo>
                <a:cubicBezTo>
                  <a:pt x="109" y="123"/>
                  <a:pt x="109" y="124"/>
                  <a:pt x="109" y="125"/>
                </a:cubicBezTo>
                <a:cubicBezTo>
                  <a:pt x="109" y="127"/>
                  <a:pt x="109" y="130"/>
                  <a:pt x="109" y="132"/>
                </a:cubicBezTo>
                <a:close/>
                <a:moveTo>
                  <a:pt x="144" y="112"/>
                </a:moveTo>
                <a:cubicBezTo>
                  <a:pt x="144" y="116"/>
                  <a:pt x="144" y="119"/>
                  <a:pt x="144" y="123"/>
                </a:cubicBezTo>
                <a:cubicBezTo>
                  <a:pt x="144" y="124"/>
                  <a:pt x="144" y="125"/>
                  <a:pt x="144" y="126"/>
                </a:cubicBezTo>
                <a:cubicBezTo>
                  <a:pt x="144" y="126"/>
                  <a:pt x="144" y="134"/>
                  <a:pt x="144" y="134"/>
                </a:cubicBezTo>
                <a:cubicBezTo>
                  <a:pt x="145" y="134"/>
                  <a:pt x="145" y="134"/>
                  <a:pt x="145" y="134"/>
                </a:cubicBezTo>
                <a:cubicBezTo>
                  <a:pt x="145" y="131"/>
                  <a:pt x="145" y="129"/>
                  <a:pt x="145" y="126"/>
                </a:cubicBezTo>
                <a:cubicBezTo>
                  <a:pt x="145" y="126"/>
                  <a:pt x="145" y="125"/>
                  <a:pt x="145" y="124"/>
                </a:cubicBezTo>
                <a:cubicBezTo>
                  <a:pt x="145" y="121"/>
                  <a:pt x="145" y="121"/>
                  <a:pt x="145" y="121"/>
                </a:cubicBezTo>
                <a:cubicBezTo>
                  <a:pt x="145" y="119"/>
                  <a:pt x="145" y="116"/>
                  <a:pt x="145" y="113"/>
                </a:cubicBezTo>
                <a:cubicBezTo>
                  <a:pt x="145" y="113"/>
                  <a:pt x="145" y="112"/>
                  <a:pt x="146" y="112"/>
                </a:cubicBezTo>
                <a:cubicBezTo>
                  <a:pt x="145" y="112"/>
                  <a:pt x="145" y="112"/>
                  <a:pt x="144" y="112"/>
                </a:cubicBezTo>
                <a:close/>
                <a:moveTo>
                  <a:pt x="148" y="134"/>
                </a:moveTo>
                <a:cubicBezTo>
                  <a:pt x="148" y="134"/>
                  <a:pt x="148" y="134"/>
                  <a:pt x="148" y="134"/>
                </a:cubicBezTo>
                <a:cubicBezTo>
                  <a:pt x="148" y="133"/>
                  <a:pt x="148" y="133"/>
                  <a:pt x="148" y="133"/>
                </a:cubicBezTo>
                <a:cubicBezTo>
                  <a:pt x="148" y="133"/>
                  <a:pt x="148" y="133"/>
                  <a:pt x="148" y="134"/>
                </a:cubicBezTo>
                <a:close/>
                <a:moveTo>
                  <a:pt x="156" y="112"/>
                </a:moveTo>
                <a:cubicBezTo>
                  <a:pt x="156" y="112"/>
                  <a:pt x="156" y="112"/>
                  <a:pt x="157" y="113"/>
                </a:cubicBezTo>
                <a:cubicBezTo>
                  <a:pt x="157" y="113"/>
                  <a:pt x="157" y="113"/>
                  <a:pt x="157" y="114"/>
                </a:cubicBezTo>
                <a:cubicBezTo>
                  <a:pt x="156" y="118"/>
                  <a:pt x="156" y="121"/>
                  <a:pt x="156" y="125"/>
                </a:cubicBezTo>
                <a:cubicBezTo>
                  <a:pt x="156" y="127"/>
                  <a:pt x="156" y="129"/>
                  <a:pt x="156" y="131"/>
                </a:cubicBezTo>
                <a:cubicBezTo>
                  <a:pt x="156" y="131"/>
                  <a:pt x="156" y="132"/>
                  <a:pt x="156" y="132"/>
                </a:cubicBezTo>
                <a:cubicBezTo>
                  <a:pt x="156" y="132"/>
                  <a:pt x="156" y="133"/>
                  <a:pt x="156" y="133"/>
                </a:cubicBezTo>
                <a:cubicBezTo>
                  <a:pt x="156" y="133"/>
                  <a:pt x="157" y="133"/>
                  <a:pt x="157" y="133"/>
                </a:cubicBezTo>
                <a:cubicBezTo>
                  <a:pt x="160" y="133"/>
                  <a:pt x="164" y="133"/>
                  <a:pt x="167" y="132"/>
                </a:cubicBezTo>
                <a:cubicBezTo>
                  <a:pt x="167" y="132"/>
                  <a:pt x="167" y="131"/>
                  <a:pt x="167" y="130"/>
                </a:cubicBezTo>
                <a:cubicBezTo>
                  <a:pt x="167" y="130"/>
                  <a:pt x="166" y="129"/>
                  <a:pt x="166" y="129"/>
                </a:cubicBezTo>
                <a:cubicBezTo>
                  <a:pt x="166" y="128"/>
                  <a:pt x="166" y="126"/>
                  <a:pt x="166" y="124"/>
                </a:cubicBezTo>
                <a:cubicBezTo>
                  <a:pt x="166" y="124"/>
                  <a:pt x="166" y="123"/>
                  <a:pt x="166" y="123"/>
                </a:cubicBezTo>
                <a:cubicBezTo>
                  <a:pt x="166" y="121"/>
                  <a:pt x="166" y="120"/>
                  <a:pt x="166" y="118"/>
                </a:cubicBezTo>
                <a:cubicBezTo>
                  <a:pt x="166" y="117"/>
                  <a:pt x="166" y="117"/>
                  <a:pt x="166" y="117"/>
                </a:cubicBezTo>
                <a:cubicBezTo>
                  <a:pt x="166" y="116"/>
                  <a:pt x="166" y="115"/>
                  <a:pt x="166" y="114"/>
                </a:cubicBezTo>
                <a:cubicBezTo>
                  <a:pt x="166" y="112"/>
                  <a:pt x="166" y="111"/>
                  <a:pt x="166" y="109"/>
                </a:cubicBezTo>
                <a:cubicBezTo>
                  <a:pt x="162" y="110"/>
                  <a:pt x="158" y="111"/>
                  <a:pt x="154" y="111"/>
                </a:cubicBezTo>
                <a:cubicBezTo>
                  <a:pt x="154" y="111"/>
                  <a:pt x="154" y="112"/>
                  <a:pt x="154" y="112"/>
                </a:cubicBezTo>
                <a:cubicBezTo>
                  <a:pt x="154" y="112"/>
                  <a:pt x="154" y="113"/>
                  <a:pt x="154" y="113"/>
                </a:cubicBezTo>
                <a:cubicBezTo>
                  <a:pt x="154" y="113"/>
                  <a:pt x="154" y="113"/>
                  <a:pt x="154" y="113"/>
                </a:cubicBezTo>
                <a:cubicBezTo>
                  <a:pt x="154" y="112"/>
                  <a:pt x="155" y="112"/>
                  <a:pt x="156" y="112"/>
                </a:cubicBezTo>
                <a:close/>
                <a:moveTo>
                  <a:pt x="106" y="132"/>
                </a:moveTo>
                <a:cubicBezTo>
                  <a:pt x="106" y="131"/>
                  <a:pt x="106" y="130"/>
                  <a:pt x="106" y="129"/>
                </a:cubicBezTo>
                <a:cubicBezTo>
                  <a:pt x="106" y="130"/>
                  <a:pt x="106" y="131"/>
                  <a:pt x="106" y="131"/>
                </a:cubicBezTo>
                <a:cubicBezTo>
                  <a:pt x="106" y="131"/>
                  <a:pt x="105" y="132"/>
                  <a:pt x="105" y="132"/>
                </a:cubicBezTo>
                <a:cubicBezTo>
                  <a:pt x="106" y="132"/>
                  <a:pt x="106" y="132"/>
                  <a:pt x="106" y="132"/>
                </a:cubicBezTo>
                <a:close/>
                <a:moveTo>
                  <a:pt x="174" y="129"/>
                </a:moveTo>
                <a:cubicBezTo>
                  <a:pt x="174" y="130"/>
                  <a:pt x="174" y="131"/>
                  <a:pt x="174" y="132"/>
                </a:cubicBezTo>
                <a:cubicBezTo>
                  <a:pt x="174" y="132"/>
                  <a:pt x="175" y="131"/>
                  <a:pt x="176" y="131"/>
                </a:cubicBezTo>
                <a:cubicBezTo>
                  <a:pt x="176" y="130"/>
                  <a:pt x="176" y="129"/>
                  <a:pt x="176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8"/>
                  <a:pt x="175" y="128"/>
                  <a:pt x="175" y="128"/>
                </a:cubicBezTo>
                <a:cubicBezTo>
                  <a:pt x="175" y="129"/>
                  <a:pt x="175" y="129"/>
                  <a:pt x="174" y="129"/>
                </a:cubicBezTo>
                <a:close/>
                <a:moveTo>
                  <a:pt x="100" y="131"/>
                </a:moveTo>
                <a:cubicBezTo>
                  <a:pt x="101" y="131"/>
                  <a:pt x="102" y="131"/>
                  <a:pt x="103" y="131"/>
                </a:cubicBezTo>
                <a:cubicBezTo>
                  <a:pt x="103" y="131"/>
                  <a:pt x="103" y="131"/>
                  <a:pt x="103" y="131"/>
                </a:cubicBezTo>
                <a:cubicBezTo>
                  <a:pt x="103" y="129"/>
                  <a:pt x="103" y="126"/>
                  <a:pt x="103" y="123"/>
                </a:cubicBezTo>
                <a:cubicBezTo>
                  <a:pt x="103" y="122"/>
                  <a:pt x="103" y="120"/>
                  <a:pt x="103" y="119"/>
                </a:cubicBezTo>
                <a:cubicBezTo>
                  <a:pt x="103" y="116"/>
                  <a:pt x="103" y="113"/>
                  <a:pt x="103" y="111"/>
                </a:cubicBezTo>
                <a:cubicBezTo>
                  <a:pt x="102" y="111"/>
                  <a:pt x="101" y="110"/>
                  <a:pt x="100" y="110"/>
                </a:cubicBezTo>
                <a:cubicBezTo>
                  <a:pt x="100" y="112"/>
                  <a:pt x="101" y="114"/>
                  <a:pt x="101" y="116"/>
                </a:cubicBezTo>
                <a:cubicBezTo>
                  <a:pt x="101" y="121"/>
                  <a:pt x="102" y="126"/>
                  <a:pt x="100" y="131"/>
                </a:cubicBezTo>
                <a:cubicBezTo>
                  <a:pt x="100" y="131"/>
                  <a:pt x="100" y="131"/>
                  <a:pt x="100" y="131"/>
                </a:cubicBezTo>
                <a:close/>
                <a:moveTo>
                  <a:pt x="179" y="129"/>
                </a:moveTo>
                <a:cubicBezTo>
                  <a:pt x="179" y="130"/>
                  <a:pt x="179" y="130"/>
                  <a:pt x="178" y="131"/>
                </a:cubicBezTo>
                <a:cubicBezTo>
                  <a:pt x="181" y="130"/>
                  <a:pt x="184" y="130"/>
                  <a:pt x="187" y="129"/>
                </a:cubicBezTo>
                <a:cubicBezTo>
                  <a:pt x="186" y="129"/>
                  <a:pt x="186" y="129"/>
                  <a:pt x="186" y="129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6" y="128"/>
                  <a:pt x="186" y="128"/>
                  <a:pt x="186" y="128"/>
                </a:cubicBezTo>
                <a:cubicBezTo>
                  <a:pt x="185" y="128"/>
                  <a:pt x="185" y="127"/>
                  <a:pt x="185" y="127"/>
                </a:cubicBezTo>
                <a:cubicBezTo>
                  <a:pt x="185" y="127"/>
                  <a:pt x="185" y="126"/>
                  <a:pt x="185" y="126"/>
                </a:cubicBezTo>
                <a:cubicBezTo>
                  <a:pt x="184" y="126"/>
                  <a:pt x="184" y="126"/>
                  <a:pt x="184" y="126"/>
                </a:cubicBezTo>
                <a:cubicBezTo>
                  <a:pt x="184" y="127"/>
                  <a:pt x="184" y="127"/>
                  <a:pt x="183" y="128"/>
                </a:cubicBezTo>
                <a:cubicBezTo>
                  <a:pt x="183" y="128"/>
                  <a:pt x="183" y="129"/>
                  <a:pt x="182" y="129"/>
                </a:cubicBezTo>
                <a:cubicBezTo>
                  <a:pt x="182" y="129"/>
                  <a:pt x="181" y="128"/>
                  <a:pt x="181" y="128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1" y="127"/>
                  <a:pt x="181" y="127"/>
                  <a:pt x="181" y="127"/>
                </a:cubicBezTo>
                <a:cubicBezTo>
                  <a:pt x="180" y="128"/>
                  <a:pt x="180" y="128"/>
                  <a:pt x="180" y="129"/>
                </a:cubicBezTo>
                <a:cubicBezTo>
                  <a:pt x="180" y="129"/>
                  <a:pt x="180" y="129"/>
                  <a:pt x="179" y="129"/>
                </a:cubicBezTo>
                <a:cubicBezTo>
                  <a:pt x="179" y="129"/>
                  <a:pt x="179" y="129"/>
                  <a:pt x="179" y="129"/>
                </a:cubicBezTo>
                <a:close/>
                <a:moveTo>
                  <a:pt x="95" y="130"/>
                </a:moveTo>
                <a:cubicBezTo>
                  <a:pt x="94" y="129"/>
                  <a:pt x="94" y="127"/>
                  <a:pt x="95" y="125"/>
                </a:cubicBezTo>
                <a:cubicBezTo>
                  <a:pt x="95" y="123"/>
                  <a:pt x="95" y="122"/>
                  <a:pt x="95" y="121"/>
                </a:cubicBezTo>
                <a:cubicBezTo>
                  <a:pt x="95" y="118"/>
                  <a:pt x="95" y="114"/>
                  <a:pt x="94" y="110"/>
                </a:cubicBezTo>
                <a:cubicBezTo>
                  <a:pt x="94" y="110"/>
                  <a:pt x="94" y="110"/>
                  <a:pt x="94" y="110"/>
                </a:cubicBezTo>
                <a:cubicBezTo>
                  <a:pt x="92" y="109"/>
                  <a:pt x="89" y="109"/>
                  <a:pt x="87" y="109"/>
                </a:cubicBezTo>
                <a:cubicBezTo>
                  <a:pt x="87" y="111"/>
                  <a:pt x="86" y="114"/>
                  <a:pt x="86" y="117"/>
                </a:cubicBezTo>
                <a:cubicBezTo>
                  <a:pt x="86" y="118"/>
                  <a:pt x="86" y="119"/>
                  <a:pt x="86" y="120"/>
                </a:cubicBezTo>
                <a:cubicBezTo>
                  <a:pt x="86" y="122"/>
                  <a:pt x="86" y="124"/>
                  <a:pt x="86" y="126"/>
                </a:cubicBezTo>
                <a:cubicBezTo>
                  <a:pt x="86" y="127"/>
                  <a:pt x="86" y="127"/>
                  <a:pt x="86" y="128"/>
                </a:cubicBezTo>
                <a:cubicBezTo>
                  <a:pt x="86" y="128"/>
                  <a:pt x="86" y="129"/>
                  <a:pt x="86" y="129"/>
                </a:cubicBezTo>
                <a:cubicBezTo>
                  <a:pt x="87" y="129"/>
                  <a:pt x="88" y="130"/>
                  <a:pt x="89" y="130"/>
                </a:cubicBezTo>
                <a:cubicBezTo>
                  <a:pt x="89" y="130"/>
                  <a:pt x="89" y="129"/>
                  <a:pt x="89" y="129"/>
                </a:cubicBezTo>
                <a:cubicBezTo>
                  <a:pt x="89" y="126"/>
                  <a:pt x="90" y="123"/>
                  <a:pt x="90" y="120"/>
                </a:cubicBezTo>
                <a:cubicBezTo>
                  <a:pt x="90" y="120"/>
                  <a:pt x="90" y="119"/>
                  <a:pt x="90" y="119"/>
                </a:cubicBezTo>
                <a:cubicBezTo>
                  <a:pt x="90" y="114"/>
                  <a:pt x="91" y="110"/>
                  <a:pt x="93" y="110"/>
                </a:cubicBezTo>
                <a:cubicBezTo>
                  <a:pt x="93" y="110"/>
                  <a:pt x="93" y="110"/>
                  <a:pt x="93" y="110"/>
                </a:cubicBezTo>
                <a:cubicBezTo>
                  <a:pt x="94" y="110"/>
                  <a:pt x="94" y="111"/>
                  <a:pt x="94" y="112"/>
                </a:cubicBezTo>
                <a:cubicBezTo>
                  <a:pt x="94" y="112"/>
                  <a:pt x="94" y="112"/>
                  <a:pt x="94" y="112"/>
                </a:cubicBezTo>
                <a:cubicBezTo>
                  <a:pt x="94" y="112"/>
                  <a:pt x="94" y="113"/>
                  <a:pt x="94" y="113"/>
                </a:cubicBezTo>
                <a:cubicBezTo>
                  <a:pt x="94" y="113"/>
                  <a:pt x="94" y="113"/>
                  <a:pt x="94" y="113"/>
                </a:cubicBezTo>
                <a:cubicBezTo>
                  <a:pt x="94" y="114"/>
                  <a:pt x="94" y="114"/>
                  <a:pt x="94" y="114"/>
                </a:cubicBezTo>
                <a:cubicBezTo>
                  <a:pt x="94" y="115"/>
                  <a:pt x="94" y="115"/>
                  <a:pt x="94" y="116"/>
                </a:cubicBezTo>
                <a:cubicBezTo>
                  <a:pt x="93" y="118"/>
                  <a:pt x="93" y="121"/>
                  <a:pt x="93" y="123"/>
                </a:cubicBezTo>
                <a:cubicBezTo>
                  <a:pt x="93" y="124"/>
                  <a:pt x="93" y="125"/>
                  <a:pt x="93" y="126"/>
                </a:cubicBezTo>
                <a:cubicBezTo>
                  <a:pt x="93" y="127"/>
                  <a:pt x="93" y="129"/>
                  <a:pt x="93" y="130"/>
                </a:cubicBezTo>
                <a:cubicBezTo>
                  <a:pt x="93" y="130"/>
                  <a:pt x="94" y="130"/>
                  <a:pt x="95" y="130"/>
                </a:cubicBezTo>
                <a:close/>
                <a:moveTo>
                  <a:pt x="83" y="129"/>
                </a:moveTo>
                <a:cubicBezTo>
                  <a:pt x="82" y="126"/>
                  <a:pt x="83" y="124"/>
                  <a:pt x="83" y="122"/>
                </a:cubicBezTo>
                <a:cubicBezTo>
                  <a:pt x="83" y="121"/>
                  <a:pt x="83" y="121"/>
                  <a:pt x="83" y="120"/>
                </a:cubicBezTo>
                <a:cubicBezTo>
                  <a:pt x="83" y="119"/>
                  <a:pt x="83" y="117"/>
                  <a:pt x="83" y="115"/>
                </a:cubicBezTo>
                <a:cubicBezTo>
                  <a:pt x="84" y="113"/>
                  <a:pt x="84" y="111"/>
                  <a:pt x="84" y="108"/>
                </a:cubicBezTo>
                <a:cubicBezTo>
                  <a:pt x="84" y="108"/>
                  <a:pt x="84" y="108"/>
                  <a:pt x="84" y="108"/>
                </a:cubicBezTo>
                <a:cubicBezTo>
                  <a:pt x="84" y="108"/>
                  <a:pt x="83" y="108"/>
                  <a:pt x="83" y="108"/>
                </a:cubicBezTo>
                <a:cubicBezTo>
                  <a:pt x="83" y="112"/>
                  <a:pt x="83" y="116"/>
                  <a:pt x="82" y="120"/>
                </a:cubicBezTo>
                <a:cubicBezTo>
                  <a:pt x="82" y="121"/>
                  <a:pt x="82" y="122"/>
                  <a:pt x="82" y="123"/>
                </a:cubicBezTo>
                <a:cubicBezTo>
                  <a:pt x="82" y="126"/>
                  <a:pt x="82" y="126"/>
                  <a:pt x="82" y="126"/>
                </a:cubicBezTo>
                <a:cubicBezTo>
                  <a:pt x="82" y="126"/>
                  <a:pt x="82" y="127"/>
                  <a:pt x="82" y="127"/>
                </a:cubicBezTo>
                <a:cubicBezTo>
                  <a:pt x="82" y="128"/>
                  <a:pt x="82" y="128"/>
                  <a:pt x="82" y="129"/>
                </a:cubicBezTo>
                <a:cubicBezTo>
                  <a:pt x="82" y="129"/>
                  <a:pt x="83" y="129"/>
                  <a:pt x="83" y="129"/>
                </a:cubicBezTo>
                <a:close/>
                <a:moveTo>
                  <a:pt x="74" y="127"/>
                </a:moveTo>
                <a:cubicBezTo>
                  <a:pt x="75" y="127"/>
                  <a:pt x="76" y="128"/>
                  <a:pt x="77" y="128"/>
                </a:cubicBezTo>
                <a:cubicBezTo>
                  <a:pt x="77" y="125"/>
                  <a:pt x="77" y="123"/>
                  <a:pt x="77" y="120"/>
                </a:cubicBezTo>
                <a:cubicBezTo>
                  <a:pt x="77" y="120"/>
                  <a:pt x="78" y="119"/>
                  <a:pt x="78" y="118"/>
                </a:cubicBezTo>
                <a:cubicBezTo>
                  <a:pt x="78" y="115"/>
                  <a:pt x="78" y="111"/>
                  <a:pt x="78" y="108"/>
                </a:cubicBezTo>
                <a:cubicBezTo>
                  <a:pt x="78" y="108"/>
                  <a:pt x="78" y="107"/>
                  <a:pt x="78" y="107"/>
                </a:cubicBezTo>
                <a:cubicBezTo>
                  <a:pt x="77" y="107"/>
                  <a:pt x="76" y="107"/>
                  <a:pt x="75" y="107"/>
                </a:cubicBezTo>
                <a:cubicBezTo>
                  <a:pt x="75" y="107"/>
                  <a:pt x="75" y="108"/>
                  <a:pt x="75" y="109"/>
                </a:cubicBezTo>
                <a:cubicBezTo>
                  <a:pt x="75" y="109"/>
                  <a:pt x="75" y="109"/>
                  <a:pt x="75" y="109"/>
                </a:cubicBezTo>
                <a:cubicBezTo>
                  <a:pt x="74" y="111"/>
                  <a:pt x="74" y="113"/>
                  <a:pt x="74" y="116"/>
                </a:cubicBezTo>
                <a:cubicBezTo>
                  <a:pt x="74" y="118"/>
                  <a:pt x="74" y="121"/>
                  <a:pt x="74" y="123"/>
                </a:cubicBezTo>
                <a:cubicBezTo>
                  <a:pt x="74" y="123"/>
                  <a:pt x="74" y="123"/>
                  <a:pt x="74" y="124"/>
                </a:cubicBezTo>
                <a:cubicBezTo>
                  <a:pt x="74" y="125"/>
                  <a:pt x="74" y="126"/>
                  <a:pt x="74" y="127"/>
                </a:cubicBezTo>
                <a:close/>
                <a:moveTo>
                  <a:pt x="189" y="126"/>
                </a:moveTo>
                <a:cubicBezTo>
                  <a:pt x="189" y="126"/>
                  <a:pt x="190" y="127"/>
                  <a:pt x="190" y="127"/>
                </a:cubicBezTo>
                <a:cubicBezTo>
                  <a:pt x="190" y="127"/>
                  <a:pt x="190" y="127"/>
                  <a:pt x="190" y="127"/>
                </a:cubicBezTo>
                <a:cubicBezTo>
                  <a:pt x="190" y="127"/>
                  <a:pt x="190" y="126"/>
                  <a:pt x="190" y="125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90" y="124"/>
                  <a:pt x="190" y="124"/>
                  <a:pt x="190" y="124"/>
                </a:cubicBezTo>
                <a:cubicBezTo>
                  <a:pt x="189" y="125"/>
                  <a:pt x="189" y="126"/>
                  <a:pt x="189" y="126"/>
                </a:cubicBezTo>
                <a:close/>
                <a:moveTo>
                  <a:pt x="71" y="127"/>
                </a:moveTo>
                <a:cubicBezTo>
                  <a:pt x="71" y="126"/>
                  <a:pt x="71" y="124"/>
                  <a:pt x="71" y="123"/>
                </a:cubicBezTo>
                <a:cubicBezTo>
                  <a:pt x="71" y="123"/>
                  <a:pt x="71" y="122"/>
                  <a:pt x="71" y="122"/>
                </a:cubicBezTo>
                <a:cubicBezTo>
                  <a:pt x="71" y="119"/>
                  <a:pt x="71" y="116"/>
                  <a:pt x="72" y="114"/>
                </a:cubicBezTo>
                <a:cubicBezTo>
                  <a:pt x="72" y="111"/>
                  <a:pt x="72" y="109"/>
                  <a:pt x="73" y="107"/>
                </a:cubicBezTo>
                <a:cubicBezTo>
                  <a:pt x="73" y="107"/>
                  <a:pt x="73" y="106"/>
                  <a:pt x="73" y="106"/>
                </a:cubicBezTo>
                <a:cubicBezTo>
                  <a:pt x="72" y="106"/>
                  <a:pt x="71" y="106"/>
                  <a:pt x="70" y="106"/>
                </a:cubicBezTo>
                <a:cubicBezTo>
                  <a:pt x="70" y="106"/>
                  <a:pt x="69" y="106"/>
                  <a:pt x="68" y="105"/>
                </a:cubicBezTo>
                <a:cubicBezTo>
                  <a:pt x="68" y="108"/>
                  <a:pt x="69" y="110"/>
                  <a:pt x="69" y="113"/>
                </a:cubicBezTo>
                <a:cubicBezTo>
                  <a:pt x="69" y="117"/>
                  <a:pt x="69" y="122"/>
                  <a:pt x="69" y="126"/>
                </a:cubicBezTo>
                <a:cubicBezTo>
                  <a:pt x="69" y="126"/>
                  <a:pt x="69" y="126"/>
                  <a:pt x="69" y="126"/>
                </a:cubicBezTo>
                <a:cubicBezTo>
                  <a:pt x="70" y="127"/>
                  <a:pt x="71" y="127"/>
                  <a:pt x="71" y="127"/>
                </a:cubicBezTo>
                <a:close/>
                <a:moveTo>
                  <a:pt x="193" y="123"/>
                </a:moveTo>
                <a:cubicBezTo>
                  <a:pt x="193" y="124"/>
                  <a:pt x="193" y="125"/>
                  <a:pt x="193" y="126"/>
                </a:cubicBezTo>
                <a:cubicBezTo>
                  <a:pt x="194" y="126"/>
                  <a:pt x="194" y="126"/>
                  <a:pt x="194" y="126"/>
                </a:cubicBezTo>
                <a:cubicBezTo>
                  <a:pt x="195" y="125"/>
                  <a:pt x="195" y="123"/>
                  <a:pt x="195" y="122"/>
                </a:cubicBezTo>
                <a:cubicBezTo>
                  <a:pt x="194" y="122"/>
                  <a:pt x="194" y="123"/>
                  <a:pt x="193" y="123"/>
                </a:cubicBezTo>
                <a:close/>
                <a:moveTo>
                  <a:pt x="60" y="125"/>
                </a:moveTo>
                <a:cubicBezTo>
                  <a:pt x="63" y="125"/>
                  <a:pt x="65" y="126"/>
                  <a:pt x="67" y="126"/>
                </a:cubicBezTo>
                <a:cubicBezTo>
                  <a:pt x="66" y="119"/>
                  <a:pt x="66" y="112"/>
                  <a:pt x="66" y="105"/>
                </a:cubicBezTo>
                <a:cubicBezTo>
                  <a:pt x="66" y="105"/>
                  <a:pt x="66" y="105"/>
                  <a:pt x="66" y="105"/>
                </a:cubicBezTo>
                <a:cubicBezTo>
                  <a:pt x="64" y="105"/>
                  <a:pt x="62" y="104"/>
                  <a:pt x="60" y="104"/>
                </a:cubicBezTo>
                <a:cubicBezTo>
                  <a:pt x="60" y="107"/>
                  <a:pt x="60" y="111"/>
                  <a:pt x="60" y="115"/>
                </a:cubicBezTo>
                <a:cubicBezTo>
                  <a:pt x="60" y="116"/>
                  <a:pt x="60" y="117"/>
                  <a:pt x="60" y="118"/>
                </a:cubicBezTo>
                <a:cubicBezTo>
                  <a:pt x="61" y="120"/>
                  <a:pt x="61" y="122"/>
                  <a:pt x="60" y="125"/>
                </a:cubicBezTo>
                <a:close/>
                <a:moveTo>
                  <a:pt x="176" y="123"/>
                </a:moveTo>
                <a:cubicBezTo>
                  <a:pt x="176" y="123"/>
                  <a:pt x="176" y="124"/>
                  <a:pt x="176" y="125"/>
                </a:cubicBezTo>
                <a:cubicBezTo>
                  <a:pt x="176" y="125"/>
                  <a:pt x="176" y="125"/>
                  <a:pt x="176" y="125"/>
                </a:cubicBezTo>
                <a:cubicBezTo>
                  <a:pt x="176" y="124"/>
                  <a:pt x="176" y="123"/>
                  <a:pt x="176" y="123"/>
                </a:cubicBezTo>
                <a:close/>
                <a:moveTo>
                  <a:pt x="197" y="123"/>
                </a:moveTo>
                <a:cubicBezTo>
                  <a:pt x="197" y="123"/>
                  <a:pt x="197" y="124"/>
                  <a:pt x="197" y="124"/>
                </a:cubicBezTo>
                <a:cubicBezTo>
                  <a:pt x="197" y="124"/>
                  <a:pt x="197" y="124"/>
                  <a:pt x="198" y="124"/>
                </a:cubicBezTo>
                <a:cubicBezTo>
                  <a:pt x="198" y="124"/>
                  <a:pt x="198" y="123"/>
                  <a:pt x="197" y="123"/>
                </a:cubicBezTo>
                <a:close/>
                <a:moveTo>
                  <a:pt x="53" y="123"/>
                </a:moveTo>
                <a:cubicBezTo>
                  <a:pt x="54" y="123"/>
                  <a:pt x="56" y="123"/>
                  <a:pt x="57" y="124"/>
                </a:cubicBezTo>
                <a:cubicBezTo>
                  <a:pt x="57" y="121"/>
                  <a:pt x="57" y="119"/>
                  <a:pt x="57" y="116"/>
                </a:cubicBezTo>
                <a:cubicBezTo>
                  <a:pt x="57" y="115"/>
                  <a:pt x="57" y="115"/>
                  <a:pt x="57" y="114"/>
                </a:cubicBezTo>
                <a:cubicBezTo>
                  <a:pt x="57" y="109"/>
                  <a:pt x="57" y="106"/>
                  <a:pt x="58" y="103"/>
                </a:cubicBezTo>
                <a:cubicBezTo>
                  <a:pt x="56" y="102"/>
                  <a:pt x="55" y="102"/>
                  <a:pt x="54" y="102"/>
                </a:cubicBezTo>
                <a:cubicBezTo>
                  <a:pt x="54" y="106"/>
                  <a:pt x="54" y="109"/>
                  <a:pt x="53" y="113"/>
                </a:cubicBezTo>
                <a:cubicBezTo>
                  <a:pt x="53" y="115"/>
                  <a:pt x="53" y="115"/>
                  <a:pt x="53" y="115"/>
                </a:cubicBezTo>
                <a:cubicBezTo>
                  <a:pt x="53" y="116"/>
                  <a:pt x="53" y="118"/>
                  <a:pt x="53" y="120"/>
                </a:cubicBezTo>
                <a:cubicBezTo>
                  <a:pt x="53" y="120"/>
                  <a:pt x="53" y="121"/>
                  <a:pt x="53" y="121"/>
                </a:cubicBezTo>
                <a:cubicBezTo>
                  <a:pt x="53" y="122"/>
                  <a:pt x="53" y="122"/>
                  <a:pt x="53" y="123"/>
                </a:cubicBezTo>
                <a:close/>
                <a:moveTo>
                  <a:pt x="98" y="119"/>
                </a:moveTo>
                <a:cubicBezTo>
                  <a:pt x="98" y="120"/>
                  <a:pt x="98" y="121"/>
                  <a:pt x="98" y="121"/>
                </a:cubicBezTo>
                <a:cubicBezTo>
                  <a:pt x="98" y="122"/>
                  <a:pt x="98" y="122"/>
                  <a:pt x="98" y="122"/>
                </a:cubicBezTo>
                <a:cubicBezTo>
                  <a:pt x="98" y="122"/>
                  <a:pt x="98" y="121"/>
                  <a:pt x="98" y="120"/>
                </a:cubicBezTo>
                <a:cubicBezTo>
                  <a:pt x="98" y="120"/>
                  <a:pt x="98" y="120"/>
                  <a:pt x="98" y="119"/>
                </a:cubicBezTo>
                <a:close/>
                <a:moveTo>
                  <a:pt x="44" y="119"/>
                </a:moveTo>
                <a:cubicBezTo>
                  <a:pt x="45" y="120"/>
                  <a:pt x="45" y="120"/>
                  <a:pt x="46" y="120"/>
                </a:cubicBezTo>
                <a:cubicBezTo>
                  <a:pt x="47" y="121"/>
                  <a:pt x="48" y="121"/>
                  <a:pt x="49" y="121"/>
                </a:cubicBezTo>
                <a:cubicBezTo>
                  <a:pt x="49" y="120"/>
                  <a:pt x="50" y="118"/>
                  <a:pt x="50" y="116"/>
                </a:cubicBezTo>
                <a:cubicBezTo>
                  <a:pt x="50" y="116"/>
                  <a:pt x="50" y="115"/>
                  <a:pt x="50" y="114"/>
                </a:cubicBezTo>
                <a:cubicBezTo>
                  <a:pt x="50" y="112"/>
                  <a:pt x="50" y="112"/>
                  <a:pt x="50" y="112"/>
                </a:cubicBezTo>
                <a:cubicBezTo>
                  <a:pt x="51" y="108"/>
                  <a:pt x="51" y="104"/>
                  <a:pt x="51" y="101"/>
                </a:cubicBezTo>
                <a:cubicBezTo>
                  <a:pt x="49" y="100"/>
                  <a:pt x="46" y="99"/>
                  <a:pt x="44" y="98"/>
                </a:cubicBezTo>
                <a:cubicBezTo>
                  <a:pt x="44" y="102"/>
                  <a:pt x="45" y="105"/>
                  <a:pt x="45" y="108"/>
                </a:cubicBezTo>
                <a:cubicBezTo>
                  <a:pt x="45" y="109"/>
                  <a:pt x="45" y="110"/>
                  <a:pt x="45" y="111"/>
                </a:cubicBezTo>
                <a:cubicBezTo>
                  <a:pt x="45" y="113"/>
                  <a:pt x="45" y="116"/>
                  <a:pt x="44" y="119"/>
                </a:cubicBezTo>
                <a:cubicBezTo>
                  <a:pt x="44" y="119"/>
                  <a:pt x="44" y="119"/>
                  <a:pt x="44" y="119"/>
                </a:cubicBezTo>
                <a:close/>
                <a:moveTo>
                  <a:pt x="203" y="120"/>
                </a:moveTo>
                <a:cubicBezTo>
                  <a:pt x="203" y="120"/>
                  <a:pt x="203" y="120"/>
                  <a:pt x="203" y="121"/>
                </a:cubicBezTo>
                <a:cubicBezTo>
                  <a:pt x="204" y="120"/>
                  <a:pt x="205" y="119"/>
                  <a:pt x="206" y="119"/>
                </a:cubicBezTo>
                <a:cubicBezTo>
                  <a:pt x="206" y="118"/>
                  <a:pt x="206" y="117"/>
                  <a:pt x="206" y="117"/>
                </a:cubicBezTo>
                <a:cubicBezTo>
                  <a:pt x="206" y="117"/>
                  <a:pt x="206" y="117"/>
                  <a:pt x="206" y="117"/>
                </a:cubicBezTo>
                <a:cubicBezTo>
                  <a:pt x="206" y="117"/>
                  <a:pt x="205" y="117"/>
                  <a:pt x="205" y="117"/>
                </a:cubicBezTo>
                <a:cubicBezTo>
                  <a:pt x="205" y="118"/>
                  <a:pt x="205" y="118"/>
                  <a:pt x="204" y="119"/>
                </a:cubicBezTo>
                <a:cubicBezTo>
                  <a:pt x="204" y="120"/>
                  <a:pt x="204" y="120"/>
                  <a:pt x="203" y="120"/>
                </a:cubicBezTo>
                <a:cubicBezTo>
                  <a:pt x="203" y="120"/>
                  <a:pt x="203" y="120"/>
                  <a:pt x="203" y="120"/>
                </a:cubicBezTo>
                <a:close/>
                <a:moveTo>
                  <a:pt x="186" y="105"/>
                </a:moveTo>
                <a:cubicBezTo>
                  <a:pt x="186" y="106"/>
                  <a:pt x="186" y="107"/>
                  <a:pt x="186" y="108"/>
                </a:cubicBezTo>
                <a:cubicBezTo>
                  <a:pt x="186" y="108"/>
                  <a:pt x="186" y="109"/>
                  <a:pt x="186" y="109"/>
                </a:cubicBezTo>
                <a:cubicBezTo>
                  <a:pt x="185" y="111"/>
                  <a:pt x="185" y="113"/>
                  <a:pt x="185" y="116"/>
                </a:cubicBezTo>
                <a:cubicBezTo>
                  <a:pt x="185" y="117"/>
                  <a:pt x="185" y="118"/>
                  <a:pt x="185" y="119"/>
                </a:cubicBezTo>
                <a:cubicBezTo>
                  <a:pt x="185" y="120"/>
                  <a:pt x="185" y="120"/>
                  <a:pt x="185" y="120"/>
                </a:cubicBezTo>
                <a:cubicBezTo>
                  <a:pt x="185" y="120"/>
                  <a:pt x="185" y="119"/>
                  <a:pt x="185" y="119"/>
                </a:cubicBezTo>
                <a:cubicBezTo>
                  <a:pt x="185" y="118"/>
                  <a:pt x="185" y="118"/>
                  <a:pt x="185" y="118"/>
                </a:cubicBezTo>
                <a:cubicBezTo>
                  <a:pt x="185" y="116"/>
                  <a:pt x="185" y="115"/>
                  <a:pt x="186" y="114"/>
                </a:cubicBezTo>
                <a:cubicBezTo>
                  <a:pt x="186" y="113"/>
                  <a:pt x="186" y="111"/>
                  <a:pt x="186" y="109"/>
                </a:cubicBezTo>
                <a:cubicBezTo>
                  <a:pt x="186" y="108"/>
                  <a:pt x="186" y="107"/>
                  <a:pt x="186" y="106"/>
                </a:cubicBezTo>
                <a:cubicBezTo>
                  <a:pt x="186" y="106"/>
                  <a:pt x="186" y="105"/>
                  <a:pt x="186" y="105"/>
                </a:cubicBezTo>
                <a:close/>
                <a:moveTo>
                  <a:pt x="106" y="111"/>
                </a:moveTo>
                <a:cubicBezTo>
                  <a:pt x="106" y="114"/>
                  <a:pt x="106" y="116"/>
                  <a:pt x="106" y="119"/>
                </a:cubicBezTo>
                <a:cubicBezTo>
                  <a:pt x="106" y="116"/>
                  <a:pt x="107" y="113"/>
                  <a:pt x="107" y="111"/>
                </a:cubicBezTo>
                <a:lnTo>
                  <a:pt x="106" y="111"/>
                </a:lnTo>
                <a:close/>
                <a:moveTo>
                  <a:pt x="193" y="119"/>
                </a:moveTo>
                <a:cubicBezTo>
                  <a:pt x="193" y="119"/>
                  <a:pt x="193" y="118"/>
                  <a:pt x="194" y="118"/>
                </a:cubicBezTo>
                <a:cubicBezTo>
                  <a:pt x="194" y="118"/>
                  <a:pt x="195" y="118"/>
                  <a:pt x="195" y="117"/>
                </a:cubicBezTo>
                <a:cubicBezTo>
                  <a:pt x="195" y="117"/>
                  <a:pt x="195" y="117"/>
                  <a:pt x="195" y="116"/>
                </a:cubicBezTo>
                <a:cubicBezTo>
                  <a:pt x="194" y="117"/>
                  <a:pt x="194" y="117"/>
                  <a:pt x="193" y="117"/>
                </a:cubicBezTo>
                <a:cubicBezTo>
                  <a:pt x="193" y="118"/>
                  <a:pt x="193" y="118"/>
                  <a:pt x="193" y="119"/>
                </a:cubicBezTo>
                <a:cubicBezTo>
                  <a:pt x="193" y="119"/>
                  <a:pt x="193" y="119"/>
                  <a:pt x="193" y="119"/>
                </a:cubicBezTo>
                <a:close/>
                <a:moveTo>
                  <a:pt x="35" y="115"/>
                </a:moveTo>
                <a:cubicBezTo>
                  <a:pt x="38" y="117"/>
                  <a:pt x="40" y="118"/>
                  <a:pt x="42" y="119"/>
                </a:cubicBezTo>
                <a:cubicBezTo>
                  <a:pt x="41" y="116"/>
                  <a:pt x="41" y="114"/>
                  <a:pt x="42" y="111"/>
                </a:cubicBezTo>
                <a:cubicBezTo>
                  <a:pt x="42" y="110"/>
                  <a:pt x="42" y="109"/>
                  <a:pt x="42" y="108"/>
                </a:cubicBezTo>
                <a:cubicBezTo>
                  <a:pt x="42" y="107"/>
                  <a:pt x="42" y="107"/>
                  <a:pt x="42" y="107"/>
                </a:cubicBezTo>
                <a:cubicBezTo>
                  <a:pt x="42" y="104"/>
                  <a:pt x="42" y="101"/>
                  <a:pt x="42" y="97"/>
                </a:cubicBezTo>
                <a:cubicBezTo>
                  <a:pt x="39" y="96"/>
                  <a:pt x="37" y="95"/>
                  <a:pt x="35" y="94"/>
                </a:cubicBezTo>
                <a:cubicBezTo>
                  <a:pt x="35" y="98"/>
                  <a:pt x="35" y="102"/>
                  <a:pt x="35" y="106"/>
                </a:cubicBezTo>
                <a:cubicBezTo>
                  <a:pt x="35" y="106"/>
                  <a:pt x="35" y="107"/>
                  <a:pt x="35" y="108"/>
                </a:cubicBezTo>
                <a:cubicBezTo>
                  <a:pt x="35" y="110"/>
                  <a:pt x="36" y="113"/>
                  <a:pt x="35" y="115"/>
                </a:cubicBezTo>
                <a:close/>
                <a:moveTo>
                  <a:pt x="97" y="110"/>
                </a:moveTo>
                <a:cubicBezTo>
                  <a:pt x="97" y="112"/>
                  <a:pt x="98" y="115"/>
                  <a:pt x="98" y="118"/>
                </a:cubicBezTo>
                <a:cubicBezTo>
                  <a:pt x="98" y="118"/>
                  <a:pt x="98" y="118"/>
                  <a:pt x="98" y="117"/>
                </a:cubicBezTo>
                <a:cubicBezTo>
                  <a:pt x="98" y="115"/>
                  <a:pt x="97" y="112"/>
                  <a:pt x="97" y="110"/>
                </a:cubicBezTo>
                <a:cubicBezTo>
                  <a:pt x="97" y="110"/>
                  <a:pt x="97" y="110"/>
                  <a:pt x="97" y="110"/>
                </a:cubicBezTo>
                <a:close/>
                <a:moveTo>
                  <a:pt x="210" y="114"/>
                </a:moveTo>
                <a:cubicBezTo>
                  <a:pt x="210" y="115"/>
                  <a:pt x="210" y="115"/>
                  <a:pt x="210" y="115"/>
                </a:cubicBezTo>
                <a:cubicBezTo>
                  <a:pt x="210" y="115"/>
                  <a:pt x="210" y="114"/>
                  <a:pt x="210" y="114"/>
                </a:cubicBezTo>
                <a:cubicBezTo>
                  <a:pt x="210" y="114"/>
                  <a:pt x="210" y="114"/>
                  <a:pt x="210" y="114"/>
                </a:cubicBezTo>
                <a:close/>
                <a:moveTo>
                  <a:pt x="200" y="115"/>
                </a:moveTo>
                <a:cubicBezTo>
                  <a:pt x="200" y="114"/>
                  <a:pt x="200" y="114"/>
                  <a:pt x="200" y="114"/>
                </a:cubicBezTo>
                <a:cubicBezTo>
                  <a:pt x="200" y="114"/>
                  <a:pt x="200" y="113"/>
                  <a:pt x="200" y="113"/>
                </a:cubicBezTo>
                <a:cubicBezTo>
                  <a:pt x="200" y="113"/>
                  <a:pt x="200" y="113"/>
                  <a:pt x="199" y="113"/>
                </a:cubicBezTo>
                <a:cubicBezTo>
                  <a:pt x="199" y="113"/>
                  <a:pt x="199" y="114"/>
                  <a:pt x="200" y="115"/>
                </a:cubicBezTo>
                <a:close/>
                <a:moveTo>
                  <a:pt x="27" y="110"/>
                </a:moveTo>
                <a:cubicBezTo>
                  <a:pt x="29" y="111"/>
                  <a:pt x="31" y="112"/>
                  <a:pt x="32" y="113"/>
                </a:cubicBezTo>
                <a:cubicBezTo>
                  <a:pt x="32" y="112"/>
                  <a:pt x="32" y="110"/>
                  <a:pt x="32" y="108"/>
                </a:cubicBezTo>
                <a:cubicBezTo>
                  <a:pt x="32" y="107"/>
                  <a:pt x="32" y="106"/>
                  <a:pt x="32" y="105"/>
                </a:cubicBezTo>
                <a:cubicBezTo>
                  <a:pt x="32" y="100"/>
                  <a:pt x="32" y="97"/>
                  <a:pt x="32" y="93"/>
                </a:cubicBezTo>
                <a:cubicBezTo>
                  <a:pt x="32" y="93"/>
                  <a:pt x="32" y="93"/>
                  <a:pt x="32" y="93"/>
                </a:cubicBezTo>
                <a:cubicBezTo>
                  <a:pt x="32" y="93"/>
                  <a:pt x="31" y="93"/>
                  <a:pt x="31" y="92"/>
                </a:cubicBezTo>
                <a:cubicBezTo>
                  <a:pt x="30" y="92"/>
                  <a:pt x="29" y="91"/>
                  <a:pt x="28" y="91"/>
                </a:cubicBezTo>
                <a:cubicBezTo>
                  <a:pt x="28" y="93"/>
                  <a:pt x="27" y="96"/>
                  <a:pt x="27" y="99"/>
                </a:cubicBezTo>
                <a:cubicBezTo>
                  <a:pt x="27" y="100"/>
                  <a:pt x="27" y="101"/>
                  <a:pt x="27" y="102"/>
                </a:cubicBezTo>
                <a:cubicBezTo>
                  <a:pt x="27" y="104"/>
                  <a:pt x="27" y="106"/>
                  <a:pt x="27" y="108"/>
                </a:cubicBezTo>
                <a:cubicBezTo>
                  <a:pt x="27" y="109"/>
                  <a:pt x="27" y="109"/>
                  <a:pt x="27" y="109"/>
                </a:cubicBezTo>
                <a:cubicBezTo>
                  <a:pt x="27" y="110"/>
                  <a:pt x="27" y="110"/>
                  <a:pt x="27" y="110"/>
                </a:cubicBezTo>
                <a:close/>
                <a:moveTo>
                  <a:pt x="150" y="112"/>
                </a:moveTo>
                <a:cubicBezTo>
                  <a:pt x="150" y="112"/>
                  <a:pt x="151" y="112"/>
                  <a:pt x="151" y="113"/>
                </a:cubicBezTo>
                <a:cubicBezTo>
                  <a:pt x="151" y="112"/>
                  <a:pt x="151" y="112"/>
                  <a:pt x="151" y="112"/>
                </a:cubicBezTo>
                <a:cubicBezTo>
                  <a:pt x="150" y="112"/>
                  <a:pt x="149" y="112"/>
                  <a:pt x="148" y="112"/>
                </a:cubicBezTo>
                <a:cubicBezTo>
                  <a:pt x="148" y="112"/>
                  <a:pt x="148" y="112"/>
                  <a:pt x="148" y="113"/>
                </a:cubicBezTo>
                <a:cubicBezTo>
                  <a:pt x="149" y="112"/>
                  <a:pt x="149" y="112"/>
                  <a:pt x="150" y="112"/>
                </a:cubicBezTo>
                <a:close/>
                <a:moveTo>
                  <a:pt x="214" y="111"/>
                </a:moveTo>
                <a:cubicBezTo>
                  <a:pt x="214" y="112"/>
                  <a:pt x="214" y="112"/>
                  <a:pt x="214" y="113"/>
                </a:cubicBezTo>
                <a:cubicBezTo>
                  <a:pt x="214" y="113"/>
                  <a:pt x="215" y="112"/>
                  <a:pt x="215" y="112"/>
                </a:cubicBezTo>
                <a:cubicBezTo>
                  <a:pt x="215" y="111"/>
                  <a:pt x="215" y="111"/>
                  <a:pt x="215" y="110"/>
                </a:cubicBezTo>
                <a:cubicBezTo>
                  <a:pt x="215" y="110"/>
                  <a:pt x="214" y="111"/>
                  <a:pt x="214" y="111"/>
                </a:cubicBezTo>
                <a:close/>
                <a:moveTo>
                  <a:pt x="193" y="102"/>
                </a:moveTo>
                <a:cubicBezTo>
                  <a:pt x="194" y="102"/>
                  <a:pt x="194" y="103"/>
                  <a:pt x="194" y="103"/>
                </a:cubicBezTo>
                <a:cubicBezTo>
                  <a:pt x="195" y="106"/>
                  <a:pt x="195" y="109"/>
                  <a:pt x="194" y="113"/>
                </a:cubicBezTo>
                <a:cubicBezTo>
                  <a:pt x="194" y="112"/>
                  <a:pt x="195" y="112"/>
                  <a:pt x="195" y="112"/>
                </a:cubicBezTo>
                <a:cubicBezTo>
                  <a:pt x="195" y="112"/>
                  <a:pt x="195" y="111"/>
                  <a:pt x="195" y="111"/>
                </a:cubicBezTo>
                <a:cubicBezTo>
                  <a:pt x="195" y="110"/>
                  <a:pt x="195" y="109"/>
                  <a:pt x="195" y="108"/>
                </a:cubicBezTo>
                <a:cubicBezTo>
                  <a:pt x="195" y="105"/>
                  <a:pt x="194" y="102"/>
                  <a:pt x="194" y="99"/>
                </a:cubicBezTo>
                <a:cubicBezTo>
                  <a:pt x="193" y="100"/>
                  <a:pt x="191" y="100"/>
                  <a:pt x="189" y="101"/>
                </a:cubicBezTo>
                <a:cubicBezTo>
                  <a:pt x="190" y="101"/>
                  <a:pt x="190" y="102"/>
                  <a:pt x="190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2"/>
                  <a:pt x="189" y="102"/>
                  <a:pt x="189" y="102"/>
                </a:cubicBezTo>
                <a:cubicBezTo>
                  <a:pt x="189" y="103"/>
                  <a:pt x="189" y="103"/>
                  <a:pt x="189" y="104"/>
                </a:cubicBezTo>
                <a:cubicBezTo>
                  <a:pt x="189" y="104"/>
                  <a:pt x="189" y="105"/>
                  <a:pt x="189" y="105"/>
                </a:cubicBezTo>
                <a:cubicBezTo>
                  <a:pt x="189" y="106"/>
                  <a:pt x="189" y="108"/>
                  <a:pt x="189" y="109"/>
                </a:cubicBezTo>
                <a:cubicBezTo>
                  <a:pt x="189" y="110"/>
                  <a:pt x="189" y="111"/>
                  <a:pt x="189" y="112"/>
                </a:cubicBezTo>
                <a:cubicBezTo>
                  <a:pt x="189" y="110"/>
                  <a:pt x="190" y="107"/>
                  <a:pt x="190" y="105"/>
                </a:cubicBezTo>
                <a:cubicBezTo>
                  <a:pt x="190" y="104"/>
                  <a:pt x="190" y="104"/>
                  <a:pt x="190" y="104"/>
                </a:cubicBezTo>
                <a:cubicBezTo>
                  <a:pt x="190" y="103"/>
                  <a:pt x="191" y="102"/>
                  <a:pt x="191" y="101"/>
                </a:cubicBezTo>
                <a:cubicBezTo>
                  <a:pt x="191" y="101"/>
                  <a:pt x="191" y="100"/>
                  <a:pt x="192" y="100"/>
                </a:cubicBezTo>
                <a:cubicBezTo>
                  <a:pt x="192" y="100"/>
                  <a:pt x="193" y="100"/>
                  <a:pt x="193" y="101"/>
                </a:cubicBezTo>
                <a:cubicBezTo>
                  <a:pt x="193" y="101"/>
                  <a:pt x="193" y="101"/>
                  <a:pt x="193" y="102"/>
                </a:cubicBezTo>
                <a:cubicBezTo>
                  <a:pt x="193" y="102"/>
                  <a:pt x="193" y="102"/>
                  <a:pt x="193" y="102"/>
                </a:cubicBezTo>
                <a:close/>
                <a:moveTo>
                  <a:pt x="198" y="97"/>
                </a:moveTo>
                <a:cubicBezTo>
                  <a:pt x="198" y="101"/>
                  <a:pt x="198" y="105"/>
                  <a:pt x="199" y="109"/>
                </a:cubicBezTo>
                <a:cubicBezTo>
                  <a:pt x="199" y="109"/>
                  <a:pt x="200" y="108"/>
                  <a:pt x="200" y="108"/>
                </a:cubicBezTo>
                <a:cubicBezTo>
                  <a:pt x="200" y="107"/>
                  <a:pt x="200" y="106"/>
                  <a:pt x="200" y="106"/>
                </a:cubicBezTo>
                <a:cubicBezTo>
                  <a:pt x="200" y="106"/>
                  <a:pt x="200" y="106"/>
                  <a:pt x="200" y="106"/>
                </a:cubicBezTo>
                <a:cubicBezTo>
                  <a:pt x="199" y="106"/>
                  <a:pt x="199" y="105"/>
                  <a:pt x="199" y="105"/>
                </a:cubicBezTo>
                <a:cubicBezTo>
                  <a:pt x="199" y="104"/>
                  <a:pt x="199" y="104"/>
                  <a:pt x="199" y="104"/>
                </a:cubicBezTo>
                <a:cubicBezTo>
                  <a:pt x="199" y="103"/>
                  <a:pt x="200" y="103"/>
                  <a:pt x="200" y="103"/>
                </a:cubicBezTo>
                <a:cubicBezTo>
                  <a:pt x="200" y="101"/>
                  <a:pt x="200" y="100"/>
                  <a:pt x="200" y="99"/>
                </a:cubicBezTo>
                <a:cubicBezTo>
                  <a:pt x="200" y="99"/>
                  <a:pt x="200" y="99"/>
                  <a:pt x="200" y="99"/>
                </a:cubicBezTo>
                <a:cubicBezTo>
                  <a:pt x="199" y="98"/>
                  <a:pt x="199" y="98"/>
                  <a:pt x="200" y="97"/>
                </a:cubicBezTo>
                <a:cubicBezTo>
                  <a:pt x="200" y="97"/>
                  <a:pt x="200" y="97"/>
                  <a:pt x="200" y="97"/>
                </a:cubicBezTo>
                <a:cubicBezTo>
                  <a:pt x="200" y="97"/>
                  <a:pt x="200" y="96"/>
                  <a:pt x="200" y="96"/>
                </a:cubicBezTo>
                <a:cubicBezTo>
                  <a:pt x="199" y="96"/>
                  <a:pt x="199" y="96"/>
                  <a:pt x="198" y="97"/>
                </a:cubicBezTo>
                <a:close/>
                <a:moveTo>
                  <a:pt x="81" y="108"/>
                </a:moveTo>
                <a:cubicBezTo>
                  <a:pt x="81" y="108"/>
                  <a:pt x="81" y="108"/>
                  <a:pt x="81" y="108"/>
                </a:cubicBezTo>
                <a:cubicBezTo>
                  <a:pt x="81" y="108"/>
                  <a:pt x="81" y="109"/>
                  <a:pt x="81" y="109"/>
                </a:cubicBezTo>
                <a:cubicBezTo>
                  <a:pt x="81" y="109"/>
                  <a:pt x="81" y="108"/>
                  <a:pt x="81" y="108"/>
                </a:cubicBezTo>
                <a:cubicBezTo>
                  <a:pt x="81" y="108"/>
                  <a:pt x="81" y="108"/>
                  <a:pt x="81" y="108"/>
                </a:cubicBezTo>
                <a:close/>
                <a:moveTo>
                  <a:pt x="107" y="107"/>
                </a:moveTo>
                <a:cubicBezTo>
                  <a:pt x="116" y="108"/>
                  <a:pt x="125" y="109"/>
                  <a:pt x="132" y="109"/>
                </a:cubicBezTo>
                <a:cubicBezTo>
                  <a:pt x="145" y="109"/>
                  <a:pt x="156" y="108"/>
                  <a:pt x="166" y="105"/>
                </a:cubicBezTo>
                <a:cubicBezTo>
                  <a:pt x="166" y="105"/>
                  <a:pt x="166" y="105"/>
                  <a:pt x="166" y="105"/>
                </a:cubicBezTo>
                <a:cubicBezTo>
                  <a:pt x="166" y="104"/>
                  <a:pt x="167" y="104"/>
                  <a:pt x="168" y="104"/>
                </a:cubicBezTo>
                <a:cubicBezTo>
                  <a:pt x="168" y="104"/>
                  <a:pt x="169" y="104"/>
                  <a:pt x="169" y="105"/>
                </a:cubicBezTo>
                <a:cubicBezTo>
                  <a:pt x="171" y="104"/>
                  <a:pt x="174" y="103"/>
                  <a:pt x="176" y="103"/>
                </a:cubicBezTo>
                <a:cubicBezTo>
                  <a:pt x="188" y="99"/>
                  <a:pt x="200" y="93"/>
                  <a:pt x="210" y="85"/>
                </a:cubicBezTo>
                <a:cubicBezTo>
                  <a:pt x="219" y="77"/>
                  <a:pt x="228" y="69"/>
                  <a:pt x="226" y="57"/>
                </a:cubicBezTo>
                <a:cubicBezTo>
                  <a:pt x="224" y="57"/>
                  <a:pt x="222" y="57"/>
                  <a:pt x="220" y="57"/>
                </a:cubicBezTo>
                <a:cubicBezTo>
                  <a:pt x="220" y="58"/>
                  <a:pt x="220" y="58"/>
                  <a:pt x="219" y="59"/>
                </a:cubicBezTo>
                <a:cubicBezTo>
                  <a:pt x="219" y="59"/>
                  <a:pt x="219" y="59"/>
                  <a:pt x="218" y="59"/>
                </a:cubicBezTo>
                <a:cubicBezTo>
                  <a:pt x="218" y="59"/>
                  <a:pt x="218" y="59"/>
                  <a:pt x="217" y="59"/>
                </a:cubicBezTo>
                <a:cubicBezTo>
                  <a:pt x="217" y="59"/>
                  <a:pt x="217" y="58"/>
                  <a:pt x="217" y="58"/>
                </a:cubicBezTo>
                <a:cubicBezTo>
                  <a:pt x="217" y="58"/>
                  <a:pt x="217" y="57"/>
                  <a:pt x="217" y="57"/>
                </a:cubicBezTo>
                <a:cubicBezTo>
                  <a:pt x="217" y="57"/>
                  <a:pt x="216" y="57"/>
                  <a:pt x="215" y="57"/>
                </a:cubicBezTo>
                <a:cubicBezTo>
                  <a:pt x="215" y="57"/>
                  <a:pt x="215" y="57"/>
                  <a:pt x="215" y="57"/>
                </a:cubicBezTo>
                <a:cubicBezTo>
                  <a:pt x="214" y="57"/>
                  <a:pt x="214" y="57"/>
                  <a:pt x="214" y="57"/>
                </a:cubicBezTo>
                <a:cubicBezTo>
                  <a:pt x="209" y="57"/>
                  <a:pt x="204" y="57"/>
                  <a:pt x="198" y="57"/>
                </a:cubicBezTo>
                <a:cubicBezTo>
                  <a:pt x="198" y="57"/>
                  <a:pt x="198" y="57"/>
                  <a:pt x="198" y="57"/>
                </a:cubicBezTo>
                <a:cubicBezTo>
                  <a:pt x="198" y="57"/>
                  <a:pt x="198" y="57"/>
                  <a:pt x="197" y="57"/>
                </a:cubicBezTo>
                <a:cubicBezTo>
                  <a:pt x="192" y="57"/>
                  <a:pt x="186" y="56"/>
                  <a:pt x="180" y="56"/>
                </a:cubicBezTo>
                <a:cubicBezTo>
                  <a:pt x="177" y="56"/>
                  <a:pt x="174" y="56"/>
                  <a:pt x="171" y="56"/>
                </a:cubicBezTo>
                <a:cubicBezTo>
                  <a:pt x="161" y="55"/>
                  <a:pt x="151" y="55"/>
                  <a:pt x="140" y="54"/>
                </a:cubicBezTo>
                <a:cubicBezTo>
                  <a:pt x="138" y="54"/>
                  <a:pt x="135" y="54"/>
                  <a:pt x="132" y="54"/>
                </a:cubicBezTo>
                <a:cubicBezTo>
                  <a:pt x="131" y="54"/>
                  <a:pt x="129" y="54"/>
                  <a:pt x="127" y="53"/>
                </a:cubicBezTo>
                <a:cubicBezTo>
                  <a:pt x="125" y="53"/>
                  <a:pt x="123" y="53"/>
                  <a:pt x="121" y="53"/>
                </a:cubicBezTo>
                <a:cubicBezTo>
                  <a:pt x="121" y="53"/>
                  <a:pt x="121" y="53"/>
                  <a:pt x="121" y="53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20" y="53"/>
                  <a:pt x="119" y="53"/>
                  <a:pt x="119" y="52"/>
                </a:cubicBezTo>
                <a:cubicBezTo>
                  <a:pt x="119" y="52"/>
                  <a:pt x="119" y="52"/>
                  <a:pt x="119" y="52"/>
                </a:cubicBezTo>
                <a:cubicBezTo>
                  <a:pt x="118" y="53"/>
                  <a:pt x="118" y="53"/>
                  <a:pt x="118" y="53"/>
                </a:cubicBezTo>
                <a:cubicBezTo>
                  <a:pt x="118" y="53"/>
                  <a:pt x="118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7" y="53"/>
                  <a:pt x="117" y="53"/>
                  <a:pt x="117" y="53"/>
                </a:cubicBezTo>
                <a:cubicBezTo>
                  <a:pt x="116" y="53"/>
                  <a:pt x="116" y="53"/>
                  <a:pt x="116" y="52"/>
                </a:cubicBezTo>
                <a:cubicBezTo>
                  <a:pt x="116" y="52"/>
                  <a:pt x="116" y="52"/>
                  <a:pt x="116" y="51"/>
                </a:cubicBezTo>
                <a:cubicBezTo>
                  <a:pt x="116" y="51"/>
                  <a:pt x="116" y="51"/>
                  <a:pt x="115" y="52"/>
                </a:cubicBezTo>
                <a:cubicBezTo>
                  <a:pt x="115" y="52"/>
                  <a:pt x="115" y="52"/>
                  <a:pt x="115" y="52"/>
                </a:cubicBezTo>
                <a:cubicBezTo>
                  <a:pt x="114" y="52"/>
                  <a:pt x="114" y="51"/>
                  <a:pt x="114" y="51"/>
                </a:cubicBezTo>
                <a:cubicBezTo>
                  <a:pt x="114" y="49"/>
                  <a:pt x="115" y="48"/>
                  <a:pt x="116" y="47"/>
                </a:cubicBezTo>
                <a:cubicBezTo>
                  <a:pt x="116" y="47"/>
                  <a:pt x="116" y="46"/>
                  <a:pt x="116" y="45"/>
                </a:cubicBezTo>
                <a:cubicBezTo>
                  <a:pt x="116" y="43"/>
                  <a:pt x="116" y="42"/>
                  <a:pt x="116" y="40"/>
                </a:cubicBezTo>
                <a:cubicBezTo>
                  <a:pt x="116" y="40"/>
                  <a:pt x="116" y="39"/>
                  <a:pt x="116" y="39"/>
                </a:cubicBezTo>
                <a:cubicBezTo>
                  <a:pt x="117" y="31"/>
                  <a:pt x="117" y="23"/>
                  <a:pt x="116" y="14"/>
                </a:cubicBezTo>
                <a:cubicBezTo>
                  <a:pt x="116" y="13"/>
                  <a:pt x="116" y="12"/>
                  <a:pt x="116" y="11"/>
                </a:cubicBezTo>
                <a:cubicBezTo>
                  <a:pt x="113" y="11"/>
                  <a:pt x="110" y="11"/>
                  <a:pt x="106" y="11"/>
                </a:cubicBezTo>
                <a:cubicBezTo>
                  <a:pt x="96" y="11"/>
                  <a:pt x="86" y="12"/>
                  <a:pt x="77" y="14"/>
                </a:cubicBezTo>
                <a:cubicBezTo>
                  <a:pt x="76" y="14"/>
                  <a:pt x="74" y="15"/>
                  <a:pt x="73" y="15"/>
                </a:cubicBezTo>
                <a:cubicBezTo>
                  <a:pt x="66" y="16"/>
                  <a:pt x="58" y="18"/>
                  <a:pt x="50" y="21"/>
                </a:cubicBezTo>
                <a:cubicBezTo>
                  <a:pt x="43" y="24"/>
                  <a:pt x="36" y="27"/>
                  <a:pt x="29" y="32"/>
                </a:cubicBezTo>
                <a:cubicBezTo>
                  <a:pt x="19" y="39"/>
                  <a:pt x="9" y="47"/>
                  <a:pt x="7" y="58"/>
                </a:cubicBezTo>
                <a:cubicBezTo>
                  <a:pt x="6" y="65"/>
                  <a:pt x="8" y="71"/>
                  <a:pt x="14" y="77"/>
                </a:cubicBezTo>
                <a:cubicBezTo>
                  <a:pt x="14" y="77"/>
                  <a:pt x="14" y="77"/>
                  <a:pt x="14" y="77"/>
                </a:cubicBezTo>
                <a:cubicBezTo>
                  <a:pt x="14" y="77"/>
                  <a:pt x="14" y="77"/>
                  <a:pt x="15" y="77"/>
                </a:cubicBezTo>
                <a:cubicBezTo>
                  <a:pt x="15" y="77"/>
                  <a:pt x="15" y="78"/>
                  <a:pt x="15" y="78"/>
                </a:cubicBezTo>
                <a:cubicBezTo>
                  <a:pt x="15" y="78"/>
                  <a:pt x="15" y="78"/>
                  <a:pt x="15" y="78"/>
                </a:cubicBezTo>
                <a:cubicBezTo>
                  <a:pt x="17" y="80"/>
                  <a:pt x="20" y="82"/>
                  <a:pt x="23" y="84"/>
                </a:cubicBezTo>
                <a:cubicBezTo>
                  <a:pt x="35" y="91"/>
                  <a:pt x="48" y="97"/>
                  <a:pt x="62" y="100"/>
                </a:cubicBezTo>
                <a:cubicBezTo>
                  <a:pt x="74" y="103"/>
                  <a:pt x="86" y="105"/>
                  <a:pt x="101" y="107"/>
                </a:cubicBezTo>
                <a:cubicBezTo>
                  <a:pt x="102" y="107"/>
                  <a:pt x="103" y="107"/>
                  <a:pt x="104" y="107"/>
                </a:cubicBezTo>
                <a:cubicBezTo>
                  <a:pt x="104" y="107"/>
                  <a:pt x="104" y="107"/>
                  <a:pt x="104" y="107"/>
                </a:cubicBezTo>
                <a:cubicBezTo>
                  <a:pt x="105" y="107"/>
                  <a:pt x="105" y="106"/>
                  <a:pt x="106" y="106"/>
                </a:cubicBezTo>
                <a:cubicBezTo>
                  <a:pt x="106" y="106"/>
                  <a:pt x="107" y="106"/>
                  <a:pt x="107" y="107"/>
                </a:cubicBezTo>
                <a:cubicBezTo>
                  <a:pt x="107" y="107"/>
                  <a:pt x="107" y="107"/>
                  <a:pt x="107" y="107"/>
                </a:cubicBezTo>
                <a:close/>
                <a:moveTo>
                  <a:pt x="218" y="109"/>
                </a:moveTo>
                <a:cubicBezTo>
                  <a:pt x="219" y="108"/>
                  <a:pt x="220" y="107"/>
                  <a:pt x="221" y="106"/>
                </a:cubicBezTo>
                <a:cubicBezTo>
                  <a:pt x="221" y="106"/>
                  <a:pt x="221" y="106"/>
                  <a:pt x="221" y="106"/>
                </a:cubicBezTo>
                <a:cubicBezTo>
                  <a:pt x="220" y="105"/>
                  <a:pt x="220" y="104"/>
                  <a:pt x="220" y="103"/>
                </a:cubicBezTo>
                <a:cubicBezTo>
                  <a:pt x="220" y="104"/>
                  <a:pt x="220" y="105"/>
                  <a:pt x="219" y="106"/>
                </a:cubicBezTo>
                <a:cubicBezTo>
                  <a:pt x="219" y="107"/>
                  <a:pt x="219" y="107"/>
                  <a:pt x="219" y="108"/>
                </a:cubicBezTo>
                <a:cubicBezTo>
                  <a:pt x="218" y="108"/>
                  <a:pt x="218" y="108"/>
                  <a:pt x="218" y="108"/>
                </a:cubicBezTo>
                <a:cubicBezTo>
                  <a:pt x="218" y="109"/>
                  <a:pt x="218" y="109"/>
                  <a:pt x="218" y="109"/>
                </a:cubicBezTo>
                <a:close/>
                <a:moveTo>
                  <a:pt x="24" y="108"/>
                </a:moveTo>
                <a:cubicBezTo>
                  <a:pt x="24" y="107"/>
                  <a:pt x="24" y="105"/>
                  <a:pt x="24" y="104"/>
                </a:cubicBezTo>
                <a:cubicBezTo>
                  <a:pt x="24" y="103"/>
                  <a:pt x="24" y="103"/>
                  <a:pt x="24" y="102"/>
                </a:cubicBezTo>
                <a:cubicBezTo>
                  <a:pt x="24" y="100"/>
                  <a:pt x="25" y="99"/>
                  <a:pt x="25" y="97"/>
                </a:cubicBezTo>
                <a:cubicBezTo>
                  <a:pt x="25" y="95"/>
                  <a:pt x="25" y="92"/>
                  <a:pt x="25" y="90"/>
                </a:cubicBezTo>
                <a:cubicBezTo>
                  <a:pt x="25" y="90"/>
                  <a:pt x="25" y="90"/>
                  <a:pt x="25" y="89"/>
                </a:cubicBezTo>
                <a:cubicBezTo>
                  <a:pt x="24" y="89"/>
                  <a:pt x="23" y="88"/>
                  <a:pt x="21" y="87"/>
                </a:cubicBezTo>
                <a:cubicBezTo>
                  <a:pt x="22" y="90"/>
                  <a:pt x="22" y="94"/>
                  <a:pt x="22" y="98"/>
                </a:cubicBezTo>
                <a:cubicBezTo>
                  <a:pt x="22" y="99"/>
                  <a:pt x="22" y="99"/>
                  <a:pt x="22" y="100"/>
                </a:cubicBezTo>
                <a:cubicBezTo>
                  <a:pt x="22" y="102"/>
                  <a:pt x="22" y="105"/>
                  <a:pt x="22" y="107"/>
                </a:cubicBezTo>
                <a:cubicBezTo>
                  <a:pt x="22" y="107"/>
                  <a:pt x="24" y="108"/>
                  <a:pt x="24" y="108"/>
                </a:cubicBezTo>
                <a:close/>
                <a:moveTo>
                  <a:pt x="210" y="105"/>
                </a:moveTo>
                <a:cubicBezTo>
                  <a:pt x="210" y="106"/>
                  <a:pt x="210" y="106"/>
                  <a:pt x="209" y="107"/>
                </a:cubicBezTo>
                <a:cubicBezTo>
                  <a:pt x="210" y="107"/>
                  <a:pt x="212" y="105"/>
                  <a:pt x="212" y="105"/>
                </a:cubicBezTo>
                <a:cubicBezTo>
                  <a:pt x="212" y="105"/>
                  <a:pt x="212" y="104"/>
                  <a:pt x="212" y="104"/>
                </a:cubicBezTo>
                <a:cubicBezTo>
                  <a:pt x="212" y="103"/>
                  <a:pt x="212" y="103"/>
                  <a:pt x="212" y="103"/>
                </a:cubicBezTo>
                <a:cubicBezTo>
                  <a:pt x="211" y="103"/>
                  <a:pt x="210" y="104"/>
                  <a:pt x="210" y="105"/>
                </a:cubicBezTo>
                <a:close/>
                <a:moveTo>
                  <a:pt x="177" y="106"/>
                </a:moveTo>
                <a:cubicBezTo>
                  <a:pt x="177" y="106"/>
                  <a:pt x="177" y="106"/>
                  <a:pt x="177" y="106"/>
                </a:cubicBezTo>
                <a:cubicBezTo>
                  <a:pt x="177" y="107"/>
                  <a:pt x="177" y="107"/>
                  <a:pt x="177" y="107"/>
                </a:cubicBezTo>
                <a:cubicBezTo>
                  <a:pt x="177" y="107"/>
                  <a:pt x="178" y="106"/>
                  <a:pt x="178" y="106"/>
                </a:cubicBezTo>
                <a:cubicBezTo>
                  <a:pt x="178" y="106"/>
                  <a:pt x="177" y="106"/>
                  <a:pt x="177" y="106"/>
                </a:cubicBezTo>
                <a:close/>
                <a:moveTo>
                  <a:pt x="183" y="104"/>
                </a:moveTo>
                <a:cubicBezTo>
                  <a:pt x="183" y="104"/>
                  <a:pt x="183" y="104"/>
                  <a:pt x="183" y="105"/>
                </a:cubicBezTo>
                <a:cubicBezTo>
                  <a:pt x="183" y="105"/>
                  <a:pt x="183" y="106"/>
                  <a:pt x="183" y="107"/>
                </a:cubicBezTo>
                <a:cubicBezTo>
                  <a:pt x="183" y="107"/>
                  <a:pt x="183" y="106"/>
                  <a:pt x="183" y="106"/>
                </a:cubicBezTo>
                <a:cubicBezTo>
                  <a:pt x="183" y="105"/>
                  <a:pt x="183" y="104"/>
                  <a:pt x="184" y="104"/>
                </a:cubicBezTo>
                <a:cubicBezTo>
                  <a:pt x="184" y="104"/>
                  <a:pt x="183" y="104"/>
                  <a:pt x="183" y="104"/>
                </a:cubicBezTo>
                <a:close/>
                <a:moveTo>
                  <a:pt x="203" y="106"/>
                </a:moveTo>
                <a:cubicBezTo>
                  <a:pt x="203" y="106"/>
                  <a:pt x="203" y="106"/>
                  <a:pt x="203" y="106"/>
                </a:cubicBezTo>
                <a:cubicBezTo>
                  <a:pt x="203" y="106"/>
                  <a:pt x="203" y="106"/>
                  <a:pt x="203" y="106"/>
                </a:cubicBezTo>
                <a:cubicBezTo>
                  <a:pt x="203" y="105"/>
                  <a:pt x="203" y="105"/>
                  <a:pt x="203" y="104"/>
                </a:cubicBezTo>
                <a:cubicBezTo>
                  <a:pt x="203" y="104"/>
                  <a:pt x="203" y="104"/>
                  <a:pt x="202" y="104"/>
                </a:cubicBezTo>
                <a:cubicBezTo>
                  <a:pt x="202" y="105"/>
                  <a:pt x="203" y="105"/>
                  <a:pt x="203" y="106"/>
                </a:cubicBezTo>
                <a:close/>
                <a:moveTo>
                  <a:pt x="16" y="104"/>
                </a:moveTo>
                <a:cubicBezTo>
                  <a:pt x="17" y="104"/>
                  <a:pt x="18" y="105"/>
                  <a:pt x="19" y="105"/>
                </a:cubicBezTo>
                <a:cubicBezTo>
                  <a:pt x="19" y="104"/>
                  <a:pt x="19" y="102"/>
                  <a:pt x="19" y="101"/>
                </a:cubicBezTo>
                <a:cubicBezTo>
                  <a:pt x="19" y="100"/>
                  <a:pt x="19" y="99"/>
                  <a:pt x="19" y="98"/>
                </a:cubicBezTo>
                <a:cubicBezTo>
                  <a:pt x="19" y="94"/>
                  <a:pt x="20" y="90"/>
                  <a:pt x="19" y="86"/>
                </a:cubicBezTo>
                <a:cubicBezTo>
                  <a:pt x="19" y="86"/>
                  <a:pt x="19" y="86"/>
                  <a:pt x="19" y="86"/>
                </a:cubicBezTo>
                <a:cubicBezTo>
                  <a:pt x="18" y="85"/>
                  <a:pt x="18" y="85"/>
                  <a:pt x="17" y="84"/>
                </a:cubicBezTo>
                <a:cubicBezTo>
                  <a:pt x="17" y="85"/>
                  <a:pt x="17" y="86"/>
                  <a:pt x="17" y="87"/>
                </a:cubicBezTo>
                <a:cubicBezTo>
                  <a:pt x="17" y="89"/>
                  <a:pt x="17" y="91"/>
                  <a:pt x="17" y="94"/>
                </a:cubicBezTo>
                <a:cubicBezTo>
                  <a:pt x="17" y="94"/>
                  <a:pt x="17" y="94"/>
                  <a:pt x="17" y="94"/>
                </a:cubicBezTo>
                <a:cubicBezTo>
                  <a:pt x="17" y="97"/>
                  <a:pt x="17" y="101"/>
                  <a:pt x="16" y="104"/>
                </a:cubicBezTo>
                <a:close/>
                <a:moveTo>
                  <a:pt x="186" y="103"/>
                </a:moveTo>
                <a:cubicBezTo>
                  <a:pt x="186" y="103"/>
                  <a:pt x="186" y="103"/>
                  <a:pt x="187" y="103"/>
                </a:cubicBezTo>
                <a:cubicBezTo>
                  <a:pt x="187" y="103"/>
                  <a:pt x="187" y="103"/>
                  <a:pt x="187" y="102"/>
                </a:cubicBezTo>
                <a:cubicBezTo>
                  <a:pt x="187" y="102"/>
                  <a:pt x="186" y="103"/>
                  <a:pt x="186" y="103"/>
                </a:cubicBezTo>
                <a:close/>
                <a:moveTo>
                  <a:pt x="224" y="103"/>
                </a:moveTo>
                <a:cubicBezTo>
                  <a:pt x="224" y="103"/>
                  <a:pt x="224" y="103"/>
                  <a:pt x="224" y="103"/>
                </a:cubicBezTo>
                <a:cubicBezTo>
                  <a:pt x="224" y="102"/>
                  <a:pt x="224" y="102"/>
                  <a:pt x="224" y="102"/>
                </a:cubicBezTo>
                <a:cubicBezTo>
                  <a:pt x="224" y="102"/>
                  <a:pt x="224" y="103"/>
                  <a:pt x="224" y="103"/>
                </a:cubicBezTo>
                <a:close/>
                <a:moveTo>
                  <a:pt x="14" y="102"/>
                </a:moveTo>
                <a:cubicBezTo>
                  <a:pt x="14" y="101"/>
                  <a:pt x="14" y="101"/>
                  <a:pt x="14" y="100"/>
                </a:cubicBezTo>
                <a:cubicBezTo>
                  <a:pt x="14" y="101"/>
                  <a:pt x="14" y="101"/>
                  <a:pt x="14" y="102"/>
                </a:cubicBezTo>
                <a:cubicBezTo>
                  <a:pt x="14" y="102"/>
                  <a:pt x="14" y="102"/>
                  <a:pt x="14" y="102"/>
                </a:cubicBezTo>
                <a:close/>
                <a:moveTo>
                  <a:pt x="7" y="73"/>
                </a:moveTo>
                <a:cubicBezTo>
                  <a:pt x="7" y="79"/>
                  <a:pt x="7" y="85"/>
                  <a:pt x="7" y="91"/>
                </a:cubicBezTo>
                <a:cubicBezTo>
                  <a:pt x="7" y="93"/>
                  <a:pt x="8" y="95"/>
                  <a:pt x="8" y="98"/>
                </a:cubicBezTo>
                <a:cubicBezTo>
                  <a:pt x="8" y="99"/>
                  <a:pt x="9" y="99"/>
                  <a:pt x="10" y="100"/>
                </a:cubicBezTo>
                <a:cubicBezTo>
                  <a:pt x="10" y="100"/>
                  <a:pt x="11" y="100"/>
                  <a:pt x="11" y="100"/>
                </a:cubicBezTo>
                <a:cubicBezTo>
                  <a:pt x="11" y="100"/>
                  <a:pt x="11" y="99"/>
                  <a:pt x="11" y="99"/>
                </a:cubicBezTo>
                <a:cubicBezTo>
                  <a:pt x="11" y="99"/>
                  <a:pt x="10" y="99"/>
                  <a:pt x="10" y="99"/>
                </a:cubicBezTo>
                <a:cubicBezTo>
                  <a:pt x="9" y="99"/>
                  <a:pt x="9" y="99"/>
                  <a:pt x="9" y="98"/>
                </a:cubicBezTo>
                <a:cubicBezTo>
                  <a:pt x="8" y="97"/>
                  <a:pt x="8" y="95"/>
                  <a:pt x="9" y="94"/>
                </a:cubicBezTo>
                <a:cubicBezTo>
                  <a:pt x="9" y="93"/>
                  <a:pt x="9" y="93"/>
                  <a:pt x="9" y="92"/>
                </a:cubicBezTo>
                <a:cubicBezTo>
                  <a:pt x="9" y="90"/>
                  <a:pt x="9" y="88"/>
                  <a:pt x="9" y="85"/>
                </a:cubicBezTo>
                <a:cubicBezTo>
                  <a:pt x="9" y="82"/>
                  <a:pt x="9" y="79"/>
                  <a:pt x="8" y="76"/>
                </a:cubicBezTo>
                <a:cubicBezTo>
                  <a:pt x="8" y="75"/>
                  <a:pt x="7" y="74"/>
                  <a:pt x="7" y="73"/>
                </a:cubicBezTo>
                <a:close/>
                <a:moveTo>
                  <a:pt x="202" y="99"/>
                </a:moveTo>
                <a:cubicBezTo>
                  <a:pt x="202" y="99"/>
                  <a:pt x="202" y="100"/>
                  <a:pt x="202" y="100"/>
                </a:cubicBezTo>
                <a:cubicBezTo>
                  <a:pt x="202" y="100"/>
                  <a:pt x="202" y="100"/>
                  <a:pt x="202" y="100"/>
                </a:cubicBezTo>
                <a:cubicBezTo>
                  <a:pt x="202" y="100"/>
                  <a:pt x="202" y="99"/>
                  <a:pt x="202" y="99"/>
                </a:cubicBezTo>
                <a:cubicBezTo>
                  <a:pt x="202" y="99"/>
                  <a:pt x="202" y="99"/>
                  <a:pt x="202" y="99"/>
                </a:cubicBezTo>
                <a:close/>
                <a:moveTo>
                  <a:pt x="210" y="97"/>
                </a:moveTo>
                <a:cubicBezTo>
                  <a:pt x="210" y="98"/>
                  <a:pt x="210" y="99"/>
                  <a:pt x="210" y="100"/>
                </a:cubicBezTo>
                <a:cubicBezTo>
                  <a:pt x="211" y="99"/>
                  <a:pt x="212" y="98"/>
                  <a:pt x="212" y="98"/>
                </a:cubicBezTo>
                <a:cubicBezTo>
                  <a:pt x="212" y="97"/>
                  <a:pt x="212" y="96"/>
                  <a:pt x="212" y="95"/>
                </a:cubicBezTo>
                <a:cubicBezTo>
                  <a:pt x="212" y="96"/>
                  <a:pt x="211" y="96"/>
                  <a:pt x="210" y="97"/>
                </a:cubicBezTo>
                <a:close/>
                <a:moveTo>
                  <a:pt x="219" y="96"/>
                </a:moveTo>
                <a:cubicBezTo>
                  <a:pt x="219" y="97"/>
                  <a:pt x="219" y="98"/>
                  <a:pt x="219" y="99"/>
                </a:cubicBezTo>
                <a:cubicBezTo>
                  <a:pt x="220" y="99"/>
                  <a:pt x="220" y="99"/>
                  <a:pt x="220" y="99"/>
                </a:cubicBezTo>
                <a:cubicBezTo>
                  <a:pt x="220" y="97"/>
                  <a:pt x="220" y="96"/>
                  <a:pt x="220" y="95"/>
                </a:cubicBezTo>
                <a:cubicBezTo>
                  <a:pt x="220" y="96"/>
                  <a:pt x="220" y="96"/>
                  <a:pt x="219" y="96"/>
                </a:cubicBezTo>
                <a:close/>
                <a:moveTo>
                  <a:pt x="14" y="91"/>
                </a:moveTo>
                <a:cubicBezTo>
                  <a:pt x="14" y="92"/>
                  <a:pt x="14" y="93"/>
                  <a:pt x="14" y="94"/>
                </a:cubicBezTo>
                <a:cubicBezTo>
                  <a:pt x="14" y="94"/>
                  <a:pt x="14" y="94"/>
                  <a:pt x="14" y="94"/>
                </a:cubicBezTo>
                <a:cubicBezTo>
                  <a:pt x="14" y="94"/>
                  <a:pt x="14" y="93"/>
                  <a:pt x="14" y="92"/>
                </a:cubicBezTo>
                <a:cubicBezTo>
                  <a:pt x="14" y="92"/>
                  <a:pt x="14" y="91"/>
                  <a:pt x="14" y="91"/>
                </a:cubicBezTo>
                <a:close/>
                <a:moveTo>
                  <a:pt x="204" y="94"/>
                </a:moveTo>
                <a:cubicBezTo>
                  <a:pt x="205" y="94"/>
                  <a:pt x="205" y="94"/>
                  <a:pt x="205" y="94"/>
                </a:cubicBezTo>
                <a:cubicBezTo>
                  <a:pt x="205" y="93"/>
                  <a:pt x="205" y="93"/>
                  <a:pt x="205" y="93"/>
                </a:cubicBezTo>
                <a:cubicBezTo>
                  <a:pt x="205" y="93"/>
                  <a:pt x="205" y="93"/>
                  <a:pt x="204" y="93"/>
                </a:cubicBezTo>
                <a:cubicBezTo>
                  <a:pt x="204" y="93"/>
                  <a:pt x="204" y="93"/>
                  <a:pt x="204" y="94"/>
                </a:cubicBezTo>
                <a:close/>
                <a:moveTo>
                  <a:pt x="220" y="86"/>
                </a:moveTo>
                <a:cubicBezTo>
                  <a:pt x="220" y="88"/>
                  <a:pt x="220" y="89"/>
                  <a:pt x="220" y="91"/>
                </a:cubicBezTo>
                <a:cubicBezTo>
                  <a:pt x="220" y="91"/>
                  <a:pt x="220" y="91"/>
                  <a:pt x="220" y="91"/>
                </a:cubicBezTo>
                <a:cubicBezTo>
                  <a:pt x="220" y="89"/>
                  <a:pt x="220" y="87"/>
                  <a:pt x="220" y="86"/>
                </a:cubicBezTo>
                <a:cubicBezTo>
                  <a:pt x="220" y="86"/>
                  <a:pt x="220" y="86"/>
                  <a:pt x="220" y="86"/>
                </a:cubicBezTo>
                <a:close/>
                <a:moveTo>
                  <a:pt x="224" y="81"/>
                </a:moveTo>
                <a:cubicBezTo>
                  <a:pt x="224" y="83"/>
                  <a:pt x="225" y="84"/>
                  <a:pt x="225" y="85"/>
                </a:cubicBezTo>
                <a:cubicBezTo>
                  <a:pt x="225" y="83"/>
                  <a:pt x="225" y="82"/>
                  <a:pt x="225" y="81"/>
                </a:cubicBezTo>
                <a:cubicBezTo>
                  <a:pt x="225" y="81"/>
                  <a:pt x="224" y="81"/>
                  <a:pt x="224" y="81"/>
                </a:cubicBezTo>
                <a:close/>
                <a:moveTo>
                  <a:pt x="225" y="54"/>
                </a:moveTo>
                <a:cubicBezTo>
                  <a:pt x="225" y="54"/>
                  <a:pt x="225" y="53"/>
                  <a:pt x="225" y="53"/>
                </a:cubicBezTo>
                <a:cubicBezTo>
                  <a:pt x="225" y="52"/>
                  <a:pt x="225" y="52"/>
                  <a:pt x="225" y="51"/>
                </a:cubicBezTo>
                <a:cubicBezTo>
                  <a:pt x="225" y="51"/>
                  <a:pt x="225" y="51"/>
                  <a:pt x="225" y="50"/>
                </a:cubicBezTo>
                <a:cubicBezTo>
                  <a:pt x="225" y="49"/>
                  <a:pt x="225" y="47"/>
                  <a:pt x="225" y="46"/>
                </a:cubicBezTo>
                <a:cubicBezTo>
                  <a:pt x="225" y="46"/>
                  <a:pt x="225" y="46"/>
                  <a:pt x="225" y="46"/>
                </a:cubicBezTo>
                <a:cubicBezTo>
                  <a:pt x="225" y="46"/>
                  <a:pt x="225" y="46"/>
                  <a:pt x="224" y="46"/>
                </a:cubicBezTo>
                <a:cubicBezTo>
                  <a:pt x="224" y="46"/>
                  <a:pt x="224" y="46"/>
                  <a:pt x="224" y="46"/>
                </a:cubicBezTo>
                <a:cubicBezTo>
                  <a:pt x="224" y="46"/>
                  <a:pt x="224" y="46"/>
                  <a:pt x="223" y="46"/>
                </a:cubicBezTo>
                <a:cubicBezTo>
                  <a:pt x="222" y="46"/>
                  <a:pt x="222" y="46"/>
                  <a:pt x="221" y="46"/>
                </a:cubicBezTo>
                <a:cubicBezTo>
                  <a:pt x="221" y="46"/>
                  <a:pt x="221" y="47"/>
                  <a:pt x="222" y="47"/>
                </a:cubicBezTo>
                <a:cubicBezTo>
                  <a:pt x="222" y="47"/>
                  <a:pt x="222" y="47"/>
                  <a:pt x="222" y="47"/>
                </a:cubicBezTo>
                <a:cubicBezTo>
                  <a:pt x="223" y="47"/>
                  <a:pt x="223" y="47"/>
                  <a:pt x="223" y="48"/>
                </a:cubicBezTo>
                <a:cubicBezTo>
                  <a:pt x="223" y="49"/>
                  <a:pt x="223" y="49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3" y="50"/>
                  <a:pt x="223" y="50"/>
                  <a:pt x="223" y="50"/>
                </a:cubicBezTo>
                <a:cubicBezTo>
                  <a:pt x="224" y="50"/>
                  <a:pt x="224" y="50"/>
                  <a:pt x="224" y="51"/>
                </a:cubicBezTo>
                <a:cubicBezTo>
                  <a:pt x="225" y="51"/>
                  <a:pt x="225" y="52"/>
                  <a:pt x="224" y="52"/>
                </a:cubicBezTo>
                <a:cubicBezTo>
                  <a:pt x="224" y="53"/>
                  <a:pt x="223" y="53"/>
                  <a:pt x="223" y="54"/>
                </a:cubicBezTo>
                <a:cubicBezTo>
                  <a:pt x="224" y="54"/>
                  <a:pt x="224" y="54"/>
                  <a:pt x="225" y="54"/>
                </a:cubicBezTo>
                <a:close/>
                <a:moveTo>
                  <a:pt x="219" y="54"/>
                </a:moveTo>
                <a:cubicBezTo>
                  <a:pt x="219" y="53"/>
                  <a:pt x="221" y="51"/>
                  <a:pt x="221" y="51"/>
                </a:cubicBezTo>
                <a:cubicBezTo>
                  <a:pt x="221" y="51"/>
                  <a:pt x="221" y="51"/>
                  <a:pt x="221" y="51"/>
                </a:cubicBezTo>
                <a:cubicBezTo>
                  <a:pt x="220" y="52"/>
                  <a:pt x="219" y="53"/>
                  <a:pt x="218" y="54"/>
                </a:cubicBezTo>
                <a:cubicBezTo>
                  <a:pt x="218" y="54"/>
                  <a:pt x="218" y="54"/>
                  <a:pt x="218" y="54"/>
                </a:cubicBezTo>
                <a:cubicBezTo>
                  <a:pt x="218" y="54"/>
                  <a:pt x="219" y="54"/>
                  <a:pt x="219" y="54"/>
                </a:cubicBezTo>
                <a:close/>
                <a:moveTo>
                  <a:pt x="202" y="53"/>
                </a:moveTo>
                <a:cubicBezTo>
                  <a:pt x="203" y="53"/>
                  <a:pt x="205" y="54"/>
                  <a:pt x="206" y="54"/>
                </a:cubicBezTo>
                <a:cubicBezTo>
                  <a:pt x="206" y="53"/>
                  <a:pt x="206" y="53"/>
                  <a:pt x="206" y="53"/>
                </a:cubicBezTo>
                <a:cubicBezTo>
                  <a:pt x="207" y="51"/>
                  <a:pt x="209" y="50"/>
                  <a:pt x="210" y="48"/>
                </a:cubicBezTo>
                <a:cubicBezTo>
                  <a:pt x="211" y="48"/>
                  <a:pt x="211" y="48"/>
                  <a:pt x="211" y="48"/>
                </a:cubicBezTo>
                <a:cubicBezTo>
                  <a:pt x="212" y="47"/>
                  <a:pt x="212" y="47"/>
                  <a:pt x="212" y="47"/>
                </a:cubicBezTo>
                <a:cubicBezTo>
                  <a:pt x="212" y="47"/>
                  <a:pt x="212" y="46"/>
                  <a:pt x="213" y="46"/>
                </a:cubicBezTo>
                <a:cubicBezTo>
                  <a:pt x="212" y="46"/>
                  <a:pt x="211" y="46"/>
                  <a:pt x="211" y="46"/>
                </a:cubicBezTo>
                <a:cubicBezTo>
                  <a:pt x="208" y="47"/>
                  <a:pt x="206" y="49"/>
                  <a:pt x="204" y="51"/>
                </a:cubicBezTo>
                <a:cubicBezTo>
                  <a:pt x="203" y="52"/>
                  <a:pt x="203" y="52"/>
                  <a:pt x="202" y="53"/>
                </a:cubicBezTo>
                <a:cubicBezTo>
                  <a:pt x="202" y="53"/>
                  <a:pt x="202" y="53"/>
                  <a:pt x="202" y="53"/>
                </a:cubicBezTo>
                <a:close/>
                <a:moveTo>
                  <a:pt x="198" y="53"/>
                </a:moveTo>
                <a:cubicBezTo>
                  <a:pt x="199" y="51"/>
                  <a:pt x="201" y="49"/>
                  <a:pt x="203" y="48"/>
                </a:cubicBezTo>
                <a:cubicBezTo>
                  <a:pt x="202" y="48"/>
                  <a:pt x="200" y="50"/>
                  <a:pt x="199" y="51"/>
                </a:cubicBezTo>
                <a:cubicBezTo>
                  <a:pt x="198" y="52"/>
                  <a:pt x="197" y="53"/>
                  <a:pt x="196" y="53"/>
                </a:cubicBezTo>
                <a:lnTo>
                  <a:pt x="198" y="53"/>
                </a:lnTo>
                <a:close/>
                <a:moveTo>
                  <a:pt x="185" y="53"/>
                </a:moveTo>
                <a:cubicBezTo>
                  <a:pt x="187" y="53"/>
                  <a:pt x="190" y="53"/>
                  <a:pt x="193" y="53"/>
                </a:cubicBezTo>
                <a:cubicBezTo>
                  <a:pt x="193" y="53"/>
                  <a:pt x="193" y="53"/>
                  <a:pt x="193" y="53"/>
                </a:cubicBezTo>
                <a:cubicBezTo>
                  <a:pt x="195" y="50"/>
                  <a:pt x="198" y="47"/>
                  <a:pt x="202" y="46"/>
                </a:cubicBezTo>
                <a:cubicBezTo>
                  <a:pt x="199" y="45"/>
                  <a:pt x="196" y="45"/>
                  <a:pt x="193" y="45"/>
                </a:cubicBezTo>
                <a:cubicBezTo>
                  <a:pt x="193" y="45"/>
                  <a:pt x="193" y="46"/>
                  <a:pt x="193" y="46"/>
                </a:cubicBezTo>
                <a:cubicBezTo>
                  <a:pt x="191" y="47"/>
                  <a:pt x="189" y="49"/>
                  <a:pt x="187" y="51"/>
                </a:cubicBezTo>
                <a:cubicBezTo>
                  <a:pt x="186" y="51"/>
                  <a:pt x="185" y="52"/>
                  <a:pt x="185" y="53"/>
                </a:cubicBezTo>
                <a:close/>
                <a:moveTo>
                  <a:pt x="181" y="53"/>
                </a:moveTo>
                <a:cubicBezTo>
                  <a:pt x="184" y="49"/>
                  <a:pt x="187" y="47"/>
                  <a:pt x="190" y="45"/>
                </a:cubicBezTo>
                <a:cubicBezTo>
                  <a:pt x="188" y="45"/>
                  <a:pt x="187" y="45"/>
                  <a:pt x="185" y="45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86" y="45"/>
                  <a:pt x="185" y="46"/>
                  <a:pt x="185" y="46"/>
                </a:cubicBezTo>
                <a:cubicBezTo>
                  <a:pt x="183" y="48"/>
                  <a:pt x="181" y="49"/>
                  <a:pt x="179" y="51"/>
                </a:cubicBezTo>
                <a:cubicBezTo>
                  <a:pt x="179" y="51"/>
                  <a:pt x="179" y="52"/>
                  <a:pt x="178" y="52"/>
                </a:cubicBezTo>
                <a:cubicBezTo>
                  <a:pt x="178" y="52"/>
                  <a:pt x="178" y="52"/>
                  <a:pt x="178" y="53"/>
                </a:cubicBezTo>
                <a:cubicBezTo>
                  <a:pt x="179" y="53"/>
                  <a:pt x="180" y="53"/>
                  <a:pt x="181" y="53"/>
                </a:cubicBezTo>
                <a:close/>
                <a:moveTo>
                  <a:pt x="174" y="52"/>
                </a:moveTo>
                <a:cubicBezTo>
                  <a:pt x="175" y="51"/>
                  <a:pt x="177" y="49"/>
                  <a:pt x="178" y="48"/>
                </a:cubicBezTo>
                <a:cubicBezTo>
                  <a:pt x="178" y="48"/>
                  <a:pt x="178" y="48"/>
                  <a:pt x="178" y="48"/>
                </a:cubicBezTo>
                <a:cubicBezTo>
                  <a:pt x="179" y="47"/>
                  <a:pt x="181" y="45"/>
                  <a:pt x="183" y="44"/>
                </a:cubicBezTo>
                <a:cubicBezTo>
                  <a:pt x="180" y="44"/>
                  <a:pt x="170" y="44"/>
                  <a:pt x="170" y="44"/>
                </a:cubicBezTo>
                <a:cubicBezTo>
                  <a:pt x="168" y="44"/>
                  <a:pt x="166" y="43"/>
                  <a:pt x="165" y="43"/>
                </a:cubicBezTo>
                <a:cubicBezTo>
                  <a:pt x="165" y="43"/>
                  <a:pt x="165" y="43"/>
                  <a:pt x="165" y="43"/>
                </a:cubicBezTo>
                <a:cubicBezTo>
                  <a:pt x="165" y="43"/>
                  <a:pt x="164" y="44"/>
                  <a:pt x="164" y="44"/>
                </a:cubicBezTo>
                <a:cubicBezTo>
                  <a:pt x="163" y="45"/>
                  <a:pt x="161" y="47"/>
                  <a:pt x="159" y="48"/>
                </a:cubicBezTo>
                <a:cubicBezTo>
                  <a:pt x="159" y="49"/>
                  <a:pt x="158" y="50"/>
                  <a:pt x="157" y="51"/>
                </a:cubicBezTo>
                <a:cubicBezTo>
                  <a:pt x="157" y="51"/>
                  <a:pt x="157" y="52"/>
                  <a:pt x="157" y="52"/>
                </a:cubicBezTo>
                <a:cubicBezTo>
                  <a:pt x="158" y="52"/>
                  <a:pt x="160" y="52"/>
                  <a:pt x="161" y="52"/>
                </a:cubicBezTo>
                <a:cubicBezTo>
                  <a:pt x="162" y="50"/>
                  <a:pt x="163" y="49"/>
                  <a:pt x="165" y="47"/>
                </a:cubicBezTo>
                <a:cubicBezTo>
                  <a:pt x="167" y="46"/>
                  <a:pt x="168" y="45"/>
                  <a:pt x="170" y="44"/>
                </a:cubicBezTo>
                <a:cubicBezTo>
                  <a:pt x="170" y="44"/>
                  <a:pt x="170" y="44"/>
                  <a:pt x="170" y="44"/>
                </a:cubicBezTo>
                <a:cubicBezTo>
                  <a:pt x="171" y="44"/>
                  <a:pt x="171" y="44"/>
                  <a:pt x="171" y="45"/>
                </a:cubicBezTo>
                <a:cubicBezTo>
                  <a:pt x="172" y="45"/>
                  <a:pt x="171" y="46"/>
                  <a:pt x="171" y="46"/>
                </a:cubicBezTo>
                <a:cubicBezTo>
                  <a:pt x="169" y="47"/>
                  <a:pt x="168" y="48"/>
                  <a:pt x="166" y="50"/>
                </a:cubicBezTo>
                <a:cubicBezTo>
                  <a:pt x="166" y="50"/>
                  <a:pt x="165" y="51"/>
                  <a:pt x="165" y="51"/>
                </a:cubicBezTo>
                <a:cubicBezTo>
                  <a:pt x="165" y="52"/>
                  <a:pt x="165" y="52"/>
                  <a:pt x="164" y="52"/>
                </a:cubicBezTo>
                <a:cubicBezTo>
                  <a:pt x="166" y="52"/>
                  <a:pt x="167" y="52"/>
                  <a:pt x="169" y="52"/>
                </a:cubicBezTo>
                <a:cubicBezTo>
                  <a:pt x="169" y="51"/>
                  <a:pt x="170" y="49"/>
                  <a:pt x="171" y="48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173" y="47"/>
                  <a:pt x="174" y="45"/>
                  <a:pt x="176" y="44"/>
                </a:cubicBezTo>
                <a:cubicBezTo>
                  <a:pt x="176" y="44"/>
                  <a:pt x="177" y="44"/>
                  <a:pt x="177" y="44"/>
                </a:cubicBezTo>
                <a:cubicBezTo>
                  <a:pt x="177" y="44"/>
                  <a:pt x="178" y="45"/>
                  <a:pt x="178" y="45"/>
                </a:cubicBezTo>
                <a:cubicBezTo>
                  <a:pt x="178" y="46"/>
                  <a:pt x="178" y="47"/>
                  <a:pt x="177" y="47"/>
                </a:cubicBezTo>
                <a:cubicBezTo>
                  <a:pt x="176" y="48"/>
                  <a:pt x="175" y="49"/>
                  <a:pt x="174" y="50"/>
                </a:cubicBezTo>
                <a:cubicBezTo>
                  <a:pt x="174" y="50"/>
                  <a:pt x="174" y="50"/>
                  <a:pt x="174" y="50"/>
                </a:cubicBezTo>
                <a:cubicBezTo>
                  <a:pt x="174" y="51"/>
                  <a:pt x="174" y="51"/>
                  <a:pt x="173" y="51"/>
                </a:cubicBezTo>
                <a:cubicBezTo>
                  <a:pt x="173" y="52"/>
                  <a:pt x="173" y="52"/>
                  <a:pt x="173" y="52"/>
                </a:cubicBezTo>
                <a:cubicBezTo>
                  <a:pt x="173" y="52"/>
                  <a:pt x="174" y="52"/>
                  <a:pt x="174" y="52"/>
                </a:cubicBezTo>
                <a:close/>
                <a:moveTo>
                  <a:pt x="154" y="51"/>
                </a:moveTo>
                <a:cubicBezTo>
                  <a:pt x="154" y="48"/>
                  <a:pt x="158" y="45"/>
                  <a:pt x="161" y="43"/>
                </a:cubicBezTo>
                <a:cubicBezTo>
                  <a:pt x="159" y="43"/>
                  <a:pt x="157" y="43"/>
                  <a:pt x="155" y="43"/>
                </a:cubicBezTo>
                <a:cubicBezTo>
                  <a:pt x="155" y="44"/>
                  <a:pt x="154" y="46"/>
                  <a:pt x="152" y="48"/>
                </a:cubicBezTo>
                <a:cubicBezTo>
                  <a:pt x="152" y="48"/>
                  <a:pt x="152" y="48"/>
                  <a:pt x="152" y="48"/>
                </a:cubicBezTo>
                <a:cubicBezTo>
                  <a:pt x="152" y="49"/>
                  <a:pt x="151" y="50"/>
                  <a:pt x="150" y="51"/>
                </a:cubicBezTo>
                <a:cubicBezTo>
                  <a:pt x="151" y="51"/>
                  <a:pt x="152" y="51"/>
                  <a:pt x="154" y="51"/>
                </a:cubicBezTo>
                <a:close/>
                <a:moveTo>
                  <a:pt x="142" y="51"/>
                </a:moveTo>
                <a:cubicBezTo>
                  <a:pt x="142" y="51"/>
                  <a:pt x="143" y="51"/>
                  <a:pt x="143" y="51"/>
                </a:cubicBezTo>
                <a:cubicBezTo>
                  <a:pt x="146" y="51"/>
                  <a:pt x="146" y="51"/>
                  <a:pt x="146" y="51"/>
                </a:cubicBezTo>
                <a:cubicBezTo>
                  <a:pt x="147" y="50"/>
                  <a:pt x="148" y="49"/>
                  <a:pt x="148" y="49"/>
                </a:cubicBezTo>
                <a:cubicBezTo>
                  <a:pt x="149" y="48"/>
                  <a:pt x="149" y="48"/>
                  <a:pt x="150" y="47"/>
                </a:cubicBezTo>
                <a:cubicBezTo>
                  <a:pt x="151" y="46"/>
                  <a:pt x="152" y="44"/>
                  <a:pt x="153" y="43"/>
                </a:cubicBezTo>
                <a:cubicBezTo>
                  <a:pt x="153" y="43"/>
                  <a:pt x="153" y="43"/>
                  <a:pt x="153" y="43"/>
                </a:cubicBezTo>
                <a:cubicBezTo>
                  <a:pt x="151" y="43"/>
                  <a:pt x="150" y="43"/>
                  <a:pt x="149" y="42"/>
                </a:cubicBezTo>
                <a:cubicBezTo>
                  <a:pt x="149" y="44"/>
                  <a:pt x="147" y="45"/>
                  <a:pt x="146" y="46"/>
                </a:cubicBezTo>
                <a:cubicBezTo>
                  <a:pt x="146" y="47"/>
                  <a:pt x="146" y="47"/>
                  <a:pt x="145" y="47"/>
                </a:cubicBezTo>
                <a:cubicBezTo>
                  <a:pt x="145" y="47"/>
                  <a:pt x="145" y="48"/>
                  <a:pt x="144" y="48"/>
                </a:cubicBezTo>
                <a:cubicBezTo>
                  <a:pt x="143" y="49"/>
                  <a:pt x="143" y="50"/>
                  <a:pt x="142" y="51"/>
                </a:cubicBezTo>
                <a:cubicBezTo>
                  <a:pt x="142" y="51"/>
                  <a:pt x="142" y="51"/>
                  <a:pt x="142" y="51"/>
                </a:cubicBezTo>
                <a:close/>
                <a:moveTo>
                  <a:pt x="136" y="50"/>
                </a:moveTo>
                <a:cubicBezTo>
                  <a:pt x="137" y="50"/>
                  <a:pt x="137" y="50"/>
                  <a:pt x="138" y="51"/>
                </a:cubicBezTo>
                <a:cubicBezTo>
                  <a:pt x="139" y="49"/>
                  <a:pt x="140" y="48"/>
                  <a:pt x="141" y="47"/>
                </a:cubicBezTo>
                <a:cubicBezTo>
                  <a:pt x="142" y="46"/>
                  <a:pt x="142" y="46"/>
                  <a:pt x="142" y="46"/>
                </a:cubicBezTo>
                <a:cubicBezTo>
                  <a:pt x="143" y="46"/>
                  <a:pt x="143" y="45"/>
                  <a:pt x="143" y="45"/>
                </a:cubicBezTo>
                <a:cubicBezTo>
                  <a:pt x="144" y="44"/>
                  <a:pt x="145" y="44"/>
                  <a:pt x="145" y="43"/>
                </a:cubicBezTo>
                <a:cubicBezTo>
                  <a:pt x="145" y="43"/>
                  <a:pt x="146" y="43"/>
                  <a:pt x="146" y="43"/>
                </a:cubicBezTo>
                <a:cubicBezTo>
                  <a:pt x="146" y="42"/>
                  <a:pt x="146" y="42"/>
                  <a:pt x="146" y="42"/>
                </a:cubicBezTo>
                <a:cubicBezTo>
                  <a:pt x="145" y="42"/>
                  <a:pt x="143" y="42"/>
                  <a:pt x="143" y="42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2" y="44"/>
                  <a:pt x="141" y="45"/>
                  <a:pt x="140" y="46"/>
                </a:cubicBezTo>
                <a:cubicBezTo>
                  <a:pt x="140" y="47"/>
                  <a:pt x="139" y="47"/>
                  <a:pt x="139" y="47"/>
                </a:cubicBezTo>
                <a:cubicBezTo>
                  <a:pt x="139" y="48"/>
                  <a:pt x="139" y="48"/>
                  <a:pt x="139" y="48"/>
                </a:cubicBezTo>
                <a:cubicBezTo>
                  <a:pt x="138" y="49"/>
                  <a:pt x="137" y="50"/>
                  <a:pt x="136" y="50"/>
                </a:cubicBezTo>
                <a:close/>
                <a:moveTo>
                  <a:pt x="132" y="50"/>
                </a:moveTo>
                <a:cubicBezTo>
                  <a:pt x="133" y="50"/>
                  <a:pt x="133" y="49"/>
                  <a:pt x="134" y="48"/>
                </a:cubicBezTo>
                <a:cubicBezTo>
                  <a:pt x="134" y="48"/>
                  <a:pt x="134" y="48"/>
                  <a:pt x="134" y="48"/>
                </a:cubicBezTo>
                <a:cubicBezTo>
                  <a:pt x="135" y="47"/>
                  <a:pt x="136" y="46"/>
                  <a:pt x="137" y="45"/>
                </a:cubicBezTo>
                <a:cubicBezTo>
                  <a:pt x="136" y="46"/>
                  <a:pt x="135" y="47"/>
                  <a:pt x="133" y="48"/>
                </a:cubicBezTo>
                <a:cubicBezTo>
                  <a:pt x="133" y="48"/>
                  <a:pt x="132" y="49"/>
                  <a:pt x="132" y="49"/>
                </a:cubicBezTo>
                <a:cubicBezTo>
                  <a:pt x="131" y="50"/>
                  <a:pt x="131" y="50"/>
                  <a:pt x="131" y="50"/>
                </a:cubicBezTo>
                <a:cubicBezTo>
                  <a:pt x="131" y="50"/>
                  <a:pt x="132" y="50"/>
                  <a:pt x="132" y="50"/>
                </a:cubicBezTo>
                <a:close/>
                <a:moveTo>
                  <a:pt x="128" y="46"/>
                </a:moveTo>
                <a:cubicBezTo>
                  <a:pt x="127" y="46"/>
                  <a:pt x="127" y="47"/>
                  <a:pt x="126" y="48"/>
                </a:cubicBezTo>
                <a:cubicBezTo>
                  <a:pt x="126" y="47"/>
                  <a:pt x="126" y="47"/>
                  <a:pt x="127" y="47"/>
                </a:cubicBezTo>
                <a:cubicBezTo>
                  <a:pt x="127" y="46"/>
                  <a:pt x="128" y="46"/>
                  <a:pt x="128" y="46"/>
                </a:cubicBezTo>
                <a:cubicBezTo>
                  <a:pt x="128" y="46"/>
                  <a:pt x="128" y="46"/>
                  <a:pt x="128" y="46"/>
                </a:cubicBezTo>
                <a:close/>
                <a:moveTo>
                  <a:pt x="119" y="41"/>
                </a:moveTo>
                <a:cubicBezTo>
                  <a:pt x="119" y="42"/>
                  <a:pt x="119" y="43"/>
                  <a:pt x="119" y="44"/>
                </a:cubicBezTo>
                <a:cubicBezTo>
                  <a:pt x="120" y="43"/>
                  <a:pt x="121" y="43"/>
                  <a:pt x="121" y="42"/>
                </a:cubicBezTo>
                <a:cubicBezTo>
                  <a:pt x="121" y="42"/>
                  <a:pt x="121" y="42"/>
                  <a:pt x="121" y="42"/>
                </a:cubicBezTo>
                <a:cubicBezTo>
                  <a:pt x="120" y="42"/>
                  <a:pt x="120" y="41"/>
                  <a:pt x="119" y="41"/>
                </a:cubicBezTo>
                <a:close/>
                <a:moveTo>
                  <a:pt x="125" y="39"/>
                </a:moveTo>
                <a:cubicBezTo>
                  <a:pt x="130" y="39"/>
                  <a:pt x="135" y="39"/>
                  <a:pt x="140" y="39"/>
                </a:cubicBezTo>
                <a:cubicBezTo>
                  <a:pt x="142" y="39"/>
                  <a:pt x="143" y="39"/>
                  <a:pt x="144" y="39"/>
                </a:cubicBezTo>
                <a:cubicBezTo>
                  <a:pt x="154" y="40"/>
                  <a:pt x="163" y="40"/>
                  <a:pt x="171" y="41"/>
                </a:cubicBezTo>
                <a:cubicBezTo>
                  <a:pt x="174" y="41"/>
                  <a:pt x="174" y="41"/>
                  <a:pt x="174" y="41"/>
                </a:cubicBezTo>
                <a:cubicBezTo>
                  <a:pt x="190" y="42"/>
                  <a:pt x="206" y="43"/>
                  <a:pt x="222" y="43"/>
                </a:cubicBezTo>
                <a:cubicBezTo>
                  <a:pt x="223" y="43"/>
                  <a:pt x="223" y="43"/>
                  <a:pt x="223" y="43"/>
                </a:cubicBezTo>
                <a:cubicBezTo>
                  <a:pt x="224" y="42"/>
                  <a:pt x="224" y="41"/>
                  <a:pt x="223" y="39"/>
                </a:cubicBezTo>
                <a:cubicBezTo>
                  <a:pt x="223" y="39"/>
                  <a:pt x="223" y="39"/>
                  <a:pt x="223" y="39"/>
                </a:cubicBezTo>
                <a:cubicBezTo>
                  <a:pt x="223" y="39"/>
                  <a:pt x="222" y="38"/>
                  <a:pt x="222" y="38"/>
                </a:cubicBezTo>
                <a:cubicBezTo>
                  <a:pt x="222" y="38"/>
                  <a:pt x="222" y="37"/>
                  <a:pt x="222" y="37"/>
                </a:cubicBezTo>
                <a:cubicBezTo>
                  <a:pt x="222" y="37"/>
                  <a:pt x="222" y="37"/>
                  <a:pt x="222" y="37"/>
                </a:cubicBezTo>
                <a:cubicBezTo>
                  <a:pt x="220" y="34"/>
                  <a:pt x="217" y="31"/>
                  <a:pt x="216" y="29"/>
                </a:cubicBezTo>
                <a:cubicBezTo>
                  <a:pt x="212" y="25"/>
                  <a:pt x="208" y="22"/>
                  <a:pt x="204" y="20"/>
                </a:cubicBezTo>
                <a:cubicBezTo>
                  <a:pt x="197" y="15"/>
                  <a:pt x="187" y="11"/>
                  <a:pt x="177" y="8"/>
                </a:cubicBezTo>
                <a:cubicBezTo>
                  <a:pt x="167" y="6"/>
                  <a:pt x="156" y="4"/>
                  <a:pt x="145" y="3"/>
                </a:cubicBezTo>
                <a:cubicBezTo>
                  <a:pt x="140" y="3"/>
                  <a:pt x="136" y="3"/>
                  <a:pt x="132" y="3"/>
                </a:cubicBezTo>
                <a:cubicBezTo>
                  <a:pt x="130" y="3"/>
                  <a:pt x="128" y="3"/>
                  <a:pt x="126" y="3"/>
                </a:cubicBezTo>
                <a:cubicBezTo>
                  <a:pt x="124" y="3"/>
                  <a:pt x="122" y="3"/>
                  <a:pt x="120" y="3"/>
                </a:cubicBezTo>
                <a:cubicBezTo>
                  <a:pt x="120" y="3"/>
                  <a:pt x="120" y="3"/>
                  <a:pt x="119" y="3"/>
                </a:cubicBezTo>
                <a:cubicBezTo>
                  <a:pt x="119" y="6"/>
                  <a:pt x="119" y="10"/>
                  <a:pt x="120" y="13"/>
                </a:cubicBezTo>
                <a:cubicBezTo>
                  <a:pt x="120" y="21"/>
                  <a:pt x="120" y="30"/>
                  <a:pt x="119" y="39"/>
                </a:cubicBezTo>
                <a:cubicBezTo>
                  <a:pt x="121" y="39"/>
                  <a:pt x="123" y="39"/>
                  <a:pt x="125" y="39"/>
                </a:cubicBezTo>
                <a:close/>
                <a:moveTo>
                  <a:pt x="122" y="42"/>
                </a:moveTo>
                <a:cubicBezTo>
                  <a:pt x="123" y="42"/>
                  <a:pt x="123" y="42"/>
                  <a:pt x="123" y="42"/>
                </a:cubicBezTo>
                <a:cubicBezTo>
                  <a:pt x="123" y="42"/>
                  <a:pt x="123" y="43"/>
                  <a:pt x="123" y="43"/>
                </a:cubicBezTo>
                <a:cubicBezTo>
                  <a:pt x="123" y="43"/>
                  <a:pt x="124" y="42"/>
                  <a:pt x="124" y="42"/>
                </a:cubicBezTo>
                <a:cubicBezTo>
                  <a:pt x="124" y="42"/>
                  <a:pt x="123" y="42"/>
                  <a:pt x="122" y="42"/>
                </a:cubicBezTo>
                <a:close/>
                <a:moveTo>
                  <a:pt x="127" y="42"/>
                </a:moveTo>
                <a:cubicBezTo>
                  <a:pt x="127" y="42"/>
                  <a:pt x="127" y="43"/>
                  <a:pt x="127" y="43"/>
                </a:cubicBezTo>
                <a:cubicBezTo>
                  <a:pt x="127" y="43"/>
                  <a:pt x="127" y="43"/>
                  <a:pt x="127" y="43"/>
                </a:cubicBezTo>
                <a:cubicBezTo>
                  <a:pt x="127" y="43"/>
                  <a:pt x="128" y="42"/>
                  <a:pt x="129" y="42"/>
                </a:cubicBezTo>
                <a:cubicBezTo>
                  <a:pt x="128" y="42"/>
                  <a:pt x="128" y="42"/>
                  <a:pt x="127" y="42"/>
                </a:cubicBezTo>
                <a:close/>
                <a:moveTo>
                  <a:pt x="131" y="42"/>
                </a:moveTo>
                <a:cubicBezTo>
                  <a:pt x="131" y="42"/>
                  <a:pt x="131" y="42"/>
                  <a:pt x="131" y="43"/>
                </a:cubicBezTo>
                <a:cubicBezTo>
                  <a:pt x="131" y="43"/>
                  <a:pt x="131" y="43"/>
                  <a:pt x="131" y="43"/>
                </a:cubicBezTo>
                <a:cubicBezTo>
                  <a:pt x="132" y="43"/>
                  <a:pt x="132" y="42"/>
                  <a:pt x="133" y="42"/>
                </a:cubicBezTo>
                <a:cubicBezTo>
                  <a:pt x="132" y="42"/>
                  <a:pt x="131" y="42"/>
                  <a:pt x="131" y="42"/>
                </a:cubicBezTo>
                <a:close/>
              </a:path>
            </a:pathLst>
          </a:custGeom>
          <a:solidFill>
            <a:srgbClr val="A3B1BC"/>
          </a:solidFill>
          <a:ln>
            <a:noFill/>
          </a:ln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Rectangle 47"/>
          <p:cNvSpPr/>
          <p:nvPr/>
        </p:nvSpPr>
        <p:spPr>
          <a:xfrm>
            <a:off x="5847531" y="2150424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360954" y="2519756"/>
            <a:ext cx="3132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</a:p>
        </p:txBody>
      </p:sp>
      <p:sp>
        <p:nvSpPr>
          <p:cNvPr id="73" name="Rectangle 47"/>
          <p:cNvSpPr/>
          <p:nvPr/>
        </p:nvSpPr>
        <p:spPr>
          <a:xfrm>
            <a:off x="7959360" y="3782393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4" name="文本框 73"/>
          <p:cNvSpPr txBox="1"/>
          <p:nvPr/>
        </p:nvSpPr>
        <p:spPr>
          <a:xfrm>
            <a:off x="8472783" y="4187007"/>
            <a:ext cx="3132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</a:p>
        </p:txBody>
      </p:sp>
      <p:sp>
        <p:nvSpPr>
          <p:cNvPr id="77" name="Rectangle 47"/>
          <p:cNvSpPr/>
          <p:nvPr/>
        </p:nvSpPr>
        <p:spPr>
          <a:xfrm>
            <a:off x="1996243" y="4971837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702554" y="5341169"/>
            <a:ext cx="3132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dirty="0">
                <a:solidFill>
                  <a:srgbClr val="595959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</a:rPr>
              <a:t>We have many PowerPoint templates that specially designed to help you.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  <p:sp>
        <p:nvSpPr>
          <p:cNvPr id="17" name="椭圆 16"/>
          <p:cNvSpPr/>
          <p:nvPr/>
        </p:nvSpPr>
        <p:spPr>
          <a:xfrm>
            <a:off x="4074290" y="3324310"/>
            <a:ext cx="251886" cy="251886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6413866" y="5399625"/>
            <a:ext cx="394179" cy="394179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9" name="椭圆 18"/>
          <p:cNvSpPr/>
          <p:nvPr/>
        </p:nvSpPr>
        <p:spPr>
          <a:xfrm>
            <a:off x="8448417" y="3423927"/>
            <a:ext cx="208902" cy="208902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58551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7" grpId="0" animBg="1"/>
      <p:bldP spid="68" grpId="0" animBg="1"/>
      <p:bldP spid="71" grpId="0"/>
      <p:bldP spid="72" grpId="0"/>
      <p:bldP spid="73" grpId="0"/>
      <p:bldP spid="74" grpId="0"/>
      <p:bldP spid="77" grpId="0"/>
      <p:bldP spid="78" grpId="0"/>
      <p:bldP spid="16" grpId="0"/>
      <p:bldP spid="17" grpId="0" animBg="1"/>
      <p:bldP spid="18" grpId="0" animBg="1"/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47"/>
          <p:cNvSpPr/>
          <p:nvPr/>
        </p:nvSpPr>
        <p:spPr>
          <a:xfrm>
            <a:off x="7844137" y="2437572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8283782" y="2849651"/>
            <a:ext cx="2900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33PPT.COM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致力打造最时尚动感的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PPT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模板，模板里面的所有模块均可编辑</a:t>
            </a:r>
          </a:p>
        </p:txBody>
      </p:sp>
      <p:sp>
        <p:nvSpPr>
          <p:cNvPr id="29" name="Rectangle 47"/>
          <p:cNvSpPr/>
          <p:nvPr/>
        </p:nvSpPr>
        <p:spPr>
          <a:xfrm>
            <a:off x="7844137" y="4397903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283782" y="4809982"/>
            <a:ext cx="2900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33PPT.COM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致力打造最时尚动感的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PPT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模板，模板里面的所有模块均可编辑</a:t>
            </a:r>
          </a:p>
        </p:txBody>
      </p:sp>
      <p:sp>
        <p:nvSpPr>
          <p:cNvPr id="31" name="Rectangle 47"/>
          <p:cNvSpPr/>
          <p:nvPr/>
        </p:nvSpPr>
        <p:spPr>
          <a:xfrm>
            <a:off x="2245914" y="2437572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1197823" y="2774763"/>
            <a:ext cx="2900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33PPT.COM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致力打造最时尚动感的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PPT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模板，模板里面的所有模块均可编辑</a:t>
            </a:r>
          </a:p>
        </p:txBody>
      </p:sp>
      <p:sp>
        <p:nvSpPr>
          <p:cNvPr id="33" name="Rectangle 47"/>
          <p:cNvSpPr/>
          <p:nvPr/>
        </p:nvSpPr>
        <p:spPr>
          <a:xfrm>
            <a:off x="2245914" y="4397903"/>
            <a:ext cx="174841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添加文字</a:t>
            </a:r>
            <a:endParaRPr lang="en-US" sz="2400" b="1" dirty="0"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1197823" y="4735094"/>
            <a:ext cx="2900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33PPT.COM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致力打造最时尚动感的</a:t>
            </a:r>
            <a:r>
              <a:rPr lang="en-US" altLang="zh-CN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PPT</a:t>
            </a:r>
            <a:r>
              <a:rPr lang="zh-CN" altLang="en-US" dirty="0">
                <a:latin typeface="Microsoft YaHei UI" panose="020B0503020204020204" pitchFamily="34" charset="-122"/>
                <a:ea typeface="Microsoft YaHei UI" panose="020B0503020204020204" pitchFamily="34" charset="-122"/>
              </a:rPr>
              <a:t>模板，模板里面的所有模块均可编辑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D996A778-CAC7-4147-A756-A817D6156CD2}"/>
              </a:ext>
            </a:extLst>
          </p:cNvPr>
          <p:cNvSpPr/>
          <p:nvPr/>
        </p:nvSpPr>
        <p:spPr>
          <a:xfrm>
            <a:off x="3414314" y="718051"/>
            <a:ext cx="5363371" cy="6760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3793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此处添加标题文本</a:t>
            </a:r>
          </a:p>
        </p:txBody>
      </p:sp>
      <p:pic>
        <p:nvPicPr>
          <p:cNvPr id="2" name="图片 1" descr="5e9e865db848b234db97194ec83c84e4.png"/>
          <p:cNvPicPr>
            <a:picLocks noChangeAspect="1"/>
          </p:cNvPicPr>
          <p:nvPr/>
        </p:nvPicPr>
        <p:blipFill>
          <a:blip r:embed="rId3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8249" y="1728832"/>
            <a:ext cx="4405879" cy="4405879"/>
          </a:xfrm>
          <a:prstGeom prst="rect">
            <a:avLst/>
          </a:prstGeom>
        </p:spPr>
      </p:pic>
      <p:sp>
        <p:nvSpPr>
          <p:cNvPr id="22" name="椭圆 21"/>
          <p:cNvSpPr/>
          <p:nvPr/>
        </p:nvSpPr>
        <p:spPr>
          <a:xfrm>
            <a:off x="5987103" y="2063961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5975897" y="5554764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269916" y="3804065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7702912" y="3815336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34088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20" grpId="0"/>
      <p:bldP spid="22" grpId="0" animBg="1"/>
      <p:bldP spid="23" grpId="0" animBg="1"/>
      <p:bldP spid="24" grpId="0" animBg="1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03681" y="3364547"/>
            <a:ext cx="42119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工作成果展示</a:t>
            </a:r>
            <a:endParaRPr lang="zh-CN" altLang="en-US" sz="4800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4445" y="3343229"/>
            <a:ext cx="1299117" cy="110954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540602" y="2567998"/>
            <a:ext cx="10717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/>
                <a:ea typeface="微软雅黑"/>
                <a:cs typeface="微软雅黑"/>
              </a:rPr>
              <a:t>02</a:t>
            </a:r>
            <a:endParaRPr lang="zh-CN" altLang="en-US" sz="5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/>
              <a:ea typeface="微软雅黑"/>
              <a:cs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517837" y="2540272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3239006" y="2335884"/>
            <a:ext cx="5633176" cy="23004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3524269" y="4196395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8326625" y="2546680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333057" y="4202803"/>
            <a:ext cx="248187" cy="248187"/>
          </a:xfrm>
          <a:prstGeom prst="ellipse">
            <a:avLst/>
          </a:prstGeom>
          <a:solidFill>
            <a:srgbClr val="6ED9DD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1844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2000">
        <p:blinds dir="vert"/>
      </p:transition>
    </mc:Choice>
    <mc:Fallback xmlns="">
      <p:transition xmlns:p14="http://schemas.microsoft.com/office/powerpoint/2010/main" spd="slow" advTm="200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  <p:bldP spid="9" grpId="0"/>
      <p:bldP spid="12" grpId="0" animBg="1"/>
      <p:bldP spid="10" grpId="0" animBg="1"/>
      <p:bldP spid="16" grpId="0" animBg="1"/>
      <p:bldP spid="17" grpId="0" animBg="1"/>
      <p:bldP spid="1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D6E749EE-19CC-413C-90C9-6A8847D9C9F7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Каталог"/>
  <p:tag name="ISPRINGCLOUDFOLDERID" val="0"/>
  <p:tag name="ISPRINGCLOUDFOLDERPATH" val="Каталог"/>
  <p:tag name="ISPRING_PLAYERS_CUSTOMIZATION" val="UEsDBBQAAgAIAK6q4UjXp5f2WAQAAOUQAAAdAAAAdW5pdmVyc2FsL2NvbW1vbl9tZXNzYWdlcy5sbmetWN1u2zYUvi/QdyAEFNiALW0HtCiGxAEtMTYRmXIlOU42DAIjMTZRScz049a72vX2FHuIAX2g3uwtdkjJSdwfSEoCxIBJ5fvO0TnfOYf04fGHLEUbUZRS5UfWy4MXFhJ5rBKZr46sRXjy4xsLlRXPE56qXBxZubLQ8ejpk8OU56uarwR8f/oEocNMlCUsy5Fe3a6RTI6s+Tiyvdkcs4vI9SZeNKYTa2Sr7JrnW+Sqlfrup9dvPrx89fr7w+ctrg9NMMOuu0+EDNOrFz2IWOh7bgRsxI0YOQ+t0aePf3/6+Od///w7DOwtQpcyYo3aL8PQc5+cadN/9TS98H3CwihwqUMiGkTMC01UXBISxxpdqBqt+UagSqGNFO9RtRaQ0UoWApWpTMyDWMFGXosuY443w5RFPglCn9oh9Zg1ClRRbH8wtLyu1qoAcyVKZMkvU5EYm6Ad8/y6ECWY5hVoC8FftZbwnyrjMj/oNO3jJWWTKPQ8N4gIc3Y71ojkCXIKrs0MZPFxQHwgKHgpintgI6M3A0c4TYcxTOlk6sIn1C5M5Wqdwqca6secQA7mIu9CgUaIDxILgqXnOzpoYApxdM3L8r0qkj193E1UFzFltgcStMM75KHm2BFDjiV0kKIQcdVFNiNBgCckGnvnIGRrxLwhCO8Uau50COKCBFAiJOjCMHxGJ1gLXpfYTv+7+oq5lnO6RTyOAafDt5GqLmFHhxSqwFRaeTDMTEDeLiBtFLvfKOOGFaJrViu5EeBHkYii0xA0GZs4WkVvF/SX6ARTlzgRyMrxllFomp+2mPEtylWFeLLheSzQpYh5DVrfwrNEJuaZzrOx/3st/0C8arvKs7YhMYecPxvqz14P+4pbdQk+VZXIrqsu0zpgrfv38UJr+psu9Hn1+9kPbMKwT73HyUwpszptuu6D83Pj2dAcdTrxwEj1z9ZjexI0vXVMoWGNpeqPIDBN9fyAAZj2R1F2AobmTYuGHk7zqwE2mdcSMIXuy3EGodpz4QxCOAC/JOOAhnBAWorLUladxw5TjU2Cvp7aGE58qajEbTFeiisFJ5xU8E1z+oApZDLdmdA7h5u9URHS0AWXGRCuGvEAZSoz8D/pwbmYkV0Emga/9yZLVaeJKd5UvjNNHmJbZ+LLY9NVoTKzm/JyJ95myBw/xIvm5fzG6HzA+L+pv975uVN+989SQLBvTyMbM5voI7+u1bQnCEpAh8INg8jFYw2HWsh4Fa9hmF6pOk96EjUHdoecYCBr37kn9DMHml3U7v48iATqWTc/ckP2K1OVKH/rIgnxeB9nFn1Q7b1mh+uEUFDdo9wZeDNKMpXB1kG3XRB1myQchtiezkD3QR+Hb4Ez7J9CyzKH7WFIE85hkNubY12lMhdDsA8bEPr9QjqPsOOYuzSUVCrjd80kTOCeELeX6hQu1X3J7Clm0D0/4xOJrAYSmoGz6y1Qvs36tng3X86fm1VpfpA4fH7n94n/AVBLAwQUAAIACACuquFIpG7HBfQDAADeEAAAJwAAAHVuaXZlcnNhbC9mbGFzaF9wdWJsaXNoaW5nX3NldHRpbmdzLnhtbOVYX28aRxB/51OsrspjOJzYtYMOLMsG2QoGFy5qrKqyltuB23pv93q7ByFPeW4/RV/6DSrl81R56bfo7C1gCDg5nLpKVSELbnbmN/9nbh0cv0kEmUCmuZINb69a8wjISDEuxw3vVdh+euQRbahkVCgJDU8qjxw3K0GaDwXX8QCMQVZNEEbqemoaXmxMWvf96XRa5TrN7KkSuUF8XY1U4qcZaJAGMj8VdIZfZpaC9uYIJQDwL1FyLtasVAgJHNKlYrkAwhlaLrl1ioq2oDr2fMc2pNHtOFO5ZKdKqIxk42HD++boxH4WPA7qjCcgbUx0E4mWbOqUMW6toGLA3wKJgY9jNPdw3yNTzkzc8J7XnlkYZPc3YQpw5zu1MKcKgyDNHD8BQxk11D06hQbeGL0gOBKbSZrwKMQTYgPQ8M7Cm0Hn4qx10+2FrcHNeXjZcTbsIBS2Xoc7CIUXYae1C39Z+PPrq1a/c9F9eRP2ep3w4upOCiO6FpDAX49YgJFVeRbBMmCBifNkKCkXWKQfhVGDwTIXNBtDqNocsziiQoNHfkph/F1OBTcz7IYadsMtQHqiU4hM36at4ZksB+8OzgGiYZjLZU0cvFjWxOHRmuu+037n1lYrA2oMjWIsHqQVpgX+KmnBNlJyzTX7TIZKsKVDkAyBdWkCKz0xuOWyjZx7HhlhEgS6epJxKjzCDboeLYV1PtSGm6L32qucBLFwSAC5HGyEIoppptcivoy6Lfyo+UNXGdA/ulA40n2s36tcMDJTORH8FohRBNOcJ/grBrLaTGSUqaSgYr8bogVH4yYcpsCOyyi6RhVJjpI4XFIBxmn4OedvyRBGKkNcoBMcRUjn2uFXdwJOqdZ3oHRh4xPXIhfds9brJ9ZByiZURjuCY21AkppHwaczIpVZyGE4IpprKJLCOCvOyvhWfXgaNE9y4dL8TydjBfoRU/I4WnZJzGctKK02ppOiEW1zFdDYghxT4jDxIMLJwmUOZQEjKomSYkZohNNb27aecJVrpLgGdtD64RY6ecJl8TTGKYgaMwZZKcja3rPn+wffHh69qFf9P9/9/vSTQvO9diWoVecW2+m9i7Oc1Efr8zNCn1iiG7JtlSW2UNmG0u0vBvMFtjniA9+unu2bqFiYX+MiGrRO+qfnpN8avOqEg3qZYugq7DsTxVhOI/seWUrGhrIM44f3v3x4/+6v3/4ox/xreebrcgZ0e2W4ei/LcPXdor5aWdKlTMDBPnaDCke74AnH6vxPtOl9HfPlHf6vdOkXvS+6Fn+cLn1QYr/6wfZ/iZh7Wl7a1m5pgb/1PmxPEi55gnG0m3t5iW4e7Nfw3rf1qFJBtPX/STQrfwNQSwMEFAACAAgArqrhSDiyGvbAAgAAUAoAACEAAAB1bml2ZXJzYWwvZmxhc2hfc2tpbl9zZXR0aW5ncy54bWyVVl1v2jAUfd+vQOyddBUdnZQiQQZSpW6t1qrvTnJJLBw7sh06/v3s2G5sSAjDqoTvPcf3+9JY7DFdfplM4owRxl9BSkwLoSVONsH5wzRtpGR0ljEqgcoZZbxCZLr8um0/cdQix1jsAFxxbtrPCGeHMujMzFfzu/ndNRRrY7u9ZCNjVY3o8YkVbJaibF9w1tB8NJzyWAMnmO51ED8WyWYxhCRYyEcJVeDT5l6f6yg1ByFAu/R9o88oi6AUSBf9bXKbXMnpTF2O/oR2wALLlrb6ps8QrUYFhEm+X+kzjKfq9bAqC30uEyT8laO9VRN0BB4+/nOuzyCD1U39Pz1Sc1bohIacy0X85BCGcjV+2qsbfUYJOiBtaLQKNj33yWK9WHsg+9Wf+1iPK2fkRef1ZCHooqcElpI3EEfuZnSiZB/PjVTzAcsdIkIBfFEHelFOv6BGuGdCWYf7Ax+Y5h7ICjrEOyNNBYnx1wOG8g6fJOt2Vfj+fco8BzkcrNDzsBN2yN8qrWdIT9ghXwnO4ZmS4xn8VGM4rsRrZIt5OftKCxSpq8uXuzmttvSkB1d4pq3AYSqWw1Jod95wBbpqcdTKjEvRmU8xRQdcIIkZ/aVx6bENRsTRicJ2Wn9fxRJLAn3t1vqolrTvsr6GzWiLGXaj+U3oYjP3iVQr/GGKpERZWanfJDGdWJ6aEWVkGvUz9JJUcOCPdMc8Tmt7iFQhvgf+xhi51gxlEq7FMjNYQ87EkZeCOOrPcWwf6Us+baoU+EbVDINrmlBmcCUuSqL+5DuGD8hDwoDSMGWpnqMIf/akJ7ANAIhnpSu/uRhN1RCJCRzAzb0naAMeiiwWqkOHmm0ln2An/fVgJSf96AG8hrRromsUHxcqegjvyq9+htGMb2CJUtFGFky9W8DdDAUr2W0y3Xm+dSOwrRS8rPTnKVRC/Z/kP1BLAwQUAAIACACuquFI2lyM28cDAADvDwAAJgAAAHVuaXZlcnNhbC9odG1sX3B1Ymxpc2hpbmdfc2V0dGluZ3MueG1s3VfNbhs3EL7rKYgtcozWzk/tCCsZhi3DQhTJlTZojKIwqOVIy5pLbkmuFOWUc/sUvfQNCuR5ilz6Fh0uJdmKbGflxilaCILE4cw3/zO70cHbTJApaMOVbAa79Z2AgEwU43LSDF7HJ4/3A2IslYwKJaEZSBWQg1YtyouR4CYdgrXIagjCSNPIbTNIrc0bYTibzerc5NrdKlFYxDf1RGVhrsGAtKDDXNA5/th5DiZYIFQAwG+m5EKsVasREnmkV4oVAghnaLnkzikqTm0mgtBzjWhyOdGqkOxICaWJnoyawTf7h+6z5PFIxzwD6UJiWkh0ZNugjHFnBBVD/g5ICnySorV7zwIy48ymzeDpzhMHg+zhJkwJ7l2nDuZIYQykXeBnYCmjlvqjV2jhrTVLgiexuaQZT2K8Ic7/ZnAcXwy7neP2Ra8ft4cXp/GrrrdhC6G4/SbeQijuxN32NvxV4U/Pz9qDbqf38iLu97tx5+xKCiO6FpAoXI9YhJFVhU5gFbDIpkU2kpQLrNFPwmjAYpULqicQqxOOWRxTYSAgP+Uw+a6ggts5NsMONsMlQH5ockjswKWtGVhdQHAF5wHRMMzlqiaev1jVxN7+muuh137l1o1WRtRamqRYPEgrTYvC66Ql21jJNdfcmYyUYCuHxhhlgb4cak5FQLhF35LVrXURsCdcYPyd7G59LO2Gc0lKtVmL4SqOrpST1g89ZcH86J3zpNtYv1eFYGSuCiL4JRCrCCauyPBfCuR6e5CxVllJFdRYYgRnQKYcZsAOqig6RxVZgZI4LXIB1mv4ueDvyAjGSiMu0CnOFqRz4/HrWwHn1JgrULq08ZEv+k7vuP3mkXOQsimVyZbgmG3Icvsg+HROpLJLOQxHQgsDZVIYZ+VdFd/q90+D4VkhfJq/dDKuQT9gSh5GyzaJ+awFldWmdFo2omuuEhpbkGNKPCZeJDgZuCygKmBCJVFSzAlNcB4b19ZTrgqDFN/AHtrc30IvT7gsTxNc9ahRM9CVIHd2nzx99vzbvf0XjXr45/vfH98ptNhUZ4I6dX5VHd26CqtJfbIQPyN0x1rckD1ROnOFyjaU3rzqFytpc8RHoVsIN++WcgV+ndUybB8Ojk7JoD183Y2HjSrp7SnsJJukWCBj96xXScYFpwrjxw+/fPzw/q/f/qjG/Gt15vNqBvT6Vbj6L6twDfzqPbu2diuZgKN64kcPDmvBM4719p9ovNt64J/37Ffpu7uf6XxXfqG+u1eq/v3h87+NgT+tXn7W3nai8Mb3yhrS11/SW7W/AVBLAwQUAAIACACuquFIfMLq66YBAAAkBgAAHwAAAHVuaXZlcnNhbC9odG1sX3NraW5fc2V0dGluZ3MuanONlE1vwjAMhu/8iiq7TmhDsLLdgIE0icOkcZt2CMWUijSOktDBEP99TflqWncjvpCXp69jR/G+FeSLRSx4CfbF72L/7u8LDZxm9QbufV006KnTmRHJAmZJCiKRwCpIdv70Ih+uBGXMZGE63304W1PyY+j+WXJhyrgiLDShGULLCO2b0LZU4h+vslNVx4pKbZ5vrEXZjlBakLYtUae8YNjdpFjlAiswZqCP6EOxCHTJI/BMu4Nur9trIq+Ok0nVMcJUcbmbYoztOY/WscaNXDQddbVToPMLX58O+ByOxmEZEImxbxbSauJx30UzqTQYA6e8T2MXJCz4HIRXUGfUGf2Besb1gip0lpjEnunBo4syrXgMtS71By58TOZetW6GLuqcha1tum8l+A50zeq168IDUW3UDReoNMauIzW03vMLKpAvEhmfUj+4IDl3WGfb1L1rof1ROAyHzHtCWHlCK+JFpk2D44ZXb8mHaypZp9SbF5QoKRGJxIoCM/I0tjpG3P4zYNxaHq3SfDrkkzFvA9dr0DNEUWwl2nxiBl//TNjsco5jztbhF1BLAwQUAAIACACuquFIPTwv0cEAAADlAQAAGgAAAHVuaXZlcnNhbC9pMThuX3ByZXNldHMueG1snZGxCsIwEIb3PkW43cRupSR1E9wcdJaaphppLyWXWh/flIp0kYBDIP/xfT8kJ3evvmNP48k6VJDzLTCD2jUWbwrOp/2mAEahxqbuHBoF6IDtqkzavMCjN2QCsViBpOAewlAKMU0TtzT42ECuG0MsJq5dL+LpHYrZFMOiwuKW9i/7M4MqyxiT19F24YBVvMe0IIy8VjA7F43cYutA/AIakwBMqsFQAmh9AngMCcCPK0CK75vnpEcK8aNikGK1nip7A1BLAwQUAAIACACuquFIsuC9bWQAAABlAAAAHAAAAHVuaXZlcnNhbC9sb2NhbF9zZXR0aW5ncy54bWyzsa/IzVEoSy0qzszPs1Uy1DNQUkjNS85PycxLt1UKDXHTtVBSKC5JzEtJzMnPS7VVystXUrC347LJyU9OzAlOLSkBKixWKMhJrEwtCknNBTJKUv0Sc4Eqn61Y+GzufiV9Oy4AUEsDBBQAAgAIAPeSU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K6q4UgGCTn9RwgAACMgAAApAAAAdW5pdmVyc2FsL3NraW5fY3VzdG9taXphdGlvbl9zZXR0aW5ncy54bWy1Wttu48gRfc9XNBQskACBdaFuDjQKeGnZxMiUVqTtmQQB0RLbFmFetGRLM1roIc/JN+Rh3/IDAfYtP7NYIH+R6iZpkZIsk/ZkOAamq+tUVdetL55B/OQG6jpmoe/+SJgbBiZlzA0e4+FvEBosQi+MphGNKYvre8q9GzjhFz14CDkNqDEjgUMiR+Wz8bCBRuIP6vfkvtaHUVtpt1CvjVu4jzTcUWHuUtIuJRXmtFZTHdQPRCRyI7qgATstdVAvzB4D9CCmEdMDh34dSkXu/FRxBVcRcVzgi4fdNv92mdad1uYfajc7vQ7etWRJkrpI7WhNrbHr9S57chPhRrvTkHZKvyW1JNTsdJqX3V2z1+pIMBpddkFKG192UbvXbre0XQu3AI1kWdFa6q4nXTabMmjD/Ut1NxopvUYDNZtNqa3tOl1ppDQQcEsgQ5b63IGSJilSdycrcrMvoZE6UkbtHdZwV+2gfgt3G41dW1GkRmPv3P3q8u7aU0svJ3PnKwJPhuDkLM+t+onkGizWUQTMFvVXHmEUBcSnH2q//uunX//5n1qakyJ/M47MlCI1IQKZ44cJfFAXg2xGaM+nf56OXOdDbb5mLAwuFmHAwKSLIIx84tWGv00yJLW/DDLc0AhwDfGnBO6BLOheXVtud9qdsrBU12j0mq5F6K9IsB2Hj+HFnCyeHqNwHTillrfcrmjkucETX9RlT8W9c9yeGzOdUb9gH+7zrzxsBV0ppty8LuZfKaRH5tTbe6SlttQKuL3K1z1yAN24scsEVG7y7xx0RR5pMQB9mX/nMQFoKUatx7/XQYx+ZaVyEepoS6OikqQpnkWFq/Wqaj6tovCRO7uIez3QzzgvhB4TPHILG/wrBeIL5ApLRSl1W1/tKT3lgDEdHvaSgQ9aILj55pKShMipYquTm6lsfLbHk6uJrehXtaGaVCXiZfm7Vrf/tdnp/n5QT3ElJZk38nhclIWEsE6jnCzDmk3GNgjEY9vAn6za8Jef//HLz3/770//royf3Fpj3cC1YfqPygKmM3zHDfh7eQNuZzNsWLY51jVs66ZtTCzhoTG2sFYbfg7XaEk2FLEQbVz6BbElRdCo3Yii2HMdMcGbtxusaQl92uRG1g17hk1rpquWPjFqQzOMou0fhGSyZktIoyWJkePGZO5RR6iFZBHzvNGAdnEeQ/CXLV3gDH3iBhdltM/ke924sq3JZGza2NAySm2IAwdpEeGaqguaySaegYyIwL79Nrgt8lBIQLLnVRZyrV9dj+HH4oZcu49LD37YG6yZYgjJlAYlgJA4eAapZ5r3k5nGfQgKEUErEsdfwsgpJE0+dCVk64Y6gdRUrZx8i4vJZEPg3WABqUMXrIS8G2ya8hW2lcknyPHa0JhUBE0+Ql1+rAj6jE2oIWyWgBnynX4l84rgZZgVSFaDC8Lz3dsislgAjntz44brGCjcw1Amohrji8qaTPz9LQRSl8cvVHsiGJwtRo/uhoIpkQMbXgld0JFUrPHs+v5W/7M9kvUx1mxIN21yb1uiX3KlPtmiIGSIOBsSLCia0wVZQyVsYc5xHTHHIy9M+GHt/ogIS/vPd2nrMjT86bs3mFRoeCcsg8MyKIMDy4q9pp27LV3BGw3huf6iFWUc8GYTTBUb8kyffJsQxa6/9pIu/S0C9Wxc1WC9asf7/VU+bP8HY8ykBSs6dDTFDSuBMOzEfMuBzdOrBNSNEaibJv0cGj6/kVYSYExSGUaI3iHmDjxXMOQOPFpNxD1WTN2CE9c9nfN7SAmwqNUkaqfjzW+LHoUL+XOpzulDCOclj5JNcpCBvUuEv0yUc0elwtZi6dYYDDdA5mOSVCDVc31+myon9vYGZ65IdoPCeu7DteeI6vbcJ7EjgJ/XPj0+hz1EoS+oHomzvE42pT+905BkibNE77TaAeK5QEvHKlef74qYieWZem2rsqFifrfg9eyVx0F1cJ+MLdMeywqXAGXiE7ZYwi78wG985WUl1wINj2SQlyy+/iroQHtCRSn1j+WVJwgodd4j8bO8vxgho/FfS8ixZKUIFYOSwPQOlULPrNrSIf2+yYWEJJuOH/r8KauMnTzB0yDJliWr1zdQA+Z5a/eQG3n2EZqYOLeXxQgXlmXeX0jXzHMDWnFJ794y+MosfWrLmiau61BMnrt4SvZJB24a6csc8uDeXkGeei0b0EYPRFLHZdVlil0oay9Qu8l4X7mbk5vSM2H/BuIRaLas8KQSsCj0pvwx6vj1FRj42xlk5JBF/O6djfIc8TL8ksZu+EC8GNjypEPWKdgw5ae6VGSRdsg942Xg5FhTwiHfXehB/1aT1eTYi/RDlKoq4q02b/cz7chwuA6lUznL98RDfoN+ZUf8OeIhv8l7/wTuX0egw5k8Mns/U0iUp5eJHPDQQLSblCcbFXm4BWP+jhrnTEoJRU4/dOhQbGGW69O0mDktb3D9BYsHwfMp44Zj5lux7Jj/nqAwsU/e+vnsHTCXefTl1BbrgALML4sPT6V/miCn8j957j/0RUJFbLuiH2pwXSCLJe/YcQ2lMj7UuNp8lzzGrbJmxntZDimsOQ/1SfREIysMvWoqA75xVkKESaGfN29QP3LToH4uPoNU7MvhC9b+nEYYMsClWWoWaXnuZfZcdSdOjUXYC5N5PFuC6ACuMRkmRygkFSXRYpmlVDLIz8Pxj7ke3dCsS+UIOdecX/0ghso4n9gyG9MHlm9sKeVkBeTYjkogbXP7RMxzFydehIlb00lcMlNtx2FkHovVn+hU2bazr+kTG1HWoXmu561KCIW0PaELeF9y/6Ce32GhQR39GvSQBlCQ9+L/A/gfUEsDBBQAAgAIAK+q4UjFe8CSyxgAABM2AAAXAAAAdW5pdmVyc2FsL3VuaXZlcnNhbC5wbmftW2tUU9e2jrU+WhGw1CYIsg9aq7VIRFoBDYmKz+MpDwsiAolIJbWIISIQIA+tlVAJpNUKx6qkahUEBJRKIoRECyS1USJajDRAJFtEE0jcSN6vu4OvUs+4445xzh3j/OAH7LH32utb3/zmnGvNNbL2N5Hh66a/PettBAIxfcP61ZsQiDcBBOINxtTJ8JPF3nm/wpcJGZvWrULUtHs/hm/eJK78dCUCcZE9zZo0Cb5/K319XAYC8c5e59+E3hSAgkB8UrFh9cpoCn6oh1F4ITtHC2EOYA9gv8YesHcxXN/9uzzs1OTcv1/7at2bIT/tX3ghplVxa21xW3RhSeS7R0s+3vJV5/oAZvTcGPmbn53Rrfth4YaGyx90XLioHpllMAz3ZteY8IGpKfPqtbrclsLQvJQLcfX1gQS9rSs1RdEQP2J9KtWWUZTf9MgE+sseDqvU4QKzvDUrftXg2xfRfhKo7/p8jp/W+TAdfzGQFS5ipspqjga9CT+4Fzs4fT7YolPLJF7wLSIhetCV2ybbHk1ytvIq7s3enTd4Ufxb0BsvGmNIzvd4fqIp8OX+jyw3+HJ1pScsIWLfgSVYZ+OUHVTnxfU3I/y/+wEkBhSJTVlphsF6qeb9D9u/CvZQ7qpoZ9Uvdr79uGMd0JMopNtE85jv26qDvZSsivbiYmgCArFeYek17E5IWX+7sDDw9LLly5xj/m3DptjMrL3OcVcc/qlGNfgIBY+97/0NiZ1dHQFOxA2HGyvrzyQ7ORx+PzOGuE7s5PH+BlXlC9zDv8ecnD0bnIhAfPv++ar/d+Cb5g42/WeLJlvY1JQ19IdmucLkWhcAXZnNAaEr2Fev5arOl2dJQw3dGrNOHYSfu3Nj20AWtVg8YK5+webjj+wp0bf1aqys6jmT237ggb3eTv33HfhhB/Xb4rnO4dMj61lut8mfO99w/bIEWrms2GnY1ZU3l2DXi79zkg2uiBNNeawytAD2dMNZNG2nIYjxNOix3aJVhOrvJQft7iC+7N34h22AYR/QTASMVzWaJq0/beQM0EyW5DiJ3/8xxRP4qSoeA/qKDqI8fejGviMc9vbvC4i4VrkP5f5+r9rQ0FekOhdNZnbx6rzn24cU9iFRqvoVsViu0CoRYkyHC/sDfe62PUovIeJQLy2r2R2wsDWodHCZZOhZlz857AfdEY71gWjj4ZqtUpzDqrkyUCa3yRg2WZGMzwMcRvF87hW6zVwk+z2To37hz52bE3jrG39oq3jy+2cRJ62S92ICFiTAHnqwtGdgj0H/UvMqi3zTBjQpAmt6oPFSGEUaucKu/1SKL5D2zIcT70Ga7+6gvKwwwxX8C+entN1pnJfYg6f0HewJEppu9pxhY/8wq2KFuXsslZqM5lcu13cRSfz3Hy809Gjp2YZ+NCPEphba1ddL460gzg5q+phAOBszvN40772egdyX5mb+ITu8sfETs90gFOY9uTYlm+EwMBhz8MWyC3+OjWqjPHoDN8uZR1kMQzYjew6+RvXndmJZzkNYtYaEMeRlLHHQacuD+bgreXBXbt7AcsWVPJua4NatVGaEYMvBjOVYMZhB2/xK/nvJ7CEN/2l7Tyr+6axtZ5QZGKyM+CJFfoqDgs50tr1dt2hMvDeCxct/mzZzW7zyz1AxiT8h5B+/eqvSP3Jf2g8v8yolBrmgL5ahi+3iqQwn046PafD1D+fkPPRcqurN0y5iKLoa4l75OnP/Oyw3eQo1OLy+8qX9qjfmoYCGm8b0EymvyHZO+vti7K7jUF/wzZeZXV857ftt1HtLwRbyWC7XjHVpIiY4lvBXUJKc5Sbe+WerfnwTbGnwBIrvvErmqsYVb4mYaYFY7/JxouNE/5uJNv1qTIeXphMVvQ16tGMYjR6+OtHtgfwuV9udKUvsV0d4sHUN3OahB/13fLQYYVlf+3LtDUMT3+HV+yTfQy0jzHzNojQF1JcMWO5ddwQ5Z2gJt3ZNAMqvqFD/1PUt30o84weUtwg8oadAqSHqWuKWXmJIsB9A4hjyvngdigP1FRKsSk28wnz3OpvYXFFmwzXwKWziVGsXx9Z1/aCFsvkaj8LmiIeUS6N098jHKXn8Rb1Sii3XBVXLFrNkaIDIX4RHkrwACcXmbigyLO813L4TgWvOe3SKGb67ni6UyBcpFBtf12soEMsi+lWjK4mn+9dko5AjUVZUbWGh3h05Qu6zd2dIT2LWUrtW871rC8VspV4inkq+hlv7HWp9CeGPgN1AGxsyJr8/tcOoaw1croSUdpBWRDC4GwBDYrELtKcb27uuO4WP1XgA8ZiHlER+wnQv5tLXPOk/HAqUIDtPfoHZuA2FfApTAFd87C8ClaH+d8WWismFl1EuIsvssDX8hCI36CJaiAxjTQVlHmeumtOSrNQt9qAtAj6VD5mNlNNGcjfDFow++lpg6jcVu3WqWyjxCdXiNRaKjZKy0uVtyNy/xsyTbqWeX4NRb8OcSUp4FAu2DGcmmdTnt9J3ddJK0GiFgUKz8r/sHjj7egzWDBvr3iUVRiW5uIPY8m86fMtCZsxdbeXPAraf2EInFPTXErvP1fOlw/13RMw7dBr68mu8so6BYQlP0AzBxxbGLn4ajewDrnBxBQegeaiABa2SDh4PEJV+wlrpK3gwp+yTGWiYn/FSMTRYgFooEuMEpFbjErYxWGRgbzkkZxG3tEpAO0TpNFAL2EQqFWr4ImQfP/q13JOvETEp7/0yvNFXud3xsxAOsyIHJb6bkbMfQA6QO3CH5EUBfxPt75cyjZS15FM4rIAilGgdi3cDtQC3aEYS7FgSRlQxy2eVyxTIvv2LLXZDwUVfPEAiCLDYfCh1K536r0z9DtofLxuf8MaJjhP9fyEagK1LFEJewii7oD7tT8yWa/n1/PUTGuaNqWsN3RkROafe2LWRWiN9xa2Mbt4ppe8rKpRCxgTOS3qNAt0F0pCmUV0zfHoS7/Lo5i77P7g/3cnB2h5H1JNvX3rR+HMEmWy+ESitizLAFXGRYufj8pfcaUucmq5UvzQR6+lU/sfMV3Cj/rnV+Apt1ItfJL6g8cf8UQl/rnlBcejIqNBbY1/Q1193umPKhaoXplk+dzrtwN1xGv9lNBpoIqaDl5VmiODA++drEfTh1uwy6rAoPlz7ERtzyVKVp+miPaJpl0PnLZomqKS01siTPiX7kQBcmV5dTFBcSBjDAK6Kum3F2SdYbgrrH7JwEbM+YRfjSY8We2Ub2/I1JURUUFpvDG4PfBdGaGlxK2PYH/Rnaqk96t38vambx1AdmA0o37CScOYOL5xlZ09bFuazObs9cP7xeKP4oBX1wV3pggLLSX0DXIlYild+3k3kY7Ziw4PTqAViT+kgam7LsD5A4KfQUhhkeT+D3S8W8G0xY+XxN4cCyjlWP6lPARHbOqSUoO+2TcrDHJ/T64O0SIhrWNy2+zNIeYbjvd9PXMXH4AFujvHalAiNB9IBUSAzBQc1RGHWds/3mash0AYD3mmVi8TvoNnOVZ7O4qwjN8FvbUmmFkyYi/cBkruJVFbslTEehOtrd6SMfLGZvnRVjMtkcE6o/68gHS7fJrP6V7gjzeTjxgCNBwloo8xgI5EjEhk7YM4hiwgsEqHcud9YisK9wrf/bQt9w/pukotPpzGSNhiFuWuGSrjNlWOCSy4AW3jfYiVPImfCqhWO8Pax9/vi8V5ICziHEaeDC7lhcYcxBxOOKjII/fPzUdNFgXNFv17k2yhWFY0lLpSJJamxzWO4y4nUgkIIOjuV+OFuAi3jOnT2bXXUti7er0CbBLIrdRJ0X8G1baYbzB1wScbKR4Wu7Uyv89/tARAxD4f1IHjIMRnS7wChu4DlwqYxQXQym4oibHZHDpOTQlncmLm/oCaLAqeeRrmK9l20Dxf1y0WlK1olUQm3xMnVBEAajWr5ZSfYQjlB5vAYn2BbLVtd34alVyey3aKo1clTvyGAewa30FkQdIF5qGrLX4cqmKbiPcEXKpV0Pt/f/yr4y3L/G2EJ36OFnye7uEINutKMVtRiDZf68JdhHWQXGXK2MFwkHHGwu5bBr+23eLVZ4ujVZAclkfoPUA+BRhQohrCyA2td5qkNGZ1js62Q2rIhrf7fTWLkbEAkNNZpfpapVWNbLCw3CeNm38+lICH71oW4v6bmiaV+fgQSlZc5ltXTYjdOo1ZwJCkJI0liuZQ3Y3OdYY4H7KqyPOoG0czav2TNDaamX4sxPbguSU4v4Agtn5KW5cTFjrVr+Yjxyf35uCtNltnaYBN5S/GMxtyxMbkxANtaGu8nZj4BZDUn+Ymxta8BjM5KzingSOkZAOPgQ32H/mIwvDUJKqnGA8ktUxQ2zRHSx55nwvi0kLWPVDF/VQb6dC6Yt7S1rs7aOx228RADmgPX8h98XZM1ZpptkBp/TBtfQ8Zp/CdoHIL2D5m7B7DZYPZW887/2t8qxoHHgceBx4HHgceBx4HHgceBx4HHgceBx4H/LeDHXUROMznHdwPav73gRfuIEWRrnWeEvEo9D4/UK3cVvDzldv8Ddqj+nsY0wBGSr/huaDoS6Nuer7oRPM05MiI98v96+g7h/b2TNiJ4wf/WsXFoCs54zdXZEvnvQg59gsXYfv+syc1q4mg1lKHUbKHuUOygXYy23T7qAcRSqRBZJI63LXN2urSo9liVuvMYL8IozO7JrEnt4qV1E7uFuYpAMicMj+PkUY0imVBg0RFMR4cPNFcqwSJ2k1nnHGlHzsh36/yH0I/BrUt7CbrgjeTjksZwNtvmx87BD/gAvfYS7vfA/RgkkK1TX6lo0gosq3UNl+UkIc15zsq0plbosFuya/N61OF82xCJ0SEPOcH0yV3gkDOMLYDgcZpEUcrrGU7bCOUt3W3QOuzaoOY0vr1aWFtuw+3xZHf0aDpr6boRWU6URGdY4grSOD0PQKeGSnQzGpRmbSRRbGqJeOshebShJ9Y6y9+CfiINxXZ/Kc1FKcEaeihyBpLM7cmSX5+UqNNfJljbCNQO9XZegUx8cLfRxHGYjgAyLrhYKaSxXCGFtZRhKs3YVzDNCuXNoPch6X2/9y3QIHEiGpgFpkGONQm3xHKRRGLZXOlY5w8GpHALCal8h5ER0ivgK3aEjASeU9I4/ekjZNhrCyDkitrc/o8kOE5itI6ysZPmv5C+qNRUuhWWrtJNtTnKlqufiUwlz0DhRG0JmcfP8tIv+LuApMZSJBUStA/beTyjVsD/li3Usa/54vGEH8W33hXGQntc1oKGXSwkmAU5Wigf/CPhBppz9kkGzpDRvy/ghN7xq4A9Q5gPDQ9mQak+DhzwJZXyYVlAZgkxyBQMB9X3lMlf6gYuSSJDezdlciTuwnMqSJ9EvXeHkmuOE3/FoyTiV5SJAgH8Mijvkr25sHDESA59u00Cxr0V4M4qdPAKAO5boIPJqyPgCn3pWEtz6JDjOxowF1/siGiSF83YbmqUZP0q7AeUAZVi/LBTi6lQ6DuVuCOJJaqA0kpLQr4xsH8HzTEFbJlUNO2aCvZ/kEQizKlpnaQ1yjNda83NXmCLeRUGtvkqk2xJ4ktV+p42204HO2EkoD23SQM2FaieQu4wfKUmY2pnMjrGEPK16uIEBC8BOvtWqY3mc7dSnAi3xSkl6EoxBv1yJHWh8CzvPovr5YPf2qntkYRgo7U4FNBekzt4VoVlRobqYVHu5MrkCnyv3a9SPBlxf0+iPiivOprdFN0zsKQN1xcXqslBAf5fJEzdTPJSnh8p7/kgn2ncalGl2kKqjbe/6b9fby1zg8zQ2ZlJplCgRKkHJe/9YqS7QI2QIL/LQP0nHNwd4mD1EF4D9RUxjMwmh+GYdFBgPIgepF1LHKUQVuGTd74xonNNPsxpKQJROgDCEW4PGbwUw26GiVyimfdP+U2MrSpNo27JvstNXO1MwXqWW4DfCX0ESjRpyLiW0WI+/W1LgaOdPANLJykN211cyGRAiA5wLdr/BWsGBPLWE3rn90qHT2P9jaWGODfExh7HXAtmrZWRU8bu758F2A1au0ZTxcbRwXpbec9TJCOqt+GzUYLtO4GN0c3YaCcbYo/AMb3kmVjeZsLi+EofxvlG6Y5CgnqNfc0nsPhtB7t5Fctvmj/Uthj3FF7W2Mg5SmEmNS4Mlew87PKEzW2rny5SlyrS97h4gFkSRVPAu61qUNx1kGYVxNa6WbBr+dKAL070Jx+b/jdkDA2b7zApptzjOiyyoEOlVUQs3xCqDcmJ52M19VT5Jt09ON3CPdgeTo62n2VM1UU47qotdoOQseRGNDe0ajRYvJlm4icfdYKj4VNIhQNyYnp650AyCmnoGCSZQUlACU1pt0imPYX73+Xibp50DDhOJFjZJSQvHIDbPBp/gYcI8gXY/K57t8/7eCH2FRZq90faTOrISnYSrMGpQYsNYLldvRbDYUN++VEJ6bFcz/DU0C2wcD/zh/6o1g2VPAfyKCJS/Rzy1tKfBpeviGZPR1xto2rqOYscg5nrO8UXYad/qxSu1JFvoIB9B6qwgLjeUyn5MAUpg4oWlLbVT9i+10jgKuyn5ZthaIHtdjWkV4n/PirFXcKX70gHC2B3CKync3chEP4Pzxpli+5WspNhjr5tjAMq8J/wMjolloYttquSgY8UWD+hi+8h4hvR3Gmj+eWZUsSNfc70s286+uYoDKdGkc6ZM2SnYgCxM2irsMWeYEtrrGD46BGSxnCXK9B9ADVS4jOB+22VUnGUoXZZqxzscoPAisbE0QiXLk7lN5svbhqNqfrKMoj8w6hr/qmSJjI307xh8q4XzMEpLLeDqPe2f065mYqvz5PLexssR3CmI8f5ppuk3mZVTO2yK0Uz3sjtHAAr8h62uHO9Ykhur9HOeA/y+1YlWRyel7Vadw+BSLhBalbO7Oc0u543B5dUWrw3WYMqRi34LVCKqW8Ci5eHT853oz85UJ7rsCgYe47Da2d5LuFqBOxMkNBYoDVFNtMWCbrn5F4RDG7PaepnHx0NtL1Kwn3UoikFxgC6QECrGA0L069MXIK9S/3tXzSvbg30ojsMDKG390KynBehE+zjVGKBUsfpMMNZpIS0zNRr4JfzP302H+wwzfPpGE4DB8Dnnm3fblL4TWYac6yoGG7t6EhN4OXaRQ5r5oJOcR0cNJFKGZ7mMhts+aVUMHL2CLq8Ym3+sdE12nl6uwlN7ZvWvR07/B37BDVnernFeSZ6+Gk/BnaXO7yKnly6ovXJYv86OBWFrKhns2Nr4PQUpL78efIPVJdMbL2kauhMnohIJ0fgdL9rZAbrwC1DFM3F6T1f+k0otRabXwwl+Qq++5zKZup4T76JoG6H5zzqw9V8Pt1yvHfkXA9g6wCOIrkJtM5JQUFVWEL7GTPVBdw4eS00b2bAKheQA3q3uUc1c06NztSBAXtbS5nRpMLK58l9Qmw+5hmV2fQssTmWQaIEd2D2Kp3RyaHvjhsmEmuP4+8CWySnzDq/ZnNnbW+zoVnbvHMLz9CbR9h7cVZtfO/DCMdIRLbQdFxoOi0np1b4N1yJ05n2+MBx5e7IbTHSXctnTlyD8TjV6Hg2x7g+Y0O87LNrbWdalXMGHKbelzr41ox7O6pGA3xHniW+dxNWH+cJvEcfyKYPnIvyjUZWJdGaCJbLhI9I4s7YxF0Z9apnmp+l5K+kopn9pUmroafGWP92s3Tj5lGZn69275VPd4vKtDxb7J7VF4WJ51Rk57p6Ds5pvW1P4TVj3TZqcHhn29IXQmK+HhXJe9UL1s7MlQUJ7LoDDAfzee91QM5P1O6ni7F+0YSsGQowiXax0S5wEwwq725+QRF/iCTyYMOBcJg9EbEvrEB7MNJ2bPBSNPuKc1GiWgWW30aX21XWI8c6g05Yfy/HHkVWQsPmIWj6fJDTnYC/tUf9UldIl9Q58GDHMonsx2e1SZjdszaXDyta2rfE8Y8ceH08a/RqCguWKN7AjtwKm4/cqiafeioX2uRNbrRHYf0HF8XKcdYWHP/RquPHbb1aG94EwzLpC7fytRQWbDPVGy6nb8+upaWZBuoLC7TcyNC7m7rPNWrXtNaeza2mncyDqyO7SOPe3njPeg2wXtPcJNEzQpZEKxvIHBVtAs6DMD+roCW4dyBHMPmmeALi6ilvJfpY+55FeV2yx0yjpDqD7ca0OzlKGbzRjxXycHyoiOQnzu+zaRmO62nPkeAyKEGJ/spf/YOpWnapNOekj3bAnXEsUwP5eqtIg65JHOEkVoCvwBGG6cHQE9zctLmypvCyYh9SIAauxuv2espuDDSX0EJ8nmL0s4DitolumLo8dbwidzgi3b9NrUzrpDl3FMf/5cZC1QDYnzD7Rz9B8l+YxZTTR84AR199g2S5HkHfJJjh3DKc3p7NSzMocvSjm4+u7aSCcBHzkRhnJ+eEOZGfHjqZ9D0YNvLLNPRgDUGI730LfvqjR9OqwWm4VK7FgazEnxna9jXSOdSGNeGra1Zt++p/AFBLAwQUAAIACACvquFIY1AdNksAAABqAAAAGwAAAHVuaXZlcnNhbC91bml2ZXJzYWwucG5nLnhtbLOxr8jNUShLLSrOzM+zVTLUM1Cyt+PlsikoSi3LTC1XqACKAQUhQEmhEsg1QnDLM1NKMmyVzE2NEWIZqZnpGSW2SqZmpnBBfaCRAFBLAQIAABQAAgAIAK6q4UjXp5f2WAQAAOUQAAAdAAAAAAAAAAEAAAAAAAAAAAB1bml2ZXJzYWwvY29tbW9uX21lc3NhZ2VzLmxuZ1BLAQIAABQAAgAIAK6q4UikbscF9AMAAN4QAAAnAAAAAAAAAAEAAAAAAJMEAAB1bml2ZXJzYWwvZmxhc2hfcHVibGlzaGluZ19zZXR0aW5ncy54bWxQSwECAAAUAAIACACuquFIOLIa9sACAABQCgAAIQAAAAAAAAABAAAAAADMCAAAdW5pdmVyc2FsL2ZsYXNoX3NraW5fc2V0dGluZ3MueG1sUEsBAgAAFAACAAgArqrhSNpcjNvHAwAA7w8AACYAAAAAAAAAAQAAAAAAywsAAHVuaXZlcnNhbC9odG1sX3B1Ymxpc2hpbmdfc2V0dGluZ3MueG1sUEsBAgAAFAACAAgArqrhSHzC6uumAQAAJAYAAB8AAAAAAAAAAQAAAAAA1g8AAHVuaXZlcnNhbC9odG1sX3NraW5fc2V0dGluZ3MuanNQSwECAAAUAAIACACuquFIPTwv0cEAAADlAQAAGgAAAAAAAAABAAAAAAC5EQAAdW5pdmVyc2FsL2kxOG5fcHJlc2V0cy54bWxQSwECAAAUAAIACACuquFIsuC9bWQAAABlAAAAHAAAAAAAAAABAAAAAACyEgAAdW5pdmVyc2FsL2xvY2FsX3NldHRpbmdzLnhtbFBLAQIAABQAAgAIAPeSU0cjtE77+wIAALAIAAAUAAAAAAAAAAEAAAAAAFATAAB1bml2ZXJzYWwvcGxheWVyLnhtbFBLAQIAABQAAgAIAK6q4UgGCTn9RwgAACMgAAApAAAAAAAAAAEAAAAAAH0WAAB1bml2ZXJzYWwvc2tpbl9jdXN0b21pemF0aW9uX3NldHRpbmdzLnhtbFBLAQIAABQAAgAIAK+q4UjFe8CSyxgAABM2AAAXAAAAAAAAAAAAAAAAAAsfAAB1bml2ZXJzYWwvdW5pdmVyc2FsLnBuZ1BLAQIAABQAAgAIAK+q4UhjUB02SwAAAGoAAAAbAAAAAAAAAAEAAAAAAAs4AAB1bml2ZXJzYWwvdW5pdmVyc2FsLnBuZy54bWxQSwUGAAAAAAsACwBJAwAAjzgAAAAA"/>
  <p:tag name="ISPRING_PRESENTATION_TITLE" val="www.33ppt.com"/>
</p:tagLst>
</file>

<file path=ppt/theme/theme1.xml><?xml version="1.0" encoding="utf-8"?>
<a:theme xmlns:a="http://schemas.openxmlformats.org/drawingml/2006/main" name="www.33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645</Words>
  <Application>Microsoft Office PowerPoint</Application>
  <PresentationFormat>宽屏</PresentationFormat>
  <Paragraphs>135</Paragraphs>
  <Slides>20</Slides>
  <Notes>20</Notes>
  <HiddenSlides>0</HiddenSlides>
  <MMClips>1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3" baseType="lpstr">
      <vt:lpstr>Microsoft YaHei UI</vt:lpstr>
      <vt:lpstr>Open Sans</vt:lpstr>
      <vt:lpstr>等线</vt:lpstr>
      <vt:lpstr>方正汉真广标简体</vt:lpstr>
      <vt:lpstr>方正黑体简体</vt:lpstr>
      <vt:lpstr>方正兰亭黑_GBK</vt:lpstr>
      <vt:lpstr>宋体</vt:lpstr>
      <vt:lpstr>微软雅黑</vt:lpstr>
      <vt:lpstr>微软雅黑 Light</vt:lpstr>
      <vt:lpstr>Arial</vt:lpstr>
      <vt:lpstr>Calibri</vt:lpstr>
      <vt:lpstr>Calibri Light</vt:lpstr>
      <vt:lpstr>www.33ppt.com 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www.33ppt.com</dc:title>
  <dc:subject>www.33ppt.com</dc:subject>
  <cp:keywords>www.33ppt.com</cp:keywords>
  <dc:description>www.33ppt.com</dc:description>
  <cp:lastModifiedBy>user</cp:lastModifiedBy>
  <cp:revision>12</cp:revision>
  <dcterms:created xsi:type="dcterms:W3CDTF">2015-12-31T04:01:01Z</dcterms:created>
  <dcterms:modified xsi:type="dcterms:W3CDTF">2018-06-14T13:59:57Z</dcterms:modified>
  <cp:category>www.33ppt.com</cp:category>
</cp:coreProperties>
</file>